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7"/>
  </p:notesMasterIdLst>
  <p:sldIdLst>
    <p:sldId id="312" r:id="rId2"/>
    <p:sldId id="261" r:id="rId3"/>
    <p:sldId id="269" r:id="rId4"/>
    <p:sldId id="313" r:id="rId5"/>
    <p:sldId id="263" r:id="rId6"/>
    <p:sldId id="314" r:id="rId7"/>
    <p:sldId id="315" r:id="rId8"/>
    <p:sldId id="316" r:id="rId9"/>
    <p:sldId id="318" r:id="rId10"/>
    <p:sldId id="317" r:id="rId11"/>
    <p:sldId id="319" r:id="rId12"/>
    <p:sldId id="320" r:id="rId13"/>
    <p:sldId id="321" r:id="rId14"/>
    <p:sldId id="322" r:id="rId15"/>
    <p:sldId id="323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ukta" panose="020B0604020202020204" charset="0"/>
      <p:regular r:id="rId22"/>
      <p:bold r:id="rId23"/>
    </p:embeddedFont>
    <p:embeddedFont>
      <p:font typeface="Pompiere" panose="020B0604020202020204" charset="0"/>
      <p:regular r:id="rId24"/>
    </p:embeddedFont>
    <p:embeddedFont>
      <p:font typeface="Rajdhani" panose="020B0604020202020204" charset="0"/>
      <p:regular r:id="rId25"/>
      <p:bold r:id="rId26"/>
    </p:embeddedFont>
    <p:embeddedFont>
      <p:font typeface="Caveat" panose="020B0604020202020204" charset="0"/>
      <p:regular r:id="rId27"/>
      <p:bold r:id="rId28"/>
    </p:embeddedFont>
    <p:embeddedFont>
      <p:font typeface="Yanone Kaffeesatz" panose="020B0604020202020204" charset="0"/>
      <p:regular r:id="rId29"/>
      <p:bold r:id="rId30"/>
    </p:embeddedFont>
    <p:embeddedFont>
      <p:font typeface="Josefin Slab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7F479B-4068-43E8-BE29-9323DFE12182}">
  <a:tblStyle styleId="{3B7F479B-4068-43E8-BE29-9323DFE121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e9553da8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e9553da8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gcc4eba5a64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7" name="Google Shape;1437;gcc4eba5a64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cc4eba5a64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cc4eba5a64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e9553da8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e9553da8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0377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e9553da8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e9553da8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5986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cc4eba5a64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cc4eba5a64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4174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cc4eba5a64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cc4eba5a64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2160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6590131" y="3519426"/>
            <a:ext cx="2821500" cy="1750825"/>
          </a:xfrm>
          <a:custGeom>
            <a:avLst/>
            <a:gdLst/>
            <a:ahLst/>
            <a:cxnLst/>
            <a:rect l="l" t="t" r="r" b="b"/>
            <a:pathLst>
              <a:path w="112860" h="70033" extrusionOk="0">
                <a:moveTo>
                  <a:pt x="109961" y="1"/>
                </a:moveTo>
                <a:cubicBezTo>
                  <a:pt x="105896" y="1"/>
                  <a:pt x="98268" y="1710"/>
                  <a:pt x="91735" y="12858"/>
                </a:cubicBezTo>
                <a:cubicBezTo>
                  <a:pt x="82373" y="28937"/>
                  <a:pt x="57783" y="36263"/>
                  <a:pt x="32433" y="43132"/>
                </a:cubicBezTo>
                <a:cubicBezTo>
                  <a:pt x="7083" y="50062"/>
                  <a:pt x="1" y="70032"/>
                  <a:pt x="1" y="70032"/>
                </a:cubicBezTo>
                <a:lnTo>
                  <a:pt x="111188" y="69211"/>
                </a:lnTo>
                <a:lnTo>
                  <a:pt x="112860" y="335"/>
                </a:lnTo>
                <a:cubicBezTo>
                  <a:pt x="112860" y="335"/>
                  <a:pt x="111759" y="1"/>
                  <a:pt x="109961" y="1"/>
                </a:cubicBezTo>
                <a:close/>
              </a:path>
            </a:pathLst>
          </a:custGeom>
          <a:gradFill>
            <a:gsLst>
              <a:gs pos="0">
                <a:srgbClr val="F28F8F"/>
              </a:gs>
              <a:gs pos="100000">
                <a:srgbClr val="FFBDA7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flipH="1">
            <a:off x="-140144" y="3519426"/>
            <a:ext cx="2821500" cy="1750825"/>
          </a:xfrm>
          <a:custGeom>
            <a:avLst/>
            <a:gdLst/>
            <a:ahLst/>
            <a:cxnLst/>
            <a:rect l="l" t="t" r="r" b="b"/>
            <a:pathLst>
              <a:path w="112860" h="70033" extrusionOk="0">
                <a:moveTo>
                  <a:pt x="109961" y="1"/>
                </a:moveTo>
                <a:cubicBezTo>
                  <a:pt x="105896" y="1"/>
                  <a:pt x="98268" y="1710"/>
                  <a:pt x="91735" y="12858"/>
                </a:cubicBezTo>
                <a:cubicBezTo>
                  <a:pt x="82373" y="28937"/>
                  <a:pt x="57783" y="36263"/>
                  <a:pt x="32433" y="43132"/>
                </a:cubicBezTo>
                <a:cubicBezTo>
                  <a:pt x="7083" y="50062"/>
                  <a:pt x="1" y="70032"/>
                  <a:pt x="1" y="70032"/>
                </a:cubicBezTo>
                <a:lnTo>
                  <a:pt x="111188" y="69211"/>
                </a:lnTo>
                <a:lnTo>
                  <a:pt x="112860" y="335"/>
                </a:lnTo>
                <a:cubicBezTo>
                  <a:pt x="112860" y="335"/>
                  <a:pt x="111759" y="1"/>
                  <a:pt x="109961" y="1"/>
                </a:cubicBezTo>
                <a:close/>
              </a:path>
            </a:pathLst>
          </a:custGeom>
          <a:gradFill>
            <a:gsLst>
              <a:gs pos="0">
                <a:srgbClr val="F28F8F"/>
              </a:gs>
              <a:gs pos="100000">
                <a:srgbClr val="FFBDA7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rot="10800000" flipH="1">
            <a:off x="6526394" y="-128649"/>
            <a:ext cx="2821500" cy="1750825"/>
          </a:xfrm>
          <a:custGeom>
            <a:avLst/>
            <a:gdLst/>
            <a:ahLst/>
            <a:cxnLst/>
            <a:rect l="l" t="t" r="r" b="b"/>
            <a:pathLst>
              <a:path w="112860" h="70033" extrusionOk="0">
                <a:moveTo>
                  <a:pt x="109961" y="1"/>
                </a:moveTo>
                <a:cubicBezTo>
                  <a:pt x="105896" y="1"/>
                  <a:pt x="98268" y="1710"/>
                  <a:pt x="91735" y="12858"/>
                </a:cubicBezTo>
                <a:cubicBezTo>
                  <a:pt x="82373" y="28937"/>
                  <a:pt x="57783" y="36263"/>
                  <a:pt x="32433" y="43132"/>
                </a:cubicBezTo>
                <a:cubicBezTo>
                  <a:pt x="7083" y="50062"/>
                  <a:pt x="1" y="70032"/>
                  <a:pt x="1" y="70032"/>
                </a:cubicBezTo>
                <a:lnTo>
                  <a:pt x="111188" y="69211"/>
                </a:lnTo>
                <a:lnTo>
                  <a:pt x="112860" y="335"/>
                </a:lnTo>
                <a:cubicBezTo>
                  <a:pt x="112860" y="335"/>
                  <a:pt x="111759" y="1"/>
                  <a:pt x="109961" y="1"/>
                </a:cubicBezTo>
                <a:close/>
              </a:path>
            </a:pathLst>
          </a:custGeom>
          <a:gradFill>
            <a:gsLst>
              <a:gs pos="0">
                <a:srgbClr val="F28F8F"/>
              </a:gs>
              <a:gs pos="100000">
                <a:srgbClr val="FFBDA7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rot="10800000">
            <a:off x="-203881" y="-128649"/>
            <a:ext cx="2821500" cy="1750825"/>
          </a:xfrm>
          <a:custGeom>
            <a:avLst/>
            <a:gdLst/>
            <a:ahLst/>
            <a:cxnLst/>
            <a:rect l="l" t="t" r="r" b="b"/>
            <a:pathLst>
              <a:path w="112860" h="70033" extrusionOk="0">
                <a:moveTo>
                  <a:pt x="109961" y="1"/>
                </a:moveTo>
                <a:cubicBezTo>
                  <a:pt x="105896" y="1"/>
                  <a:pt x="98268" y="1710"/>
                  <a:pt x="91735" y="12858"/>
                </a:cubicBezTo>
                <a:cubicBezTo>
                  <a:pt x="82373" y="28937"/>
                  <a:pt x="57783" y="36263"/>
                  <a:pt x="32433" y="43132"/>
                </a:cubicBezTo>
                <a:cubicBezTo>
                  <a:pt x="7083" y="50062"/>
                  <a:pt x="1" y="70032"/>
                  <a:pt x="1" y="70032"/>
                </a:cubicBezTo>
                <a:lnTo>
                  <a:pt x="111188" y="69211"/>
                </a:lnTo>
                <a:lnTo>
                  <a:pt x="112860" y="335"/>
                </a:lnTo>
                <a:cubicBezTo>
                  <a:pt x="112860" y="335"/>
                  <a:pt x="111759" y="1"/>
                  <a:pt x="109961" y="1"/>
                </a:cubicBezTo>
                <a:close/>
              </a:path>
            </a:pathLst>
          </a:custGeom>
          <a:gradFill>
            <a:gsLst>
              <a:gs pos="0">
                <a:srgbClr val="F28F8F"/>
              </a:gs>
              <a:gs pos="100000">
                <a:srgbClr val="FFBDA7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 flipH="1">
            <a:off x="8475143" y="2283688"/>
            <a:ext cx="147900" cy="1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 flipH="1">
            <a:off x="8623053" y="2004714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 flipH="1">
            <a:off x="8430778" y="3823989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 flipH="1">
            <a:off x="8773559" y="3089224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 flipH="1">
            <a:off x="512243" y="1550263"/>
            <a:ext cx="147900" cy="1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 flipH="1">
            <a:off x="112193" y="2571738"/>
            <a:ext cx="147900" cy="1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 flipH="1">
            <a:off x="162959" y="1546374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flipH="1">
            <a:off x="429659" y="3323199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flipH="1">
            <a:off x="429653" y="2004714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hasCustomPrompt="1"/>
          </p:nvPr>
        </p:nvSpPr>
        <p:spPr>
          <a:xfrm>
            <a:off x="2057325" y="1205200"/>
            <a:ext cx="2724300" cy="10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" name="Google Shape;34;p3"/>
          <p:cNvSpPr txBox="1">
            <a:spLocks noGrp="1"/>
          </p:cNvSpPr>
          <p:nvPr>
            <p:ph type="title" idx="2"/>
          </p:nvPr>
        </p:nvSpPr>
        <p:spPr>
          <a:xfrm>
            <a:off x="1626075" y="2492200"/>
            <a:ext cx="3586800" cy="9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subTitle" idx="1"/>
          </p:nvPr>
        </p:nvSpPr>
        <p:spPr>
          <a:xfrm>
            <a:off x="1975125" y="3545575"/>
            <a:ext cx="2888700" cy="7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 rot="6563389">
            <a:off x="-3068127" y="1420605"/>
            <a:ext cx="6136269" cy="3993328"/>
          </a:xfrm>
          <a:custGeom>
            <a:avLst/>
            <a:gdLst/>
            <a:ahLst/>
            <a:cxnLst/>
            <a:rect l="l" t="t" r="r" b="b"/>
            <a:pathLst>
              <a:path w="245446" h="159730" extrusionOk="0">
                <a:moveTo>
                  <a:pt x="245446" y="12432"/>
                </a:moveTo>
                <a:cubicBezTo>
                  <a:pt x="241373" y="9362"/>
                  <a:pt x="236935" y="6779"/>
                  <a:pt x="232224" y="4773"/>
                </a:cubicBezTo>
                <a:cubicBezTo>
                  <a:pt x="224807" y="1672"/>
                  <a:pt x="216813" y="1"/>
                  <a:pt x="208789" y="31"/>
                </a:cubicBezTo>
                <a:cubicBezTo>
                  <a:pt x="191037" y="153"/>
                  <a:pt x="173499" y="8633"/>
                  <a:pt x="162465" y="22493"/>
                </a:cubicBezTo>
                <a:cubicBezTo>
                  <a:pt x="153073" y="34287"/>
                  <a:pt x="148271" y="49545"/>
                  <a:pt x="137115" y="59728"/>
                </a:cubicBezTo>
                <a:cubicBezTo>
                  <a:pt x="127389" y="68573"/>
                  <a:pt x="114075" y="72342"/>
                  <a:pt x="101036" y="74014"/>
                </a:cubicBezTo>
                <a:cubicBezTo>
                  <a:pt x="87966" y="75655"/>
                  <a:pt x="74713" y="75412"/>
                  <a:pt x="61704" y="77570"/>
                </a:cubicBezTo>
                <a:cubicBezTo>
                  <a:pt x="47661" y="79941"/>
                  <a:pt x="34074" y="85108"/>
                  <a:pt x="22037" y="92677"/>
                </a:cubicBezTo>
                <a:cubicBezTo>
                  <a:pt x="15897" y="96537"/>
                  <a:pt x="10001" y="101187"/>
                  <a:pt x="6171" y="107327"/>
                </a:cubicBezTo>
                <a:cubicBezTo>
                  <a:pt x="1155" y="115352"/>
                  <a:pt x="0" y="125322"/>
                  <a:pt x="1399" y="134653"/>
                </a:cubicBezTo>
                <a:cubicBezTo>
                  <a:pt x="2736" y="143437"/>
                  <a:pt x="6080" y="151705"/>
                  <a:pt x="9909" y="159729"/>
                </a:cubicBezTo>
                <a:lnTo>
                  <a:pt x="245446" y="159729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5"/>
          <p:cNvSpPr/>
          <p:nvPr/>
        </p:nvSpPr>
        <p:spPr>
          <a:xfrm flipH="1">
            <a:off x="8637068" y="3316663"/>
            <a:ext cx="147900" cy="1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/>
          <p:nvPr/>
        </p:nvSpPr>
        <p:spPr>
          <a:xfrm flipH="1">
            <a:off x="8912253" y="3072414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"/>
          <p:cNvSpPr/>
          <p:nvPr/>
        </p:nvSpPr>
        <p:spPr>
          <a:xfrm flipH="1">
            <a:off x="8912253" y="3929664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5"/>
          <p:cNvSpPr/>
          <p:nvPr/>
        </p:nvSpPr>
        <p:spPr>
          <a:xfrm flipH="1">
            <a:off x="8481384" y="4090249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5"/>
          <p:cNvSpPr/>
          <p:nvPr/>
        </p:nvSpPr>
        <p:spPr>
          <a:xfrm flipH="1">
            <a:off x="635384" y="383799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5"/>
          <p:cNvSpPr/>
          <p:nvPr/>
        </p:nvSpPr>
        <p:spPr>
          <a:xfrm flipH="1">
            <a:off x="350318" y="3343313"/>
            <a:ext cx="147900" cy="1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/>
          <p:nvPr/>
        </p:nvSpPr>
        <p:spPr>
          <a:xfrm flipH="1">
            <a:off x="498228" y="3929664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1"/>
          </p:nvPr>
        </p:nvSpPr>
        <p:spPr>
          <a:xfrm>
            <a:off x="1675137" y="2920036"/>
            <a:ext cx="24924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2"/>
          </p:nvPr>
        </p:nvSpPr>
        <p:spPr>
          <a:xfrm>
            <a:off x="4995513" y="2920036"/>
            <a:ext cx="24924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>
            <a:off x="1675087" y="2451491"/>
            <a:ext cx="24924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4"/>
          </p:nvPr>
        </p:nvSpPr>
        <p:spPr>
          <a:xfrm>
            <a:off x="4995512" y="2451491"/>
            <a:ext cx="24924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2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59" name="Google Shape;59;p5"/>
          <p:cNvSpPr/>
          <p:nvPr/>
        </p:nvSpPr>
        <p:spPr>
          <a:xfrm flipH="1">
            <a:off x="8503718" y="783738"/>
            <a:ext cx="147900" cy="1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/>
          <p:nvPr/>
        </p:nvSpPr>
        <p:spPr>
          <a:xfrm flipH="1">
            <a:off x="8778903" y="539489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"/>
          <p:cNvSpPr/>
          <p:nvPr/>
        </p:nvSpPr>
        <p:spPr>
          <a:xfrm rot="1940774">
            <a:off x="-646718" y="3373636"/>
            <a:ext cx="4898284" cy="3187679"/>
          </a:xfrm>
          <a:custGeom>
            <a:avLst/>
            <a:gdLst/>
            <a:ahLst/>
            <a:cxnLst/>
            <a:rect l="l" t="t" r="r" b="b"/>
            <a:pathLst>
              <a:path w="245446" h="159730" extrusionOk="0">
                <a:moveTo>
                  <a:pt x="245446" y="12432"/>
                </a:moveTo>
                <a:cubicBezTo>
                  <a:pt x="241373" y="9362"/>
                  <a:pt x="236935" y="6779"/>
                  <a:pt x="232224" y="4773"/>
                </a:cubicBezTo>
                <a:cubicBezTo>
                  <a:pt x="224807" y="1672"/>
                  <a:pt x="216813" y="1"/>
                  <a:pt x="208789" y="31"/>
                </a:cubicBezTo>
                <a:cubicBezTo>
                  <a:pt x="191037" y="153"/>
                  <a:pt x="173499" y="8633"/>
                  <a:pt x="162465" y="22493"/>
                </a:cubicBezTo>
                <a:cubicBezTo>
                  <a:pt x="153073" y="34287"/>
                  <a:pt x="148271" y="49545"/>
                  <a:pt x="137115" y="59728"/>
                </a:cubicBezTo>
                <a:cubicBezTo>
                  <a:pt x="127389" y="68573"/>
                  <a:pt x="114075" y="72342"/>
                  <a:pt x="101036" y="74014"/>
                </a:cubicBezTo>
                <a:cubicBezTo>
                  <a:pt x="87966" y="75655"/>
                  <a:pt x="74713" y="75412"/>
                  <a:pt x="61704" y="77570"/>
                </a:cubicBezTo>
                <a:cubicBezTo>
                  <a:pt x="47661" y="79941"/>
                  <a:pt x="34074" y="85108"/>
                  <a:pt x="22037" y="92677"/>
                </a:cubicBezTo>
                <a:cubicBezTo>
                  <a:pt x="15897" y="96537"/>
                  <a:pt x="10001" y="101187"/>
                  <a:pt x="6171" y="107327"/>
                </a:cubicBezTo>
                <a:cubicBezTo>
                  <a:pt x="1155" y="115352"/>
                  <a:pt x="0" y="125322"/>
                  <a:pt x="1399" y="134653"/>
                </a:cubicBezTo>
                <a:cubicBezTo>
                  <a:pt x="2736" y="143437"/>
                  <a:pt x="6080" y="151705"/>
                  <a:pt x="9909" y="159729"/>
                </a:cubicBezTo>
                <a:lnTo>
                  <a:pt x="245446" y="159729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4"/>
          <p:cNvSpPr/>
          <p:nvPr/>
        </p:nvSpPr>
        <p:spPr>
          <a:xfrm rot="-1940774" flipH="1">
            <a:off x="4892443" y="3373636"/>
            <a:ext cx="4898284" cy="3187679"/>
          </a:xfrm>
          <a:custGeom>
            <a:avLst/>
            <a:gdLst/>
            <a:ahLst/>
            <a:cxnLst/>
            <a:rect l="l" t="t" r="r" b="b"/>
            <a:pathLst>
              <a:path w="245446" h="159730" extrusionOk="0">
                <a:moveTo>
                  <a:pt x="245446" y="12432"/>
                </a:moveTo>
                <a:cubicBezTo>
                  <a:pt x="241373" y="9362"/>
                  <a:pt x="236935" y="6779"/>
                  <a:pt x="232224" y="4773"/>
                </a:cubicBezTo>
                <a:cubicBezTo>
                  <a:pt x="224807" y="1672"/>
                  <a:pt x="216813" y="1"/>
                  <a:pt x="208789" y="31"/>
                </a:cubicBezTo>
                <a:cubicBezTo>
                  <a:pt x="191037" y="153"/>
                  <a:pt x="173499" y="8633"/>
                  <a:pt x="162465" y="22493"/>
                </a:cubicBezTo>
                <a:cubicBezTo>
                  <a:pt x="153073" y="34287"/>
                  <a:pt x="148271" y="49545"/>
                  <a:pt x="137115" y="59728"/>
                </a:cubicBezTo>
                <a:cubicBezTo>
                  <a:pt x="127389" y="68573"/>
                  <a:pt x="114075" y="72342"/>
                  <a:pt x="101036" y="74014"/>
                </a:cubicBezTo>
                <a:cubicBezTo>
                  <a:pt x="87966" y="75655"/>
                  <a:pt x="74713" y="75412"/>
                  <a:pt x="61704" y="77570"/>
                </a:cubicBezTo>
                <a:cubicBezTo>
                  <a:pt x="47661" y="79941"/>
                  <a:pt x="34074" y="85108"/>
                  <a:pt x="22037" y="92677"/>
                </a:cubicBezTo>
                <a:cubicBezTo>
                  <a:pt x="15897" y="96537"/>
                  <a:pt x="10001" y="101187"/>
                  <a:pt x="6171" y="107327"/>
                </a:cubicBezTo>
                <a:cubicBezTo>
                  <a:pt x="1155" y="115352"/>
                  <a:pt x="0" y="125322"/>
                  <a:pt x="1399" y="134653"/>
                </a:cubicBezTo>
                <a:cubicBezTo>
                  <a:pt x="2736" y="143437"/>
                  <a:pt x="6080" y="151705"/>
                  <a:pt x="9909" y="159729"/>
                </a:cubicBezTo>
                <a:lnTo>
                  <a:pt x="245446" y="159729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4"/>
          <p:cNvSpPr/>
          <p:nvPr/>
        </p:nvSpPr>
        <p:spPr>
          <a:xfrm flipH="1">
            <a:off x="321868" y="391588"/>
            <a:ext cx="147900" cy="1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4"/>
          <p:cNvSpPr/>
          <p:nvPr/>
        </p:nvSpPr>
        <p:spPr>
          <a:xfrm flipH="1">
            <a:off x="166184" y="955299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4"/>
          <p:cNvSpPr/>
          <p:nvPr/>
        </p:nvSpPr>
        <p:spPr>
          <a:xfrm flipH="1">
            <a:off x="663728" y="242589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4"/>
          <p:cNvSpPr/>
          <p:nvPr/>
        </p:nvSpPr>
        <p:spPr>
          <a:xfrm flipH="1">
            <a:off x="871034" y="387699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4"/>
          <p:cNvSpPr/>
          <p:nvPr/>
        </p:nvSpPr>
        <p:spPr>
          <a:xfrm flipH="1">
            <a:off x="8580043" y="1420288"/>
            <a:ext cx="147900" cy="1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"/>
          <p:cNvSpPr/>
          <p:nvPr/>
        </p:nvSpPr>
        <p:spPr>
          <a:xfrm flipH="1">
            <a:off x="8855228" y="1176039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4"/>
          <p:cNvSpPr/>
          <p:nvPr/>
        </p:nvSpPr>
        <p:spPr>
          <a:xfrm flipH="1">
            <a:off x="8855228" y="2033289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4"/>
          <p:cNvSpPr/>
          <p:nvPr/>
        </p:nvSpPr>
        <p:spPr>
          <a:xfrm flipH="1">
            <a:off x="8430784" y="3165424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4"/>
          <p:cNvSpPr/>
          <p:nvPr/>
        </p:nvSpPr>
        <p:spPr>
          <a:xfrm flipH="1">
            <a:off x="7595684" y="242599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4"/>
          <p:cNvSpPr/>
          <p:nvPr/>
        </p:nvSpPr>
        <p:spPr>
          <a:xfrm flipH="1">
            <a:off x="371078" y="3643014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"/>
          <p:cNvSpPr/>
          <p:nvPr/>
        </p:nvSpPr>
        <p:spPr>
          <a:xfrm flipH="1">
            <a:off x="515818" y="3839638"/>
            <a:ext cx="147900" cy="1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4"/>
          <p:cNvSpPr txBox="1">
            <a:spLocks noGrp="1"/>
          </p:cNvSpPr>
          <p:nvPr>
            <p:ph type="title"/>
          </p:nvPr>
        </p:nvSpPr>
        <p:spPr>
          <a:xfrm>
            <a:off x="3764925" y="3305675"/>
            <a:ext cx="4119600" cy="47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8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8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8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8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8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8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8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800"/>
            </a:lvl9pPr>
          </a:lstStyle>
          <a:p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subTitle" idx="1"/>
          </p:nvPr>
        </p:nvSpPr>
        <p:spPr>
          <a:xfrm>
            <a:off x="1259400" y="1359613"/>
            <a:ext cx="66252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even columns">
  <p:cSld name="CUSTOM_37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"/>
          <p:cNvSpPr/>
          <p:nvPr/>
        </p:nvSpPr>
        <p:spPr>
          <a:xfrm>
            <a:off x="5717531" y="3341823"/>
            <a:ext cx="3552217" cy="1926344"/>
          </a:xfrm>
          <a:custGeom>
            <a:avLst/>
            <a:gdLst/>
            <a:ahLst/>
            <a:cxnLst/>
            <a:rect l="l" t="t" r="r" b="b"/>
            <a:pathLst>
              <a:path w="245446" h="159730" extrusionOk="0">
                <a:moveTo>
                  <a:pt x="245446" y="12432"/>
                </a:moveTo>
                <a:cubicBezTo>
                  <a:pt x="241373" y="9362"/>
                  <a:pt x="236935" y="6779"/>
                  <a:pt x="232224" y="4773"/>
                </a:cubicBezTo>
                <a:cubicBezTo>
                  <a:pt x="224807" y="1672"/>
                  <a:pt x="216813" y="1"/>
                  <a:pt x="208789" y="31"/>
                </a:cubicBezTo>
                <a:cubicBezTo>
                  <a:pt x="191037" y="153"/>
                  <a:pt x="173499" y="8633"/>
                  <a:pt x="162465" y="22493"/>
                </a:cubicBezTo>
                <a:cubicBezTo>
                  <a:pt x="153073" y="34287"/>
                  <a:pt x="148271" y="49545"/>
                  <a:pt x="137115" y="59728"/>
                </a:cubicBezTo>
                <a:cubicBezTo>
                  <a:pt x="127389" y="68573"/>
                  <a:pt x="114075" y="72342"/>
                  <a:pt x="101036" y="74014"/>
                </a:cubicBezTo>
                <a:cubicBezTo>
                  <a:pt x="87966" y="75655"/>
                  <a:pt x="74713" y="75412"/>
                  <a:pt x="61704" y="77570"/>
                </a:cubicBezTo>
                <a:cubicBezTo>
                  <a:pt x="47661" y="79941"/>
                  <a:pt x="34074" y="85108"/>
                  <a:pt x="22037" y="92677"/>
                </a:cubicBezTo>
                <a:cubicBezTo>
                  <a:pt x="15897" y="96537"/>
                  <a:pt x="10001" y="101187"/>
                  <a:pt x="6171" y="107327"/>
                </a:cubicBezTo>
                <a:cubicBezTo>
                  <a:pt x="1155" y="115352"/>
                  <a:pt x="0" y="125322"/>
                  <a:pt x="1399" y="134653"/>
                </a:cubicBezTo>
                <a:cubicBezTo>
                  <a:pt x="2736" y="143437"/>
                  <a:pt x="6080" y="151705"/>
                  <a:pt x="9909" y="159729"/>
                </a:cubicBezTo>
                <a:lnTo>
                  <a:pt x="245446" y="159729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9"/>
          <p:cNvSpPr/>
          <p:nvPr/>
        </p:nvSpPr>
        <p:spPr>
          <a:xfrm flipH="1">
            <a:off x="-124848" y="3341823"/>
            <a:ext cx="3552217" cy="1926344"/>
          </a:xfrm>
          <a:custGeom>
            <a:avLst/>
            <a:gdLst/>
            <a:ahLst/>
            <a:cxnLst/>
            <a:rect l="l" t="t" r="r" b="b"/>
            <a:pathLst>
              <a:path w="245446" h="159730" extrusionOk="0">
                <a:moveTo>
                  <a:pt x="245446" y="12432"/>
                </a:moveTo>
                <a:cubicBezTo>
                  <a:pt x="241373" y="9362"/>
                  <a:pt x="236935" y="6779"/>
                  <a:pt x="232224" y="4773"/>
                </a:cubicBezTo>
                <a:cubicBezTo>
                  <a:pt x="224807" y="1672"/>
                  <a:pt x="216813" y="1"/>
                  <a:pt x="208789" y="31"/>
                </a:cubicBezTo>
                <a:cubicBezTo>
                  <a:pt x="191037" y="153"/>
                  <a:pt x="173499" y="8633"/>
                  <a:pt x="162465" y="22493"/>
                </a:cubicBezTo>
                <a:cubicBezTo>
                  <a:pt x="153073" y="34287"/>
                  <a:pt x="148271" y="49545"/>
                  <a:pt x="137115" y="59728"/>
                </a:cubicBezTo>
                <a:cubicBezTo>
                  <a:pt x="127389" y="68573"/>
                  <a:pt x="114075" y="72342"/>
                  <a:pt x="101036" y="74014"/>
                </a:cubicBezTo>
                <a:cubicBezTo>
                  <a:pt x="87966" y="75655"/>
                  <a:pt x="74713" y="75412"/>
                  <a:pt x="61704" y="77570"/>
                </a:cubicBezTo>
                <a:cubicBezTo>
                  <a:pt x="47661" y="79941"/>
                  <a:pt x="34074" y="85108"/>
                  <a:pt x="22037" y="92677"/>
                </a:cubicBezTo>
                <a:cubicBezTo>
                  <a:pt x="15897" y="96537"/>
                  <a:pt x="10001" y="101187"/>
                  <a:pt x="6171" y="107327"/>
                </a:cubicBezTo>
                <a:cubicBezTo>
                  <a:pt x="1155" y="115352"/>
                  <a:pt x="0" y="125322"/>
                  <a:pt x="1399" y="134653"/>
                </a:cubicBezTo>
                <a:cubicBezTo>
                  <a:pt x="2736" y="143437"/>
                  <a:pt x="6080" y="151705"/>
                  <a:pt x="9909" y="159729"/>
                </a:cubicBezTo>
                <a:lnTo>
                  <a:pt x="245446" y="159729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9"/>
          <p:cNvSpPr/>
          <p:nvPr/>
        </p:nvSpPr>
        <p:spPr>
          <a:xfrm>
            <a:off x="6448256" y="3492913"/>
            <a:ext cx="2821500" cy="1750825"/>
          </a:xfrm>
          <a:custGeom>
            <a:avLst/>
            <a:gdLst/>
            <a:ahLst/>
            <a:cxnLst/>
            <a:rect l="l" t="t" r="r" b="b"/>
            <a:pathLst>
              <a:path w="112860" h="70033" extrusionOk="0">
                <a:moveTo>
                  <a:pt x="109961" y="1"/>
                </a:moveTo>
                <a:cubicBezTo>
                  <a:pt x="105896" y="1"/>
                  <a:pt x="98268" y="1710"/>
                  <a:pt x="91735" y="12858"/>
                </a:cubicBezTo>
                <a:cubicBezTo>
                  <a:pt x="82373" y="28937"/>
                  <a:pt x="57783" y="36263"/>
                  <a:pt x="32433" y="43132"/>
                </a:cubicBezTo>
                <a:cubicBezTo>
                  <a:pt x="7083" y="50062"/>
                  <a:pt x="1" y="70032"/>
                  <a:pt x="1" y="70032"/>
                </a:cubicBezTo>
                <a:lnTo>
                  <a:pt x="111188" y="69211"/>
                </a:lnTo>
                <a:lnTo>
                  <a:pt x="112860" y="335"/>
                </a:lnTo>
                <a:cubicBezTo>
                  <a:pt x="112860" y="335"/>
                  <a:pt x="111759" y="1"/>
                  <a:pt x="10996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9"/>
          <p:cNvSpPr/>
          <p:nvPr/>
        </p:nvSpPr>
        <p:spPr>
          <a:xfrm flipH="1">
            <a:off x="-124844" y="3492913"/>
            <a:ext cx="2821500" cy="1750825"/>
          </a:xfrm>
          <a:custGeom>
            <a:avLst/>
            <a:gdLst/>
            <a:ahLst/>
            <a:cxnLst/>
            <a:rect l="l" t="t" r="r" b="b"/>
            <a:pathLst>
              <a:path w="112860" h="70033" extrusionOk="0">
                <a:moveTo>
                  <a:pt x="109961" y="1"/>
                </a:moveTo>
                <a:cubicBezTo>
                  <a:pt x="105896" y="1"/>
                  <a:pt x="98268" y="1710"/>
                  <a:pt x="91735" y="12858"/>
                </a:cubicBezTo>
                <a:cubicBezTo>
                  <a:pt x="82373" y="28937"/>
                  <a:pt x="57783" y="36263"/>
                  <a:pt x="32433" y="43132"/>
                </a:cubicBezTo>
                <a:cubicBezTo>
                  <a:pt x="7083" y="50062"/>
                  <a:pt x="1" y="70032"/>
                  <a:pt x="1" y="70032"/>
                </a:cubicBezTo>
                <a:lnTo>
                  <a:pt x="111188" y="69211"/>
                </a:lnTo>
                <a:lnTo>
                  <a:pt x="112860" y="335"/>
                </a:lnTo>
                <a:cubicBezTo>
                  <a:pt x="112860" y="335"/>
                  <a:pt x="111759" y="1"/>
                  <a:pt x="10996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9"/>
          <p:cNvSpPr/>
          <p:nvPr/>
        </p:nvSpPr>
        <p:spPr>
          <a:xfrm flipH="1">
            <a:off x="312218" y="1163113"/>
            <a:ext cx="147900" cy="1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9"/>
          <p:cNvSpPr/>
          <p:nvPr/>
        </p:nvSpPr>
        <p:spPr>
          <a:xfrm flipH="1">
            <a:off x="587403" y="918864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9"/>
          <p:cNvSpPr/>
          <p:nvPr/>
        </p:nvSpPr>
        <p:spPr>
          <a:xfrm flipH="1">
            <a:off x="587403" y="1776114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9"/>
          <p:cNvSpPr/>
          <p:nvPr/>
        </p:nvSpPr>
        <p:spPr>
          <a:xfrm flipH="1">
            <a:off x="308334" y="307924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9"/>
          <p:cNvSpPr/>
          <p:nvPr/>
        </p:nvSpPr>
        <p:spPr>
          <a:xfrm flipH="1">
            <a:off x="3737334" y="4708474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9"/>
          <p:cNvSpPr/>
          <p:nvPr/>
        </p:nvSpPr>
        <p:spPr>
          <a:xfrm flipH="1">
            <a:off x="4064028" y="4864164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9"/>
          <p:cNvSpPr/>
          <p:nvPr/>
        </p:nvSpPr>
        <p:spPr>
          <a:xfrm flipH="1">
            <a:off x="8760893" y="2972863"/>
            <a:ext cx="147900" cy="1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9"/>
          <p:cNvSpPr/>
          <p:nvPr/>
        </p:nvSpPr>
        <p:spPr>
          <a:xfrm flipH="1">
            <a:off x="8988453" y="2571739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9"/>
          <p:cNvSpPr/>
          <p:nvPr/>
        </p:nvSpPr>
        <p:spPr>
          <a:xfrm flipH="1">
            <a:off x="8757009" y="1776124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9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2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293" name="Google Shape;293;p19"/>
          <p:cNvSpPr txBox="1">
            <a:spLocks noGrp="1"/>
          </p:cNvSpPr>
          <p:nvPr>
            <p:ph type="subTitle" idx="1"/>
          </p:nvPr>
        </p:nvSpPr>
        <p:spPr>
          <a:xfrm>
            <a:off x="1403263" y="2828535"/>
            <a:ext cx="2118900" cy="5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294" name="Google Shape;294;p19"/>
          <p:cNvSpPr txBox="1">
            <a:spLocks noGrp="1"/>
          </p:cNvSpPr>
          <p:nvPr>
            <p:ph type="subTitle" idx="2"/>
          </p:nvPr>
        </p:nvSpPr>
        <p:spPr>
          <a:xfrm>
            <a:off x="4574787" y="1668225"/>
            <a:ext cx="1929900" cy="5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295" name="Google Shape;295;p19"/>
          <p:cNvSpPr txBox="1">
            <a:spLocks noGrp="1"/>
          </p:cNvSpPr>
          <p:nvPr>
            <p:ph type="subTitle" idx="3"/>
          </p:nvPr>
        </p:nvSpPr>
        <p:spPr>
          <a:xfrm>
            <a:off x="719364" y="1668225"/>
            <a:ext cx="1925400" cy="5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296" name="Google Shape;296;p19"/>
          <p:cNvSpPr txBox="1">
            <a:spLocks noGrp="1"/>
          </p:cNvSpPr>
          <p:nvPr>
            <p:ph type="subTitle" idx="4"/>
          </p:nvPr>
        </p:nvSpPr>
        <p:spPr>
          <a:xfrm>
            <a:off x="717175" y="2028933"/>
            <a:ext cx="19299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19"/>
          <p:cNvSpPr txBox="1">
            <a:spLocks noGrp="1"/>
          </p:cNvSpPr>
          <p:nvPr>
            <p:ph type="subTitle" idx="5"/>
          </p:nvPr>
        </p:nvSpPr>
        <p:spPr>
          <a:xfrm>
            <a:off x="4574787" y="2028933"/>
            <a:ext cx="19299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9"/>
          <p:cNvSpPr txBox="1">
            <a:spLocks noGrp="1"/>
          </p:cNvSpPr>
          <p:nvPr>
            <p:ph type="subTitle" idx="6"/>
          </p:nvPr>
        </p:nvSpPr>
        <p:spPr>
          <a:xfrm>
            <a:off x="1498063" y="3184579"/>
            <a:ext cx="19293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19"/>
          <p:cNvSpPr txBox="1">
            <a:spLocks noGrp="1"/>
          </p:cNvSpPr>
          <p:nvPr>
            <p:ph type="subTitle" idx="7"/>
          </p:nvPr>
        </p:nvSpPr>
        <p:spPr>
          <a:xfrm>
            <a:off x="3522066" y="2828535"/>
            <a:ext cx="2118900" cy="5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00" name="Google Shape;300;p19"/>
          <p:cNvSpPr txBox="1">
            <a:spLocks noGrp="1"/>
          </p:cNvSpPr>
          <p:nvPr>
            <p:ph type="subTitle" idx="8"/>
          </p:nvPr>
        </p:nvSpPr>
        <p:spPr>
          <a:xfrm>
            <a:off x="3607791" y="3184579"/>
            <a:ext cx="19293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9"/>
          <p:cNvSpPr txBox="1">
            <a:spLocks noGrp="1"/>
          </p:cNvSpPr>
          <p:nvPr>
            <p:ph type="subTitle" idx="9"/>
          </p:nvPr>
        </p:nvSpPr>
        <p:spPr>
          <a:xfrm>
            <a:off x="2644903" y="1668225"/>
            <a:ext cx="1929900" cy="5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02" name="Google Shape;302;p19"/>
          <p:cNvSpPr txBox="1">
            <a:spLocks noGrp="1"/>
          </p:cNvSpPr>
          <p:nvPr>
            <p:ph type="subTitle" idx="13"/>
          </p:nvPr>
        </p:nvSpPr>
        <p:spPr>
          <a:xfrm>
            <a:off x="2644903" y="2028933"/>
            <a:ext cx="19299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9"/>
          <p:cNvSpPr txBox="1">
            <a:spLocks noGrp="1"/>
          </p:cNvSpPr>
          <p:nvPr>
            <p:ph type="subTitle" idx="14"/>
          </p:nvPr>
        </p:nvSpPr>
        <p:spPr>
          <a:xfrm>
            <a:off x="6504690" y="1668225"/>
            <a:ext cx="1929900" cy="5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04" name="Google Shape;304;p19"/>
          <p:cNvSpPr txBox="1">
            <a:spLocks noGrp="1"/>
          </p:cNvSpPr>
          <p:nvPr>
            <p:ph type="subTitle" idx="15"/>
          </p:nvPr>
        </p:nvSpPr>
        <p:spPr>
          <a:xfrm>
            <a:off x="6504690" y="2028933"/>
            <a:ext cx="19299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9"/>
          <p:cNvSpPr txBox="1">
            <a:spLocks noGrp="1"/>
          </p:cNvSpPr>
          <p:nvPr>
            <p:ph type="subTitle" idx="16"/>
          </p:nvPr>
        </p:nvSpPr>
        <p:spPr>
          <a:xfrm>
            <a:off x="5640886" y="2828535"/>
            <a:ext cx="2118900" cy="5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06" name="Google Shape;306;p19"/>
          <p:cNvSpPr txBox="1">
            <a:spLocks noGrp="1"/>
          </p:cNvSpPr>
          <p:nvPr>
            <p:ph type="subTitle" idx="17"/>
          </p:nvPr>
        </p:nvSpPr>
        <p:spPr>
          <a:xfrm>
            <a:off x="5735686" y="3184579"/>
            <a:ext cx="19293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5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0"/>
          <p:cNvSpPr/>
          <p:nvPr/>
        </p:nvSpPr>
        <p:spPr>
          <a:xfrm rot="5400000">
            <a:off x="-897556" y="3164226"/>
            <a:ext cx="2821500" cy="1750825"/>
          </a:xfrm>
          <a:custGeom>
            <a:avLst/>
            <a:gdLst/>
            <a:ahLst/>
            <a:cxnLst/>
            <a:rect l="l" t="t" r="r" b="b"/>
            <a:pathLst>
              <a:path w="112860" h="70033" extrusionOk="0">
                <a:moveTo>
                  <a:pt x="109961" y="1"/>
                </a:moveTo>
                <a:cubicBezTo>
                  <a:pt x="105896" y="1"/>
                  <a:pt x="98268" y="1710"/>
                  <a:pt x="91735" y="12858"/>
                </a:cubicBezTo>
                <a:cubicBezTo>
                  <a:pt x="82373" y="28937"/>
                  <a:pt x="57783" y="36263"/>
                  <a:pt x="32433" y="43132"/>
                </a:cubicBezTo>
                <a:cubicBezTo>
                  <a:pt x="7083" y="50062"/>
                  <a:pt x="1" y="70032"/>
                  <a:pt x="1" y="70032"/>
                </a:cubicBezTo>
                <a:lnTo>
                  <a:pt x="111188" y="69211"/>
                </a:lnTo>
                <a:lnTo>
                  <a:pt x="112860" y="335"/>
                </a:lnTo>
                <a:cubicBezTo>
                  <a:pt x="112860" y="335"/>
                  <a:pt x="111759" y="1"/>
                  <a:pt x="10996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0"/>
          <p:cNvSpPr/>
          <p:nvPr/>
        </p:nvSpPr>
        <p:spPr>
          <a:xfrm rot="-5400000" flipH="1">
            <a:off x="7284219" y="3164226"/>
            <a:ext cx="2821500" cy="1750825"/>
          </a:xfrm>
          <a:custGeom>
            <a:avLst/>
            <a:gdLst/>
            <a:ahLst/>
            <a:cxnLst/>
            <a:rect l="l" t="t" r="r" b="b"/>
            <a:pathLst>
              <a:path w="112860" h="70033" extrusionOk="0">
                <a:moveTo>
                  <a:pt x="109961" y="1"/>
                </a:moveTo>
                <a:cubicBezTo>
                  <a:pt x="105896" y="1"/>
                  <a:pt x="98268" y="1710"/>
                  <a:pt x="91735" y="12858"/>
                </a:cubicBezTo>
                <a:cubicBezTo>
                  <a:pt x="82373" y="28937"/>
                  <a:pt x="57783" y="36263"/>
                  <a:pt x="32433" y="43132"/>
                </a:cubicBezTo>
                <a:cubicBezTo>
                  <a:pt x="7083" y="50062"/>
                  <a:pt x="1" y="70032"/>
                  <a:pt x="1" y="70032"/>
                </a:cubicBezTo>
                <a:lnTo>
                  <a:pt x="111188" y="69211"/>
                </a:lnTo>
                <a:lnTo>
                  <a:pt x="112860" y="335"/>
                </a:lnTo>
                <a:cubicBezTo>
                  <a:pt x="112860" y="335"/>
                  <a:pt x="111759" y="1"/>
                  <a:pt x="10996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0"/>
          <p:cNvSpPr/>
          <p:nvPr/>
        </p:nvSpPr>
        <p:spPr>
          <a:xfrm flipH="1">
            <a:off x="8665643" y="2209963"/>
            <a:ext cx="147900" cy="1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0"/>
          <p:cNvSpPr/>
          <p:nvPr/>
        </p:nvSpPr>
        <p:spPr>
          <a:xfrm flipH="1">
            <a:off x="8940828" y="1965714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0"/>
          <p:cNvSpPr/>
          <p:nvPr/>
        </p:nvSpPr>
        <p:spPr>
          <a:xfrm flipH="1">
            <a:off x="8940828" y="2822964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0"/>
          <p:cNvSpPr/>
          <p:nvPr/>
        </p:nvSpPr>
        <p:spPr>
          <a:xfrm flipH="1">
            <a:off x="8554484" y="1063599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0"/>
          <p:cNvSpPr/>
          <p:nvPr/>
        </p:nvSpPr>
        <p:spPr>
          <a:xfrm flipH="1">
            <a:off x="8813553" y="384564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0"/>
          <p:cNvSpPr/>
          <p:nvPr/>
        </p:nvSpPr>
        <p:spPr>
          <a:xfrm flipH="1">
            <a:off x="96284" y="2438074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0"/>
          <p:cNvSpPr/>
          <p:nvPr/>
        </p:nvSpPr>
        <p:spPr>
          <a:xfrm flipH="1">
            <a:off x="439231" y="3076738"/>
            <a:ext cx="147900" cy="1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0"/>
          <p:cNvSpPr/>
          <p:nvPr/>
        </p:nvSpPr>
        <p:spPr>
          <a:xfrm flipH="1">
            <a:off x="439228" y="384564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0"/>
          <p:cNvSpPr txBox="1">
            <a:spLocks noGrp="1"/>
          </p:cNvSpPr>
          <p:nvPr>
            <p:ph type="subTitle" idx="1"/>
          </p:nvPr>
        </p:nvSpPr>
        <p:spPr>
          <a:xfrm>
            <a:off x="1045475" y="1965358"/>
            <a:ext cx="19872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19" name="Google Shape;319;p20"/>
          <p:cNvSpPr txBox="1">
            <a:spLocks noGrp="1"/>
          </p:cNvSpPr>
          <p:nvPr>
            <p:ph type="subTitle" idx="2"/>
          </p:nvPr>
        </p:nvSpPr>
        <p:spPr>
          <a:xfrm>
            <a:off x="1046025" y="3735548"/>
            <a:ext cx="19872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20" name="Google Shape;320;p20"/>
          <p:cNvSpPr txBox="1">
            <a:spLocks noGrp="1"/>
          </p:cNvSpPr>
          <p:nvPr>
            <p:ph type="subTitle" idx="3"/>
          </p:nvPr>
        </p:nvSpPr>
        <p:spPr>
          <a:xfrm>
            <a:off x="6117404" y="1965358"/>
            <a:ext cx="19872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21" name="Google Shape;321;p20"/>
          <p:cNvSpPr txBox="1">
            <a:spLocks noGrp="1"/>
          </p:cNvSpPr>
          <p:nvPr>
            <p:ph type="subTitle" idx="4"/>
          </p:nvPr>
        </p:nvSpPr>
        <p:spPr>
          <a:xfrm>
            <a:off x="3581890" y="3735548"/>
            <a:ext cx="19872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22" name="Google Shape;322;p20"/>
          <p:cNvSpPr txBox="1">
            <a:spLocks noGrp="1"/>
          </p:cNvSpPr>
          <p:nvPr>
            <p:ph type="subTitle" idx="5"/>
          </p:nvPr>
        </p:nvSpPr>
        <p:spPr>
          <a:xfrm>
            <a:off x="6118674" y="3735548"/>
            <a:ext cx="19872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23" name="Google Shape;323;p20"/>
          <p:cNvSpPr txBox="1">
            <a:spLocks noGrp="1"/>
          </p:cNvSpPr>
          <p:nvPr>
            <p:ph type="subTitle" idx="6"/>
          </p:nvPr>
        </p:nvSpPr>
        <p:spPr>
          <a:xfrm>
            <a:off x="3581842" y="1965358"/>
            <a:ext cx="19872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24" name="Google Shape;324;p20"/>
          <p:cNvSpPr txBox="1">
            <a:spLocks noGrp="1"/>
          </p:cNvSpPr>
          <p:nvPr>
            <p:ph type="subTitle" idx="7"/>
          </p:nvPr>
        </p:nvSpPr>
        <p:spPr>
          <a:xfrm>
            <a:off x="1045387" y="2245721"/>
            <a:ext cx="19863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0"/>
          <p:cNvSpPr txBox="1">
            <a:spLocks noGrp="1"/>
          </p:cNvSpPr>
          <p:nvPr>
            <p:ph type="subTitle" idx="8"/>
          </p:nvPr>
        </p:nvSpPr>
        <p:spPr>
          <a:xfrm>
            <a:off x="1044025" y="4021534"/>
            <a:ext cx="19863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20"/>
          <p:cNvSpPr txBox="1">
            <a:spLocks noGrp="1"/>
          </p:cNvSpPr>
          <p:nvPr>
            <p:ph type="subTitle" idx="9"/>
          </p:nvPr>
        </p:nvSpPr>
        <p:spPr>
          <a:xfrm>
            <a:off x="6118042" y="2245721"/>
            <a:ext cx="19863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0"/>
          <p:cNvSpPr txBox="1">
            <a:spLocks noGrp="1"/>
          </p:cNvSpPr>
          <p:nvPr>
            <p:ph type="subTitle" idx="13"/>
          </p:nvPr>
        </p:nvSpPr>
        <p:spPr>
          <a:xfrm>
            <a:off x="3581809" y="4021534"/>
            <a:ext cx="19863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20"/>
          <p:cNvSpPr txBox="1">
            <a:spLocks noGrp="1"/>
          </p:cNvSpPr>
          <p:nvPr>
            <p:ph type="subTitle" idx="14"/>
          </p:nvPr>
        </p:nvSpPr>
        <p:spPr>
          <a:xfrm>
            <a:off x="6116668" y="4021534"/>
            <a:ext cx="19863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20"/>
          <p:cNvSpPr txBox="1">
            <a:spLocks noGrp="1"/>
          </p:cNvSpPr>
          <p:nvPr>
            <p:ph type="subTitle" idx="15"/>
          </p:nvPr>
        </p:nvSpPr>
        <p:spPr>
          <a:xfrm>
            <a:off x="3582479" y="2245721"/>
            <a:ext cx="19863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20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2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0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1"/>
          <p:cNvSpPr/>
          <p:nvPr/>
        </p:nvSpPr>
        <p:spPr>
          <a:xfrm>
            <a:off x="4152900" y="2028825"/>
            <a:ext cx="5050051" cy="3145084"/>
          </a:xfrm>
          <a:custGeom>
            <a:avLst/>
            <a:gdLst/>
            <a:ahLst/>
            <a:cxnLst/>
            <a:rect l="l" t="t" r="r" b="b"/>
            <a:pathLst>
              <a:path w="245446" h="159730" extrusionOk="0">
                <a:moveTo>
                  <a:pt x="245446" y="12432"/>
                </a:moveTo>
                <a:cubicBezTo>
                  <a:pt x="241373" y="9362"/>
                  <a:pt x="236935" y="6779"/>
                  <a:pt x="232224" y="4773"/>
                </a:cubicBezTo>
                <a:cubicBezTo>
                  <a:pt x="224807" y="1672"/>
                  <a:pt x="216813" y="1"/>
                  <a:pt x="208789" y="31"/>
                </a:cubicBezTo>
                <a:cubicBezTo>
                  <a:pt x="191037" y="153"/>
                  <a:pt x="173499" y="8633"/>
                  <a:pt x="162465" y="22493"/>
                </a:cubicBezTo>
                <a:cubicBezTo>
                  <a:pt x="153073" y="34287"/>
                  <a:pt x="148271" y="49545"/>
                  <a:pt x="137115" y="59728"/>
                </a:cubicBezTo>
                <a:cubicBezTo>
                  <a:pt x="127389" y="68573"/>
                  <a:pt x="114075" y="72342"/>
                  <a:pt x="101036" y="74014"/>
                </a:cubicBezTo>
                <a:cubicBezTo>
                  <a:pt x="87966" y="75655"/>
                  <a:pt x="74713" y="75412"/>
                  <a:pt x="61704" y="77570"/>
                </a:cubicBezTo>
                <a:cubicBezTo>
                  <a:pt x="47661" y="79941"/>
                  <a:pt x="34074" y="85108"/>
                  <a:pt x="22037" y="92677"/>
                </a:cubicBezTo>
                <a:cubicBezTo>
                  <a:pt x="15897" y="96537"/>
                  <a:pt x="10001" y="101187"/>
                  <a:pt x="6171" y="107327"/>
                </a:cubicBezTo>
                <a:cubicBezTo>
                  <a:pt x="1155" y="115352"/>
                  <a:pt x="0" y="125322"/>
                  <a:pt x="1399" y="134653"/>
                </a:cubicBezTo>
                <a:cubicBezTo>
                  <a:pt x="2736" y="143437"/>
                  <a:pt x="6080" y="151705"/>
                  <a:pt x="9909" y="159729"/>
                </a:cubicBezTo>
                <a:lnTo>
                  <a:pt x="245446" y="159729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1"/>
          <p:cNvSpPr/>
          <p:nvPr/>
        </p:nvSpPr>
        <p:spPr>
          <a:xfrm>
            <a:off x="6590131" y="3519426"/>
            <a:ext cx="2821500" cy="1750825"/>
          </a:xfrm>
          <a:custGeom>
            <a:avLst/>
            <a:gdLst/>
            <a:ahLst/>
            <a:cxnLst/>
            <a:rect l="l" t="t" r="r" b="b"/>
            <a:pathLst>
              <a:path w="112860" h="70033" extrusionOk="0">
                <a:moveTo>
                  <a:pt x="109961" y="1"/>
                </a:moveTo>
                <a:cubicBezTo>
                  <a:pt x="105896" y="1"/>
                  <a:pt x="98268" y="1710"/>
                  <a:pt x="91735" y="12858"/>
                </a:cubicBezTo>
                <a:cubicBezTo>
                  <a:pt x="82373" y="28937"/>
                  <a:pt x="57783" y="36263"/>
                  <a:pt x="32433" y="43132"/>
                </a:cubicBezTo>
                <a:cubicBezTo>
                  <a:pt x="7083" y="50062"/>
                  <a:pt x="1" y="70032"/>
                  <a:pt x="1" y="70032"/>
                </a:cubicBezTo>
                <a:lnTo>
                  <a:pt x="111188" y="69211"/>
                </a:lnTo>
                <a:lnTo>
                  <a:pt x="112860" y="335"/>
                </a:lnTo>
                <a:cubicBezTo>
                  <a:pt x="112860" y="335"/>
                  <a:pt x="111759" y="1"/>
                  <a:pt x="10996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1"/>
          <p:cNvSpPr/>
          <p:nvPr/>
        </p:nvSpPr>
        <p:spPr>
          <a:xfrm>
            <a:off x="336603" y="3058588"/>
            <a:ext cx="147900" cy="1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1"/>
          <p:cNvSpPr/>
          <p:nvPr/>
        </p:nvSpPr>
        <p:spPr>
          <a:xfrm>
            <a:off x="159818" y="2814339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1"/>
          <p:cNvSpPr/>
          <p:nvPr/>
        </p:nvSpPr>
        <p:spPr>
          <a:xfrm>
            <a:off x="159818" y="3671589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1"/>
          <p:cNvSpPr/>
          <p:nvPr/>
        </p:nvSpPr>
        <p:spPr>
          <a:xfrm>
            <a:off x="478062" y="4803724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1"/>
          <p:cNvSpPr/>
          <p:nvPr/>
        </p:nvSpPr>
        <p:spPr>
          <a:xfrm>
            <a:off x="478062" y="2648174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1"/>
          <p:cNvSpPr/>
          <p:nvPr/>
        </p:nvSpPr>
        <p:spPr>
          <a:xfrm>
            <a:off x="955728" y="4807613"/>
            <a:ext cx="147900" cy="1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31"/>
          <p:cNvSpPr/>
          <p:nvPr/>
        </p:nvSpPr>
        <p:spPr>
          <a:xfrm>
            <a:off x="478068" y="795039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31"/>
          <p:cNvSpPr/>
          <p:nvPr/>
        </p:nvSpPr>
        <p:spPr>
          <a:xfrm>
            <a:off x="188703" y="1153588"/>
            <a:ext cx="147900" cy="1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1"/>
          <p:cNvSpPr/>
          <p:nvPr/>
        </p:nvSpPr>
        <p:spPr>
          <a:xfrm>
            <a:off x="249462" y="537849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1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2"/>
          <p:cNvSpPr/>
          <p:nvPr/>
        </p:nvSpPr>
        <p:spPr>
          <a:xfrm>
            <a:off x="309644" y="724963"/>
            <a:ext cx="147900" cy="1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32"/>
          <p:cNvSpPr/>
          <p:nvPr/>
        </p:nvSpPr>
        <p:spPr>
          <a:xfrm>
            <a:off x="132859" y="1337964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32"/>
          <p:cNvSpPr/>
          <p:nvPr/>
        </p:nvSpPr>
        <p:spPr>
          <a:xfrm>
            <a:off x="376528" y="1490374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32"/>
          <p:cNvSpPr/>
          <p:nvPr/>
        </p:nvSpPr>
        <p:spPr>
          <a:xfrm>
            <a:off x="456034" y="3852564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32"/>
          <p:cNvSpPr/>
          <p:nvPr/>
        </p:nvSpPr>
        <p:spPr>
          <a:xfrm>
            <a:off x="161744" y="4763563"/>
            <a:ext cx="147900" cy="1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32"/>
          <p:cNvSpPr/>
          <p:nvPr/>
        </p:nvSpPr>
        <p:spPr>
          <a:xfrm>
            <a:off x="8476744" y="539488"/>
            <a:ext cx="147900" cy="1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32"/>
          <p:cNvSpPr/>
          <p:nvPr/>
        </p:nvSpPr>
        <p:spPr>
          <a:xfrm>
            <a:off x="8901403" y="907899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32"/>
          <p:cNvSpPr/>
          <p:nvPr/>
        </p:nvSpPr>
        <p:spPr>
          <a:xfrm>
            <a:off x="8575134" y="1156989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32"/>
          <p:cNvSpPr/>
          <p:nvPr/>
        </p:nvSpPr>
        <p:spPr>
          <a:xfrm>
            <a:off x="8041734" y="4911464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32"/>
          <p:cNvSpPr/>
          <p:nvPr/>
        </p:nvSpPr>
        <p:spPr>
          <a:xfrm>
            <a:off x="8405019" y="4813063"/>
            <a:ext cx="147900" cy="1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2"/>
          <p:cNvSpPr/>
          <p:nvPr/>
        </p:nvSpPr>
        <p:spPr>
          <a:xfrm>
            <a:off x="8598228" y="4184499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32"/>
          <p:cNvSpPr/>
          <p:nvPr/>
        </p:nvSpPr>
        <p:spPr>
          <a:xfrm>
            <a:off x="1054428" y="4809174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1_1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3"/>
          <p:cNvSpPr/>
          <p:nvPr/>
        </p:nvSpPr>
        <p:spPr>
          <a:xfrm>
            <a:off x="6590131" y="3519426"/>
            <a:ext cx="2821500" cy="1750825"/>
          </a:xfrm>
          <a:custGeom>
            <a:avLst/>
            <a:gdLst/>
            <a:ahLst/>
            <a:cxnLst/>
            <a:rect l="l" t="t" r="r" b="b"/>
            <a:pathLst>
              <a:path w="112860" h="70033" extrusionOk="0">
                <a:moveTo>
                  <a:pt x="109961" y="1"/>
                </a:moveTo>
                <a:cubicBezTo>
                  <a:pt x="105896" y="1"/>
                  <a:pt x="98268" y="1710"/>
                  <a:pt x="91735" y="12858"/>
                </a:cubicBezTo>
                <a:cubicBezTo>
                  <a:pt x="82373" y="28937"/>
                  <a:pt x="57783" y="36263"/>
                  <a:pt x="32433" y="43132"/>
                </a:cubicBezTo>
                <a:cubicBezTo>
                  <a:pt x="7083" y="50062"/>
                  <a:pt x="1" y="70032"/>
                  <a:pt x="1" y="70032"/>
                </a:cubicBezTo>
                <a:lnTo>
                  <a:pt x="111188" y="69211"/>
                </a:lnTo>
                <a:lnTo>
                  <a:pt x="112860" y="335"/>
                </a:lnTo>
                <a:cubicBezTo>
                  <a:pt x="112860" y="335"/>
                  <a:pt x="111759" y="1"/>
                  <a:pt x="109961" y="1"/>
                </a:cubicBezTo>
                <a:close/>
              </a:path>
            </a:pathLst>
          </a:custGeom>
          <a:gradFill>
            <a:gsLst>
              <a:gs pos="0">
                <a:srgbClr val="F28F8F"/>
              </a:gs>
              <a:gs pos="100000">
                <a:srgbClr val="FFBDA7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33"/>
          <p:cNvSpPr/>
          <p:nvPr/>
        </p:nvSpPr>
        <p:spPr>
          <a:xfrm flipH="1">
            <a:off x="-140144" y="3519426"/>
            <a:ext cx="2821500" cy="1750825"/>
          </a:xfrm>
          <a:custGeom>
            <a:avLst/>
            <a:gdLst/>
            <a:ahLst/>
            <a:cxnLst/>
            <a:rect l="l" t="t" r="r" b="b"/>
            <a:pathLst>
              <a:path w="112860" h="70033" extrusionOk="0">
                <a:moveTo>
                  <a:pt x="109961" y="1"/>
                </a:moveTo>
                <a:cubicBezTo>
                  <a:pt x="105896" y="1"/>
                  <a:pt x="98268" y="1710"/>
                  <a:pt x="91735" y="12858"/>
                </a:cubicBezTo>
                <a:cubicBezTo>
                  <a:pt x="82373" y="28937"/>
                  <a:pt x="57783" y="36263"/>
                  <a:pt x="32433" y="43132"/>
                </a:cubicBezTo>
                <a:cubicBezTo>
                  <a:pt x="7083" y="50062"/>
                  <a:pt x="1" y="70032"/>
                  <a:pt x="1" y="70032"/>
                </a:cubicBezTo>
                <a:lnTo>
                  <a:pt x="111188" y="69211"/>
                </a:lnTo>
                <a:lnTo>
                  <a:pt x="112860" y="335"/>
                </a:lnTo>
                <a:cubicBezTo>
                  <a:pt x="112860" y="335"/>
                  <a:pt x="111759" y="1"/>
                  <a:pt x="109961" y="1"/>
                </a:cubicBezTo>
                <a:close/>
              </a:path>
            </a:pathLst>
          </a:custGeom>
          <a:gradFill>
            <a:gsLst>
              <a:gs pos="0">
                <a:srgbClr val="F28F8F"/>
              </a:gs>
              <a:gs pos="100000">
                <a:srgbClr val="FFBDA7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33"/>
          <p:cNvSpPr/>
          <p:nvPr/>
        </p:nvSpPr>
        <p:spPr>
          <a:xfrm flipH="1">
            <a:off x="8646593" y="670913"/>
            <a:ext cx="147900" cy="1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33"/>
          <p:cNvSpPr/>
          <p:nvPr/>
        </p:nvSpPr>
        <p:spPr>
          <a:xfrm flipH="1">
            <a:off x="8921778" y="426664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3"/>
          <p:cNvSpPr/>
          <p:nvPr/>
        </p:nvSpPr>
        <p:spPr>
          <a:xfrm flipH="1">
            <a:off x="8872278" y="2036389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3"/>
          <p:cNvSpPr/>
          <p:nvPr/>
        </p:nvSpPr>
        <p:spPr>
          <a:xfrm flipH="1">
            <a:off x="8544959" y="1413974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3"/>
          <p:cNvSpPr/>
          <p:nvPr/>
        </p:nvSpPr>
        <p:spPr>
          <a:xfrm flipH="1">
            <a:off x="451559" y="2263949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3"/>
          <p:cNvSpPr/>
          <p:nvPr/>
        </p:nvSpPr>
        <p:spPr>
          <a:xfrm flipH="1">
            <a:off x="202003" y="2705389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3"/>
          <p:cNvSpPr/>
          <p:nvPr/>
        </p:nvSpPr>
        <p:spPr>
          <a:xfrm flipH="1">
            <a:off x="357693" y="3102038"/>
            <a:ext cx="147900" cy="1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3"/>
          <p:cNvSpPr/>
          <p:nvPr/>
        </p:nvSpPr>
        <p:spPr>
          <a:xfrm flipH="1">
            <a:off x="8470993" y="2666963"/>
            <a:ext cx="147900" cy="1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3"/>
          <p:cNvSpPr/>
          <p:nvPr/>
        </p:nvSpPr>
        <p:spPr>
          <a:xfrm flipH="1">
            <a:off x="8618909" y="3529324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3"/>
          <p:cNvSpPr/>
          <p:nvPr/>
        </p:nvSpPr>
        <p:spPr>
          <a:xfrm flipH="1">
            <a:off x="432978" y="514739"/>
            <a:ext cx="49500" cy="4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33"/>
          <p:cNvSpPr/>
          <p:nvPr/>
        </p:nvSpPr>
        <p:spPr>
          <a:xfrm flipH="1">
            <a:off x="174984" y="737699"/>
            <a:ext cx="155700" cy="155700"/>
          </a:xfrm>
          <a:prstGeom prst="mathPlus">
            <a:avLst>
              <a:gd name="adj1" fmla="val 101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dk2"/>
            </a:gs>
            <a:gs pos="100000">
              <a:schemeClr val="lt1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57" y="715596"/>
            <a:ext cx="77175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ajdhani"/>
              <a:buNone/>
              <a:defRPr sz="30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ajdhani"/>
              <a:buNone/>
              <a:defRPr sz="30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ajdhani"/>
              <a:buNone/>
              <a:defRPr sz="30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ajdhani"/>
              <a:buNone/>
              <a:defRPr sz="30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ajdhani"/>
              <a:buNone/>
              <a:defRPr sz="30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ajdhani"/>
              <a:buNone/>
              <a:defRPr sz="30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ajdhani"/>
              <a:buNone/>
              <a:defRPr sz="30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ajdhani"/>
              <a:buNone/>
              <a:defRPr sz="30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Rajdhani"/>
              <a:buNone/>
              <a:defRPr sz="30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923500"/>
            <a:ext cx="7717500" cy="30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ukta"/>
              <a:buChar char="●"/>
              <a:defRPr sz="1600">
                <a:solidFill>
                  <a:schemeClr val="lt2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ukta"/>
              <a:buChar char="○"/>
              <a:defRPr sz="1600">
                <a:solidFill>
                  <a:schemeClr val="lt2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ukta"/>
              <a:buChar char="■"/>
              <a:defRPr sz="1600">
                <a:solidFill>
                  <a:schemeClr val="lt2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ukta"/>
              <a:buChar char="●"/>
              <a:defRPr sz="1600">
                <a:solidFill>
                  <a:schemeClr val="lt2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ukta"/>
              <a:buChar char="○"/>
              <a:defRPr sz="1600">
                <a:solidFill>
                  <a:schemeClr val="lt2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ukta"/>
              <a:buChar char="■"/>
              <a:defRPr sz="1600">
                <a:solidFill>
                  <a:schemeClr val="lt2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ukta"/>
              <a:buChar char="●"/>
              <a:defRPr sz="1600">
                <a:solidFill>
                  <a:schemeClr val="lt2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ukta"/>
              <a:buChar char="○"/>
              <a:defRPr sz="1600">
                <a:solidFill>
                  <a:schemeClr val="lt2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ukta"/>
              <a:buChar char="■"/>
              <a:defRPr sz="1600">
                <a:solidFill>
                  <a:schemeClr val="lt2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8" r:id="rId3"/>
    <p:sldLayoutId id="2147483660" r:id="rId4"/>
    <p:sldLayoutId id="2147483665" r:id="rId5"/>
    <p:sldLayoutId id="2147483666" r:id="rId6"/>
    <p:sldLayoutId id="2147483677" r:id="rId7"/>
    <p:sldLayoutId id="2147483678" r:id="rId8"/>
    <p:sldLayoutId id="2147483679" r:id="rId9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2991" y="1144068"/>
            <a:ext cx="77219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mtClean="0">
                <a:solidFill>
                  <a:schemeClr val="accent4"/>
                </a:solidFill>
              </a:rPr>
              <a:t>CHÀO CẢ LỚP!</a:t>
            </a:r>
          </a:p>
          <a:p>
            <a:pPr algn="ctr">
              <a:lnSpc>
                <a:spcPct val="150000"/>
              </a:lnSpc>
            </a:pPr>
            <a:r>
              <a:rPr lang="en-US" sz="4400" b="1" smtClean="0">
                <a:solidFill>
                  <a:schemeClr val="accent4"/>
                </a:solidFill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400" b="1" smtClean="0">
                <a:solidFill>
                  <a:schemeClr val="accent4"/>
                </a:solidFill>
              </a:rPr>
              <a:t>TỚI BUỔI HỌC NÀY.</a:t>
            </a:r>
            <a:endParaRPr lang="en-US" sz="4400" b="1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8815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555734" y="691578"/>
            <a:ext cx="8148918" cy="1534037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 b="1">
                <a:solidFill>
                  <a:schemeClr val="tx1"/>
                </a:solidFill>
              </a:rPr>
              <a:t>Khi được dùng với ý nghĩa bị động, động từ chỉ </a:t>
            </a:r>
            <a:endParaRPr lang="en-US" sz="2400" b="1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2400" b="1" smtClean="0">
                <a:solidFill>
                  <a:schemeClr val="tx1"/>
                </a:solidFill>
              </a:rPr>
              <a:t>hoạt </a:t>
            </a:r>
            <a:r>
              <a:rPr lang="vi-VN" sz="2400" b="1">
                <a:solidFill>
                  <a:schemeClr val="tx1"/>
                </a:solidFill>
              </a:rPr>
              <a:t>động sẽ chuyển thành động từ chỉ trạng thái. </a:t>
            </a:r>
            <a:endParaRPr lang="en-US" sz="2400" b="1" i="1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10553" y="2436287"/>
            <a:ext cx="846311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20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+ Bố em</a:t>
            </a:r>
            <a:r>
              <a:rPr lang="vi-VN" sz="2200" b="1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b="1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vi-VN" sz="2200" b="1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quạt lên tường – </a:t>
            </a:r>
            <a:r>
              <a:rPr lang="vi-VN" sz="2200" b="1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vi-VN" sz="2200" b="1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 động từ chỉ </a:t>
            </a:r>
            <a:r>
              <a:rPr lang="en-US" sz="2200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hoạt động</a:t>
            </a:r>
          </a:p>
          <a:p>
            <a:pPr algn="ctr">
              <a:lnSpc>
                <a:spcPct val="150000"/>
              </a:lnSpc>
            </a:pPr>
            <a:r>
              <a:rPr lang="vi-VN" sz="2200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220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Chiếc quạt </a:t>
            </a:r>
            <a:r>
              <a:rPr lang="vi-VN" sz="2200" b="1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vi-VN" sz="220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trên tường – </a:t>
            </a:r>
            <a:r>
              <a:rPr lang="vi-VN" sz="2200" b="1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vi-VN" sz="220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là động từ chỉ trạng thái.</a:t>
            </a:r>
          </a:p>
          <a:p>
            <a:pPr algn="ctr">
              <a:lnSpc>
                <a:spcPct val="150000"/>
              </a:lnSpc>
            </a:pPr>
            <a:r>
              <a:rPr lang="vi-VN" sz="220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+ Chiếc quạt được </a:t>
            </a:r>
            <a:r>
              <a:rPr lang="vi-VN" sz="2200" b="1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vi-VN" sz="2200" b="1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 tường – </a:t>
            </a:r>
            <a:r>
              <a:rPr lang="vi-VN" sz="2200" b="1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vi-VN" sz="2200" b="1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 động từ chỉ trạng thái</a:t>
            </a:r>
          </a:p>
        </p:txBody>
      </p:sp>
    </p:spTree>
    <p:extLst>
      <p:ext uri="{BB962C8B-B14F-4D97-AF65-F5344CB8AC3E}">
        <p14:creationId xmlns:p14="http://schemas.microsoft.com/office/powerpoint/2010/main" val="2496511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43"/>
          <p:cNvSpPr txBox="1">
            <a:spLocks noGrp="1"/>
          </p:cNvSpPr>
          <p:nvPr>
            <p:ph type="title" idx="2"/>
          </p:nvPr>
        </p:nvSpPr>
        <p:spPr>
          <a:xfrm>
            <a:off x="616857" y="2969641"/>
            <a:ext cx="7961085" cy="9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mtClean="0">
                <a:solidFill>
                  <a:schemeClr val="tx2"/>
                </a:solidFill>
                <a:latin typeface="+mj-lt"/>
              </a:rPr>
              <a:t>LUYỆN TẬP</a:t>
            </a:r>
            <a:endParaRPr lang="en-US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54" name="Google Shape;1054;p43"/>
          <p:cNvSpPr/>
          <p:nvPr/>
        </p:nvSpPr>
        <p:spPr>
          <a:xfrm>
            <a:off x="3819207" y="1175994"/>
            <a:ext cx="1495500" cy="14955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28F8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055" name="Google Shape;1055;p43"/>
          <p:cNvSpPr txBox="1">
            <a:spLocks noGrp="1"/>
          </p:cNvSpPr>
          <p:nvPr>
            <p:ph type="title"/>
          </p:nvPr>
        </p:nvSpPr>
        <p:spPr>
          <a:xfrm>
            <a:off x="3204808" y="1384494"/>
            <a:ext cx="2724300" cy="10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latin typeface="+mj-lt"/>
              </a:rPr>
              <a:t>03</a:t>
            </a:r>
            <a:endParaRPr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16661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06164" y="396606"/>
            <a:ext cx="8189259" cy="63548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25472" y="1273631"/>
            <a:ext cx="7950639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1800" b="1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Em bé nhỏ nhất</a:t>
            </a:r>
            <a:r>
              <a:rPr lang="vi-VN" sz="1800" smtClean="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: </a:t>
            </a:r>
            <a:r>
              <a:rPr lang="vi-VN" sz="180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(Từ phía góc phòng chạy ra</a:t>
            </a:r>
            <a:r>
              <a:rPr lang="vi-VN" sz="1800" smtClean="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) </a:t>
            </a:r>
            <a:r>
              <a:rPr lang="vi-VN" sz="180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Em chào anh Tin-tin</a:t>
            </a:r>
            <a:r>
              <a:rPr lang="vi-VN" sz="1800" smtClean="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! </a:t>
            </a:r>
            <a:r>
              <a:rPr lang="vi-VN" sz="180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Chào chị Mi-tin</a:t>
            </a:r>
            <a:r>
              <a:rPr lang="vi-VN" sz="1800" smtClean="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!</a:t>
            </a:r>
            <a:endParaRPr lang="en-US" sz="1800">
              <a:solidFill>
                <a:schemeClr val="accent5"/>
              </a:solidFill>
              <a:ea typeface="Pompiere"/>
              <a:cs typeface="Pompiere"/>
              <a:sym typeface="Pompiere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1800" b="1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Tin-tin, Mi-tin</a:t>
            </a:r>
            <a:r>
              <a:rPr lang="vi-VN" sz="1800" smtClean="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: </a:t>
            </a:r>
            <a:r>
              <a:rPr lang="vi-VN" sz="180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Sao cậu biết tên chúng mình</a:t>
            </a:r>
            <a:r>
              <a:rPr lang="vi-VN" sz="1800" smtClean="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?</a:t>
            </a:r>
            <a:endParaRPr lang="en-US" sz="1800">
              <a:solidFill>
                <a:schemeClr val="accent5"/>
              </a:solidFill>
              <a:ea typeface="Pompiere"/>
              <a:cs typeface="Pompiere"/>
              <a:sym typeface="Pompiere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1800" b="1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Em bé nhỏ nhất</a:t>
            </a:r>
            <a:r>
              <a:rPr lang="vi-VN" sz="1800" smtClean="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: </a:t>
            </a:r>
            <a:r>
              <a:rPr lang="vi-VN" sz="180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Bởi vì em sẽ là em của anh và chị</a:t>
            </a:r>
            <a:r>
              <a:rPr lang="vi-VN" sz="1800" smtClean="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.</a:t>
            </a:r>
            <a:endParaRPr lang="en-US" sz="1800">
              <a:solidFill>
                <a:schemeClr val="accent5"/>
              </a:solidFill>
              <a:ea typeface="Pompiere"/>
              <a:cs typeface="Pompiere"/>
              <a:sym typeface="Pompiere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1800" b="1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Mi-tin</a:t>
            </a:r>
            <a:r>
              <a:rPr lang="vi-VN" sz="1800" smtClean="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: </a:t>
            </a:r>
            <a:r>
              <a:rPr lang="vi-VN" sz="180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Thế nào</a:t>
            </a:r>
            <a:r>
              <a:rPr lang="vi-VN" sz="1800" smtClean="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? </a:t>
            </a:r>
            <a:r>
              <a:rPr lang="vi-VN" sz="180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Em sẽ ra </a:t>
            </a:r>
            <a:r>
              <a:rPr lang="vi-VN" sz="1800" smtClean="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đời </a:t>
            </a:r>
            <a:r>
              <a:rPr lang="vi-VN" sz="180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ở nhà chị à</a:t>
            </a:r>
            <a:r>
              <a:rPr lang="vi-VN" sz="1800" smtClean="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?</a:t>
            </a:r>
            <a:endParaRPr lang="en-US" sz="1800" smtClean="0">
              <a:solidFill>
                <a:schemeClr val="accent5"/>
              </a:solidFill>
              <a:ea typeface="Pompiere"/>
              <a:cs typeface="Pompiere"/>
              <a:sym typeface="Pompiere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1800" b="1" smtClean="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Em </a:t>
            </a:r>
            <a:r>
              <a:rPr lang="vi-VN" sz="1800" b="1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bé nhỏ </a:t>
            </a:r>
            <a:r>
              <a:rPr lang="vi-VN" sz="1800" b="1" smtClean="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nhất</a:t>
            </a:r>
            <a:r>
              <a:rPr lang="vi-VN" sz="1800" smtClean="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:</a:t>
            </a:r>
            <a:r>
              <a:rPr lang="en-US" sz="1800" smtClean="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 </a:t>
            </a:r>
            <a:r>
              <a:rPr lang="vi-VN" sz="1800" smtClean="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Đúng </a:t>
            </a:r>
            <a:r>
              <a:rPr lang="vi-VN" sz="180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thế</a:t>
            </a:r>
            <a:r>
              <a:rPr lang="vi-VN" sz="1800" smtClean="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! </a:t>
            </a:r>
            <a:r>
              <a:rPr lang="vi-VN" sz="180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Sang năm</a:t>
            </a:r>
            <a:r>
              <a:rPr lang="vi-VN" sz="1800" smtClean="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, </a:t>
            </a:r>
            <a:r>
              <a:rPr lang="vi-VN" sz="180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em sẽ ra đời</a:t>
            </a:r>
            <a:r>
              <a:rPr lang="vi-VN" sz="1800" smtClean="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. </a:t>
            </a:r>
            <a:r>
              <a:rPr lang="vi-VN" sz="180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Nhưng anh chị đừng có trêu chọc em nhé</a:t>
            </a:r>
            <a:r>
              <a:rPr lang="vi-VN" sz="1800" smtClean="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! </a:t>
            </a:r>
            <a:r>
              <a:rPr lang="vi-VN" sz="180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Nào, hãy ôm em đi</a:t>
            </a:r>
            <a:r>
              <a:rPr lang="vi-VN" sz="1800" smtClean="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! </a:t>
            </a:r>
            <a:r>
              <a:rPr lang="vi-VN" sz="1800">
                <a:solidFill>
                  <a:schemeClr val="accent5"/>
                </a:solidFill>
                <a:ea typeface="Pompiere"/>
                <a:cs typeface="Pompiere"/>
                <a:sym typeface="Pompiere"/>
              </a:rPr>
              <a:t>(Tin-tin, Mi-tin và em bé ôm nhau.)</a:t>
            </a:r>
            <a:endParaRPr lang="en-US" sz="1800">
              <a:solidFill>
                <a:schemeClr val="accent5"/>
              </a:solidFill>
              <a:ea typeface="Pompiere"/>
              <a:cs typeface="Pompiere"/>
              <a:sym typeface="Pompier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4631" y="514295"/>
            <a:ext cx="45704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1) </a:t>
            </a:r>
            <a:r>
              <a:rPr lang="vi-VN" sz="2000" b="1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Tìm động</a:t>
            </a:r>
            <a:r>
              <a:rPr lang="en-US" sz="2000" b="1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từ</a:t>
            </a:r>
            <a:r>
              <a:rPr lang="vi-VN" sz="2000" b="1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trong đoạn kịch </a:t>
            </a:r>
            <a:r>
              <a:rPr lang="en-US" sz="2000" b="1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sau:</a:t>
            </a:r>
            <a:endParaRPr lang="en-US" sz="2000" b="1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780536" y="1693784"/>
            <a:ext cx="474044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19938" y="1693784"/>
            <a:ext cx="486924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959471" y="1693784"/>
            <a:ext cx="486924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87848" y="2573840"/>
            <a:ext cx="360282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87600" y="3080409"/>
            <a:ext cx="195003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87848" y="3580539"/>
            <a:ext cx="598541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13465" y="4482060"/>
            <a:ext cx="98276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87600" y="4447928"/>
            <a:ext cx="34311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414265" y="4447928"/>
            <a:ext cx="34311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1187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93285" y="364407"/>
            <a:ext cx="8189259" cy="172196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0383" y="514295"/>
            <a:ext cx="79527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2</a:t>
            </a:r>
            <a:r>
              <a:rPr lang="en-US" sz="2000" b="1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) </a:t>
            </a:r>
            <a:r>
              <a:rPr lang="vi-VN" sz="200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Viết một đoạn văn ngắn (3 - 5 câu) nói về những việc em thương làm hằng ngày ở nhà hoặc ở trường và niềm vui của em khi làm những việc ấy. Chỉ ra các động từ em đã dùng trong đoạn văn đó.</a:t>
            </a:r>
            <a:endParaRPr lang="en-US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7274" y="2236264"/>
            <a:ext cx="2023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smtClean="0">
                <a:solidFill>
                  <a:schemeClr val="tx2"/>
                </a:solidFill>
              </a:rPr>
              <a:t>Đoạn văn mẫu:</a:t>
            </a:r>
            <a:endParaRPr lang="en-US" sz="2000" b="1" u="sng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817" y="2686604"/>
            <a:ext cx="80781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Ở nhà, em thường </a:t>
            </a:r>
            <a:r>
              <a:rPr lang="vi-VN" sz="2400" b="1" u="sng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nhặt</a:t>
            </a:r>
            <a:r>
              <a:rPr lang="vi-VN" sz="240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rau, phơi quần áo </a:t>
            </a:r>
            <a:r>
              <a:rPr lang="vi-VN" sz="2400" b="1" u="sng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giú</a:t>
            </a:r>
            <a:r>
              <a:rPr lang="vi-VN" sz="2400" b="1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vi-VN" sz="240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bố mẹ. Còn ở lớp, em thường </a:t>
            </a:r>
            <a:r>
              <a:rPr lang="vi-VN" sz="2400" b="1" u="sng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lau</a:t>
            </a:r>
            <a:r>
              <a:rPr lang="vi-VN" sz="240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bảng giúp cô. Em rất </a:t>
            </a:r>
            <a:r>
              <a:rPr lang="vi-VN" sz="2400" b="1" u="sng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vi-VN" sz="240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mỗi khi </a:t>
            </a:r>
            <a:r>
              <a:rPr lang="vi-VN" sz="2400" b="1" u="sng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240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được một việc có ích.</a:t>
            </a:r>
            <a:endParaRPr lang="en-US" sz="2000">
              <a:solidFill>
                <a:schemeClr val="tx2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1741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5">
            <a:extLst>
              <a:ext uri="{FF2B5EF4-FFF2-40B4-BE49-F238E27FC236}">
                <a16:creationId xmlns:a16="http://schemas.microsoft.com/office/drawing/2014/main" id="{B030F64E-D154-7332-C853-4354A2B66AA6}"/>
              </a:ext>
            </a:extLst>
          </p:cNvPr>
          <p:cNvSpPr txBox="1"/>
          <p:nvPr/>
        </p:nvSpPr>
        <p:spPr>
          <a:xfrm>
            <a:off x="3616810" y="307654"/>
            <a:ext cx="1803699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32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chemeClr val="tx2"/>
                </a:solidFill>
              </a:rPr>
              <a:t>DẶN DÒ</a:t>
            </a:r>
          </a:p>
        </p:txBody>
      </p:sp>
      <p:sp>
        <p:nvSpPr>
          <p:cNvPr id="5" name="Rectangle 4"/>
          <p:cNvSpPr/>
          <p:nvPr/>
        </p:nvSpPr>
        <p:spPr>
          <a:xfrm>
            <a:off x="922019" y="1052319"/>
            <a:ext cx="7193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CHUẨN BỊ BÀI MỚI. </a:t>
            </a:r>
            <a:endParaRPr lang="en-US" sz="3600" smtClean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 b="1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</a:rPr>
              <a:t>BÀI VIẾT 2: </a:t>
            </a:r>
            <a:endParaRPr lang="en-US" sz="3600" b="1" smtClean="0">
              <a:solidFill>
                <a:schemeClr val="tx2"/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 b="1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</a:rPr>
              <a:t>LUYỆN TẬP TẢ CÂY CỐI</a:t>
            </a:r>
            <a:endParaRPr lang="en-US" sz="3600" b="1" smtClean="0">
              <a:solidFill>
                <a:schemeClr val="tx2"/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i="1">
                <a:solidFill>
                  <a:schemeClr val="tx2"/>
                </a:solidFill>
                <a:latin typeface="+mn-lt"/>
              </a:rPr>
              <a:t>(Viết bài văn)</a:t>
            </a:r>
          </a:p>
        </p:txBody>
      </p:sp>
    </p:spTree>
    <p:extLst>
      <p:ext uri="{BB962C8B-B14F-4D97-AF65-F5344CB8AC3E}">
        <p14:creationId xmlns:p14="http://schemas.microsoft.com/office/powerpoint/2010/main" val="10759639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14;p57"/>
          <p:cNvSpPr txBox="1">
            <a:spLocks/>
          </p:cNvSpPr>
          <p:nvPr/>
        </p:nvSpPr>
        <p:spPr>
          <a:xfrm>
            <a:off x="732726" y="1214445"/>
            <a:ext cx="7588727" cy="269971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50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  <a:br>
              <a:rPr lang="en-US" sz="50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 LẮNG NGHE!</a:t>
            </a:r>
            <a:endParaRPr lang="en-US" sz="5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21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14399" y="817802"/>
            <a:ext cx="7471317" cy="6021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23555" y="799317"/>
            <a:ext cx="7364517" cy="60016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b="1">
                <a:solidFill>
                  <a:schemeClr val="accent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 hãy lấy ví dụ về những từ ngữ </a:t>
            </a:r>
            <a:r>
              <a:rPr lang="vi-VN" sz="2200" b="1" smtClean="0">
                <a:solidFill>
                  <a:schemeClr val="accent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mi</a:t>
            </a:r>
            <a:r>
              <a:rPr lang="en-US" sz="2200" b="1" smtClean="0">
                <a:solidFill>
                  <a:schemeClr val="accent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ê</a:t>
            </a:r>
            <a:r>
              <a:rPr lang="vi-VN" sz="2200" b="1" smtClean="0">
                <a:solidFill>
                  <a:schemeClr val="accent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vi-VN" sz="2200" b="1">
                <a:solidFill>
                  <a:schemeClr val="accent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tả hoạt động.</a:t>
            </a:r>
            <a:endParaRPr lang="en-US" sz="2200" b="1">
              <a:solidFill>
                <a:schemeClr val="accent3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35">
            <a:extLst>
              <a:ext uri="{FF2B5EF4-FFF2-40B4-BE49-F238E27FC236}">
                <a16:creationId xmlns:a16="http://schemas.microsoft.com/office/drawing/2014/main" id="{B030F64E-D154-7332-C853-4354A2B66AA6}"/>
              </a:ext>
            </a:extLst>
          </p:cNvPr>
          <p:cNvSpPr txBox="1"/>
          <p:nvPr/>
        </p:nvSpPr>
        <p:spPr>
          <a:xfrm>
            <a:off x="3357075" y="162874"/>
            <a:ext cx="2585964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32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chemeClr val="tx2"/>
                </a:solidFill>
              </a:rPr>
              <a:t>KHỞI ĐỘNG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6" r="46660" b="42553"/>
          <a:stretch/>
        </p:blipFill>
        <p:spPr>
          <a:xfrm>
            <a:off x="6441686" y="1997818"/>
            <a:ext cx="1944030" cy="2384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68" b="4662"/>
          <a:stretch/>
        </p:blipFill>
        <p:spPr>
          <a:xfrm>
            <a:off x="2577752" y="1997818"/>
            <a:ext cx="3980476" cy="22693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36" b="99168" l="42685" r="99475">
                        <a14:foregroundMark x1="79475" y1="43759" x2="78549" y2="517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263" y="1539463"/>
            <a:ext cx="3066881" cy="272773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91917" y="4267200"/>
            <a:ext cx="1553630" cy="5778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Nhảy dây</a:t>
            </a:r>
            <a:endParaRPr lang="en-US" sz="2400" b="1">
              <a:solidFill>
                <a:schemeClr val="tx2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37384" y="4267200"/>
            <a:ext cx="1553630" cy="5778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Đọc sách</a:t>
            </a:r>
            <a:endParaRPr lang="en-US" sz="2400" b="1">
              <a:solidFill>
                <a:schemeClr val="tx2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01252" y="4253379"/>
            <a:ext cx="697627" cy="5778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Ôm</a:t>
            </a:r>
            <a:endParaRPr lang="en-US" sz="2400" b="1">
              <a:solidFill>
                <a:schemeClr val="tx2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8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35">
            <a:extLst>
              <a:ext uri="{FF2B5EF4-FFF2-40B4-BE49-F238E27FC236}">
                <a16:creationId xmlns:a16="http://schemas.microsoft.com/office/drawing/2014/main" id="{C1936600-9605-427E-3927-C3B5EAF62D89}"/>
              </a:ext>
            </a:extLst>
          </p:cNvPr>
          <p:cNvSpPr txBox="1"/>
          <p:nvPr/>
        </p:nvSpPr>
        <p:spPr>
          <a:xfrm>
            <a:off x="48973" y="641697"/>
            <a:ext cx="9016067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u="sng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</a:t>
            </a:r>
            <a:r>
              <a:rPr lang="en-US" sz="4000" b="1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ƯỚC MƠ CỦA EM </a:t>
            </a:r>
            <a:endParaRPr lang="en-US" sz="4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8973" y="1618746"/>
            <a:ext cx="9006469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LUYỆN TỪ VÀ CÂU: </a:t>
            </a:r>
          </a:p>
          <a:p>
            <a:pPr algn="ctr">
              <a:lnSpc>
                <a:spcPct val="150000"/>
              </a:lnSpc>
            </a:pPr>
            <a:r>
              <a:rPr lang="en-US" sz="54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TỪ</a:t>
            </a:r>
            <a:endParaRPr lang="en-US" sz="5400" b="1" smtClean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18;p38"/>
          <p:cNvSpPr/>
          <p:nvPr/>
        </p:nvSpPr>
        <p:spPr>
          <a:xfrm>
            <a:off x="1495069" y="1734002"/>
            <a:ext cx="781800" cy="7818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28F8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Google Shape;719;p38"/>
          <p:cNvSpPr txBox="1">
            <a:spLocks/>
          </p:cNvSpPr>
          <p:nvPr/>
        </p:nvSpPr>
        <p:spPr>
          <a:xfrm>
            <a:off x="1360232" y="1862852"/>
            <a:ext cx="1051500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veat"/>
              <a:buNone/>
              <a:defRPr sz="3000" b="1" i="0" u="none" strike="noStrike" cap="none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1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1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1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1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1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1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1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 b="1" i="0" u="none" strike="noStrike" cap="none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pPr algn="ctr"/>
            <a:r>
              <a:rPr lang="en" smtClean="0">
                <a:solidFill>
                  <a:schemeClr val="tx2"/>
                </a:solidFill>
                <a:latin typeface="+mj-lt"/>
              </a:rPr>
              <a:t>01</a:t>
            </a:r>
            <a:endParaRPr lang="en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Google Shape;720;p38"/>
          <p:cNvSpPr/>
          <p:nvPr/>
        </p:nvSpPr>
        <p:spPr>
          <a:xfrm>
            <a:off x="4189677" y="1733989"/>
            <a:ext cx="781800" cy="7818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28F8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Google Shape;721;p38"/>
          <p:cNvSpPr/>
          <p:nvPr/>
        </p:nvSpPr>
        <p:spPr>
          <a:xfrm>
            <a:off x="6694777" y="1733989"/>
            <a:ext cx="781800" cy="7818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28F8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Google Shape;722;p38"/>
          <p:cNvSpPr txBox="1">
            <a:spLocks/>
          </p:cNvSpPr>
          <p:nvPr/>
        </p:nvSpPr>
        <p:spPr>
          <a:xfrm>
            <a:off x="721827" y="458818"/>
            <a:ext cx="77175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smtClean="0">
                <a:solidFill>
                  <a:schemeClr val="tx2"/>
                </a:solidFill>
                <a:latin typeface="+mj-lt"/>
              </a:rPr>
              <a:t>NỘI DUNG</a:t>
            </a:r>
            <a:endParaRPr lang="en-US" sz="36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Google Shape;724;p38"/>
          <p:cNvSpPr txBox="1">
            <a:spLocks/>
          </p:cNvSpPr>
          <p:nvPr/>
        </p:nvSpPr>
        <p:spPr>
          <a:xfrm>
            <a:off x="721827" y="2877190"/>
            <a:ext cx="2561377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smtClean="0">
                <a:solidFill>
                  <a:schemeClr val="tx2"/>
                </a:solidFill>
                <a:latin typeface="+mj-lt"/>
              </a:rPr>
              <a:t>NHẬN XÉT</a:t>
            </a:r>
            <a:endParaRPr lang="en-US" sz="32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Google Shape;726;p38"/>
          <p:cNvSpPr txBox="1">
            <a:spLocks/>
          </p:cNvSpPr>
          <p:nvPr/>
        </p:nvSpPr>
        <p:spPr>
          <a:xfrm>
            <a:off x="4054833" y="1862852"/>
            <a:ext cx="10515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000" b="1" smtClean="0">
                <a:solidFill>
                  <a:schemeClr val="tx2"/>
                </a:solidFill>
                <a:latin typeface="+mj-lt"/>
              </a:rPr>
              <a:t>02</a:t>
            </a:r>
            <a:endParaRPr lang="en" sz="3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Google Shape;727;p38"/>
          <p:cNvSpPr txBox="1">
            <a:spLocks/>
          </p:cNvSpPr>
          <p:nvPr/>
        </p:nvSpPr>
        <p:spPr>
          <a:xfrm>
            <a:off x="3299888" y="3198088"/>
            <a:ext cx="2561377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smtClean="0">
                <a:solidFill>
                  <a:schemeClr val="tx2"/>
                </a:solidFill>
                <a:latin typeface="+mj-lt"/>
              </a:rPr>
              <a:t>RÚT RA </a:t>
            </a:r>
          </a:p>
          <a:p>
            <a:pPr algn="ctr">
              <a:lnSpc>
                <a:spcPct val="150000"/>
              </a:lnSpc>
            </a:pPr>
            <a:r>
              <a:rPr lang="en-US" sz="3200" b="1" smtClean="0">
                <a:solidFill>
                  <a:schemeClr val="tx2"/>
                </a:solidFill>
                <a:latin typeface="+mj-lt"/>
              </a:rPr>
              <a:t>BÀI HỌC</a:t>
            </a:r>
            <a:endParaRPr lang="en-US" sz="32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Google Shape;729;p38"/>
          <p:cNvSpPr txBox="1">
            <a:spLocks/>
          </p:cNvSpPr>
          <p:nvPr/>
        </p:nvSpPr>
        <p:spPr>
          <a:xfrm>
            <a:off x="6559976" y="1862852"/>
            <a:ext cx="10515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000" b="1" smtClean="0">
                <a:solidFill>
                  <a:schemeClr val="tx2"/>
                </a:solidFill>
                <a:latin typeface="+mj-lt"/>
              </a:rPr>
              <a:t>03</a:t>
            </a:r>
            <a:endParaRPr lang="en" sz="3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28" name="Google Shape;728;p38"/>
          <p:cNvSpPr txBox="1">
            <a:spLocks/>
          </p:cNvSpPr>
          <p:nvPr/>
        </p:nvSpPr>
        <p:spPr>
          <a:xfrm>
            <a:off x="5955876" y="2844810"/>
            <a:ext cx="2561377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smtClean="0">
                <a:solidFill>
                  <a:schemeClr val="tx2"/>
                </a:solidFill>
                <a:latin typeface="+mj-lt"/>
              </a:rPr>
              <a:t>LUYỆN TẬP</a:t>
            </a:r>
            <a:endParaRPr lang="en-US" sz="3200" b="1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39612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/>
      <p:bldP spid="8" grpId="0"/>
      <p:bldP spid="9" grpId="0"/>
      <p:bldP spid="10" grpId="0"/>
      <p:bldP spid="12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43"/>
          <p:cNvSpPr txBox="1">
            <a:spLocks noGrp="1"/>
          </p:cNvSpPr>
          <p:nvPr>
            <p:ph type="title" idx="2"/>
          </p:nvPr>
        </p:nvSpPr>
        <p:spPr>
          <a:xfrm>
            <a:off x="2274284" y="2969641"/>
            <a:ext cx="4585345" cy="9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mtClean="0">
                <a:solidFill>
                  <a:schemeClr val="tx2"/>
                </a:solidFill>
                <a:latin typeface="+mj-lt"/>
              </a:rPr>
              <a:t>NHẬN XÉT</a:t>
            </a:r>
            <a:endParaRPr lang="en-US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54" name="Google Shape;1054;p43"/>
          <p:cNvSpPr/>
          <p:nvPr/>
        </p:nvSpPr>
        <p:spPr>
          <a:xfrm>
            <a:off x="3819207" y="1175994"/>
            <a:ext cx="1495500" cy="14955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28F8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055" name="Google Shape;1055;p43"/>
          <p:cNvSpPr txBox="1">
            <a:spLocks noGrp="1"/>
          </p:cNvSpPr>
          <p:nvPr>
            <p:ph type="title"/>
          </p:nvPr>
        </p:nvSpPr>
        <p:spPr>
          <a:xfrm>
            <a:off x="3204808" y="1384494"/>
            <a:ext cx="2724300" cy="10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01</a:t>
            </a:r>
            <a:endParaRPr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28917" y="459213"/>
            <a:ext cx="8148918" cy="12709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8563" y="459214"/>
            <a:ext cx="7906871" cy="113184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vi-VN" sz="2400" b="1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Tìm các từ chỉ hoạt động, trạng thái trong những câu dưới đây: </a:t>
            </a:r>
            <a:endParaRPr lang="en-US" sz="2400" b="1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8563" y="1717670"/>
            <a:ext cx="805927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b="1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vi-VN" sz="2400" i="1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 cụ già nhặt cỏ, </a:t>
            </a:r>
            <a:r>
              <a:rPr lang="vi-VN" sz="2400" i="1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đố</a:t>
            </a:r>
            <a:r>
              <a:rPr lang="en-US" sz="2400" i="1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400" i="1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i="1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lá. Mấy chú bé đi tìm chỗ ven suối để bắc bếp thổi cơm. </a:t>
            </a:r>
            <a:endParaRPr lang="en-US" sz="240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vi-VN" sz="2400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Tô Hoài </a:t>
            </a:r>
            <a:endParaRPr lang="en-US" sz="2400" smtClean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b="1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2400" b="1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vi-VN" sz="2400" i="1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Hoa sầu riêng trổ vào cuối năm.</a:t>
            </a:r>
            <a:endParaRPr lang="en-US" sz="240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vi-VN" sz="2400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Mai Văn Tạo</a:t>
            </a:r>
            <a:endParaRPr lang="en-US" sz="2400">
              <a:solidFill>
                <a:schemeClr val="tx2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678596" y="2366682"/>
            <a:ext cx="596347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99453" y="2366682"/>
            <a:ext cx="458856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64018" y="2366682"/>
            <a:ext cx="400878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749287" y="3110460"/>
            <a:ext cx="506895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945296" y="3110460"/>
            <a:ext cx="506895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57939" y="4256773"/>
            <a:ext cx="394252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4134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28917" y="459213"/>
            <a:ext cx="8148918" cy="12709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8563" y="459214"/>
            <a:ext cx="7906871" cy="113184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vi-VN" sz="2400" b="1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 từ vừa tìm được ở BT1 chỉ hoạt động, trạng thái của những sự vật nào?</a:t>
            </a:r>
            <a:endParaRPr lang="en-US" sz="2400" b="1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017930"/>
              </p:ext>
            </p:extLst>
          </p:nvPr>
        </p:nvGraphicFramePr>
        <p:xfrm>
          <a:off x="618563" y="1911350"/>
          <a:ext cx="8059272" cy="289922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088595">
                  <a:extLst>
                    <a:ext uri="{9D8B030D-6E8A-4147-A177-3AD203B41FA5}">
                      <a16:colId xmlns:a16="http://schemas.microsoft.com/office/drawing/2014/main" val="2612523517"/>
                    </a:ext>
                  </a:extLst>
                </a:gridCol>
                <a:gridCol w="2451185">
                  <a:extLst>
                    <a:ext uri="{9D8B030D-6E8A-4147-A177-3AD203B41FA5}">
                      <a16:colId xmlns:a16="http://schemas.microsoft.com/office/drawing/2014/main" val="743375778"/>
                    </a:ext>
                  </a:extLst>
                </a:gridCol>
                <a:gridCol w="4519492">
                  <a:extLst>
                    <a:ext uri="{9D8B030D-6E8A-4147-A177-3AD203B41FA5}">
                      <a16:colId xmlns:a16="http://schemas.microsoft.com/office/drawing/2014/main" val="3652152631"/>
                    </a:ext>
                  </a:extLst>
                </a:gridCol>
              </a:tblGrid>
              <a:tr h="724807">
                <a:tc>
                  <a:txBody>
                    <a:bodyPr/>
                    <a:lstStyle/>
                    <a:p>
                      <a:pPr algn="ctr"/>
                      <a:endParaRPr lang="en-US" sz="2000" b="1" i="0" u="none" strike="noStrike" cap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strike="noStrike" cap="none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Sự vật</a:t>
                      </a:r>
                      <a:endParaRPr lang="en-US" sz="2000" b="1" i="0" u="none" strike="noStrike" cap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strike="noStrike" cap="none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Hoạt động, trạng thái</a:t>
                      </a:r>
                      <a:endParaRPr lang="en-US" sz="2000" b="1" i="0" u="none" strike="noStrike" cap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170494"/>
                  </a:ext>
                </a:extLst>
              </a:tr>
              <a:tr h="724807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i="0" u="none" strike="noStrike" cap="none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Câu a</a:t>
                      </a:r>
                      <a:endParaRPr lang="en-US" sz="2000" b="1" i="0" u="none" strike="noStrike" cap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u="none" strike="noStrike" cap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u="none" strike="noStrike" cap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571268"/>
                  </a:ext>
                </a:extLst>
              </a:tr>
              <a:tr h="7248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u="none" strike="noStrike" cap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u="none" strike="noStrike" cap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392423"/>
                  </a:ext>
                </a:extLst>
              </a:tr>
              <a:tr h="724807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strike="noStrike" cap="none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Câu b</a:t>
                      </a:r>
                      <a:endParaRPr lang="en-US" sz="2000" b="1" i="0" u="none" strike="noStrike" cap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u="none" strike="noStrike" cap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u="none" strike="noStrike" cap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792220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2230645" y="2791242"/>
            <a:ext cx="1467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Các cụ già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74539" y="3515142"/>
            <a:ext cx="1579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0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Mấy chú bé </a:t>
            </a:r>
            <a:endParaRPr lang="en-US" sz="20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38283" y="4239042"/>
            <a:ext cx="1851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0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Hoa sầu riêng </a:t>
            </a:r>
            <a:endParaRPr lang="en-US" sz="20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81474" y="2791242"/>
            <a:ext cx="1223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Nhặt, đốt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25795" y="3515142"/>
            <a:ext cx="1734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0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20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, thổi, bắc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92306" y="4239042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Trổ</a:t>
            </a:r>
          </a:p>
        </p:txBody>
      </p:sp>
    </p:spTree>
    <p:extLst>
      <p:ext uri="{BB962C8B-B14F-4D97-AF65-F5344CB8AC3E}">
        <p14:creationId xmlns:p14="http://schemas.microsoft.com/office/powerpoint/2010/main" val="26554201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5" grpId="0"/>
      <p:bldP spid="16" grpId="0"/>
      <p:bldP spid="18" grpId="0"/>
      <p:bldP spid="20" grpId="0"/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43"/>
          <p:cNvSpPr txBox="1">
            <a:spLocks noGrp="1"/>
          </p:cNvSpPr>
          <p:nvPr>
            <p:ph type="title" idx="2"/>
          </p:nvPr>
        </p:nvSpPr>
        <p:spPr>
          <a:xfrm>
            <a:off x="616857" y="2969641"/>
            <a:ext cx="7961085" cy="9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>
                <a:solidFill>
                  <a:schemeClr val="tx2"/>
                </a:solidFill>
                <a:latin typeface="+mj-lt"/>
              </a:rPr>
              <a:t>RÚT RA </a:t>
            </a:r>
            <a:r>
              <a:rPr lang="en-US" smtClean="0">
                <a:solidFill>
                  <a:schemeClr val="tx2"/>
                </a:solidFill>
                <a:latin typeface="+mj-lt"/>
              </a:rPr>
              <a:t>BÀI </a:t>
            </a:r>
            <a:r>
              <a:rPr lang="en-US">
                <a:solidFill>
                  <a:schemeClr val="tx2"/>
                </a:solidFill>
                <a:latin typeface="+mj-lt"/>
              </a:rPr>
              <a:t>HỌC</a:t>
            </a:r>
          </a:p>
        </p:txBody>
      </p:sp>
      <p:sp>
        <p:nvSpPr>
          <p:cNvPr id="1054" name="Google Shape;1054;p43"/>
          <p:cNvSpPr/>
          <p:nvPr/>
        </p:nvSpPr>
        <p:spPr>
          <a:xfrm>
            <a:off x="3819207" y="1175994"/>
            <a:ext cx="1495500" cy="14955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F28F8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055" name="Google Shape;1055;p43"/>
          <p:cNvSpPr txBox="1">
            <a:spLocks noGrp="1"/>
          </p:cNvSpPr>
          <p:nvPr>
            <p:ph type="title"/>
          </p:nvPr>
        </p:nvSpPr>
        <p:spPr>
          <a:xfrm>
            <a:off x="3204808" y="1384494"/>
            <a:ext cx="2724300" cy="10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latin typeface="+mj-lt"/>
              </a:rPr>
              <a:t>02</a:t>
            </a:r>
            <a:endParaRPr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00422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own Arrow Callout 28"/>
          <p:cNvSpPr/>
          <p:nvPr/>
        </p:nvSpPr>
        <p:spPr>
          <a:xfrm>
            <a:off x="1364343" y="544285"/>
            <a:ext cx="6574971" cy="1778001"/>
          </a:xfrm>
          <a:prstGeom prst="downArrowCallout">
            <a:avLst>
              <a:gd name="adj1" fmla="val 14262"/>
              <a:gd name="adj2" fmla="val 17894"/>
              <a:gd name="adj3" fmla="val 18061"/>
              <a:gd name="adj4" fmla="val 75408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>
                <a:solidFill>
                  <a:schemeClr val="tx1"/>
                </a:solidFill>
              </a:rPr>
              <a:t>5 từ chỉ hoạt động và 1 từ chỉ trạng </a:t>
            </a:r>
            <a:r>
              <a:rPr lang="vi-VN" sz="2400" smtClean="0">
                <a:solidFill>
                  <a:schemeClr val="tx1"/>
                </a:solidFill>
              </a:rPr>
              <a:t>thái</a:t>
            </a:r>
            <a:endParaRPr lang="en-US" sz="240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2400" smtClean="0">
                <a:solidFill>
                  <a:schemeClr val="tx1"/>
                </a:solidFill>
              </a:rPr>
              <a:t>vừa </a:t>
            </a:r>
            <a:r>
              <a:rPr lang="vi-VN" sz="2400">
                <a:solidFill>
                  <a:schemeClr val="tx1"/>
                </a:solidFill>
              </a:rPr>
              <a:t>tìm được là </a:t>
            </a:r>
            <a:r>
              <a:rPr lang="vi-VN" sz="2400" b="1">
                <a:solidFill>
                  <a:schemeClr val="tx1"/>
                </a:solidFill>
              </a:rPr>
              <a:t>động từ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15254" y="2382356"/>
            <a:ext cx="8148918" cy="1013987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Động từ là </a:t>
            </a:r>
            <a:r>
              <a:rPr lang="vi-VN" sz="2400" b="1" i="1">
                <a:solidFill>
                  <a:schemeClr val="tx1"/>
                </a:solidFill>
              </a:rPr>
              <a:t>từ chỉ hoạt động, trạng thái của sự vật.</a:t>
            </a:r>
            <a:endParaRPr lang="en-US" sz="2400" b="1" i="1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49238" y="3609479"/>
            <a:ext cx="66207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2400" b="1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đá </a:t>
            </a:r>
            <a:r>
              <a:rPr lang="vi-VN" sz="240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bóng – “</a:t>
            </a:r>
            <a:r>
              <a:rPr lang="vi-VN" sz="2400" b="1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vi-VN" sz="240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 là động từ </a:t>
            </a:r>
            <a:r>
              <a:rPr lang="vi-VN" sz="2400" b="1" u="sng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chỉ hoạt động</a:t>
            </a:r>
            <a:r>
              <a:rPr lang="vi-VN" sz="2400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>
              <a:solidFill>
                <a:srgbClr val="FFFF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400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Hoa </a:t>
            </a:r>
            <a:r>
              <a:rPr lang="vi-VN" sz="240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đang </a:t>
            </a:r>
            <a:r>
              <a:rPr lang="vi-VN" sz="2400" b="1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nở</a:t>
            </a:r>
            <a:r>
              <a:rPr lang="vi-VN" sz="240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“</a:t>
            </a:r>
            <a:r>
              <a:rPr lang="vi-VN" sz="2400" b="1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nở</a:t>
            </a:r>
            <a:r>
              <a:rPr lang="vi-VN" sz="240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 là động từ </a:t>
            </a:r>
            <a:r>
              <a:rPr lang="vi-VN" sz="2400" b="1" u="sng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chỉ trạng thái</a:t>
            </a:r>
            <a:r>
              <a:rPr lang="vi-VN" sz="2400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>
              <a:solidFill>
                <a:srgbClr val="FFFF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2890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uiExpand="1" build="p"/>
    </p:bldLst>
  </p:timing>
</p:sld>
</file>

<file path=ppt/theme/theme1.xml><?xml version="1.0" encoding="utf-8"?>
<a:theme xmlns:a="http://schemas.openxmlformats.org/drawingml/2006/main" name="Social Studies Subject for Elementary - 3rd Grade: Civics &amp; Government by Slidesgo">
  <a:themeElements>
    <a:clrScheme name="Simple Light">
      <a:dk1>
        <a:srgbClr val="202020"/>
      </a:dk1>
      <a:lt1>
        <a:srgbClr val="BA68C8"/>
      </a:lt1>
      <a:dk2>
        <a:srgbClr val="240E88"/>
      </a:dk2>
      <a:lt2>
        <a:srgbClr val="FFFFFF"/>
      </a:lt2>
      <a:accent1>
        <a:srgbClr val="F28F8F"/>
      </a:accent1>
      <a:accent2>
        <a:srgbClr val="FFBDA7"/>
      </a:accent2>
      <a:accent3>
        <a:srgbClr val="7E278D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544</Words>
  <Application>Microsoft Office PowerPoint</Application>
  <PresentationFormat>On-screen Show (16:9)</PresentationFormat>
  <Paragraphs>66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Calibri</vt:lpstr>
      <vt:lpstr>Mukta</vt:lpstr>
      <vt:lpstr>Pompiere</vt:lpstr>
      <vt:lpstr>Rajdhani</vt:lpstr>
      <vt:lpstr>Arial</vt:lpstr>
      <vt:lpstr>Caveat</vt:lpstr>
      <vt:lpstr>Times New Roman</vt:lpstr>
      <vt:lpstr>Yanone Kaffeesatz</vt:lpstr>
      <vt:lpstr>Josefin Slab</vt:lpstr>
      <vt:lpstr>Social Studies Subject for Elementary - 3rd Grade: Civics &amp; Government by Slidesgo</vt:lpstr>
      <vt:lpstr>PowerPoint Presentation</vt:lpstr>
      <vt:lpstr>PowerPoint Presentation</vt:lpstr>
      <vt:lpstr>PowerPoint Presentation</vt:lpstr>
      <vt:lpstr>PowerPoint Presentation</vt:lpstr>
      <vt:lpstr>NHẬN XÉT</vt:lpstr>
      <vt:lpstr>PowerPoint Presentation</vt:lpstr>
      <vt:lpstr>PowerPoint Presentation</vt:lpstr>
      <vt:lpstr>RÚT RA BÀI HỌC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Civics &amp; Government Social Studies Subject for Elementary</dc:title>
  <dc:creator>THKD</dc:creator>
  <cp:lastModifiedBy>THKD</cp:lastModifiedBy>
  <cp:revision>21</cp:revision>
  <dcterms:modified xsi:type="dcterms:W3CDTF">2024-11-25T14:40:01Z</dcterms:modified>
</cp:coreProperties>
</file>