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89" r:id="rId3"/>
    <p:sldId id="258" r:id="rId4"/>
    <p:sldId id="259" r:id="rId5"/>
    <p:sldId id="270" r:id="rId6"/>
    <p:sldId id="272" r:id="rId7"/>
    <p:sldId id="262" r:id="rId8"/>
    <p:sldId id="264" r:id="rId9"/>
    <p:sldId id="266" r:id="rId10"/>
    <p:sldId id="261" r:id="rId11"/>
    <p:sldId id="276" r:id="rId12"/>
    <p:sldId id="265" r:id="rId13"/>
    <p:sldId id="278" r:id="rId14"/>
    <p:sldId id="288" r:id="rId15"/>
    <p:sldId id="279" r:id="rId16"/>
    <p:sldId id="284" r:id="rId17"/>
    <p:sldId id="282" r:id="rId18"/>
    <p:sldId id="290" r:id="rId19"/>
    <p:sldId id="291" r:id="rId20"/>
    <p:sldId id="292" r:id="rId21"/>
    <p:sldId id="293" r:id="rId22"/>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FFF"/>
    <a:srgbClr val="FEF9D2"/>
    <a:srgbClr val="FDD1F6"/>
    <a:srgbClr val="F1F9A7"/>
    <a:srgbClr val="F6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D9101-5E8F-41A3-8289-2C9B58A67A76}" v="762" dt="2022-10-14T03:45:45.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006F0-556A-46D7-AB87-E20E60ADB210}"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525E8-F25E-4D83-9573-15D3959CC3F6}" type="slidenum">
              <a:rPr lang="en-US" smtClean="0"/>
              <a:t>‹#›</a:t>
            </a:fld>
            <a:endParaRPr lang="en-US"/>
          </a:p>
        </p:txBody>
      </p:sp>
    </p:spTree>
    <p:extLst>
      <p:ext uri="{BB962C8B-B14F-4D97-AF65-F5344CB8AC3E}">
        <p14:creationId xmlns:p14="http://schemas.microsoft.com/office/powerpoint/2010/main" val="151046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1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sv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2.svg"/><Relationship Id="rId7" Type="http://schemas.openxmlformats.org/officeDocument/2006/relationships/image" Target="../media/image8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1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svg"/><Relationship Id="rId7" Type="http://schemas.openxmlformats.org/officeDocument/2006/relationships/image" Target="../media/image12.svg"/><Relationship Id="rId12"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3.svg"/><Relationship Id="rId5" Type="http://schemas.openxmlformats.org/officeDocument/2006/relationships/image" Target="../media/image99.sv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svg"/></Relationships>
</file>

<file path=ppt/slides/_rels/slide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85.svg"/><Relationship Id="rId5" Type="http://schemas.openxmlformats.org/officeDocument/2006/relationships/image" Target="../media/image109.svg"/><Relationship Id="rId10" Type="http://schemas.openxmlformats.org/officeDocument/2006/relationships/image" Target="../media/image84.png"/><Relationship Id="rId4" Type="http://schemas.openxmlformats.org/officeDocument/2006/relationships/image" Target="../media/image108.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65.svg"/><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4.svg"/><Relationship Id="rId10" Type="http://schemas.openxmlformats.org/officeDocument/2006/relationships/image" Target="../media/image117.png"/><Relationship Id="rId4" Type="http://schemas.openxmlformats.org/officeDocument/2006/relationships/image" Target="../media/image13.png"/><Relationship Id="rId9"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121.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a16="http://schemas.microsoft.com/office/drawing/2014/main" id="{7F6F7FD7-8C42-92FD-8AEC-7E9FC78CD7B7}"/>
              </a:ext>
            </a:extLst>
          </p:cNvPr>
          <p:cNvSpPr txBox="1"/>
          <p:nvPr/>
        </p:nvSpPr>
        <p:spPr>
          <a:xfrm>
            <a:off x="2584562" y="3591796"/>
            <a:ext cx="13344975"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CHÀO </a:t>
            </a:r>
            <a:r>
              <a:rPr lang="en-US" sz="7200" b="1" dirty="0">
                <a:latin typeface="Arial" panose="020B0604020202020204" pitchFamily="34" charset="0"/>
                <a:cs typeface="Arial" panose="020B0604020202020204" pitchFamily="34" charset="0"/>
              </a:rPr>
              <a:t>MỪNG CÁC </a:t>
            </a:r>
            <a:r>
              <a:rPr lang="en-US" sz="7200" b="1">
                <a:latin typeface="Arial" panose="020B0604020202020204" pitchFamily="34" charset="0"/>
                <a:cs typeface="Arial" panose="020B0604020202020204" pitchFamily="34" charset="0"/>
              </a:rPr>
              <a:t>EM </a:t>
            </a:r>
          </a:p>
          <a:p>
            <a:pPr algn="ctr">
              <a:lnSpc>
                <a:spcPct val="150000"/>
              </a:lnSpc>
            </a:pPr>
            <a:r>
              <a:rPr lang="en-US" sz="7200" b="1">
                <a:latin typeface="Arial" panose="020B0604020202020204" pitchFamily="34" charset="0"/>
                <a:cs typeface="Arial" panose="020B0604020202020204" pitchFamily="34" charset="0"/>
              </a:rPr>
              <a:t>ĐẾN VỚI TIẾT HỌC HÔM NAY!</a:t>
            </a:r>
            <a:endParaRPr lang="en-US" sz="7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28351" y="9220719"/>
            <a:ext cx="1459649" cy="906050"/>
          </a:xfrm>
          <a:prstGeom prst="rect">
            <a:avLst/>
          </a:prstGeom>
        </p:spPr>
      </p:pic>
      <p:grpSp>
        <p:nvGrpSpPr>
          <p:cNvPr id="2" name="Group 1">
            <a:extLst>
              <a:ext uri="{FF2B5EF4-FFF2-40B4-BE49-F238E27FC236}">
                <a16:creationId xmlns:a16="http://schemas.microsoft.com/office/drawing/2014/main" id="{17183F44-B37B-52CE-2389-89B0A29FEFE3}"/>
              </a:ext>
            </a:extLst>
          </p:cNvPr>
          <p:cNvGrpSpPr/>
          <p:nvPr/>
        </p:nvGrpSpPr>
        <p:grpSpPr>
          <a:xfrm>
            <a:off x="362843" y="647700"/>
            <a:ext cx="17432824" cy="2019064"/>
            <a:chOff x="471700" y="503089"/>
            <a:chExt cx="17432824" cy="2019064"/>
          </a:xfrm>
        </p:grpSpPr>
        <p:sp>
          <p:nvSpPr>
            <p:cNvPr id="3" name="TextBox 2">
              <a:extLst>
                <a:ext uri="{FF2B5EF4-FFF2-40B4-BE49-F238E27FC236}">
                  <a16:creationId xmlns:a16="http://schemas.microsoft.com/office/drawing/2014/main" id="{D1D9CEEE-FDEA-C151-29A0-A06FCF35C799}"/>
                </a:ext>
              </a:extLst>
            </p:cNvPr>
            <p:cNvSpPr txBox="1"/>
            <p:nvPr/>
          </p:nvSpPr>
          <p:spPr>
            <a:xfrm>
              <a:off x="1812471" y="503089"/>
              <a:ext cx="16092053" cy="2019064"/>
            </a:xfrm>
            <a:prstGeom prst="roundRect">
              <a:avLst/>
            </a:prstGeom>
            <a:solidFill>
              <a:srgbClr val="EBEFFF"/>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Làm việc cá nhân: </a:t>
              </a:r>
              <a:r>
                <a:rPr lang="en-US" sz="4000">
                  <a:solidFill>
                    <a:schemeClr val="tx1"/>
                  </a:solidFill>
                  <a:latin typeface="Arial" panose="020B0604020202020204" pitchFamily="34" charset="0"/>
                  <a:cs typeface="Arial" panose="020B0604020202020204" pitchFamily="34" charset="0"/>
                </a:rPr>
                <a:t>Em </a:t>
              </a:r>
              <a:r>
                <a:rPr lang="vi-VN" sz="4000">
                  <a:solidFill>
                    <a:schemeClr val="tx1"/>
                  </a:solidFill>
                  <a:latin typeface="Arial" panose="020B0604020202020204" pitchFamily="34" charset="0"/>
                  <a:cs typeface="Arial" panose="020B0604020202020204" pitchFamily="34" charset="0"/>
                </a:rPr>
                <a:t>vẽ sơ đồ tư duy về các hoạt động trong một ngày của bản thân, có thể tham khảo sơ đồ gợi ý </a:t>
              </a:r>
              <a:r>
                <a:rPr lang="en-US" sz="4000">
                  <a:solidFill>
                    <a:schemeClr val="tx1"/>
                  </a:solidFill>
                  <a:latin typeface="Arial" panose="020B0604020202020204" pitchFamily="34" charset="0"/>
                  <a:cs typeface="Arial" panose="020B0604020202020204" pitchFamily="34" charset="0"/>
                </a:rPr>
                <a:t>sau </a:t>
              </a:r>
              <a:r>
                <a:rPr lang="en-US" sz="4000" i="1">
                  <a:solidFill>
                    <a:schemeClr val="tx1"/>
                  </a:solidFill>
                  <a:latin typeface="Arial" panose="020B0604020202020204" pitchFamily="34" charset="0"/>
                  <a:cs typeface="Arial" panose="020B0604020202020204" pitchFamily="34" charset="0"/>
                </a:rPr>
                <a:t>(SHS – tr.31)</a:t>
              </a:r>
              <a:endParaRPr lang="en-US" sz="4000" i="1" dirty="0">
                <a:solidFill>
                  <a:schemeClr val="tx1"/>
                </a:solidFill>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A61D1391-9575-590A-40C4-E358481E45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700" y="955402"/>
              <a:ext cx="1134287" cy="1114437"/>
            </a:xfrm>
            <a:prstGeom prst="rect">
              <a:avLst/>
            </a:prstGeom>
          </p:spPr>
        </p:pic>
      </p:grpSp>
      <p:pic>
        <p:nvPicPr>
          <p:cNvPr id="6" name="Picture 31">
            <a:extLst>
              <a:ext uri="{FF2B5EF4-FFF2-40B4-BE49-F238E27FC236}">
                <a16:creationId xmlns:a16="http://schemas.microsoft.com/office/drawing/2014/main" id="{9DC7F2DD-EC12-B42E-4DDF-C3F94A3735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9105900"/>
            <a:ext cx="976058" cy="976058"/>
          </a:xfrm>
          <a:prstGeom prst="rect">
            <a:avLst/>
          </a:prstGeom>
        </p:spPr>
      </p:pic>
      <p:grpSp>
        <p:nvGrpSpPr>
          <p:cNvPr id="10" name="Group 9">
            <a:extLst>
              <a:ext uri="{FF2B5EF4-FFF2-40B4-BE49-F238E27FC236}">
                <a16:creationId xmlns:a16="http://schemas.microsoft.com/office/drawing/2014/main" id="{84B6C2DD-953A-DA4A-5736-BB34F4392153}"/>
              </a:ext>
            </a:extLst>
          </p:cNvPr>
          <p:cNvGrpSpPr/>
          <p:nvPr/>
        </p:nvGrpSpPr>
        <p:grpSpPr>
          <a:xfrm>
            <a:off x="3505200" y="2895300"/>
            <a:ext cx="11610039" cy="6778444"/>
            <a:chOff x="3495979" y="3076901"/>
            <a:chExt cx="11610039" cy="6778444"/>
          </a:xfrm>
        </p:grpSpPr>
        <p:pic>
          <p:nvPicPr>
            <p:cNvPr id="8" name="Picture 7" descr="A cartoon of a person and a child&#10;&#10;Description automatically generated">
              <a:extLst>
                <a:ext uri="{FF2B5EF4-FFF2-40B4-BE49-F238E27FC236}">
                  <a16:creationId xmlns:a16="http://schemas.microsoft.com/office/drawing/2014/main" id="{08EF8793-72B2-B008-B093-3061142619C5}"/>
                </a:ext>
              </a:extLst>
            </p:cNvPr>
            <p:cNvPicPr>
              <a:picLocks noChangeAspect="1"/>
            </p:cNvPicPr>
            <p:nvPr/>
          </p:nvPicPr>
          <p:blipFill rotWithShape="1">
            <a:blip r:embed="rId8">
              <a:extLst>
                <a:ext uri="{28A0092B-C50C-407E-A947-70E740481C1C}">
                  <a14:useLocalDpi xmlns:a14="http://schemas.microsoft.com/office/drawing/2010/main" val="0"/>
                </a:ext>
              </a:extLst>
            </a:blip>
            <a:srcRect l="6871" t="32301" r="7423" b="1994"/>
            <a:stretch/>
          </p:blipFill>
          <p:spPr>
            <a:xfrm>
              <a:off x="3495979" y="3390900"/>
              <a:ext cx="11296041" cy="64644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Push pin ">
              <a:extLst>
                <a:ext uri="{FF2B5EF4-FFF2-40B4-BE49-F238E27FC236}">
                  <a16:creationId xmlns:a16="http://schemas.microsoft.com/office/drawing/2014/main" id="{733DE9BE-01FB-0658-E3B8-52CEBFFB1E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07760">
              <a:off x="14478021" y="3076901"/>
              <a:ext cx="627997" cy="62799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64B9B70-F238-4867-9F18-955E60562695}"/>
              </a:ext>
            </a:extLst>
          </p:cNvPr>
          <p:cNvGrpSpPr/>
          <p:nvPr/>
        </p:nvGrpSpPr>
        <p:grpSpPr>
          <a:xfrm>
            <a:off x="890439" y="1438946"/>
            <a:ext cx="16695683" cy="8352754"/>
            <a:chOff x="914400" y="1484099"/>
            <a:chExt cx="10061916" cy="7841216"/>
          </a:xfrm>
        </p:grpSpPr>
        <p:sp>
          <p:nvSpPr>
            <p:cNvPr id="27" name="Freeform 3">
              <a:extLst>
                <a:ext uri="{FF2B5EF4-FFF2-40B4-BE49-F238E27FC236}">
                  <a16:creationId xmlns:a16="http://schemas.microsoft.com/office/drawing/2014/main" id="{6B8C2529-C47E-5564-F95D-BF1A74B2EB6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28" name="AutoShape 8">
              <a:extLst>
                <a:ext uri="{FF2B5EF4-FFF2-40B4-BE49-F238E27FC236}">
                  <a16:creationId xmlns:a16="http://schemas.microsoft.com/office/drawing/2014/main" id="{A4A3F6CD-AF12-61AF-E9E9-A105EB53CA8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9" name="AutoShape 9">
              <a:extLst>
                <a:ext uri="{FF2B5EF4-FFF2-40B4-BE49-F238E27FC236}">
                  <a16:creationId xmlns:a16="http://schemas.microsoft.com/office/drawing/2014/main" id="{B2CE9450-1556-520F-0DA9-D11FEB3639A2}"/>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30" name="TextBox 29">
            <a:extLst>
              <a:ext uri="{FF2B5EF4-FFF2-40B4-BE49-F238E27FC236}">
                <a16:creationId xmlns:a16="http://schemas.microsoft.com/office/drawing/2014/main" id="{CF09981E-B788-384C-7A18-069688977ACD}"/>
              </a:ext>
            </a:extLst>
          </p:cNvPr>
          <p:cNvSpPr txBox="1"/>
          <p:nvPr/>
        </p:nvSpPr>
        <p:spPr>
          <a:xfrm>
            <a:off x="1677146" y="2224920"/>
            <a:ext cx="15092862"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Viết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dán ảnh hoặc vẽ tranh về bản thân em vào ô chính giữa sơ đồ.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các nhánh lớn là các buổi trong ngày (sáng, trưa, chiều, tối).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tên các hoạt động em sẽ thực hiện trong ngày và viết vào nhánh nhỏ của sơ đồ tư duy, có thể vẽ thêm hình minh hoạ tương ứng.</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Trang trí cho sơ đồ tư duy sinh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 name="Picture 12">
            <a:extLst>
              <a:ext uri="{FF2B5EF4-FFF2-40B4-BE49-F238E27FC236}">
                <a16:creationId xmlns:a16="http://schemas.microsoft.com/office/drawing/2014/main" id="{F5F7D938-AF84-CD9D-F49E-ED7E7FBEE9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53370" y="8538877"/>
            <a:ext cx="4934630" cy="1803196"/>
          </a:xfrm>
          <a:prstGeom prst="rect">
            <a:avLst/>
          </a:prstGeom>
        </p:spPr>
      </p:pic>
      <p:pic>
        <p:nvPicPr>
          <p:cNvPr id="32" name="Picture 31" descr="Logo&#10;&#10;Description automatically generated">
            <a:extLst>
              <a:ext uri="{FF2B5EF4-FFF2-40B4-BE49-F238E27FC236}">
                <a16:creationId xmlns:a16="http://schemas.microsoft.com/office/drawing/2014/main" id="{9572FA5F-BA83-E56D-6463-D19BD2A69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33" name="Group 32">
            <a:extLst>
              <a:ext uri="{FF2B5EF4-FFF2-40B4-BE49-F238E27FC236}">
                <a16:creationId xmlns:a16="http://schemas.microsoft.com/office/drawing/2014/main" id="{B983DF76-1DEB-F2B5-F87E-D421EAA1E5EC}"/>
              </a:ext>
            </a:extLst>
          </p:cNvPr>
          <p:cNvGrpSpPr/>
          <p:nvPr/>
        </p:nvGrpSpPr>
        <p:grpSpPr>
          <a:xfrm>
            <a:off x="3260452" y="805565"/>
            <a:ext cx="12191769" cy="1491558"/>
            <a:chOff x="2496575" y="286730"/>
            <a:chExt cx="12191769" cy="1491558"/>
          </a:xfrm>
        </p:grpSpPr>
        <p:grpSp>
          <p:nvGrpSpPr>
            <p:cNvPr id="34" name="Group 18">
              <a:extLst>
                <a:ext uri="{FF2B5EF4-FFF2-40B4-BE49-F238E27FC236}">
                  <a16:creationId xmlns:a16="http://schemas.microsoft.com/office/drawing/2014/main" id="{766896FB-CE6A-24E3-8EE4-8295DC870DB5}"/>
                </a:ext>
              </a:extLst>
            </p:cNvPr>
            <p:cNvGrpSpPr/>
            <p:nvPr/>
          </p:nvGrpSpPr>
          <p:grpSpPr>
            <a:xfrm>
              <a:off x="2496575" y="286730"/>
              <a:ext cx="12191769" cy="1491558"/>
              <a:chOff x="-264913" y="-38100"/>
              <a:chExt cx="3327217" cy="444500"/>
            </a:xfrm>
          </p:grpSpPr>
          <p:sp>
            <p:nvSpPr>
              <p:cNvPr id="36" name="Freeform 19">
                <a:extLst>
                  <a:ext uri="{FF2B5EF4-FFF2-40B4-BE49-F238E27FC236}">
                    <a16:creationId xmlns:a16="http://schemas.microsoft.com/office/drawing/2014/main" id="{D48B606C-39F4-549F-9744-668A5AE3751D}"/>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37" name="TextBox 20">
                <a:extLst>
                  <a:ext uri="{FF2B5EF4-FFF2-40B4-BE49-F238E27FC236}">
                    <a16:creationId xmlns:a16="http://schemas.microsoft.com/office/drawing/2014/main" id="{8BD8B79A-805E-FE49-4956-D533DF46D060}"/>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4">
              <a:extLst>
                <a:ext uri="{FF2B5EF4-FFF2-40B4-BE49-F238E27FC236}">
                  <a16:creationId xmlns:a16="http://schemas.microsoft.com/office/drawing/2014/main" id="{2000611F-01E9-C065-EB15-BD83E0180E32}"/>
                </a:ext>
              </a:extLst>
            </p:cNvPr>
            <p:cNvSpPr txBox="1"/>
            <p:nvPr/>
          </p:nvSpPr>
          <p:spPr>
            <a:xfrm>
              <a:off x="3331327" y="527626"/>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 cụ thể</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41175" y="799136"/>
            <a:ext cx="1077413" cy="1288211"/>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8944" y="9067713"/>
            <a:ext cx="740665" cy="887178"/>
          </a:xfrm>
          <a:prstGeom prst="rect">
            <a:avLst/>
          </a:prstGeom>
        </p:spPr>
      </p:pic>
    </p:spTree>
    <p:extLst>
      <p:ext uri="{BB962C8B-B14F-4D97-AF65-F5344CB8AC3E}">
        <p14:creationId xmlns:p14="http://schemas.microsoft.com/office/powerpoint/2010/main" val="163685718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wipe(left)">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wipe(left)">
                                      <p:cBhvr>
                                        <p:cTn id="27"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40615">
            <a:off x="15759874" y="8821130"/>
            <a:ext cx="2783892" cy="91109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59455">
            <a:off x="-586152" y="639558"/>
            <a:ext cx="2771117" cy="642644"/>
          </a:xfrm>
          <a:prstGeom prst="rect">
            <a:avLst/>
          </a:prstGeom>
        </p:spPr>
      </p:pic>
      <p:sp>
        <p:nvSpPr>
          <p:cNvPr id="8" name="Rounded Rectangular Callout 13">
            <a:extLst>
              <a:ext uri="{FF2B5EF4-FFF2-40B4-BE49-F238E27FC236}">
                <a16:creationId xmlns:a16="http://schemas.microsoft.com/office/drawing/2014/main" id="{40B24584-71FE-1A11-DD0F-F302F75263BA}"/>
              </a:ext>
            </a:extLst>
          </p:cNvPr>
          <p:cNvSpPr/>
          <p:nvPr/>
        </p:nvSpPr>
        <p:spPr>
          <a:xfrm>
            <a:off x="919541" y="1912424"/>
            <a:ext cx="6318192" cy="2495694"/>
          </a:xfrm>
          <a:prstGeom prst="wedgeRoundRectCallout">
            <a:avLst>
              <a:gd name="adj1" fmla="val -10236"/>
              <a:gd name="adj2" fmla="val 96687"/>
              <a:gd name="adj3" fmla="val 16667"/>
            </a:avLst>
          </a:prstGeom>
          <a:solidFill>
            <a:schemeClr val="bg1"/>
          </a:solidFill>
          <a:ln w="38100">
            <a:solidFill>
              <a:schemeClr val="accent2">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Làm việc trước lớp</a:t>
            </a:r>
          </a:p>
        </p:txBody>
      </p:sp>
      <p:pic>
        <p:nvPicPr>
          <p:cNvPr id="9" name="Picture 4">
            <a:extLst>
              <a:ext uri="{FF2B5EF4-FFF2-40B4-BE49-F238E27FC236}">
                <a16:creationId xmlns:a16="http://schemas.microsoft.com/office/drawing/2014/main" id="{CE3180CA-3EC0-05FC-3752-A76F73BA67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98266" y="8976567"/>
            <a:ext cx="1678934" cy="600219"/>
          </a:xfrm>
          <a:prstGeom prst="rect">
            <a:avLst/>
          </a:prstGeom>
        </p:spPr>
      </p:pic>
      <p:grpSp>
        <p:nvGrpSpPr>
          <p:cNvPr id="12" name="Group 11">
            <a:extLst>
              <a:ext uri="{FF2B5EF4-FFF2-40B4-BE49-F238E27FC236}">
                <a16:creationId xmlns:a16="http://schemas.microsoft.com/office/drawing/2014/main" id="{60101A3A-40C4-53B1-D07B-FC082BA70038}"/>
              </a:ext>
            </a:extLst>
          </p:cNvPr>
          <p:cNvGrpSpPr/>
          <p:nvPr/>
        </p:nvGrpSpPr>
        <p:grpSpPr>
          <a:xfrm>
            <a:off x="8236008" y="800100"/>
            <a:ext cx="8750665" cy="7989585"/>
            <a:chOff x="8305800" y="965944"/>
            <a:chExt cx="9372600" cy="7682757"/>
          </a:xfrm>
        </p:grpSpPr>
        <p:grpSp>
          <p:nvGrpSpPr>
            <p:cNvPr id="15" name="Group 14">
              <a:extLst>
                <a:ext uri="{FF2B5EF4-FFF2-40B4-BE49-F238E27FC236}">
                  <a16:creationId xmlns:a16="http://schemas.microsoft.com/office/drawing/2014/main" id="{6C66153E-8F3C-F9B0-7CAC-AEDE936CAEA0}"/>
                </a:ext>
              </a:extLst>
            </p:cNvPr>
            <p:cNvGrpSpPr/>
            <p:nvPr/>
          </p:nvGrpSpPr>
          <p:grpSpPr>
            <a:xfrm>
              <a:off x="8305800" y="2035551"/>
              <a:ext cx="9372600" cy="6613150"/>
              <a:chOff x="702894" y="3376974"/>
              <a:chExt cx="16350489" cy="5252191"/>
            </a:xfrm>
          </p:grpSpPr>
          <p:sp>
            <p:nvSpPr>
              <p:cNvPr id="18" name="Rectangle: Rounded Corners 17">
                <a:extLst>
                  <a:ext uri="{FF2B5EF4-FFF2-40B4-BE49-F238E27FC236}">
                    <a16:creationId xmlns:a16="http://schemas.microsoft.com/office/drawing/2014/main" id="{B46F2241-0454-849B-EB28-609A823D5F95}"/>
                  </a:ext>
                </a:extLst>
              </p:cNvPr>
              <p:cNvSpPr/>
              <p:nvPr/>
            </p:nvSpPr>
            <p:spPr>
              <a:xfrm>
                <a:off x="702894" y="3376974"/>
                <a:ext cx="16350489" cy="525219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3FB8CC4-3092-319C-26F0-15A63DFC87C3}"/>
                  </a:ext>
                </a:extLst>
              </p:cNvPr>
              <p:cNvSpPr/>
              <p:nvPr/>
            </p:nvSpPr>
            <p:spPr>
              <a:xfrm>
                <a:off x="1442788" y="3848213"/>
                <a:ext cx="14870700" cy="4465452"/>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em </a:t>
                </a:r>
                <a:r>
                  <a:rPr lang="vi-VN" sz="4400">
                    <a:solidFill>
                      <a:schemeClr val="tx1"/>
                    </a:solidFill>
                    <a:latin typeface="Arial" panose="020B0604020202020204" pitchFamily="34" charset="0"/>
                    <a:cs typeface="Arial" panose="020B0604020202020204" pitchFamily="34" charset="0"/>
                  </a:rPr>
                  <a:t>trình bày sơ đồ trước lớp</a:t>
                </a:r>
                <a:r>
                  <a:rPr lang="en-US" sz="4400">
                    <a:solidFill>
                      <a:schemeClr val="tx1"/>
                    </a:solidFill>
                    <a:latin typeface="Arial" panose="020B0604020202020204" pitchFamily="34" charset="0"/>
                    <a:cs typeface="Arial" panose="020B0604020202020204" pitchFamily="34" charset="0"/>
                  </a:rPr>
                  <a:t> để các bạn khác </a:t>
                </a:r>
                <a:r>
                  <a:rPr lang="vi-VN" sz="4400">
                    <a:solidFill>
                      <a:schemeClr val="tx1"/>
                    </a:solidFill>
                    <a:latin typeface="Arial" panose="020B0604020202020204" pitchFamily="34" charset="0"/>
                    <a:cs typeface="Arial" panose="020B0604020202020204" pitchFamily="34" charset="0"/>
                  </a:rPr>
                  <a:t>nhận xét, góp ý cho </a:t>
                </a:r>
                <a:r>
                  <a:rPr lang="en-US" sz="4400">
                    <a:solidFill>
                      <a:schemeClr val="tx1"/>
                    </a:solidFill>
                    <a:latin typeface="Arial" panose="020B0604020202020204" pitchFamily="34" charset="0"/>
                    <a:cs typeface="Arial" panose="020B0604020202020204" pitchFamily="34" charset="0"/>
                  </a:rPr>
                  <a:t>bài làm của mình.</a:t>
                </a:r>
                <a:endParaRPr lang="en-US" sz="4400" dirty="0">
                  <a:solidFill>
                    <a:schemeClr val="tx1"/>
                  </a:solidFill>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4C9A6407-7C3B-5AC2-E81B-56CF8508D268}"/>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30" name="Picture 29" descr="A cartoon of a child holding a book and a pointer&#10;&#10;Description automatically generated">
            <a:extLst>
              <a:ext uri="{FF2B5EF4-FFF2-40B4-BE49-F238E27FC236}">
                <a16:creationId xmlns:a16="http://schemas.microsoft.com/office/drawing/2014/main" id="{BCB30F0F-2D5B-CE87-D4B3-D364A91B8C12}"/>
              </a:ext>
            </a:extLst>
          </p:cNvPr>
          <p:cNvPicPr>
            <a:picLocks noChangeAspect="1"/>
          </p:cNvPicPr>
          <p:nvPr/>
        </p:nvPicPr>
        <p:blipFill rotWithShape="1">
          <a:blip r:embed="rId10">
            <a:extLst>
              <a:ext uri="{28A0092B-C50C-407E-A947-70E740481C1C}">
                <a14:useLocalDpi xmlns:a14="http://schemas.microsoft.com/office/drawing/2010/main" val="0"/>
              </a:ext>
            </a:extLst>
          </a:blip>
          <a:srcRect l="10639" t="10614" r="14165" b="16604"/>
          <a:stretch/>
        </p:blipFill>
        <p:spPr>
          <a:xfrm>
            <a:off x="697651" y="5935521"/>
            <a:ext cx="4495800" cy="435147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D2"/>
        </a:solidFill>
        <a:effectLst/>
      </p:bgPr>
    </p:bg>
    <p:spTree>
      <p:nvGrpSpPr>
        <p:cNvPr id="1" name=""/>
        <p:cNvGrpSpPr/>
        <p:nvPr/>
      </p:nvGrpSpPr>
      <p:grpSpPr>
        <a:xfrm>
          <a:off x="0" y="0"/>
          <a:ext cx="0" cy="0"/>
          <a:chOff x="0" y="0"/>
          <a:chExt cx="0" cy="0"/>
        </a:xfrm>
      </p:grpSpPr>
      <p:pic>
        <p:nvPicPr>
          <p:cNvPr id="8" name="Picture 28">
            <a:extLst>
              <a:ext uri="{FF2B5EF4-FFF2-40B4-BE49-F238E27FC236}">
                <a16:creationId xmlns:a16="http://schemas.microsoft.com/office/drawing/2014/main" id="{00C9BB84-D300-54A2-5837-A15ACD67D9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8982236"/>
            <a:ext cx="1083521" cy="1053971"/>
          </a:xfrm>
          <a:prstGeom prst="rect">
            <a:avLst/>
          </a:prstGeom>
        </p:spPr>
      </p:pic>
      <p:pic>
        <p:nvPicPr>
          <p:cNvPr id="11" name="Picture 28">
            <a:extLst>
              <a:ext uri="{FF2B5EF4-FFF2-40B4-BE49-F238E27FC236}">
                <a16:creationId xmlns:a16="http://schemas.microsoft.com/office/drawing/2014/main" id="{50F100E8-0CD5-47C4-34AD-E1FCA6BCF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6358782" y="152825"/>
            <a:ext cx="897126" cy="917136"/>
          </a:xfrm>
          <a:prstGeom prst="rect">
            <a:avLst/>
          </a:prstGeom>
        </p:spPr>
      </p:pic>
      <p:sp>
        <p:nvSpPr>
          <p:cNvPr id="6" name="TextBox 5">
            <a:extLst>
              <a:ext uri="{FF2B5EF4-FFF2-40B4-BE49-F238E27FC236}">
                <a16:creationId xmlns:a16="http://schemas.microsoft.com/office/drawing/2014/main" id="{661C9A48-3D08-D5EE-E140-7B54E8F99498}"/>
              </a:ext>
            </a:extLst>
          </p:cNvPr>
          <p:cNvSpPr txBox="1"/>
          <p:nvPr/>
        </p:nvSpPr>
        <p:spPr>
          <a:xfrm>
            <a:off x="581992" y="1627334"/>
            <a:ext cx="16802099"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Trong một ngày, mỗi chúng ta đều cần thực hiện nhiều hoạt động, công việc khác nhau.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Nếu các công việc không được sắp xếp khoa học, không được thực hiện hợp lí thì chúng ta sẽ luôn bị chậm, muộn, thậm chí hỏng việc.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Tư duy khoa học trong việc sắp xếp thứ tự các công việc cũng như trình tự các bước khi thực hiện công việc giúp cho công việc được thực hiện nhanh chóng và hiệu quả.</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03A7580-7D74-08E2-F318-2E559E947E93}"/>
              </a:ext>
            </a:extLst>
          </p:cNvPr>
          <p:cNvSpPr txBox="1"/>
          <p:nvPr/>
        </p:nvSpPr>
        <p:spPr>
          <a:xfrm>
            <a:off x="5086350" y="704004"/>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14" name="Picture 13" descr="A group of people sitting on books and a clock&#10;&#10;Description automatically generated">
            <a:extLst>
              <a:ext uri="{FF2B5EF4-FFF2-40B4-BE49-F238E27FC236}">
                <a16:creationId xmlns:a16="http://schemas.microsoft.com/office/drawing/2014/main" id="{3DC4552E-27A3-3F1E-B77E-569060BC05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7170790"/>
            <a:ext cx="6324600" cy="3642892"/>
          </a:xfrm>
          <a:prstGeom prst="rect">
            <a:avLst/>
          </a:prstGeom>
        </p:spPr>
      </p:pic>
    </p:spTree>
    <p:extLst>
      <p:ext uri="{BB962C8B-B14F-4D97-AF65-F5344CB8AC3E}">
        <p14:creationId xmlns:p14="http://schemas.microsoft.com/office/powerpoint/2010/main" val="136035594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a16="http://schemas.microsoft.com/office/drawing/2014/main" id="{BA57EEDC-C5A2-0D8C-6F9A-D70A98D61FDD}"/>
              </a:ext>
            </a:extLst>
          </p:cNvPr>
          <p:cNvSpPr txBox="1"/>
          <p:nvPr/>
        </p:nvSpPr>
        <p:spPr>
          <a:xfrm>
            <a:off x="2705100" y="3672478"/>
            <a:ext cx="12877799"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2: </a:t>
            </a:r>
          </a:p>
          <a:p>
            <a:pPr algn="ctr">
              <a:lnSpc>
                <a:spcPct val="150000"/>
              </a:lnSpc>
            </a:pPr>
            <a:r>
              <a:rPr lang="en-US" sz="6600" b="1">
                <a:latin typeface="Arial" panose="020B0604020202020204" pitchFamily="34" charset="0"/>
                <a:cs typeface="Arial" panose="020B0604020202020204" pitchFamily="34" charset="0"/>
              </a:rPr>
              <a:t>Kể về một ngày của em</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22363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9723D26-B0F1-3936-B483-544CDFFC3D2B}"/>
              </a:ext>
            </a:extLst>
          </p:cNvPr>
          <p:cNvGrpSpPr/>
          <p:nvPr/>
        </p:nvGrpSpPr>
        <p:grpSpPr>
          <a:xfrm>
            <a:off x="8918080" y="1275727"/>
            <a:ext cx="8804092" cy="7735546"/>
            <a:chOff x="992028" y="1603481"/>
            <a:chExt cx="8804092" cy="7735546"/>
          </a:xfrm>
        </p:grpSpPr>
        <p:sp>
          <p:nvSpPr>
            <p:cNvPr id="18" name="Freeform 3">
              <a:extLst>
                <a:ext uri="{FF2B5EF4-FFF2-40B4-BE49-F238E27FC236}">
                  <a16:creationId xmlns:a16="http://schemas.microsoft.com/office/drawing/2014/main" id="{A253B6C5-0043-2B30-49B9-6EC3943297F1}"/>
                </a:ext>
              </a:extLst>
            </p:cNvPr>
            <p:cNvSpPr/>
            <p:nvPr/>
          </p:nvSpPr>
          <p:spPr>
            <a:xfrm>
              <a:off x="1430332" y="2715301"/>
              <a:ext cx="8365788" cy="6623726"/>
            </a:xfrm>
            <a:custGeom>
              <a:avLst/>
              <a:gdLst/>
              <a:ahLst/>
              <a:cxnLst/>
              <a:rect l="l" t="t" r="r" b="b"/>
              <a:pathLst>
                <a:path w="2610505" h="597602">
                  <a:moveTo>
                    <a:pt x="39835" y="0"/>
                  </a:moveTo>
                  <a:lnTo>
                    <a:pt x="2570670" y="0"/>
                  </a:lnTo>
                  <a:cubicBezTo>
                    <a:pt x="2592671" y="0"/>
                    <a:pt x="2610505" y="17835"/>
                    <a:pt x="2610505" y="39835"/>
                  </a:cubicBezTo>
                  <a:lnTo>
                    <a:pt x="2610505" y="557767"/>
                  </a:lnTo>
                  <a:cubicBezTo>
                    <a:pt x="2610505" y="568332"/>
                    <a:pt x="2606309" y="578464"/>
                    <a:pt x="2598838" y="585935"/>
                  </a:cubicBezTo>
                  <a:cubicBezTo>
                    <a:pt x="2591367" y="593405"/>
                    <a:pt x="2581235" y="597602"/>
                    <a:pt x="2570670" y="597602"/>
                  </a:cubicBezTo>
                  <a:lnTo>
                    <a:pt x="39835" y="597602"/>
                  </a:lnTo>
                  <a:cubicBezTo>
                    <a:pt x="29270" y="597602"/>
                    <a:pt x="19138" y="593405"/>
                    <a:pt x="11667" y="585935"/>
                  </a:cubicBezTo>
                  <a:cubicBezTo>
                    <a:pt x="4197" y="578464"/>
                    <a:pt x="0" y="568332"/>
                    <a:pt x="0" y="557767"/>
                  </a:cubicBezTo>
                  <a:lnTo>
                    <a:pt x="0" y="39835"/>
                  </a:lnTo>
                  <a:cubicBezTo>
                    <a:pt x="0" y="29270"/>
                    <a:pt x="4197" y="19138"/>
                    <a:pt x="11667" y="11667"/>
                  </a:cubicBezTo>
                  <a:cubicBezTo>
                    <a:pt x="19138" y="4197"/>
                    <a:pt x="29270" y="0"/>
                    <a:pt x="39835" y="0"/>
                  </a:cubicBezTo>
                  <a:close/>
                </a:path>
              </a:pathLst>
            </a:custGeom>
            <a:solidFill>
              <a:schemeClr val="accent5">
                <a:lumMod val="20000"/>
                <a:lumOff val="80000"/>
              </a:schemeClr>
            </a:solidFill>
          </p:spPr>
          <p:txBody>
            <a:bodyPr/>
            <a:lstStyle/>
            <a:p>
              <a:endParaRPr lang="en-US"/>
            </a:p>
          </p:txBody>
        </p:sp>
        <p:pic>
          <p:nvPicPr>
            <p:cNvPr id="19" name="Picture 2">
              <a:extLst>
                <a:ext uri="{FF2B5EF4-FFF2-40B4-BE49-F238E27FC236}">
                  <a16:creationId xmlns:a16="http://schemas.microsoft.com/office/drawing/2014/main" id="{A2F0FB08-7419-0E01-5CFB-63966945BD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2028" y="1603481"/>
              <a:ext cx="1598847" cy="1474936"/>
            </a:xfrm>
            <a:prstGeom prst="rect">
              <a:avLst/>
            </a:prstGeom>
          </p:spPr>
        </p:pic>
      </p:grpSp>
      <p:sp>
        <p:nvSpPr>
          <p:cNvPr id="15" name="TextBox 14">
            <a:extLst>
              <a:ext uri="{FF2B5EF4-FFF2-40B4-BE49-F238E27FC236}">
                <a16:creationId xmlns:a16="http://schemas.microsoft.com/office/drawing/2014/main" id="{C25DCA31-8B86-BDC6-DC15-327F2E6F8913}"/>
              </a:ext>
            </a:extLst>
          </p:cNvPr>
          <p:cNvSpPr txBox="1"/>
          <p:nvPr/>
        </p:nvSpPr>
        <p:spPr>
          <a:xfrm>
            <a:off x="9915920" y="3627279"/>
            <a:ext cx="7246716" cy="4387420"/>
          </a:xfrm>
          <a:prstGeom prst="rect">
            <a:avLst/>
          </a:prstGeom>
          <a:noFill/>
        </p:spPr>
        <p:txBody>
          <a:bodyPr wrap="square">
            <a:spAutoFit/>
          </a:bodyPr>
          <a:lstStyle/>
          <a:p>
            <a:pPr algn="just">
              <a:lnSpc>
                <a:spcPct val="150000"/>
              </a:lnSpc>
            </a:pP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a:t>
            </a:r>
            <a:r>
              <a:rPr lang="en-US"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8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sơ đồ tư duy đã làm để kể về hoạt động trong một ngày của mình</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28" t="134"/>
          <a:stretch>
            <a:fillRect/>
          </a:stretch>
        </p:blipFill>
        <p:spPr>
          <a:xfrm rot="2367332">
            <a:off x="16131242" y="2047036"/>
            <a:ext cx="2125108" cy="702125"/>
          </a:xfrm>
          <a:prstGeom prst="rect">
            <a:avLst/>
          </a:prstGeom>
        </p:spPr>
      </p:pic>
      <p:pic>
        <p:nvPicPr>
          <p:cNvPr id="24" name="Picture 6">
            <a:extLst>
              <a:ext uri="{FF2B5EF4-FFF2-40B4-BE49-F238E27FC236}">
                <a16:creationId xmlns:a16="http://schemas.microsoft.com/office/drawing/2014/main" id="{DEFD8AE4-E27F-7837-3CD0-E29856E21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452">
            <a:off x="405645" y="369066"/>
            <a:ext cx="8771981" cy="10709845"/>
          </a:xfrm>
          <a:prstGeom prst="rect">
            <a:avLst/>
          </a:prstGeom>
        </p:spPr>
      </p:pic>
      <p:grpSp>
        <p:nvGrpSpPr>
          <p:cNvPr id="25" name="Group 24">
            <a:extLst>
              <a:ext uri="{FF2B5EF4-FFF2-40B4-BE49-F238E27FC236}">
                <a16:creationId xmlns:a16="http://schemas.microsoft.com/office/drawing/2014/main" id="{4E4A5C76-84EF-1E85-AEFD-95A8E7E7478B}"/>
              </a:ext>
            </a:extLst>
          </p:cNvPr>
          <p:cNvGrpSpPr/>
          <p:nvPr/>
        </p:nvGrpSpPr>
        <p:grpSpPr>
          <a:xfrm>
            <a:off x="215800" y="461918"/>
            <a:ext cx="6827420" cy="1157110"/>
            <a:chOff x="203132" y="534842"/>
            <a:chExt cx="6827420" cy="1157110"/>
          </a:xfrm>
        </p:grpSpPr>
        <p:grpSp>
          <p:nvGrpSpPr>
            <p:cNvPr id="26" name="Group 10">
              <a:extLst>
                <a:ext uri="{FF2B5EF4-FFF2-40B4-BE49-F238E27FC236}">
                  <a16:creationId xmlns:a16="http://schemas.microsoft.com/office/drawing/2014/main" id="{2CBCFAFC-C6FD-126A-B8C7-08314FB1C69A}"/>
                </a:ext>
              </a:extLst>
            </p:cNvPr>
            <p:cNvGrpSpPr/>
            <p:nvPr/>
          </p:nvGrpSpPr>
          <p:grpSpPr>
            <a:xfrm rot="-143938">
              <a:off x="203132" y="534842"/>
              <a:ext cx="6827420" cy="1157110"/>
              <a:chOff x="0" y="0"/>
              <a:chExt cx="5761308" cy="848774"/>
            </a:xfrm>
          </p:grpSpPr>
          <p:sp>
            <p:nvSpPr>
              <p:cNvPr id="28" name="Freeform 11">
                <a:extLst>
                  <a:ext uri="{FF2B5EF4-FFF2-40B4-BE49-F238E27FC236}">
                    <a16:creationId xmlns:a16="http://schemas.microsoft.com/office/drawing/2014/main" id="{751EC9F3-CE76-2617-68F0-26857B927B2D}"/>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5">
                  <a:lumMod val="75000"/>
                </a:schemeClr>
              </a:solidFill>
            </p:spPr>
            <p:txBody>
              <a:bodyPr/>
              <a:lstStyle/>
              <a:p>
                <a:endParaRPr lang="en-US"/>
              </a:p>
            </p:txBody>
          </p:sp>
        </p:grpSp>
        <p:sp>
          <p:nvSpPr>
            <p:cNvPr id="27" name="TextBox 12">
              <a:extLst>
                <a:ext uri="{FF2B5EF4-FFF2-40B4-BE49-F238E27FC236}">
                  <a16:creationId xmlns:a16="http://schemas.microsoft.com/office/drawing/2014/main" id="{F9C6462C-16F8-63F1-506B-2644AF9694DC}"/>
                </a:ext>
              </a:extLst>
            </p:cNvPr>
            <p:cNvSpPr txBox="1"/>
            <p:nvPr/>
          </p:nvSpPr>
          <p:spPr>
            <a:xfrm rot="21459337">
              <a:off x="405279" y="801004"/>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800" b="1" spc="179">
                  <a:solidFill>
                    <a:srgbClr val="FFFFFF"/>
                  </a:solidFill>
                  <a:latin typeface="Arial" panose="020B0604020202020204" pitchFamily="34" charset="0"/>
                  <a:cs typeface="Arial" panose="020B0604020202020204" pitchFamily="34" charset="0"/>
                </a:rPr>
                <a:t>Làm việc trước lớp</a:t>
              </a:r>
              <a:endParaRPr lang="en-US" sz="4800" b="1" spc="179" dirty="0">
                <a:solidFill>
                  <a:srgbClr val="FFFFFF"/>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D5D73B0-0307-BD01-9A3B-1CD6AD22E591}"/>
              </a:ext>
            </a:extLst>
          </p:cNvPr>
          <p:cNvGrpSpPr/>
          <p:nvPr/>
        </p:nvGrpSpPr>
        <p:grpSpPr>
          <a:xfrm>
            <a:off x="841482" y="2969375"/>
            <a:ext cx="7248930" cy="4798966"/>
            <a:chOff x="965662" y="3063065"/>
            <a:chExt cx="7248930" cy="4798966"/>
          </a:xfrm>
        </p:grpSpPr>
        <p:pic>
          <p:nvPicPr>
            <p:cNvPr id="23" name="Picture 22" descr="A group of children in a classroom&#10;&#10;Description automatically generated">
              <a:extLst>
                <a:ext uri="{FF2B5EF4-FFF2-40B4-BE49-F238E27FC236}">
                  <a16:creationId xmlns:a16="http://schemas.microsoft.com/office/drawing/2014/main" id="{77633B6A-6532-BE5F-67F5-1E3B11A79DFE}"/>
                </a:ext>
              </a:extLst>
            </p:cNvPr>
            <p:cNvPicPr>
              <a:picLocks noChangeAspect="1"/>
            </p:cNvPicPr>
            <p:nvPr/>
          </p:nvPicPr>
          <p:blipFill rotWithShape="1">
            <a:blip r:embed="rId8">
              <a:extLst>
                <a:ext uri="{28A0092B-C50C-407E-A947-70E740481C1C}">
                  <a14:useLocalDpi xmlns:a14="http://schemas.microsoft.com/office/drawing/2010/main" val="0"/>
                </a:ext>
              </a:extLst>
            </a:blip>
            <a:srcRect l="15672" t="19234" r="11938" b="9022"/>
            <a:stretch/>
          </p:blipFill>
          <p:spPr>
            <a:xfrm>
              <a:off x="965662" y="3624861"/>
              <a:ext cx="7248930" cy="423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2" descr="Push pin ">
              <a:extLst>
                <a:ext uri="{FF2B5EF4-FFF2-40B4-BE49-F238E27FC236}">
                  <a16:creationId xmlns:a16="http://schemas.microsoft.com/office/drawing/2014/main" id="{870FDECB-A990-E63E-6720-EC9F95E80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07760">
              <a:off x="4122654" y="3063065"/>
              <a:ext cx="652433" cy="67185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reeform 19">
            <a:extLst>
              <a:ext uri="{FF2B5EF4-FFF2-40B4-BE49-F238E27FC236}">
                <a16:creationId xmlns:a16="http://schemas.microsoft.com/office/drawing/2014/main" id="{24D59844-42CE-65BF-1B36-2C8CDFC409E7}"/>
              </a:ext>
            </a:extLst>
          </p:cNvPr>
          <p:cNvSpPr/>
          <p:nvPr/>
        </p:nvSpPr>
        <p:spPr>
          <a:xfrm rot="-1059693">
            <a:off x="5628485" y="8573556"/>
            <a:ext cx="4475426" cy="1803715"/>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62801964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32">
            <a:off x="161817" y="66772"/>
            <a:ext cx="1101434" cy="107940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10366" y="9203010"/>
            <a:ext cx="1101434" cy="1079405"/>
          </a:xfrm>
          <a:prstGeom prst="rect">
            <a:avLst/>
          </a:prstGeom>
        </p:spPr>
      </p:pic>
      <p:pic>
        <p:nvPicPr>
          <p:cNvPr id="35" name="Picture 9">
            <a:extLst>
              <a:ext uri="{FF2B5EF4-FFF2-40B4-BE49-F238E27FC236}">
                <a16:creationId xmlns:a16="http://schemas.microsoft.com/office/drawing/2014/main" id="{DF7C6034-C7DC-BC70-E2E2-42568E6AF0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0968">
            <a:off x="16332117" y="464810"/>
            <a:ext cx="1935172" cy="633329"/>
          </a:xfrm>
          <a:prstGeom prst="rect">
            <a:avLst/>
          </a:prstGeom>
        </p:spPr>
      </p:pic>
      <p:sp>
        <p:nvSpPr>
          <p:cNvPr id="5" name="TextBox 4">
            <a:extLst>
              <a:ext uri="{FF2B5EF4-FFF2-40B4-BE49-F238E27FC236}">
                <a16:creationId xmlns:a16="http://schemas.microsoft.com/office/drawing/2014/main" id="{E9036B83-4F00-1D69-BFBF-F423D5B237DE}"/>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grpSp>
        <p:nvGrpSpPr>
          <p:cNvPr id="8" name="Group 7">
            <a:extLst>
              <a:ext uri="{FF2B5EF4-FFF2-40B4-BE49-F238E27FC236}">
                <a16:creationId xmlns:a16="http://schemas.microsoft.com/office/drawing/2014/main" id="{B6C48C49-B3E0-65CD-0501-946902F02AC8}"/>
              </a:ext>
            </a:extLst>
          </p:cNvPr>
          <p:cNvGrpSpPr/>
          <p:nvPr/>
        </p:nvGrpSpPr>
        <p:grpSpPr>
          <a:xfrm>
            <a:off x="5816281" y="2429517"/>
            <a:ext cx="11633519" cy="3325914"/>
            <a:chOff x="457200" y="2475304"/>
            <a:chExt cx="11633519" cy="3325914"/>
          </a:xfrm>
        </p:grpSpPr>
        <p:sp>
          <p:nvSpPr>
            <p:cNvPr id="9" name="Rounded Rectangle 14">
              <a:extLst>
                <a:ext uri="{FF2B5EF4-FFF2-40B4-BE49-F238E27FC236}">
                  <a16:creationId xmlns:a16="http://schemas.microsoft.com/office/drawing/2014/main" id="{05B896E8-F962-D423-2AC6-37DE78748140}"/>
                </a:ext>
              </a:extLst>
            </p:cNvPr>
            <p:cNvSpPr/>
            <p:nvPr/>
          </p:nvSpPr>
          <p:spPr>
            <a:xfrm>
              <a:off x="541920" y="3220209"/>
              <a:ext cx="11548799" cy="2581009"/>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trước lớp cụ thể về kinh nghiệm thực hiện công việc hằng ngày một cách khoa học.</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35">
              <a:extLst>
                <a:ext uri="{FF2B5EF4-FFF2-40B4-BE49-F238E27FC236}">
                  <a16:creationId xmlns:a16="http://schemas.microsoft.com/office/drawing/2014/main" id="{446C975E-E43C-5BDA-68BF-F8CE5DBC4E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 y="2475304"/>
              <a:ext cx="2220582" cy="1170853"/>
            </a:xfrm>
            <a:prstGeom prst="rect">
              <a:avLst/>
            </a:prstGeom>
          </p:spPr>
        </p:pic>
      </p:grpSp>
      <p:grpSp>
        <p:nvGrpSpPr>
          <p:cNvPr id="11" name="Group 10">
            <a:extLst>
              <a:ext uri="{FF2B5EF4-FFF2-40B4-BE49-F238E27FC236}">
                <a16:creationId xmlns:a16="http://schemas.microsoft.com/office/drawing/2014/main" id="{95AA9176-293A-AB3B-6C04-94696CCC2AC7}"/>
              </a:ext>
            </a:extLst>
          </p:cNvPr>
          <p:cNvGrpSpPr/>
          <p:nvPr/>
        </p:nvGrpSpPr>
        <p:grpSpPr>
          <a:xfrm>
            <a:off x="5689633" y="6196820"/>
            <a:ext cx="11760167" cy="3321326"/>
            <a:chOff x="707218" y="6167966"/>
            <a:chExt cx="11760167" cy="3266667"/>
          </a:xfrm>
        </p:grpSpPr>
        <p:sp>
          <p:nvSpPr>
            <p:cNvPr id="14" name="Rounded Rectangle 14">
              <a:extLst>
                <a:ext uri="{FF2B5EF4-FFF2-40B4-BE49-F238E27FC236}">
                  <a16:creationId xmlns:a16="http://schemas.microsoft.com/office/drawing/2014/main" id="{0FA33A47-ACF3-42E4-22B4-B5A86EB103E9}"/>
                </a:ext>
              </a:extLst>
            </p:cNvPr>
            <p:cNvSpPr/>
            <p:nvPr/>
          </p:nvSpPr>
          <p:spPr>
            <a:xfrm>
              <a:off x="945800" y="6896100"/>
              <a:ext cx="11521585" cy="2538533"/>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Đóng góp ý kiến cho phần trình bày của bạn.</a:t>
              </a:r>
              <a:endParaRPr lang="en-US" sz="4000" dirty="0">
                <a:solidFill>
                  <a:schemeClr val="tx1"/>
                </a:solidFill>
                <a:latin typeface="Arial" panose="020B0604020202020204" pitchFamily="34" charset="0"/>
                <a:cs typeface="Arial" panose="020B0604020202020204" pitchFamily="34" charset="0"/>
              </a:endParaRPr>
            </a:p>
          </p:txBody>
        </p:sp>
        <p:pic>
          <p:nvPicPr>
            <p:cNvPr id="15" name="Picture 35">
              <a:extLst>
                <a:ext uri="{FF2B5EF4-FFF2-40B4-BE49-F238E27FC236}">
                  <a16:creationId xmlns:a16="http://schemas.microsoft.com/office/drawing/2014/main" id="{53C0D01E-F085-D9BA-1CEF-C34237D77F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7218" y="6167966"/>
              <a:ext cx="2186113" cy="1152678"/>
            </a:xfrm>
            <a:prstGeom prst="rect">
              <a:avLst/>
            </a:prstGeom>
          </p:spPr>
        </p:pic>
      </p:grpSp>
      <p:grpSp>
        <p:nvGrpSpPr>
          <p:cNvPr id="17" name="Group 16">
            <a:extLst>
              <a:ext uri="{FF2B5EF4-FFF2-40B4-BE49-F238E27FC236}">
                <a16:creationId xmlns:a16="http://schemas.microsoft.com/office/drawing/2014/main" id="{989DEF82-BB6D-A823-30A4-619501535417}"/>
              </a:ext>
            </a:extLst>
          </p:cNvPr>
          <p:cNvGrpSpPr/>
          <p:nvPr/>
        </p:nvGrpSpPr>
        <p:grpSpPr>
          <a:xfrm>
            <a:off x="3200400" y="-19173"/>
            <a:ext cx="12416085" cy="1991047"/>
            <a:chOff x="3200400" y="-19173"/>
            <a:chExt cx="12416085" cy="1991047"/>
          </a:xfrm>
        </p:grpSpPr>
        <p:sp>
          <p:nvSpPr>
            <p:cNvPr id="18" name="Freeform 3">
              <a:extLst>
                <a:ext uri="{FF2B5EF4-FFF2-40B4-BE49-F238E27FC236}">
                  <a16:creationId xmlns:a16="http://schemas.microsoft.com/office/drawing/2014/main" id="{285491B3-DB45-626C-EB72-6D668FDF817D}"/>
                </a:ext>
              </a:extLst>
            </p:cNvPr>
            <p:cNvSpPr/>
            <p:nvPr/>
          </p:nvSpPr>
          <p:spPr>
            <a:xfrm>
              <a:off x="3200400" y="-19173"/>
              <a:ext cx="12416085"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5">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19" name="Rectangle 18">
              <a:extLst>
                <a:ext uri="{FF2B5EF4-FFF2-40B4-BE49-F238E27FC236}">
                  <a16:creationId xmlns:a16="http://schemas.microsoft.com/office/drawing/2014/main" id="{9FAE90AD-AC9B-5976-791E-A54001655D1E}"/>
                </a:ext>
              </a:extLst>
            </p:cNvPr>
            <p:cNvSpPr/>
            <p:nvPr/>
          </p:nvSpPr>
          <p:spPr>
            <a:xfrm>
              <a:off x="3397009" y="577567"/>
              <a:ext cx="12022865" cy="769441"/>
            </a:xfrm>
            <a:prstGeom prst="rect">
              <a:avLst/>
            </a:prstGeom>
          </p:spPr>
          <p:txBody>
            <a:bodyPr wrap="square">
              <a:spAutoFit/>
            </a:bodyP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Các em thực hiện những yêu cầu sau:</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19" descr="A picture containing doll, toy&#10;&#10;Description automatically generated">
            <a:extLst>
              <a:ext uri="{FF2B5EF4-FFF2-40B4-BE49-F238E27FC236}">
                <a16:creationId xmlns:a16="http://schemas.microsoft.com/office/drawing/2014/main" id="{B27EE663-F4CD-D0E7-0049-077DDB3E4D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897" y="4471833"/>
            <a:ext cx="5815167" cy="5815167"/>
          </a:xfrm>
          <a:prstGeom prst="rect">
            <a:avLst/>
          </a:prstGeom>
        </p:spPr>
      </p:pic>
    </p:spTree>
    <p:extLst>
      <p:ext uri="{BB962C8B-B14F-4D97-AF65-F5344CB8AC3E}">
        <p14:creationId xmlns:p14="http://schemas.microsoft.com/office/powerpoint/2010/main" val="176612565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2" descr="Sơ đồ tư duy là gì? Những điều cần biết để sáng tạo sơ đồ tư duy">
            <a:extLst>
              <a:ext uri="{FF2B5EF4-FFF2-40B4-BE49-F238E27FC236}">
                <a16:creationId xmlns:a16="http://schemas.microsoft.com/office/drawing/2014/main" id="{2503B8DA-7A9E-466B-6536-ED1EED20470E}"/>
              </a:ext>
            </a:extLst>
          </p:cNvPr>
          <p:cNvPicPr>
            <a:picLocks noChangeAspect="1" noChangeArrowheads="1"/>
          </p:cNvPicPr>
          <p:nvPr/>
        </p:nvPicPr>
        <p:blipFill rotWithShape="1">
          <a:blip r:embed="rId2">
            <a:alphaModFix amt="51000"/>
            <a:extLst>
              <a:ext uri="{28A0092B-C50C-407E-A947-70E740481C1C}">
                <a14:useLocalDpi xmlns:a14="http://schemas.microsoft.com/office/drawing/2010/main" val="0"/>
              </a:ext>
            </a:extLst>
          </a:blip>
          <a:srcRect t="12201" b="385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A59A1B0-DA9E-5C20-65CC-19161F4CD000}"/>
              </a:ext>
            </a:extLst>
          </p:cNvPr>
          <p:cNvGrpSpPr/>
          <p:nvPr/>
        </p:nvGrpSpPr>
        <p:grpSpPr>
          <a:xfrm>
            <a:off x="152398" y="3314700"/>
            <a:ext cx="10439401" cy="5105400"/>
            <a:chOff x="54426" y="3244652"/>
            <a:chExt cx="10134600" cy="5105400"/>
          </a:xfrm>
        </p:grpSpPr>
        <p:sp>
          <p:nvSpPr>
            <p:cNvPr id="22" name="Round Same Side Corner Rectangle 3">
              <a:extLst>
                <a:ext uri="{FF2B5EF4-FFF2-40B4-BE49-F238E27FC236}">
                  <a16:creationId xmlns:a16="http://schemas.microsoft.com/office/drawing/2014/main" id="{0E61F4E7-9801-3455-4899-527741C52474}"/>
                </a:ext>
              </a:extLst>
            </p:cNvPr>
            <p:cNvSpPr/>
            <p:nvPr/>
          </p:nvSpPr>
          <p:spPr>
            <a:xfrm rot="5400000">
              <a:off x="2569026" y="730052"/>
              <a:ext cx="5105400" cy="101346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2CB46D-2643-DAEB-53C4-1CDBDE6105E8}"/>
                </a:ext>
              </a:extLst>
            </p:cNvPr>
            <p:cNvSpPr txBox="1"/>
            <p:nvPr/>
          </p:nvSpPr>
          <p:spPr>
            <a:xfrm>
              <a:off x="834116" y="3713351"/>
              <a:ext cx="8422821" cy="4168000"/>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YÊU CẦU</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en-US" sz="4400">
                  <a:latin typeface="Arial" panose="020B0604020202020204" pitchFamily="34" charset="0"/>
                  <a:cs typeface="Arial" panose="020B0604020202020204" pitchFamily="34" charset="0"/>
                </a:rPr>
                <a:t>Các em hãy </a:t>
              </a:r>
              <a:r>
                <a:rPr lang="vi-VN" sz="4400">
                  <a:latin typeface="Arial" panose="020B0604020202020204" pitchFamily="34" charset="0"/>
                  <a:cs typeface="Arial" panose="020B0604020202020204" pitchFamily="34" charset="0"/>
                </a:rPr>
                <a:t>cùng bình chọn sơ đồ tư duy khoa học, sinh động và hấp dẫn nhất</a:t>
              </a:r>
              <a:r>
                <a:rPr lang="en-US" sz="440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852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2"/>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82934EE-4991-A5CD-771F-220745A5919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sp>
        <p:nvSpPr>
          <p:cNvPr id="3" name="Freeform 3">
            <a:extLst>
              <a:ext uri="{FF2B5EF4-FFF2-40B4-BE49-F238E27FC236}">
                <a16:creationId xmlns:a16="http://schemas.microsoft.com/office/drawing/2014/main" id="{FA907A18-A6A9-6821-5DEC-5E87B0F8E75E}"/>
              </a:ext>
            </a:extLst>
          </p:cNvPr>
          <p:cNvSpPr/>
          <p:nvPr/>
        </p:nvSpPr>
        <p:spPr>
          <a:xfrm>
            <a:off x="1143000" y="1714500"/>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2">
              <a:alphaModFix amt="73000"/>
              <a:extLst>
                <a:ext uri="{96DAC541-7B7A-43D3-8B79-37D633B846F1}">
                  <asvg:svgBlip xmlns:asvg="http://schemas.microsoft.com/office/drawing/2016/SVG/main" r:embed="rId3"/>
                </a:ext>
              </a:extLst>
            </a:blip>
            <a:stretch>
              <a:fillRect l="-4946" t="-21487" r="-5005" b="-52359"/>
            </a:stretch>
          </a:blipFill>
        </p:spPr>
        <p:txBody>
          <a:bodyPr/>
          <a:lstStyle/>
          <a:p>
            <a:endParaRPr lang="en-US"/>
          </a:p>
        </p:txBody>
      </p:sp>
      <p:sp>
        <p:nvSpPr>
          <p:cNvPr id="4" name="Freeform 4">
            <a:extLst>
              <a:ext uri="{FF2B5EF4-FFF2-40B4-BE49-F238E27FC236}">
                <a16:creationId xmlns:a16="http://schemas.microsoft.com/office/drawing/2014/main" id="{727CB94E-A92F-4C96-17BA-56277EE11D46}"/>
              </a:ext>
            </a:extLst>
          </p:cNvPr>
          <p:cNvSpPr/>
          <p:nvPr/>
        </p:nvSpPr>
        <p:spPr>
          <a:xfrm>
            <a:off x="380395" y="7966998"/>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77EC4C14-345D-B756-742F-BE7E39340AC5}"/>
              </a:ext>
            </a:extLst>
          </p:cNvPr>
          <p:cNvGrpSpPr/>
          <p:nvPr/>
        </p:nvGrpSpPr>
        <p:grpSpPr>
          <a:xfrm>
            <a:off x="5029200" y="1187513"/>
            <a:ext cx="8841521" cy="1244189"/>
            <a:chOff x="4927989" y="1270945"/>
            <a:chExt cx="8841521" cy="1244189"/>
          </a:xfrm>
        </p:grpSpPr>
        <p:pic>
          <p:nvPicPr>
            <p:cNvPr id="9" name="Picture 9">
              <a:extLst>
                <a:ext uri="{FF2B5EF4-FFF2-40B4-BE49-F238E27FC236}">
                  <a16:creationId xmlns:a16="http://schemas.microsoft.com/office/drawing/2014/main" id="{558BFBC0-832B-EC5B-803E-9E3C7CBEE9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7989" y="1270945"/>
              <a:ext cx="8841521" cy="1244189"/>
            </a:xfrm>
            <a:prstGeom prst="rect">
              <a:avLst/>
            </a:prstGeom>
          </p:spPr>
        </p:pic>
        <p:sp>
          <p:nvSpPr>
            <p:cNvPr id="12" name="TextBox 11">
              <a:extLst>
                <a:ext uri="{FF2B5EF4-FFF2-40B4-BE49-F238E27FC236}">
                  <a16:creationId xmlns:a16="http://schemas.microsoft.com/office/drawing/2014/main" id="{DE827CE9-148A-1338-6D45-3D97A5A5CFBF}"/>
                </a:ext>
              </a:extLst>
            </p:cNvPr>
            <p:cNvSpPr txBox="1"/>
            <p:nvPr/>
          </p:nvSpPr>
          <p:spPr>
            <a:xfrm>
              <a:off x="5429673" y="1458023"/>
              <a:ext cx="7907366" cy="892552"/>
            </a:xfrm>
            <a:prstGeom prst="rect">
              <a:avLst/>
            </a:prstGeom>
            <a:noFill/>
          </p:spPr>
          <p:txBody>
            <a:bodyPr wrap="square" rtlCol="0">
              <a:spAutoFit/>
            </a:bodyPr>
            <a:lstStyle/>
            <a:p>
              <a:pPr algn="ctr"/>
              <a:r>
                <a:rPr lang="en-US" sz="5200" b="1">
                  <a:solidFill>
                    <a:srgbClr val="C00000"/>
                  </a:solidFill>
                  <a:latin typeface="Arial" panose="020B0604020202020204" pitchFamily="34" charset="0"/>
                  <a:cs typeface="Arial" panose="020B0604020202020204" pitchFamily="34" charset="0"/>
                </a:rPr>
                <a:t>TỔNG KẾT HOẠT ĐỘNG</a:t>
              </a:r>
              <a:endParaRPr lang="en-US" sz="5200" b="1" dirty="0">
                <a:solidFill>
                  <a:srgbClr val="C0000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6927E80E-8A79-3AC2-9D6F-5C9DCBE1E5DC}"/>
              </a:ext>
            </a:extLst>
          </p:cNvPr>
          <p:cNvSpPr txBox="1"/>
          <p:nvPr/>
        </p:nvSpPr>
        <p:spPr>
          <a:xfrm>
            <a:off x="6798412" y="3194827"/>
            <a:ext cx="9992228" cy="504516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Cô khen ngợi các em đã xây dựng được những sơ đồ tư duy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vô cùng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sáng tạo, khoa học, thể hiện rõ những công việc và thứ tự thực hiện các công việc trong ngày.</a:t>
            </a:r>
            <a:endParaRPr lang="en-US" sz="4400" dirty="0">
              <a:latin typeface="Arial" panose="020B0604020202020204" pitchFamily="34" charset="0"/>
              <a:cs typeface="Arial" panose="020B0604020202020204" pitchFamily="34" charset="0"/>
            </a:endParaRPr>
          </a:p>
        </p:txBody>
      </p:sp>
      <p:pic>
        <p:nvPicPr>
          <p:cNvPr id="11" name="Picture 28">
            <a:extLst>
              <a:ext uri="{FF2B5EF4-FFF2-40B4-BE49-F238E27FC236}">
                <a16:creationId xmlns:a16="http://schemas.microsoft.com/office/drawing/2014/main" id="{50F100E8-0CD5-47C4-34AD-E1FCA6BCFF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16596210" y="1383458"/>
            <a:ext cx="1033505" cy="1056557"/>
          </a:xfrm>
          <a:prstGeom prst="rect">
            <a:avLst/>
          </a:prstGeom>
        </p:spPr>
      </p:pic>
      <p:pic>
        <p:nvPicPr>
          <p:cNvPr id="8" name="Picture 28">
            <a:extLst>
              <a:ext uri="{FF2B5EF4-FFF2-40B4-BE49-F238E27FC236}">
                <a16:creationId xmlns:a16="http://schemas.microsoft.com/office/drawing/2014/main" id="{00C9BB84-D300-54A2-5837-A15ACD67D9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2156" y="1282623"/>
            <a:ext cx="1083521" cy="1053971"/>
          </a:xfrm>
          <a:prstGeom prst="rect">
            <a:avLst/>
          </a:prstGeom>
        </p:spPr>
      </p:pic>
      <p:grpSp>
        <p:nvGrpSpPr>
          <p:cNvPr id="24" name="Group 23">
            <a:extLst>
              <a:ext uri="{FF2B5EF4-FFF2-40B4-BE49-F238E27FC236}">
                <a16:creationId xmlns:a16="http://schemas.microsoft.com/office/drawing/2014/main" id="{8F3A992F-497A-9BD1-A454-BF1B75F335C8}"/>
              </a:ext>
            </a:extLst>
          </p:cNvPr>
          <p:cNvGrpSpPr/>
          <p:nvPr/>
        </p:nvGrpSpPr>
        <p:grpSpPr>
          <a:xfrm>
            <a:off x="1785546" y="3697804"/>
            <a:ext cx="4658507" cy="3853963"/>
            <a:chOff x="1785546" y="3697804"/>
            <a:chExt cx="4658507" cy="3853963"/>
          </a:xfrm>
        </p:grpSpPr>
        <p:grpSp>
          <p:nvGrpSpPr>
            <p:cNvPr id="16" name="Group 8">
              <a:extLst>
                <a:ext uri="{FF2B5EF4-FFF2-40B4-BE49-F238E27FC236}">
                  <a16:creationId xmlns:a16="http://schemas.microsoft.com/office/drawing/2014/main" id="{4B7E833E-C966-6534-ABC8-0C6F87C8033E}"/>
                </a:ext>
              </a:extLst>
            </p:cNvPr>
            <p:cNvGrpSpPr/>
            <p:nvPr/>
          </p:nvGrpSpPr>
          <p:grpSpPr>
            <a:xfrm>
              <a:off x="1785546" y="3697804"/>
              <a:ext cx="4658507" cy="3853963"/>
              <a:chOff x="0" y="0"/>
              <a:chExt cx="1100661" cy="893945"/>
            </a:xfrm>
          </p:grpSpPr>
          <p:sp>
            <p:nvSpPr>
              <p:cNvPr id="18" name="Freeform 9">
                <a:extLst>
                  <a:ext uri="{FF2B5EF4-FFF2-40B4-BE49-F238E27FC236}">
                    <a16:creationId xmlns:a16="http://schemas.microsoft.com/office/drawing/2014/main" id="{63C576D4-1111-0F3F-79D5-6C9793031A4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19" name="TextBox 10">
                <a:extLst>
                  <a:ext uri="{FF2B5EF4-FFF2-40B4-BE49-F238E27FC236}">
                    <a16:creationId xmlns:a16="http://schemas.microsoft.com/office/drawing/2014/main" id="{496EF6B3-84E9-20B3-58A4-954E73263996}"/>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23" name="Picture 22" descr="A diagram of different colored squares&#10;&#10;Description automatically generated">
              <a:extLst>
                <a:ext uri="{FF2B5EF4-FFF2-40B4-BE49-F238E27FC236}">
                  <a16:creationId xmlns:a16="http://schemas.microsoft.com/office/drawing/2014/main" id="{3537FC5F-2A12-1F5D-E86B-F6AC808E18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3944" y="3932365"/>
              <a:ext cx="3981710" cy="3035010"/>
            </a:xfrm>
            <a:prstGeom prst="rect">
              <a:avLst/>
            </a:prstGeom>
          </p:spPr>
        </p:pic>
      </p:grpSp>
    </p:spTree>
    <p:extLst>
      <p:ext uri="{BB962C8B-B14F-4D97-AF65-F5344CB8AC3E}">
        <p14:creationId xmlns:p14="http://schemas.microsoft.com/office/powerpoint/2010/main" val="88755458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28351" y="9220719"/>
            <a:ext cx="1459649" cy="906050"/>
          </a:xfrm>
          <a:prstGeom prst="rect">
            <a:avLst/>
          </a:prstGeom>
        </p:spPr>
      </p:pic>
      <p:pic>
        <p:nvPicPr>
          <p:cNvPr id="6" name="Picture 31">
            <a:extLst>
              <a:ext uri="{FF2B5EF4-FFF2-40B4-BE49-F238E27FC236}">
                <a16:creationId xmlns:a16="http://schemas.microsoft.com/office/drawing/2014/main" id="{9DC7F2DD-EC12-B42E-4DDF-C3F94A3735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16392" y="77221"/>
            <a:ext cx="976058" cy="976058"/>
          </a:xfrm>
          <a:prstGeom prst="rect">
            <a:avLst/>
          </a:prstGeom>
        </p:spPr>
      </p:pic>
      <p:sp>
        <p:nvSpPr>
          <p:cNvPr id="7" name="Freeform 7">
            <a:extLst>
              <a:ext uri="{FF2B5EF4-FFF2-40B4-BE49-F238E27FC236}">
                <a16:creationId xmlns:a16="http://schemas.microsoft.com/office/drawing/2014/main" id="{798E4B76-8116-AA53-1023-93C1EDB5A943}"/>
              </a:ext>
            </a:extLst>
          </p:cNvPr>
          <p:cNvSpPr/>
          <p:nvPr/>
        </p:nvSpPr>
        <p:spPr>
          <a:xfrm>
            <a:off x="-66279" y="-77187"/>
            <a:ext cx="1828800" cy="114300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a:extLst>
              <a:ext uri="{FF2B5EF4-FFF2-40B4-BE49-F238E27FC236}">
                <a16:creationId xmlns:a16="http://schemas.microsoft.com/office/drawing/2014/main" id="{70047848-4C43-046B-5E4D-1F55160FFEBB}"/>
              </a:ext>
            </a:extLst>
          </p:cNvPr>
          <p:cNvSpPr/>
          <p:nvPr/>
        </p:nvSpPr>
        <p:spPr>
          <a:xfrm>
            <a:off x="1295400" y="1346166"/>
            <a:ext cx="15341925" cy="836206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2">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BF007546-B6DD-CB3E-C780-F32F807FD1FD}"/>
              </a:ext>
            </a:extLst>
          </p:cNvPr>
          <p:cNvSpPr txBox="1"/>
          <p:nvPr/>
        </p:nvSpPr>
        <p:spPr>
          <a:xfrm>
            <a:off x="3809993" y="3679894"/>
            <a:ext cx="10668000" cy="2927212"/>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HOẠT ĐỘNG TIẾP NỐI:</a:t>
            </a:r>
          </a:p>
          <a:p>
            <a:pPr algn="ctr">
              <a:lnSpc>
                <a:spcPct val="150000"/>
              </a:lnSpc>
              <a:spcBef>
                <a:spcPct val="0"/>
              </a:spcBef>
            </a:pPr>
            <a:r>
              <a:rPr lang="en-US" sz="4200">
                <a:latin typeface="Arial" panose="020B0604020202020204" pitchFamily="34" charset="0"/>
                <a:cs typeface="Arial" panose="020B0604020202020204" pitchFamily="34" charset="0"/>
              </a:rPr>
              <a:t>Các em </a:t>
            </a:r>
            <a:r>
              <a:rPr lang="vi-VN" sz="4200">
                <a:latin typeface="Arial" panose="020B0604020202020204" pitchFamily="34" charset="0"/>
                <a:cs typeface="Arial" panose="020B0604020202020204" pitchFamily="34" charset="0"/>
              </a:rPr>
              <a:t>tiếp tục thực hiện nền nếp sinh hoạt hằng ngày một cách khoa học</a:t>
            </a:r>
            <a:r>
              <a:rPr lang="en-US" sz="4200">
                <a:latin typeface="Arial" panose="020B0604020202020204" pitchFamily="34" charset="0"/>
                <a:cs typeface="Arial" panose="020B0604020202020204" pitchFamily="34" charset="0"/>
              </a:rPr>
              <a:t>.</a:t>
            </a:r>
            <a:endParaRPr lang="vi-VN" sz="4200" i="1" dirty="0">
              <a:latin typeface="Arial" panose="020B0604020202020204" pitchFamily="34" charset="0"/>
              <a:cs typeface="Arial" panose="020B0604020202020204" pitchFamily="34" charset="0"/>
            </a:endParaRPr>
          </a:p>
        </p:txBody>
      </p:sp>
      <p:pic>
        <p:nvPicPr>
          <p:cNvPr id="13" name="Picture 12" descr="A cartoon character holding a pencil&#10;&#10;Description automatically generated with medium confidence">
            <a:extLst>
              <a:ext uri="{FF2B5EF4-FFF2-40B4-BE49-F238E27FC236}">
                <a16:creationId xmlns:a16="http://schemas.microsoft.com/office/drawing/2014/main" id="{3E137D75-D767-A9DE-5E95-3ED4CDDD02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1191" y="778189"/>
            <a:ext cx="3752850" cy="3168390"/>
          </a:xfrm>
          <a:prstGeom prst="rect">
            <a:avLst/>
          </a:prstGeom>
        </p:spPr>
      </p:pic>
      <p:pic>
        <p:nvPicPr>
          <p:cNvPr id="14" name="Picture 10">
            <a:extLst>
              <a:ext uri="{FF2B5EF4-FFF2-40B4-BE49-F238E27FC236}">
                <a16:creationId xmlns:a16="http://schemas.microsoft.com/office/drawing/2014/main" id="{5AC44E9B-DFA8-5A04-98A7-AB97290BD6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6279" y="7188171"/>
            <a:ext cx="5638800" cy="2960369"/>
          </a:xfrm>
          <a:prstGeom prst="rect">
            <a:avLst/>
          </a:prstGeom>
        </p:spPr>
      </p:pic>
    </p:spTree>
    <p:extLst>
      <p:ext uri="{BB962C8B-B14F-4D97-AF65-F5344CB8AC3E}">
        <p14:creationId xmlns:p14="http://schemas.microsoft.com/office/powerpoint/2010/main" val="174084410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FFF"/>
        </a:solidFill>
        <a:effectLst/>
      </p:bgPr>
    </p:bg>
    <p:spTree>
      <p:nvGrpSpPr>
        <p:cNvPr id="1" name=""/>
        <p:cNvGrpSpPr/>
        <p:nvPr/>
      </p:nvGrpSpPr>
      <p:grpSpPr>
        <a:xfrm>
          <a:off x="0" y="0"/>
          <a:ext cx="0" cy="0"/>
          <a:chOff x="0" y="0"/>
          <a:chExt cx="0" cy="0"/>
        </a:xfrm>
      </p:grpSpPr>
      <p:sp>
        <p:nvSpPr>
          <p:cNvPr id="4" name="AutoShape 4"/>
          <p:cNvSpPr/>
          <p:nvPr/>
        </p:nvSpPr>
        <p:spPr>
          <a:xfrm>
            <a:off x="0" y="0"/>
            <a:ext cx="1476150" cy="10287000"/>
          </a:xfrm>
          <a:prstGeom prst="rect">
            <a:avLst/>
          </a:prstGeom>
          <a:solidFill>
            <a:srgbClr val="FDF5B6"/>
          </a:solidFill>
        </p:spPr>
        <p:txBody>
          <a:bodyPr/>
          <a:lstStyle/>
          <a:p>
            <a:endParaRPr lang="en-US"/>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29467">
            <a:off x="16668254" y="800814"/>
            <a:ext cx="2348424" cy="76857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2657"/>
            <a:ext cx="1462949" cy="143635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11866" y="9003914"/>
            <a:ext cx="1061203" cy="1061203"/>
          </a:xfrm>
          <a:prstGeom prst="rect">
            <a:avLst/>
          </a:prstGeom>
        </p:spPr>
      </p:pic>
      <p:pic>
        <p:nvPicPr>
          <p:cNvPr id="13" name="Picture 10">
            <a:extLst>
              <a:ext uri="{FF2B5EF4-FFF2-40B4-BE49-F238E27FC236}">
                <a16:creationId xmlns:a16="http://schemas.microsoft.com/office/drawing/2014/main" id="{6D8347BF-5246-E03B-4892-9D0259F21C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8600" y="8165289"/>
            <a:ext cx="1470169" cy="2121711"/>
          </a:xfrm>
          <a:prstGeom prst="rect">
            <a:avLst/>
          </a:prstGeom>
        </p:spPr>
      </p:pic>
      <p:grpSp>
        <p:nvGrpSpPr>
          <p:cNvPr id="24" name="Group 23">
            <a:extLst>
              <a:ext uri="{FF2B5EF4-FFF2-40B4-BE49-F238E27FC236}">
                <a16:creationId xmlns:a16="http://schemas.microsoft.com/office/drawing/2014/main" id="{12D1591D-6D29-27DC-B23C-71B39BABA1D0}"/>
              </a:ext>
            </a:extLst>
          </p:cNvPr>
          <p:cNvGrpSpPr/>
          <p:nvPr/>
        </p:nvGrpSpPr>
        <p:grpSpPr>
          <a:xfrm>
            <a:off x="5981699" y="-37857"/>
            <a:ext cx="6324600" cy="1590987"/>
            <a:chOff x="5715000" y="-27216"/>
            <a:chExt cx="6324600" cy="1590987"/>
          </a:xfrm>
        </p:grpSpPr>
        <p:sp>
          <p:nvSpPr>
            <p:cNvPr id="25" name="Round Same Side Corner Rectangle 11">
              <a:extLst>
                <a:ext uri="{FF2B5EF4-FFF2-40B4-BE49-F238E27FC236}">
                  <a16:creationId xmlns:a16="http://schemas.microsoft.com/office/drawing/2014/main" id="{D25F51EB-F29B-74CF-41DA-235EA7803060}"/>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31C3DDB-6EC2-1C79-8C0B-10C00ECF3506}"/>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7" name="Rectangle 26">
            <a:extLst>
              <a:ext uri="{FF2B5EF4-FFF2-40B4-BE49-F238E27FC236}">
                <a16:creationId xmlns:a16="http://schemas.microsoft.com/office/drawing/2014/main" id="{EC6A429A-2EA4-B3F5-46CE-8A3072BA3159}"/>
              </a:ext>
            </a:extLst>
          </p:cNvPr>
          <p:cNvSpPr/>
          <p:nvPr/>
        </p:nvSpPr>
        <p:spPr>
          <a:xfrm>
            <a:off x="2167253" y="7412107"/>
            <a:ext cx="14497051"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 </a:t>
            </a:r>
            <a:r>
              <a:rPr lang="vi-VN" sz="4000" b="1">
                <a:latin typeface="Arial" panose="020B0604020202020204" pitchFamily="34" charset="0"/>
                <a:ea typeface="Calibri" panose="020F0502020204030204" pitchFamily="34" charset="0"/>
                <a:cs typeface="Arial" panose="020B0604020202020204" pitchFamily="34" charset="0"/>
              </a:rPr>
              <a:t>bài hát </a:t>
            </a:r>
            <a:r>
              <a:rPr lang="vi-VN" sz="4000" b="1" i="1">
                <a:latin typeface="Arial" panose="020B0604020202020204" pitchFamily="34" charset="0"/>
                <a:ea typeface="Calibri" panose="020F0502020204030204" pitchFamily="34" charset="0"/>
                <a:cs typeface="Arial" panose="020B0604020202020204" pitchFamily="34" charset="0"/>
              </a:rPr>
              <a:t>Bài ca buổi sáng</a:t>
            </a:r>
            <a:r>
              <a:rPr lang="en-US" sz="4000" b="1" i="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9" name="Bài hát buổi sáng VTV7">
            <a:hlinkClick r:id="" action="ppaction://media"/>
            <a:extLst>
              <a:ext uri="{FF2B5EF4-FFF2-40B4-BE49-F238E27FC236}">
                <a16:creationId xmlns:a16="http://schemas.microsoft.com/office/drawing/2014/main" id="{7716DCA6-647E-04A9-D38B-4DC757060E3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079999" y="2402861"/>
            <a:ext cx="8128000" cy="4572000"/>
          </a:xfrm>
          <a:prstGeom prst="rect">
            <a:avLst/>
          </a:prstGeom>
        </p:spPr>
      </p:pic>
    </p:spTree>
    <p:extLst>
      <p:ext uri="{BB962C8B-B14F-4D97-AF65-F5344CB8AC3E}">
        <p14:creationId xmlns:p14="http://schemas.microsoft.com/office/powerpoint/2010/main" val="2467426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66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9"/>
                </p:tgtEl>
              </p:cMediaNode>
            </p:video>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863598"/>
            <a:ext cx="1548603" cy="1344273"/>
          </a:xfrm>
          <a:prstGeom prst="rect">
            <a:avLst/>
          </a:prstGeom>
        </p:spPr>
      </p:pic>
      <p:pic>
        <p:nvPicPr>
          <p:cNvPr id="2" name="Picture 23">
            <a:extLst>
              <a:ext uri="{FF2B5EF4-FFF2-40B4-BE49-F238E27FC236}">
                <a16:creationId xmlns:a16="http://schemas.microsoft.com/office/drawing/2014/main" id="{04844EE7-B8C5-F58C-4D7D-11183E930C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25404" y="74962"/>
            <a:ext cx="1020855" cy="859375"/>
          </a:xfrm>
          <a:prstGeom prst="rect">
            <a:avLst/>
          </a:prstGeom>
        </p:spPr>
      </p:pic>
      <p:grpSp>
        <p:nvGrpSpPr>
          <p:cNvPr id="4" name="Group 3">
            <a:extLst>
              <a:ext uri="{FF2B5EF4-FFF2-40B4-BE49-F238E27FC236}">
                <a16:creationId xmlns:a16="http://schemas.microsoft.com/office/drawing/2014/main" id="{E062C844-ABC1-AB90-5CE8-A74C5D13C7CB}"/>
              </a:ext>
            </a:extLst>
          </p:cNvPr>
          <p:cNvGrpSpPr/>
          <p:nvPr/>
        </p:nvGrpSpPr>
        <p:grpSpPr>
          <a:xfrm>
            <a:off x="6096000" y="745697"/>
            <a:ext cx="11734800" cy="2878237"/>
            <a:chOff x="5410200" y="1526258"/>
            <a:chExt cx="11734800" cy="2878237"/>
          </a:xfrm>
        </p:grpSpPr>
        <p:grpSp>
          <p:nvGrpSpPr>
            <p:cNvPr id="5" name="Group 4">
              <a:extLst>
                <a:ext uri="{FF2B5EF4-FFF2-40B4-BE49-F238E27FC236}">
                  <a16:creationId xmlns:a16="http://schemas.microsoft.com/office/drawing/2014/main" id="{6757E9AC-AE58-D4BA-A49E-C91A8930FE1E}"/>
                </a:ext>
              </a:extLst>
            </p:cNvPr>
            <p:cNvGrpSpPr/>
            <p:nvPr/>
          </p:nvGrpSpPr>
          <p:grpSpPr>
            <a:xfrm>
              <a:off x="5410200" y="1526258"/>
              <a:ext cx="11734800" cy="2878237"/>
              <a:chOff x="5410200" y="1526258"/>
              <a:chExt cx="11734800" cy="2878237"/>
            </a:xfrm>
          </p:grpSpPr>
          <p:grpSp>
            <p:nvGrpSpPr>
              <p:cNvPr id="16" name="Group 15">
                <a:extLst>
                  <a:ext uri="{FF2B5EF4-FFF2-40B4-BE49-F238E27FC236}">
                    <a16:creationId xmlns:a16="http://schemas.microsoft.com/office/drawing/2014/main" id="{7834FCC1-4E73-B88D-6CD1-D983B1B6C6A3}"/>
                  </a:ext>
                </a:extLst>
              </p:cNvPr>
              <p:cNvGrpSpPr/>
              <p:nvPr/>
            </p:nvGrpSpPr>
            <p:grpSpPr>
              <a:xfrm>
                <a:off x="5410200" y="1943100"/>
                <a:ext cx="11734800" cy="2461395"/>
                <a:chOff x="2308980" y="2663413"/>
                <a:chExt cx="13670039" cy="2480087"/>
              </a:xfrm>
            </p:grpSpPr>
            <p:sp>
              <p:nvSpPr>
                <p:cNvPr id="18" name="Freeform 7">
                  <a:extLst>
                    <a:ext uri="{FF2B5EF4-FFF2-40B4-BE49-F238E27FC236}">
                      <a16:creationId xmlns:a16="http://schemas.microsoft.com/office/drawing/2014/main" id="{75584A50-DBE4-9B9E-B8E8-246B2119AE2C}"/>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19" name="Freeform 10">
                  <a:extLst>
                    <a:ext uri="{FF2B5EF4-FFF2-40B4-BE49-F238E27FC236}">
                      <a16:creationId xmlns:a16="http://schemas.microsoft.com/office/drawing/2014/main" id="{0AE1B156-B764-7978-E02E-717E761FE160}"/>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17" name="Freeform 12">
                <a:extLst>
                  <a:ext uri="{FF2B5EF4-FFF2-40B4-BE49-F238E27FC236}">
                    <a16:creationId xmlns:a16="http://schemas.microsoft.com/office/drawing/2014/main" id="{0CA7069D-F2BD-3156-8F02-30E584F7BBCC}"/>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id="{28D510DA-E08C-5798-AF32-3147C1A6E7EA}"/>
                </a:ext>
              </a:extLst>
            </p:cNvPr>
            <p:cNvSpPr txBox="1"/>
            <p:nvPr/>
          </p:nvSpPr>
          <p:spPr>
            <a:xfrm>
              <a:off x="6801733" y="2566572"/>
              <a:ext cx="8876062" cy="707886"/>
            </a:xfrm>
            <a:prstGeom prst="rect">
              <a:avLst/>
            </a:prstGeom>
            <a:noFill/>
          </p:spPr>
          <p:txBody>
            <a:bodyPr wrap="square">
              <a:spAutoFit/>
            </a:bodyPr>
            <a:lstStyle/>
            <a:p>
              <a:pPr marR="0" algn="ctr">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FEA371D-69A5-7D23-026D-F8A68EB989E9}"/>
              </a:ext>
            </a:extLst>
          </p:cNvPr>
          <p:cNvGrpSpPr/>
          <p:nvPr/>
        </p:nvGrpSpPr>
        <p:grpSpPr>
          <a:xfrm>
            <a:off x="3276600" y="3716336"/>
            <a:ext cx="11734800" cy="2878237"/>
            <a:chOff x="5410200" y="1526258"/>
            <a:chExt cx="11734800" cy="2878237"/>
          </a:xfrm>
        </p:grpSpPr>
        <p:grpSp>
          <p:nvGrpSpPr>
            <p:cNvPr id="21" name="Group 20">
              <a:extLst>
                <a:ext uri="{FF2B5EF4-FFF2-40B4-BE49-F238E27FC236}">
                  <a16:creationId xmlns:a16="http://schemas.microsoft.com/office/drawing/2014/main" id="{73F27FB3-CB35-53BD-CF72-A3891A3F80EA}"/>
                </a:ext>
              </a:extLst>
            </p:cNvPr>
            <p:cNvGrpSpPr/>
            <p:nvPr/>
          </p:nvGrpSpPr>
          <p:grpSpPr>
            <a:xfrm>
              <a:off x="5410200" y="1526258"/>
              <a:ext cx="11734800" cy="2878237"/>
              <a:chOff x="5410200" y="1526258"/>
              <a:chExt cx="11734800" cy="2878237"/>
            </a:xfrm>
          </p:grpSpPr>
          <p:grpSp>
            <p:nvGrpSpPr>
              <p:cNvPr id="23" name="Group 22">
                <a:extLst>
                  <a:ext uri="{FF2B5EF4-FFF2-40B4-BE49-F238E27FC236}">
                    <a16:creationId xmlns:a16="http://schemas.microsoft.com/office/drawing/2014/main" id="{E7F034B6-C3C5-7C77-F6EC-36996BA97F22}"/>
                  </a:ext>
                </a:extLst>
              </p:cNvPr>
              <p:cNvGrpSpPr/>
              <p:nvPr/>
            </p:nvGrpSpPr>
            <p:grpSpPr>
              <a:xfrm>
                <a:off x="5410200" y="1943100"/>
                <a:ext cx="11734800" cy="2461395"/>
                <a:chOff x="2308980" y="2663413"/>
                <a:chExt cx="13670039" cy="2480087"/>
              </a:xfrm>
            </p:grpSpPr>
            <p:sp>
              <p:nvSpPr>
                <p:cNvPr id="25" name="Freeform 7">
                  <a:extLst>
                    <a:ext uri="{FF2B5EF4-FFF2-40B4-BE49-F238E27FC236}">
                      <a16:creationId xmlns:a16="http://schemas.microsoft.com/office/drawing/2014/main" id="{DE423796-D0CA-1651-1255-BE45E6E19042}"/>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26" name="Freeform 10">
                  <a:extLst>
                    <a:ext uri="{FF2B5EF4-FFF2-40B4-BE49-F238E27FC236}">
                      <a16:creationId xmlns:a16="http://schemas.microsoft.com/office/drawing/2014/main" id="{FE29A116-045D-E28E-B1D7-CA895DE2DF3E}"/>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24" name="Freeform 12">
                <a:extLst>
                  <a:ext uri="{FF2B5EF4-FFF2-40B4-BE49-F238E27FC236}">
                    <a16:creationId xmlns:a16="http://schemas.microsoft.com/office/drawing/2014/main" id="{A0E07C1A-33E4-AA32-3731-6E43A6C7400A}"/>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2" name="TextBox 21">
              <a:extLst>
                <a:ext uri="{FF2B5EF4-FFF2-40B4-BE49-F238E27FC236}">
                  <a16:creationId xmlns:a16="http://schemas.microsoft.com/office/drawing/2014/main" id="{906EB23A-69A8-3357-4D5F-8AD6F93C56BA}"/>
                </a:ext>
              </a:extLst>
            </p:cNvPr>
            <p:cNvSpPr txBox="1"/>
            <p:nvPr/>
          </p:nvSpPr>
          <p:spPr>
            <a:xfrm>
              <a:off x="5828699" y="2534668"/>
              <a:ext cx="10515600"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7" name="Line Callout 1 (Border and Accent Bar) 3">
            <a:extLst>
              <a:ext uri="{FF2B5EF4-FFF2-40B4-BE49-F238E27FC236}">
                <a16:creationId xmlns:a16="http://schemas.microsoft.com/office/drawing/2014/main" id="{A1751B34-1928-2290-CCEF-6E1B08CC8025}"/>
              </a:ext>
            </a:extLst>
          </p:cNvPr>
          <p:cNvSpPr/>
          <p:nvPr/>
        </p:nvSpPr>
        <p:spPr>
          <a:xfrm>
            <a:off x="152400" y="425290"/>
            <a:ext cx="5222727"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94004C7-0747-0115-CC68-422A176E6F9A}"/>
              </a:ext>
            </a:extLst>
          </p:cNvPr>
          <p:cNvGrpSpPr/>
          <p:nvPr/>
        </p:nvGrpSpPr>
        <p:grpSpPr>
          <a:xfrm>
            <a:off x="5458254" y="6936082"/>
            <a:ext cx="11734800" cy="2954396"/>
            <a:chOff x="5726437" y="6992381"/>
            <a:chExt cx="11734800" cy="2736589"/>
          </a:xfrm>
        </p:grpSpPr>
        <p:grpSp>
          <p:nvGrpSpPr>
            <p:cNvPr id="29" name="Group 28">
              <a:extLst>
                <a:ext uri="{FF2B5EF4-FFF2-40B4-BE49-F238E27FC236}">
                  <a16:creationId xmlns:a16="http://schemas.microsoft.com/office/drawing/2014/main" id="{6B0E1D66-23E9-70C8-C6A7-A57E97CCA65D}"/>
                </a:ext>
              </a:extLst>
            </p:cNvPr>
            <p:cNvGrpSpPr/>
            <p:nvPr/>
          </p:nvGrpSpPr>
          <p:grpSpPr>
            <a:xfrm>
              <a:off x="5726437" y="6992381"/>
              <a:ext cx="11734800" cy="2736589"/>
              <a:chOff x="5410200" y="1526258"/>
              <a:chExt cx="11734800" cy="2878237"/>
            </a:xfrm>
          </p:grpSpPr>
          <p:grpSp>
            <p:nvGrpSpPr>
              <p:cNvPr id="31" name="Group 30">
                <a:extLst>
                  <a:ext uri="{FF2B5EF4-FFF2-40B4-BE49-F238E27FC236}">
                    <a16:creationId xmlns:a16="http://schemas.microsoft.com/office/drawing/2014/main" id="{1D60EC23-F165-7672-B982-1A7EB099F2F5}"/>
                  </a:ext>
                </a:extLst>
              </p:cNvPr>
              <p:cNvGrpSpPr/>
              <p:nvPr/>
            </p:nvGrpSpPr>
            <p:grpSpPr>
              <a:xfrm>
                <a:off x="5410200" y="1943100"/>
                <a:ext cx="11734800" cy="2461395"/>
                <a:chOff x="2308980" y="2663413"/>
                <a:chExt cx="13670039" cy="2480087"/>
              </a:xfrm>
            </p:grpSpPr>
            <p:sp>
              <p:nvSpPr>
                <p:cNvPr id="33" name="Freeform 7">
                  <a:extLst>
                    <a:ext uri="{FF2B5EF4-FFF2-40B4-BE49-F238E27FC236}">
                      <a16:creationId xmlns:a16="http://schemas.microsoft.com/office/drawing/2014/main" id="{A7FFA15D-99F8-8AD8-6356-C4FC48793C0D}"/>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4" name="Freeform 10">
                  <a:extLst>
                    <a:ext uri="{FF2B5EF4-FFF2-40B4-BE49-F238E27FC236}">
                      <a16:creationId xmlns:a16="http://schemas.microsoft.com/office/drawing/2014/main" id="{80427944-336D-59DA-F3E0-5C7F2BA69D4D}"/>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32" name="Freeform 12">
                <a:extLst>
                  <a:ext uri="{FF2B5EF4-FFF2-40B4-BE49-F238E27FC236}">
                    <a16:creationId xmlns:a16="http://schemas.microsoft.com/office/drawing/2014/main" id="{7E076AEF-D540-AA40-A67D-D7FA4FDF8385}"/>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0" name="TextBox 29">
              <a:extLst>
                <a:ext uri="{FF2B5EF4-FFF2-40B4-BE49-F238E27FC236}">
                  <a16:creationId xmlns:a16="http://schemas.microsoft.com/office/drawing/2014/main" id="{A87393EB-6ADC-12D9-D35F-6DFEC5CDBD4A}"/>
                </a:ext>
              </a:extLst>
            </p:cNvPr>
            <p:cNvSpPr txBox="1"/>
            <p:nvPr/>
          </p:nvSpPr>
          <p:spPr>
            <a:xfrm>
              <a:off x="7491136" y="7427562"/>
              <a:ext cx="81341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Tiết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 – Sinh hoạt lớp: Kế hoạch hoạt động của lớp em</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3194773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a16="http://schemas.microsoft.com/office/drawing/2014/main" id="{7F6F7FD7-8C42-92FD-8AEC-7E9FC78CD7B7}"/>
              </a:ext>
            </a:extLst>
          </p:cNvPr>
          <p:cNvSpPr txBox="1"/>
          <p:nvPr/>
        </p:nvSpPr>
        <p:spPr>
          <a:xfrm>
            <a:off x="2584562" y="3591796"/>
            <a:ext cx="13344975"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LẮNG NGHE, HẸN GẶP LẠI!</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67383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op 8 mẫu Viết một đoạn văn kể về các công việc trong một buổi sáng của em">
            <a:extLst>
              <a:ext uri="{FF2B5EF4-FFF2-40B4-BE49-F238E27FC236}">
                <a16:creationId xmlns:a16="http://schemas.microsoft.com/office/drawing/2014/main" id="{86F5DD4E-CFD8-4EFA-0474-7733BE2C42CB}"/>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3919" b="1182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DAE9B73-2B86-D880-72F3-BAFDAE2FADC1}"/>
              </a:ext>
            </a:extLst>
          </p:cNvPr>
          <p:cNvGrpSpPr/>
          <p:nvPr/>
        </p:nvGrpSpPr>
        <p:grpSpPr>
          <a:xfrm>
            <a:off x="0" y="4229100"/>
            <a:ext cx="10891156" cy="5105401"/>
            <a:chOff x="59870" y="3549455"/>
            <a:chExt cx="10891156" cy="5105401"/>
          </a:xfrm>
        </p:grpSpPr>
        <p:sp>
          <p:nvSpPr>
            <p:cNvPr id="10" name="Round Same Side Corner Rectangle 3">
              <a:extLst>
                <a:ext uri="{FF2B5EF4-FFF2-40B4-BE49-F238E27FC236}">
                  <a16:creationId xmlns:a16="http://schemas.microsoft.com/office/drawing/2014/main" id="{397E4727-93B0-CFB6-B1B6-0EF16DA615BF}"/>
                </a:ext>
              </a:extLst>
            </p:cNvPr>
            <p:cNvSpPr/>
            <p:nvPr/>
          </p:nvSpPr>
          <p:spPr>
            <a:xfrm rot="5400000">
              <a:off x="2952747" y="656578"/>
              <a:ext cx="5105401" cy="10891156"/>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7DE33B-54C4-9839-71E1-B2CFC34A96DE}"/>
                </a:ext>
              </a:extLst>
            </p:cNvPr>
            <p:cNvSpPr txBox="1"/>
            <p:nvPr/>
          </p:nvSpPr>
          <p:spPr>
            <a:xfrm>
              <a:off x="933447" y="4018156"/>
              <a:ext cx="9144000" cy="4168000"/>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400">
                  <a:latin typeface="Arial" panose="020B0604020202020204" pitchFamily="34" charset="0"/>
                  <a:cs typeface="Arial" panose="020B0604020202020204" pitchFamily="34" charset="0"/>
                </a:rPr>
                <a:t>Bài hát thể hiện các công việc được làm tuần tự của các bạn nhỏ vào mỗi buổi sáng. </a:t>
              </a:r>
              <a:endParaRPr lang="vi-VN" sz="44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5739">
            <a:off x="83980" y="9304924"/>
            <a:ext cx="839313" cy="86284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69688">
            <a:off x="16564017" y="427695"/>
            <a:ext cx="1750852" cy="92255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4778">
            <a:off x="17034413" y="9391368"/>
            <a:ext cx="1417336" cy="46385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25695">
            <a:off x="-451860" y="-148069"/>
            <a:ext cx="2132299" cy="2132299"/>
          </a:xfrm>
          <a:prstGeom prst="rect">
            <a:avLst/>
          </a:prstGeom>
        </p:spPr>
      </p:pic>
      <p:cxnSp>
        <p:nvCxnSpPr>
          <p:cNvPr id="11" name="Straight Connector 10">
            <a:extLst>
              <a:ext uri="{FF2B5EF4-FFF2-40B4-BE49-F238E27FC236}">
                <a16:creationId xmlns:a16="http://schemas.microsoft.com/office/drawing/2014/main" id="{8CA838E5-FB6F-45AA-242C-35C87205F7D6}"/>
              </a:ext>
            </a:extLst>
          </p:cNvPr>
          <p:cNvCxnSpPr>
            <a:cxnSpLocks/>
          </p:cNvCxnSpPr>
          <p:nvPr/>
        </p:nvCxnSpPr>
        <p:spPr>
          <a:xfrm>
            <a:off x="1456614" y="4533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4FA86E-AF82-A2A6-3746-BBAA0FEB488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F0DDB088-0268-85D1-82A8-E17C25F1554C}"/>
              </a:ext>
            </a:extLst>
          </p:cNvPr>
          <p:cNvSpPr txBox="1"/>
          <p:nvPr/>
        </p:nvSpPr>
        <p:spPr>
          <a:xfrm>
            <a:off x="197569" y="4818351"/>
            <a:ext cx="17892852" cy="4873001"/>
          </a:xfrm>
          <a:prstGeom prst="rect">
            <a:avLst/>
          </a:prstGeom>
          <a:noFill/>
        </p:spPr>
        <p:txBody>
          <a:bodyPr wrap="square">
            <a:spAutoFit/>
          </a:bodyPr>
          <a:lstStyle/>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10. </a:t>
            </a:r>
          </a:p>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Một ngày của em – Hoạt </a:t>
            </a: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động 3,4</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17011267" y="-142714"/>
            <a:ext cx="777725" cy="2117569"/>
          </a:xfrm>
          <a:prstGeom prst="rect">
            <a:avLst/>
          </a:prstGeom>
        </p:spPr>
      </p:pic>
      <p:grpSp>
        <p:nvGrpSpPr>
          <p:cNvPr id="11" name="Group 10">
            <a:extLst>
              <a:ext uri="{FF2B5EF4-FFF2-40B4-BE49-F238E27FC236}">
                <a16:creationId xmlns:a16="http://schemas.microsoft.com/office/drawing/2014/main" id="{DFAD6C30-31D5-8599-4FD9-D65E34D20A7A}"/>
              </a:ext>
            </a:extLst>
          </p:cNvPr>
          <p:cNvGrpSpPr/>
          <p:nvPr/>
        </p:nvGrpSpPr>
        <p:grpSpPr>
          <a:xfrm>
            <a:off x="11167099" y="1264616"/>
            <a:ext cx="6014194" cy="6345850"/>
            <a:chOff x="11148842" y="1525345"/>
            <a:chExt cx="6014194" cy="6345850"/>
          </a:xfrm>
        </p:grpSpPr>
        <p:grpSp>
          <p:nvGrpSpPr>
            <p:cNvPr id="13" name="Group 6">
              <a:extLst>
                <a:ext uri="{FF2B5EF4-FFF2-40B4-BE49-F238E27FC236}">
                  <a16:creationId xmlns:a16="http://schemas.microsoft.com/office/drawing/2014/main" id="{3018F5D1-2EA9-B70F-287E-B4D82046E3F0}"/>
                </a:ext>
              </a:extLst>
            </p:cNvPr>
            <p:cNvGrpSpPr/>
            <p:nvPr/>
          </p:nvGrpSpPr>
          <p:grpSpPr>
            <a:xfrm>
              <a:off x="11148842" y="1857001"/>
              <a:ext cx="6014194" cy="6014194"/>
              <a:chOff x="0" y="0"/>
              <a:chExt cx="812800" cy="812800"/>
            </a:xfrm>
          </p:grpSpPr>
          <p:sp>
            <p:nvSpPr>
              <p:cNvPr id="16" name="Freeform 7">
                <a:extLst>
                  <a:ext uri="{FF2B5EF4-FFF2-40B4-BE49-F238E27FC236}">
                    <a16:creationId xmlns:a16="http://schemas.microsoft.com/office/drawing/2014/main" id="{E168FD9E-F583-7082-A3B0-67A08091BD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20000"/>
                  <a:lumOff val="80000"/>
                </a:schemeClr>
              </a:solidFill>
            </p:spPr>
            <p:txBody>
              <a:bodyPr/>
              <a:lstStyle/>
              <a:p>
                <a:endParaRPr lang="en-US"/>
              </a:p>
            </p:txBody>
          </p:sp>
          <p:sp>
            <p:nvSpPr>
              <p:cNvPr id="17" name="TextBox 8">
                <a:extLst>
                  <a:ext uri="{FF2B5EF4-FFF2-40B4-BE49-F238E27FC236}">
                    <a16:creationId xmlns:a16="http://schemas.microsoft.com/office/drawing/2014/main" id="{E0D700A9-7FD4-D0F1-7D71-B368F01CB93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4" name="Picture 10">
              <a:extLst>
                <a:ext uri="{FF2B5EF4-FFF2-40B4-BE49-F238E27FC236}">
                  <a16:creationId xmlns:a16="http://schemas.microsoft.com/office/drawing/2014/main" id="{209671E0-18E3-8517-A7B7-4123ED58A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080">
              <a:off x="12118098" y="1525345"/>
              <a:ext cx="3564645" cy="920326"/>
            </a:xfrm>
            <a:prstGeom prst="rect">
              <a:avLst/>
            </a:prstGeom>
          </p:spPr>
        </p:pic>
        <p:sp>
          <p:nvSpPr>
            <p:cNvPr id="15" name="TextBox 14">
              <a:extLst>
                <a:ext uri="{FF2B5EF4-FFF2-40B4-BE49-F238E27FC236}">
                  <a16:creationId xmlns:a16="http://schemas.microsoft.com/office/drawing/2014/main" id="{6B55F9CC-70FD-F2E1-B9DC-D0A4B643BBD4}"/>
                </a:ext>
              </a:extLst>
            </p:cNvPr>
            <p:cNvSpPr txBox="1"/>
            <p:nvPr/>
          </p:nvSpPr>
          <p:spPr>
            <a:xfrm>
              <a:off x="11659531" y="3388566"/>
              <a:ext cx="4985539" cy="2951064"/>
            </a:xfrm>
            <a:prstGeom prst="rect">
              <a:avLst/>
            </a:prstGeom>
            <a:noFill/>
          </p:spPr>
          <p:txBody>
            <a:bodyPr wrap="square" rtlCol="0">
              <a:spAutoFit/>
            </a:bodyPr>
            <a:lstStyle/>
            <a:p>
              <a:pPr algn="ctr">
                <a:lnSpc>
                  <a:spcPct val="150000"/>
                </a:lnSpc>
              </a:pPr>
              <a:r>
                <a:rPr lang="en-US" sz="66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0" name="Group 19">
            <a:extLst>
              <a:ext uri="{FF2B5EF4-FFF2-40B4-BE49-F238E27FC236}">
                <a16:creationId xmlns:a16="http://schemas.microsoft.com/office/drawing/2014/main" id="{F07FAB8C-12FA-4F08-F13E-4CA98C6C6FCE}"/>
              </a:ext>
            </a:extLst>
          </p:cNvPr>
          <p:cNvGrpSpPr/>
          <p:nvPr/>
        </p:nvGrpSpPr>
        <p:grpSpPr>
          <a:xfrm>
            <a:off x="1080527" y="1073428"/>
            <a:ext cx="9549579" cy="3471456"/>
            <a:chOff x="1077906" y="765730"/>
            <a:chExt cx="9549579" cy="3471456"/>
          </a:xfrm>
        </p:grpSpPr>
        <p:grpSp>
          <p:nvGrpSpPr>
            <p:cNvPr id="21" name="Group 20">
              <a:extLst>
                <a:ext uri="{FF2B5EF4-FFF2-40B4-BE49-F238E27FC236}">
                  <a16:creationId xmlns:a16="http://schemas.microsoft.com/office/drawing/2014/main" id="{3410BB24-55B8-5590-0DD7-8BEAC1537B64}"/>
                </a:ext>
              </a:extLst>
            </p:cNvPr>
            <p:cNvGrpSpPr/>
            <p:nvPr/>
          </p:nvGrpSpPr>
          <p:grpSpPr>
            <a:xfrm>
              <a:off x="1077906" y="1204311"/>
              <a:ext cx="9549579" cy="3032875"/>
              <a:chOff x="1051751" y="1519237"/>
              <a:chExt cx="9549579" cy="3032875"/>
            </a:xfrm>
          </p:grpSpPr>
          <p:grpSp>
            <p:nvGrpSpPr>
              <p:cNvPr id="23" name="Group 3">
                <a:extLst>
                  <a:ext uri="{FF2B5EF4-FFF2-40B4-BE49-F238E27FC236}">
                    <a16:creationId xmlns:a16="http://schemas.microsoft.com/office/drawing/2014/main" id="{2481AC66-1FF8-F120-B5C2-2F47EDBCE4F5}"/>
                  </a:ext>
                </a:extLst>
              </p:cNvPr>
              <p:cNvGrpSpPr/>
              <p:nvPr/>
            </p:nvGrpSpPr>
            <p:grpSpPr>
              <a:xfrm>
                <a:off x="1051751" y="1519237"/>
                <a:ext cx="9549579" cy="3032875"/>
                <a:chOff x="0" y="-47625"/>
                <a:chExt cx="2355171" cy="2395179"/>
              </a:xfrm>
            </p:grpSpPr>
            <p:sp>
              <p:nvSpPr>
                <p:cNvPr id="25" name="Freeform 4">
                  <a:extLst>
                    <a:ext uri="{FF2B5EF4-FFF2-40B4-BE49-F238E27FC236}">
                      <a16:creationId xmlns:a16="http://schemas.microsoft.com/office/drawing/2014/main" id="{CA3E3217-5F4B-F63D-03A1-AB538B39472C}"/>
                    </a:ext>
                  </a:extLst>
                </p:cNvPr>
                <p:cNvSpPr/>
                <p:nvPr/>
              </p:nvSpPr>
              <p:spPr>
                <a:xfrm>
                  <a:off x="0" y="0"/>
                  <a:ext cx="2355171" cy="234755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26" name="TextBox 5">
                  <a:extLst>
                    <a:ext uri="{FF2B5EF4-FFF2-40B4-BE49-F238E27FC236}">
                      <a16:creationId xmlns:a16="http://schemas.microsoft.com/office/drawing/2014/main" id="{16906F13-10A7-359C-297E-AA1FB1033AF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4" name="TextBox 23">
                <a:extLst>
                  <a:ext uri="{FF2B5EF4-FFF2-40B4-BE49-F238E27FC236}">
                    <a16:creationId xmlns:a16="http://schemas.microsoft.com/office/drawing/2014/main" id="{0E6F3A64-9739-3852-1812-48C82AE6054F}"/>
                  </a:ext>
                </a:extLst>
              </p:cNvPr>
              <p:cNvSpPr txBox="1"/>
              <p:nvPr/>
            </p:nvSpPr>
            <p:spPr>
              <a:xfrm>
                <a:off x="1411501" y="2173232"/>
                <a:ext cx="8772161"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 Khám phá hoạt động trong một ngày của em </a:t>
                </a:r>
                <a:endPar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784D58F1-EE2B-286B-E6DD-A893C5DF3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3917" y="765730"/>
              <a:ext cx="3600289" cy="877161"/>
            </a:xfrm>
            <a:prstGeom prst="rect">
              <a:avLst/>
            </a:prstGeom>
          </p:spPr>
        </p:pic>
      </p:grpSp>
      <p:grpSp>
        <p:nvGrpSpPr>
          <p:cNvPr id="27" name="Group 26">
            <a:extLst>
              <a:ext uri="{FF2B5EF4-FFF2-40B4-BE49-F238E27FC236}">
                <a16:creationId xmlns:a16="http://schemas.microsoft.com/office/drawing/2014/main" id="{8725CF11-93C8-2DA0-8CF4-E819AA59171F}"/>
              </a:ext>
            </a:extLst>
          </p:cNvPr>
          <p:cNvGrpSpPr/>
          <p:nvPr/>
        </p:nvGrpSpPr>
        <p:grpSpPr>
          <a:xfrm>
            <a:off x="1025699" y="5502574"/>
            <a:ext cx="9549579" cy="4015372"/>
            <a:chOff x="1077906" y="826033"/>
            <a:chExt cx="9549579" cy="4015372"/>
          </a:xfrm>
        </p:grpSpPr>
        <p:grpSp>
          <p:nvGrpSpPr>
            <p:cNvPr id="28" name="Group 27">
              <a:extLst>
                <a:ext uri="{FF2B5EF4-FFF2-40B4-BE49-F238E27FC236}">
                  <a16:creationId xmlns:a16="http://schemas.microsoft.com/office/drawing/2014/main" id="{01131BDE-1FAD-96F1-04E8-2DE9336BE20F}"/>
                </a:ext>
              </a:extLst>
            </p:cNvPr>
            <p:cNvGrpSpPr/>
            <p:nvPr/>
          </p:nvGrpSpPr>
          <p:grpSpPr>
            <a:xfrm>
              <a:off x="1077906" y="1204311"/>
              <a:ext cx="9549579" cy="3637094"/>
              <a:chOff x="1051751" y="1519237"/>
              <a:chExt cx="9549579" cy="3637094"/>
            </a:xfrm>
          </p:grpSpPr>
          <p:grpSp>
            <p:nvGrpSpPr>
              <p:cNvPr id="30" name="Group 3">
                <a:extLst>
                  <a:ext uri="{FF2B5EF4-FFF2-40B4-BE49-F238E27FC236}">
                    <a16:creationId xmlns:a16="http://schemas.microsoft.com/office/drawing/2014/main" id="{8ABBF956-2D94-5AFE-BD8A-3FEE090836B3}"/>
                  </a:ext>
                </a:extLst>
              </p:cNvPr>
              <p:cNvGrpSpPr/>
              <p:nvPr/>
            </p:nvGrpSpPr>
            <p:grpSpPr>
              <a:xfrm>
                <a:off x="1051751" y="1519237"/>
                <a:ext cx="9549579" cy="3637094"/>
                <a:chOff x="0" y="-47625"/>
                <a:chExt cx="2355171" cy="2872355"/>
              </a:xfrm>
            </p:grpSpPr>
            <p:sp>
              <p:nvSpPr>
                <p:cNvPr id="32" name="Freeform 4">
                  <a:extLst>
                    <a:ext uri="{FF2B5EF4-FFF2-40B4-BE49-F238E27FC236}">
                      <a16:creationId xmlns:a16="http://schemas.microsoft.com/office/drawing/2014/main" id="{224E64D5-C3A0-4070-B997-23A23686F255}"/>
                    </a:ext>
                  </a:extLst>
                </p:cNvPr>
                <p:cNvSpPr/>
                <p:nvPr/>
              </p:nvSpPr>
              <p:spPr>
                <a:xfrm>
                  <a:off x="0" y="-1"/>
                  <a:ext cx="2355171" cy="282473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33" name="TextBox 5">
                  <a:extLst>
                    <a:ext uri="{FF2B5EF4-FFF2-40B4-BE49-F238E27FC236}">
                      <a16:creationId xmlns:a16="http://schemas.microsoft.com/office/drawing/2014/main" id="{617248EA-3D10-6061-BB14-B393966AE6E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1" name="TextBox 30">
                <a:extLst>
                  <a:ext uri="{FF2B5EF4-FFF2-40B4-BE49-F238E27FC236}">
                    <a16:creationId xmlns:a16="http://schemas.microsoft.com/office/drawing/2014/main" id="{1C2BDE7D-4A45-E686-D4AD-2651462772AB}"/>
                  </a:ext>
                </a:extLst>
              </p:cNvPr>
              <p:cNvSpPr txBox="1"/>
              <p:nvPr/>
            </p:nvSpPr>
            <p:spPr>
              <a:xfrm>
                <a:off x="1670394" y="2396398"/>
                <a:ext cx="8265262"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Kể về một ngày của em</a:t>
                </a:r>
                <a:endPar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9" name="Picture 9">
              <a:extLst>
                <a:ext uri="{FF2B5EF4-FFF2-40B4-BE49-F238E27FC236}">
                  <a16:creationId xmlns:a16="http://schemas.microsoft.com/office/drawing/2014/main" id="{420913ED-335D-ADE2-2116-C794B37EEE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00247" y="826033"/>
              <a:ext cx="3600289" cy="877161"/>
            </a:xfrm>
            <a:prstGeom prst="rect">
              <a:avLst/>
            </a:prstGeom>
          </p:spPr>
        </p:pic>
      </p:grpSp>
      <p:pic>
        <p:nvPicPr>
          <p:cNvPr id="35" name="Picture 34" descr="A picture containing clipart, smile, animated cartoon, illustration&#10;&#10;Description automatically generated">
            <a:extLst>
              <a:ext uri="{FF2B5EF4-FFF2-40B4-BE49-F238E27FC236}">
                <a16:creationId xmlns:a16="http://schemas.microsoft.com/office/drawing/2014/main" id="{8CCB3BEB-CE31-289F-92B6-1DB256125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6820" y="5518903"/>
            <a:ext cx="6343650" cy="6343650"/>
          </a:xfrm>
          <a:prstGeom prst="rect">
            <a:avLst/>
          </a:prstGeom>
        </p:spPr>
      </p:pic>
    </p:spTree>
    <p:extLst>
      <p:ext uri="{BB962C8B-B14F-4D97-AF65-F5344CB8AC3E}">
        <p14:creationId xmlns:p14="http://schemas.microsoft.com/office/powerpoint/2010/main" val="16689497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a16="http://schemas.microsoft.com/office/drawing/2014/main" id="{BA57EEDC-C5A2-0D8C-6F9A-D70A98D61FDD}"/>
              </a:ext>
            </a:extLst>
          </p:cNvPr>
          <p:cNvSpPr txBox="1"/>
          <p:nvPr/>
        </p:nvSpPr>
        <p:spPr>
          <a:xfrm>
            <a:off x="2696796" y="3877988"/>
            <a:ext cx="12877799" cy="2902077"/>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1: Khám phá hoạt động trong một ngày của em </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75592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863598"/>
            <a:ext cx="1548603" cy="1344273"/>
          </a:xfrm>
          <a:prstGeom prst="rect">
            <a:avLst/>
          </a:prstGeom>
        </p:spPr>
      </p:pic>
      <p:grpSp>
        <p:nvGrpSpPr>
          <p:cNvPr id="6" name="Group 5">
            <a:extLst>
              <a:ext uri="{FF2B5EF4-FFF2-40B4-BE49-F238E27FC236}">
                <a16:creationId xmlns:a16="http://schemas.microsoft.com/office/drawing/2014/main" id="{B898D4DA-59BA-BC0F-2DA4-DBA1D225B105}"/>
              </a:ext>
            </a:extLst>
          </p:cNvPr>
          <p:cNvGrpSpPr/>
          <p:nvPr/>
        </p:nvGrpSpPr>
        <p:grpSpPr>
          <a:xfrm>
            <a:off x="229838" y="504650"/>
            <a:ext cx="17315282" cy="2019064"/>
            <a:chOff x="743794" y="1197410"/>
            <a:chExt cx="17315282" cy="2019064"/>
          </a:xfrm>
        </p:grpSpPr>
        <p:sp>
          <p:nvSpPr>
            <p:cNvPr id="7" name="TextBox 6">
              <a:extLst>
                <a:ext uri="{FF2B5EF4-FFF2-40B4-BE49-F238E27FC236}">
                  <a16:creationId xmlns:a16="http://schemas.microsoft.com/office/drawing/2014/main" id="{03248301-E231-BA1C-5A37-720AD845ADCB}"/>
                </a:ext>
              </a:extLst>
            </p:cNvPr>
            <p:cNvSpPr txBox="1"/>
            <p:nvPr/>
          </p:nvSpPr>
          <p:spPr>
            <a:xfrm>
              <a:off x="2378071" y="1197410"/>
              <a:ext cx="15681005" cy="2019064"/>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việc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nhân</a:t>
              </a:r>
              <a:r>
                <a:rPr lang="en-US" sz="4000" b="1" dirty="0">
                  <a:solidFill>
                    <a:srgbClr val="FF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Em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viết những việc thường làm trong một ngày và thời gian em thực hiện những việc 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pic>
          <p:nvPicPr>
            <p:cNvPr id="8" name="Picture 7" descr="A child drawing on a piece of paper&#10;&#10;Description automatically generated with low confidence">
              <a:extLst>
                <a:ext uri="{FF2B5EF4-FFF2-40B4-BE49-F238E27FC236}">
                  <a16:creationId xmlns:a16="http://schemas.microsoft.com/office/drawing/2014/main" id="{D570B07D-B4A9-2E52-B567-14FEC99A152C}"/>
                </a:ext>
              </a:extLst>
            </p:cNvPr>
            <p:cNvPicPr>
              <a:picLocks noChangeAspect="1"/>
            </p:cNvPicPr>
            <p:nvPr/>
          </p:nvPicPr>
          <p:blipFill rotWithShape="1">
            <a:blip r:embed="rId4">
              <a:extLst>
                <a:ext uri="{28A0092B-C50C-407E-A947-70E740481C1C}">
                  <a14:useLocalDpi xmlns:a14="http://schemas.microsoft.com/office/drawing/2010/main" val="0"/>
                </a:ext>
              </a:extLst>
            </a:blip>
            <a:srcRect l="5024" t="8894" r="6087" b="13329"/>
            <a:stretch/>
          </p:blipFill>
          <p:spPr>
            <a:xfrm>
              <a:off x="743794" y="1444025"/>
              <a:ext cx="1634277" cy="1429991"/>
            </a:xfrm>
            <a:prstGeom prst="rect">
              <a:avLst/>
            </a:prstGeom>
          </p:spPr>
        </p:pic>
      </p:grpSp>
      <p:pic>
        <p:nvPicPr>
          <p:cNvPr id="10" name="Picture 9">
            <a:extLst>
              <a:ext uri="{FF2B5EF4-FFF2-40B4-BE49-F238E27FC236}">
                <a16:creationId xmlns:a16="http://schemas.microsoft.com/office/drawing/2014/main" id="{000916C4-D949-CCC7-BA92-EF84BB6E0B60}"/>
              </a:ext>
            </a:extLst>
          </p:cNvPr>
          <p:cNvPicPr>
            <a:picLocks noChangeAspect="1"/>
          </p:cNvPicPr>
          <p:nvPr/>
        </p:nvPicPr>
        <p:blipFill>
          <a:blip r:embed="rId5"/>
          <a:stretch>
            <a:fillRect/>
          </a:stretch>
        </p:blipFill>
        <p:spPr>
          <a:xfrm>
            <a:off x="1524000" y="2933700"/>
            <a:ext cx="15532302" cy="7124192"/>
          </a:xfrm>
          <a:prstGeom prst="rect">
            <a:avLst/>
          </a:prstGeom>
        </p:spPr>
      </p:pic>
      <p:sp>
        <p:nvSpPr>
          <p:cNvPr id="11" name="Rectangle: Rounded Corners 10">
            <a:extLst>
              <a:ext uri="{FF2B5EF4-FFF2-40B4-BE49-F238E27FC236}">
                <a16:creationId xmlns:a16="http://schemas.microsoft.com/office/drawing/2014/main" id="{B835EFD4-8804-101F-6AB0-658B6BFE1D02}"/>
              </a:ext>
            </a:extLst>
          </p:cNvPr>
          <p:cNvSpPr/>
          <p:nvPr/>
        </p:nvSpPr>
        <p:spPr>
          <a:xfrm>
            <a:off x="2034672" y="4656045"/>
            <a:ext cx="14524316" cy="5107934"/>
          </a:xfrm>
          <a:custGeom>
            <a:avLst/>
            <a:gdLst>
              <a:gd name="connsiteX0" fmla="*/ 0 w 14524316"/>
              <a:gd name="connsiteY0" fmla="*/ 256878 h 5107934"/>
              <a:gd name="connsiteX1" fmla="*/ 256878 w 14524316"/>
              <a:gd name="connsiteY1" fmla="*/ 0 h 5107934"/>
              <a:gd name="connsiteX2" fmla="*/ 840651 w 14524316"/>
              <a:gd name="connsiteY2" fmla="*/ 0 h 5107934"/>
              <a:gd name="connsiteX3" fmla="*/ 1704636 w 14524316"/>
              <a:gd name="connsiteY3" fmla="*/ 0 h 5107934"/>
              <a:gd name="connsiteX4" fmla="*/ 2148304 w 14524316"/>
              <a:gd name="connsiteY4" fmla="*/ 0 h 5107934"/>
              <a:gd name="connsiteX5" fmla="*/ 2872183 w 14524316"/>
              <a:gd name="connsiteY5" fmla="*/ 0 h 5107934"/>
              <a:gd name="connsiteX6" fmla="*/ 3035639 w 14524316"/>
              <a:gd name="connsiteY6" fmla="*/ 0 h 5107934"/>
              <a:gd name="connsiteX7" fmla="*/ 3759518 w 14524316"/>
              <a:gd name="connsiteY7" fmla="*/ 0 h 5107934"/>
              <a:gd name="connsiteX8" fmla="*/ 4343291 w 14524316"/>
              <a:gd name="connsiteY8" fmla="*/ 0 h 5107934"/>
              <a:gd name="connsiteX9" fmla="*/ 4646853 w 14524316"/>
              <a:gd name="connsiteY9" fmla="*/ 0 h 5107934"/>
              <a:gd name="connsiteX10" fmla="*/ 5090521 w 14524316"/>
              <a:gd name="connsiteY10" fmla="*/ 0 h 5107934"/>
              <a:gd name="connsiteX11" fmla="*/ 5394083 w 14524316"/>
              <a:gd name="connsiteY11" fmla="*/ 0 h 5107934"/>
              <a:gd name="connsiteX12" fmla="*/ 6117962 w 14524316"/>
              <a:gd name="connsiteY12" fmla="*/ 0 h 5107934"/>
              <a:gd name="connsiteX13" fmla="*/ 6701736 w 14524316"/>
              <a:gd name="connsiteY13" fmla="*/ 0 h 5107934"/>
              <a:gd name="connsiteX14" fmla="*/ 7425615 w 14524316"/>
              <a:gd name="connsiteY14" fmla="*/ 0 h 5107934"/>
              <a:gd name="connsiteX15" fmla="*/ 8009388 w 14524316"/>
              <a:gd name="connsiteY15" fmla="*/ 0 h 5107934"/>
              <a:gd name="connsiteX16" fmla="*/ 8172844 w 14524316"/>
              <a:gd name="connsiteY16" fmla="*/ 0 h 5107934"/>
              <a:gd name="connsiteX17" fmla="*/ 8756618 w 14524316"/>
              <a:gd name="connsiteY17" fmla="*/ 0 h 5107934"/>
              <a:gd name="connsiteX18" fmla="*/ 9480497 w 14524316"/>
              <a:gd name="connsiteY18" fmla="*/ 0 h 5107934"/>
              <a:gd name="connsiteX19" fmla="*/ 9643953 w 14524316"/>
              <a:gd name="connsiteY19" fmla="*/ 0 h 5107934"/>
              <a:gd name="connsiteX20" fmla="*/ 10087621 w 14524316"/>
              <a:gd name="connsiteY20" fmla="*/ 0 h 5107934"/>
              <a:gd name="connsiteX21" fmla="*/ 10671394 w 14524316"/>
              <a:gd name="connsiteY21" fmla="*/ 0 h 5107934"/>
              <a:gd name="connsiteX22" fmla="*/ 10834851 w 14524316"/>
              <a:gd name="connsiteY22" fmla="*/ 0 h 5107934"/>
              <a:gd name="connsiteX23" fmla="*/ 11698835 w 14524316"/>
              <a:gd name="connsiteY23" fmla="*/ 0 h 5107934"/>
              <a:gd name="connsiteX24" fmla="*/ 12562820 w 14524316"/>
              <a:gd name="connsiteY24" fmla="*/ 0 h 5107934"/>
              <a:gd name="connsiteX25" fmla="*/ 13146593 w 14524316"/>
              <a:gd name="connsiteY25" fmla="*/ 0 h 5107934"/>
              <a:gd name="connsiteX26" fmla="*/ 13590261 w 14524316"/>
              <a:gd name="connsiteY26" fmla="*/ 0 h 5107934"/>
              <a:gd name="connsiteX27" fmla="*/ 13753717 w 14524316"/>
              <a:gd name="connsiteY27" fmla="*/ 0 h 5107934"/>
              <a:gd name="connsiteX28" fmla="*/ 14267438 w 14524316"/>
              <a:gd name="connsiteY28" fmla="*/ 0 h 5107934"/>
              <a:gd name="connsiteX29" fmla="*/ 14524316 w 14524316"/>
              <a:gd name="connsiteY29" fmla="*/ 256878 h 5107934"/>
              <a:gd name="connsiteX30" fmla="*/ 14524316 w 14524316"/>
              <a:gd name="connsiteY30" fmla="*/ 693325 h 5107934"/>
              <a:gd name="connsiteX31" fmla="*/ 14524316 w 14524316"/>
              <a:gd name="connsiteY31" fmla="*/ 1129772 h 5107934"/>
              <a:gd name="connsiteX32" fmla="*/ 14524316 w 14524316"/>
              <a:gd name="connsiteY32" fmla="*/ 1658102 h 5107934"/>
              <a:gd name="connsiteX33" fmla="*/ 14524316 w 14524316"/>
              <a:gd name="connsiteY33" fmla="*/ 2232375 h 5107934"/>
              <a:gd name="connsiteX34" fmla="*/ 14524316 w 14524316"/>
              <a:gd name="connsiteY34" fmla="*/ 2760705 h 5107934"/>
              <a:gd name="connsiteX35" fmla="*/ 14524316 w 14524316"/>
              <a:gd name="connsiteY35" fmla="*/ 3243094 h 5107934"/>
              <a:gd name="connsiteX36" fmla="*/ 14524316 w 14524316"/>
              <a:gd name="connsiteY36" fmla="*/ 3817366 h 5107934"/>
              <a:gd name="connsiteX37" fmla="*/ 14524316 w 14524316"/>
              <a:gd name="connsiteY37" fmla="*/ 4851056 h 5107934"/>
              <a:gd name="connsiteX38" fmla="*/ 14267438 w 14524316"/>
              <a:gd name="connsiteY38" fmla="*/ 5107934 h 5107934"/>
              <a:gd name="connsiteX39" fmla="*/ 14103981 w 14524316"/>
              <a:gd name="connsiteY39" fmla="*/ 5107934 h 5107934"/>
              <a:gd name="connsiteX40" fmla="*/ 13239997 w 14524316"/>
              <a:gd name="connsiteY40" fmla="*/ 5107934 h 5107934"/>
              <a:gd name="connsiteX41" fmla="*/ 12516118 w 14524316"/>
              <a:gd name="connsiteY41" fmla="*/ 5107934 h 5107934"/>
              <a:gd name="connsiteX42" fmla="*/ 11932345 w 14524316"/>
              <a:gd name="connsiteY42" fmla="*/ 5107934 h 5107934"/>
              <a:gd name="connsiteX43" fmla="*/ 11628783 w 14524316"/>
              <a:gd name="connsiteY43" fmla="*/ 5107934 h 5107934"/>
              <a:gd name="connsiteX44" fmla="*/ 11325220 w 14524316"/>
              <a:gd name="connsiteY44" fmla="*/ 5107934 h 5107934"/>
              <a:gd name="connsiteX45" fmla="*/ 10741447 w 14524316"/>
              <a:gd name="connsiteY45" fmla="*/ 5107934 h 5107934"/>
              <a:gd name="connsiteX46" fmla="*/ 10577991 w 14524316"/>
              <a:gd name="connsiteY46" fmla="*/ 5107934 h 5107934"/>
              <a:gd name="connsiteX47" fmla="*/ 9994217 w 14524316"/>
              <a:gd name="connsiteY47" fmla="*/ 5107934 h 5107934"/>
              <a:gd name="connsiteX48" fmla="*/ 9830761 w 14524316"/>
              <a:gd name="connsiteY48" fmla="*/ 5107934 h 5107934"/>
              <a:gd name="connsiteX49" fmla="*/ 9527199 w 14524316"/>
              <a:gd name="connsiteY49" fmla="*/ 5107934 h 5107934"/>
              <a:gd name="connsiteX50" fmla="*/ 8663214 w 14524316"/>
              <a:gd name="connsiteY50" fmla="*/ 5107934 h 5107934"/>
              <a:gd name="connsiteX51" fmla="*/ 8359652 w 14524316"/>
              <a:gd name="connsiteY51" fmla="*/ 5107934 h 5107934"/>
              <a:gd name="connsiteX52" fmla="*/ 7495667 w 14524316"/>
              <a:gd name="connsiteY52" fmla="*/ 5107934 h 5107934"/>
              <a:gd name="connsiteX53" fmla="*/ 6631683 w 14524316"/>
              <a:gd name="connsiteY53" fmla="*/ 5107934 h 5107934"/>
              <a:gd name="connsiteX54" fmla="*/ 6188015 w 14524316"/>
              <a:gd name="connsiteY54" fmla="*/ 5107934 h 5107934"/>
              <a:gd name="connsiteX55" fmla="*/ 6024559 w 14524316"/>
              <a:gd name="connsiteY55" fmla="*/ 5107934 h 5107934"/>
              <a:gd name="connsiteX56" fmla="*/ 5861102 w 14524316"/>
              <a:gd name="connsiteY56" fmla="*/ 5107934 h 5107934"/>
              <a:gd name="connsiteX57" fmla="*/ 5417434 w 14524316"/>
              <a:gd name="connsiteY57" fmla="*/ 5107934 h 5107934"/>
              <a:gd name="connsiteX58" fmla="*/ 5253978 w 14524316"/>
              <a:gd name="connsiteY58" fmla="*/ 5107934 h 5107934"/>
              <a:gd name="connsiteX59" fmla="*/ 4389993 w 14524316"/>
              <a:gd name="connsiteY59" fmla="*/ 5107934 h 5107934"/>
              <a:gd name="connsiteX60" fmla="*/ 3946325 w 14524316"/>
              <a:gd name="connsiteY60" fmla="*/ 5107934 h 5107934"/>
              <a:gd name="connsiteX61" fmla="*/ 3782869 w 14524316"/>
              <a:gd name="connsiteY61" fmla="*/ 5107934 h 5107934"/>
              <a:gd name="connsiteX62" fmla="*/ 3479307 w 14524316"/>
              <a:gd name="connsiteY62" fmla="*/ 5107934 h 5107934"/>
              <a:gd name="connsiteX63" fmla="*/ 3035639 w 14524316"/>
              <a:gd name="connsiteY63" fmla="*/ 5107934 h 5107934"/>
              <a:gd name="connsiteX64" fmla="*/ 2311760 w 14524316"/>
              <a:gd name="connsiteY64" fmla="*/ 5107934 h 5107934"/>
              <a:gd name="connsiteX65" fmla="*/ 1587881 w 14524316"/>
              <a:gd name="connsiteY65" fmla="*/ 5107934 h 5107934"/>
              <a:gd name="connsiteX66" fmla="*/ 256878 w 14524316"/>
              <a:gd name="connsiteY66" fmla="*/ 5107934 h 5107934"/>
              <a:gd name="connsiteX67" fmla="*/ 0 w 14524316"/>
              <a:gd name="connsiteY67" fmla="*/ 4851056 h 5107934"/>
              <a:gd name="connsiteX68" fmla="*/ 0 w 14524316"/>
              <a:gd name="connsiteY68" fmla="*/ 4184900 h 5107934"/>
              <a:gd name="connsiteX69" fmla="*/ 0 w 14524316"/>
              <a:gd name="connsiteY69" fmla="*/ 3656570 h 5107934"/>
              <a:gd name="connsiteX70" fmla="*/ 0 w 14524316"/>
              <a:gd name="connsiteY70" fmla="*/ 3174181 h 5107934"/>
              <a:gd name="connsiteX71" fmla="*/ 0 w 14524316"/>
              <a:gd name="connsiteY71" fmla="*/ 2691792 h 5107934"/>
              <a:gd name="connsiteX72" fmla="*/ 0 w 14524316"/>
              <a:gd name="connsiteY72" fmla="*/ 2025637 h 5107934"/>
              <a:gd name="connsiteX73" fmla="*/ 0 w 14524316"/>
              <a:gd name="connsiteY73" fmla="*/ 1405423 h 5107934"/>
              <a:gd name="connsiteX74" fmla="*/ 0 w 14524316"/>
              <a:gd name="connsiteY74" fmla="*/ 968976 h 5107934"/>
              <a:gd name="connsiteX75" fmla="*/ 0 w 14524316"/>
              <a:gd name="connsiteY75" fmla="*/ 256878 h 5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524316" h="5107934" fill="none" extrusionOk="0">
                <a:moveTo>
                  <a:pt x="0" y="256878"/>
                </a:moveTo>
                <a:cubicBezTo>
                  <a:pt x="-15076" y="81226"/>
                  <a:pt x="107589" y="-10556"/>
                  <a:pt x="256878" y="0"/>
                </a:cubicBezTo>
                <a:cubicBezTo>
                  <a:pt x="540357" y="-60720"/>
                  <a:pt x="717141" y="45328"/>
                  <a:pt x="840651" y="0"/>
                </a:cubicBezTo>
                <a:cubicBezTo>
                  <a:pt x="964161" y="-45328"/>
                  <a:pt x="1375735" y="70340"/>
                  <a:pt x="1704636" y="0"/>
                </a:cubicBezTo>
                <a:cubicBezTo>
                  <a:pt x="2033538" y="-70340"/>
                  <a:pt x="2047875" y="32980"/>
                  <a:pt x="2148304" y="0"/>
                </a:cubicBezTo>
                <a:cubicBezTo>
                  <a:pt x="2248733" y="-32980"/>
                  <a:pt x="2674805" y="72805"/>
                  <a:pt x="2872183" y="0"/>
                </a:cubicBezTo>
                <a:cubicBezTo>
                  <a:pt x="3069561" y="-72805"/>
                  <a:pt x="2996732" y="827"/>
                  <a:pt x="3035639" y="0"/>
                </a:cubicBezTo>
                <a:cubicBezTo>
                  <a:pt x="3074546" y="-827"/>
                  <a:pt x="3606103" y="9833"/>
                  <a:pt x="3759518" y="0"/>
                </a:cubicBezTo>
                <a:cubicBezTo>
                  <a:pt x="3912933" y="-9833"/>
                  <a:pt x="4152924" y="25744"/>
                  <a:pt x="4343291" y="0"/>
                </a:cubicBezTo>
                <a:cubicBezTo>
                  <a:pt x="4533658" y="-25744"/>
                  <a:pt x="4512404" y="3670"/>
                  <a:pt x="4646853" y="0"/>
                </a:cubicBezTo>
                <a:cubicBezTo>
                  <a:pt x="4781302" y="-3670"/>
                  <a:pt x="4876076" y="47741"/>
                  <a:pt x="5090521" y="0"/>
                </a:cubicBezTo>
                <a:cubicBezTo>
                  <a:pt x="5304966" y="-47741"/>
                  <a:pt x="5290207" y="30988"/>
                  <a:pt x="5394083" y="0"/>
                </a:cubicBezTo>
                <a:cubicBezTo>
                  <a:pt x="5497959" y="-30988"/>
                  <a:pt x="5771704" y="17614"/>
                  <a:pt x="6117962" y="0"/>
                </a:cubicBezTo>
                <a:cubicBezTo>
                  <a:pt x="6464220" y="-17614"/>
                  <a:pt x="6488432" y="37665"/>
                  <a:pt x="6701736" y="0"/>
                </a:cubicBezTo>
                <a:cubicBezTo>
                  <a:pt x="6915040" y="-37665"/>
                  <a:pt x="7138301" y="34761"/>
                  <a:pt x="7425615" y="0"/>
                </a:cubicBezTo>
                <a:cubicBezTo>
                  <a:pt x="7712929" y="-34761"/>
                  <a:pt x="7787825" y="52800"/>
                  <a:pt x="8009388" y="0"/>
                </a:cubicBezTo>
                <a:cubicBezTo>
                  <a:pt x="8230951" y="-52800"/>
                  <a:pt x="8113664" y="12805"/>
                  <a:pt x="8172844" y="0"/>
                </a:cubicBezTo>
                <a:cubicBezTo>
                  <a:pt x="8232024" y="-12805"/>
                  <a:pt x="8530005" y="41922"/>
                  <a:pt x="8756618" y="0"/>
                </a:cubicBezTo>
                <a:cubicBezTo>
                  <a:pt x="8983231" y="-41922"/>
                  <a:pt x="9149613" y="8626"/>
                  <a:pt x="9480497" y="0"/>
                </a:cubicBezTo>
                <a:cubicBezTo>
                  <a:pt x="9811381" y="-8626"/>
                  <a:pt x="9591643" y="2744"/>
                  <a:pt x="9643953" y="0"/>
                </a:cubicBezTo>
                <a:cubicBezTo>
                  <a:pt x="9696263" y="-2744"/>
                  <a:pt x="9942671" y="37757"/>
                  <a:pt x="10087621" y="0"/>
                </a:cubicBezTo>
                <a:cubicBezTo>
                  <a:pt x="10232571" y="-37757"/>
                  <a:pt x="10469488" y="43280"/>
                  <a:pt x="10671394" y="0"/>
                </a:cubicBezTo>
                <a:cubicBezTo>
                  <a:pt x="10873300" y="-43280"/>
                  <a:pt x="10796074" y="12653"/>
                  <a:pt x="10834851" y="0"/>
                </a:cubicBezTo>
                <a:cubicBezTo>
                  <a:pt x="10873628" y="-12653"/>
                  <a:pt x="11326946" y="102905"/>
                  <a:pt x="11698835" y="0"/>
                </a:cubicBezTo>
                <a:cubicBezTo>
                  <a:pt x="12070724" y="-102905"/>
                  <a:pt x="12349347" y="88383"/>
                  <a:pt x="12562820" y="0"/>
                </a:cubicBezTo>
                <a:cubicBezTo>
                  <a:pt x="12776294" y="-88383"/>
                  <a:pt x="12937027" y="19356"/>
                  <a:pt x="13146593" y="0"/>
                </a:cubicBezTo>
                <a:cubicBezTo>
                  <a:pt x="13356159" y="-19356"/>
                  <a:pt x="13394184" y="36267"/>
                  <a:pt x="13590261" y="0"/>
                </a:cubicBezTo>
                <a:cubicBezTo>
                  <a:pt x="13786338" y="-36267"/>
                  <a:pt x="13714985" y="14333"/>
                  <a:pt x="13753717" y="0"/>
                </a:cubicBezTo>
                <a:cubicBezTo>
                  <a:pt x="13792449" y="-14333"/>
                  <a:pt x="14095083" y="42251"/>
                  <a:pt x="14267438" y="0"/>
                </a:cubicBezTo>
                <a:cubicBezTo>
                  <a:pt x="14403628" y="37127"/>
                  <a:pt x="14505655" y="100209"/>
                  <a:pt x="14524316" y="256878"/>
                </a:cubicBezTo>
                <a:cubicBezTo>
                  <a:pt x="14530921" y="370853"/>
                  <a:pt x="14487145" y="490922"/>
                  <a:pt x="14524316" y="693325"/>
                </a:cubicBezTo>
                <a:cubicBezTo>
                  <a:pt x="14561487" y="895728"/>
                  <a:pt x="14495071" y="929480"/>
                  <a:pt x="14524316" y="1129772"/>
                </a:cubicBezTo>
                <a:cubicBezTo>
                  <a:pt x="14553561" y="1330064"/>
                  <a:pt x="14486568" y="1520869"/>
                  <a:pt x="14524316" y="1658102"/>
                </a:cubicBezTo>
                <a:cubicBezTo>
                  <a:pt x="14562064" y="1795335"/>
                  <a:pt x="14522994" y="1977640"/>
                  <a:pt x="14524316" y="2232375"/>
                </a:cubicBezTo>
                <a:cubicBezTo>
                  <a:pt x="14525638" y="2487110"/>
                  <a:pt x="14524015" y="2569664"/>
                  <a:pt x="14524316" y="2760705"/>
                </a:cubicBezTo>
                <a:cubicBezTo>
                  <a:pt x="14524617" y="2951746"/>
                  <a:pt x="14475747" y="3053432"/>
                  <a:pt x="14524316" y="3243094"/>
                </a:cubicBezTo>
                <a:cubicBezTo>
                  <a:pt x="14572885" y="3432756"/>
                  <a:pt x="14502216" y="3569493"/>
                  <a:pt x="14524316" y="3817366"/>
                </a:cubicBezTo>
                <a:cubicBezTo>
                  <a:pt x="14546416" y="4065239"/>
                  <a:pt x="14408593" y="4623680"/>
                  <a:pt x="14524316" y="4851056"/>
                </a:cubicBezTo>
                <a:cubicBezTo>
                  <a:pt x="14524535" y="4959420"/>
                  <a:pt x="14424804" y="5088503"/>
                  <a:pt x="14267438" y="5107934"/>
                </a:cubicBezTo>
                <a:cubicBezTo>
                  <a:pt x="14198498" y="5108774"/>
                  <a:pt x="14153024" y="5103407"/>
                  <a:pt x="14103981" y="5107934"/>
                </a:cubicBezTo>
                <a:cubicBezTo>
                  <a:pt x="14054938" y="5112461"/>
                  <a:pt x="13439521" y="5071565"/>
                  <a:pt x="13239997" y="5107934"/>
                </a:cubicBezTo>
                <a:cubicBezTo>
                  <a:pt x="13040473" y="5144303"/>
                  <a:pt x="12733201" y="5091089"/>
                  <a:pt x="12516118" y="5107934"/>
                </a:cubicBezTo>
                <a:cubicBezTo>
                  <a:pt x="12299035" y="5124779"/>
                  <a:pt x="12110211" y="5080120"/>
                  <a:pt x="11932345" y="5107934"/>
                </a:cubicBezTo>
                <a:cubicBezTo>
                  <a:pt x="11754479" y="5135748"/>
                  <a:pt x="11770543" y="5079899"/>
                  <a:pt x="11628783" y="5107934"/>
                </a:cubicBezTo>
                <a:cubicBezTo>
                  <a:pt x="11487023" y="5135969"/>
                  <a:pt x="11447337" y="5087132"/>
                  <a:pt x="11325220" y="5107934"/>
                </a:cubicBezTo>
                <a:cubicBezTo>
                  <a:pt x="11203103" y="5128736"/>
                  <a:pt x="11004100" y="5104274"/>
                  <a:pt x="10741447" y="5107934"/>
                </a:cubicBezTo>
                <a:cubicBezTo>
                  <a:pt x="10478794" y="5111594"/>
                  <a:pt x="10657095" y="5089213"/>
                  <a:pt x="10577991" y="5107934"/>
                </a:cubicBezTo>
                <a:cubicBezTo>
                  <a:pt x="10498887" y="5126655"/>
                  <a:pt x="10128407" y="5083875"/>
                  <a:pt x="9994217" y="5107934"/>
                </a:cubicBezTo>
                <a:cubicBezTo>
                  <a:pt x="9860027" y="5131993"/>
                  <a:pt x="9865600" y="5092384"/>
                  <a:pt x="9830761" y="5107934"/>
                </a:cubicBezTo>
                <a:cubicBezTo>
                  <a:pt x="9795922" y="5123484"/>
                  <a:pt x="9666274" y="5086827"/>
                  <a:pt x="9527199" y="5107934"/>
                </a:cubicBezTo>
                <a:cubicBezTo>
                  <a:pt x="9388124" y="5129041"/>
                  <a:pt x="9032622" y="5033900"/>
                  <a:pt x="8663214" y="5107934"/>
                </a:cubicBezTo>
                <a:cubicBezTo>
                  <a:pt x="8293806" y="5181968"/>
                  <a:pt x="8429893" y="5077030"/>
                  <a:pt x="8359652" y="5107934"/>
                </a:cubicBezTo>
                <a:cubicBezTo>
                  <a:pt x="8289411" y="5138838"/>
                  <a:pt x="7892318" y="5066089"/>
                  <a:pt x="7495667" y="5107934"/>
                </a:cubicBezTo>
                <a:cubicBezTo>
                  <a:pt x="7099017" y="5149779"/>
                  <a:pt x="7014280" y="5055633"/>
                  <a:pt x="6631683" y="5107934"/>
                </a:cubicBezTo>
                <a:cubicBezTo>
                  <a:pt x="6249086" y="5160235"/>
                  <a:pt x="6286761" y="5073399"/>
                  <a:pt x="6188015" y="5107934"/>
                </a:cubicBezTo>
                <a:cubicBezTo>
                  <a:pt x="6089269" y="5142469"/>
                  <a:pt x="6103111" y="5093984"/>
                  <a:pt x="6024559" y="5107934"/>
                </a:cubicBezTo>
                <a:cubicBezTo>
                  <a:pt x="5946007" y="5121884"/>
                  <a:pt x="5939943" y="5094532"/>
                  <a:pt x="5861102" y="5107934"/>
                </a:cubicBezTo>
                <a:cubicBezTo>
                  <a:pt x="5782261" y="5121336"/>
                  <a:pt x="5577414" y="5070752"/>
                  <a:pt x="5417434" y="5107934"/>
                </a:cubicBezTo>
                <a:cubicBezTo>
                  <a:pt x="5257454" y="5145116"/>
                  <a:pt x="5313137" y="5103656"/>
                  <a:pt x="5253978" y="5107934"/>
                </a:cubicBezTo>
                <a:cubicBezTo>
                  <a:pt x="5194819" y="5112212"/>
                  <a:pt x="4637079" y="5042970"/>
                  <a:pt x="4389993" y="5107934"/>
                </a:cubicBezTo>
                <a:cubicBezTo>
                  <a:pt x="4142908" y="5172898"/>
                  <a:pt x="4153530" y="5104918"/>
                  <a:pt x="3946325" y="5107934"/>
                </a:cubicBezTo>
                <a:cubicBezTo>
                  <a:pt x="3739120" y="5110950"/>
                  <a:pt x="3819900" y="5095717"/>
                  <a:pt x="3782869" y="5107934"/>
                </a:cubicBezTo>
                <a:cubicBezTo>
                  <a:pt x="3745838" y="5120151"/>
                  <a:pt x="3599337" y="5095970"/>
                  <a:pt x="3479307" y="5107934"/>
                </a:cubicBezTo>
                <a:cubicBezTo>
                  <a:pt x="3359277" y="5119898"/>
                  <a:pt x="3152183" y="5104657"/>
                  <a:pt x="3035639" y="5107934"/>
                </a:cubicBezTo>
                <a:cubicBezTo>
                  <a:pt x="2919095" y="5111211"/>
                  <a:pt x="2584246" y="5040114"/>
                  <a:pt x="2311760" y="5107934"/>
                </a:cubicBezTo>
                <a:cubicBezTo>
                  <a:pt x="2039274" y="5175754"/>
                  <a:pt x="1846206" y="5103565"/>
                  <a:pt x="1587881" y="5107934"/>
                </a:cubicBezTo>
                <a:cubicBezTo>
                  <a:pt x="1329556" y="5112303"/>
                  <a:pt x="913053" y="5054831"/>
                  <a:pt x="256878" y="5107934"/>
                </a:cubicBezTo>
                <a:cubicBezTo>
                  <a:pt x="119988" y="5121113"/>
                  <a:pt x="-23761" y="4978395"/>
                  <a:pt x="0" y="4851056"/>
                </a:cubicBezTo>
                <a:cubicBezTo>
                  <a:pt x="-28364" y="4582474"/>
                  <a:pt x="65287" y="4361947"/>
                  <a:pt x="0" y="4184900"/>
                </a:cubicBezTo>
                <a:cubicBezTo>
                  <a:pt x="-65287" y="4007853"/>
                  <a:pt x="23506" y="3897937"/>
                  <a:pt x="0" y="3656570"/>
                </a:cubicBezTo>
                <a:cubicBezTo>
                  <a:pt x="-23506" y="3415203"/>
                  <a:pt x="12063" y="3347202"/>
                  <a:pt x="0" y="3174181"/>
                </a:cubicBezTo>
                <a:cubicBezTo>
                  <a:pt x="-12063" y="3001160"/>
                  <a:pt x="16443" y="2877202"/>
                  <a:pt x="0" y="2691792"/>
                </a:cubicBezTo>
                <a:cubicBezTo>
                  <a:pt x="-16443" y="2506382"/>
                  <a:pt x="24113" y="2190091"/>
                  <a:pt x="0" y="2025637"/>
                </a:cubicBezTo>
                <a:cubicBezTo>
                  <a:pt x="-24113" y="1861184"/>
                  <a:pt x="9857" y="1578492"/>
                  <a:pt x="0" y="1405423"/>
                </a:cubicBezTo>
                <a:cubicBezTo>
                  <a:pt x="-9857" y="1232354"/>
                  <a:pt x="35027" y="1058632"/>
                  <a:pt x="0" y="968976"/>
                </a:cubicBezTo>
                <a:cubicBezTo>
                  <a:pt x="-35027" y="879320"/>
                  <a:pt x="51088" y="582632"/>
                  <a:pt x="0" y="256878"/>
                </a:cubicBezTo>
                <a:close/>
              </a:path>
              <a:path w="14524316" h="5107934" stroke="0" extrusionOk="0">
                <a:moveTo>
                  <a:pt x="0" y="256878"/>
                </a:moveTo>
                <a:cubicBezTo>
                  <a:pt x="29751" y="124586"/>
                  <a:pt x="112764" y="25087"/>
                  <a:pt x="256878" y="0"/>
                </a:cubicBezTo>
                <a:cubicBezTo>
                  <a:pt x="497017" y="-53081"/>
                  <a:pt x="772930" y="10150"/>
                  <a:pt x="980757" y="0"/>
                </a:cubicBezTo>
                <a:cubicBezTo>
                  <a:pt x="1188584" y="-10150"/>
                  <a:pt x="1635076" y="57266"/>
                  <a:pt x="1844741" y="0"/>
                </a:cubicBezTo>
                <a:cubicBezTo>
                  <a:pt x="2054406" y="-57266"/>
                  <a:pt x="1937490" y="3952"/>
                  <a:pt x="2008198" y="0"/>
                </a:cubicBezTo>
                <a:cubicBezTo>
                  <a:pt x="2078906" y="-3952"/>
                  <a:pt x="2547648" y="75436"/>
                  <a:pt x="2732077" y="0"/>
                </a:cubicBezTo>
                <a:cubicBezTo>
                  <a:pt x="2916506" y="-75436"/>
                  <a:pt x="2981817" y="15799"/>
                  <a:pt x="3175745" y="0"/>
                </a:cubicBezTo>
                <a:cubicBezTo>
                  <a:pt x="3369673" y="-15799"/>
                  <a:pt x="3481463" y="34052"/>
                  <a:pt x="3619412" y="0"/>
                </a:cubicBezTo>
                <a:cubicBezTo>
                  <a:pt x="3757361" y="-34052"/>
                  <a:pt x="4112515" y="49528"/>
                  <a:pt x="4483397" y="0"/>
                </a:cubicBezTo>
                <a:cubicBezTo>
                  <a:pt x="4854279" y="-49528"/>
                  <a:pt x="4914204" y="27254"/>
                  <a:pt x="5067170" y="0"/>
                </a:cubicBezTo>
                <a:cubicBezTo>
                  <a:pt x="5220136" y="-27254"/>
                  <a:pt x="5535227" y="51581"/>
                  <a:pt x="5931155" y="0"/>
                </a:cubicBezTo>
                <a:cubicBezTo>
                  <a:pt x="6327084" y="-51581"/>
                  <a:pt x="6190546" y="8728"/>
                  <a:pt x="6374823" y="0"/>
                </a:cubicBezTo>
                <a:cubicBezTo>
                  <a:pt x="6559100" y="-8728"/>
                  <a:pt x="6838184" y="8859"/>
                  <a:pt x="6958596" y="0"/>
                </a:cubicBezTo>
                <a:cubicBezTo>
                  <a:pt x="7079008" y="-8859"/>
                  <a:pt x="7135386" y="19326"/>
                  <a:pt x="7262158" y="0"/>
                </a:cubicBezTo>
                <a:cubicBezTo>
                  <a:pt x="7388930" y="-19326"/>
                  <a:pt x="7786453" y="57928"/>
                  <a:pt x="8126143" y="0"/>
                </a:cubicBezTo>
                <a:cubicBezTo>
                  <a:pt x="8465833" y="-57928"/>
                  <a:pt x="8494209" y="24875"/>
                  <a:pt x="8709916" y="0"/>
                </a:cubicBezTo>
                <a:cubicBezTo>
                  <a:pt x="8925623" y="-24875"/>
                  <a:pt x="9131253" y="77130"/>
                  <a:pt x="9433795" y="0"/>
                </a:cubicBezTo>
                <a:cubicBezTo>
                  <a:pt x="9736337" y="-77130"/>
                  <a:pt x="9641996" y="16725"/>
                  <a:pt x="9737357" y="0"/>
                </a:cubicBezTo>
                <a:cubicBezTo>
                  <a:pt x="9832718" y="-16725"/>
                  <a:pt x="10298283" y="52916"/>
                  <a:pt x="10461236" y="0"/>
                </a:cubicBezTo>
                <a:cubicBezTo>
                  <a:pt x="10624189" y="-52916"/>
                  <a:pt x="10807114" y="52956"/>
                  <a:pt x="10904904" y="0"/>
                </a:cubicBezTo>
                <a:cubicBezTo>
                  <a:pt x="11002694" y="-52956"/>
                  <a:pt x="11034854" y="7577"/>
                  <a:pt x="11068360" y="0"/>
                </a:cubicBezTo>
                <a:cubicBezTo>
                  <a:pt x="11101866" y="-7577"/>
                  <a:pt x="11392747" y="26985"/>
                  <a:pt x="11652133" y="0"/>
                </a:cubicBezTo>
                <a:cubicBezTo>
                  <a:pt x="11911519" y="-26985"/>
                  <a:pt x="11949828" y="17348"/>
                  <a:pt x="12235907" y="0"/>
                </a:cubicBezTo>
                <a:cubicBezTo>
                  <a:pt x="12521986" y="-17348"/>
                  <a:pt x="12344226" y="5467"/>
                  <a:pt x="12399363" y="0"/>
                </a:cubicBezTo>
                <a:cubicBezTo>
                  <a:pt x="12454500" y="-5467"/>
                  <a:pt x="12620568" y="11049"/>
                  <a:pt x="12702925" y="0"/>
                </a:cubicBezTo>
                <a:cubicBezTo>
                  <a:pt x="12785282" y="-11049"/>
                  <a:pt x="13209206" y="83107"/>
                  <a:pt x="13426804" y="0"/>
                </a:cubicBezTo>
                <a:cubicBezTo>
                  <a:pt x="13644402" y="-83107"/>
                  <a:pt x="14039463" y="85798"/>
                  <a:pt x="14267438" y="0"/>
                </a:cubicBezTo>
                <a:cubicBezTo>
                  <a:pt x="14420630" y="-9522"/>
                  <a:pt x="14561640" y="95969"/>
                  <a:pt x="14524316" y="256878"/>
                </a:cubicBezTo>
                <a:cubicBezTo>
                  <a:pt x="14553358" y="441961"/>
                  <a:pt x="14466854" y="567796"/>
                  <a:pt x="14524316" y="877092"/>
                </a:cubicBezTo>
                <a:cubicBezTo>
                  <a:pt x="14581778" y="1186388"/>
                  <a:pt x="14515623" y="1108646"/>
                  <a:pt x="14524316" y="1313539"/>
                </a:cubicBezTo>
                <a:cubicBezTo>
                  <a:pt x="14533009" y="1518432"/>
                  <a:pt x="14473142" y="1638086"/>
                  <a:pt x="14524316" y="1933753"/>
                </a:cubicBezTo>
                <a:cubicBezTo>
                  <a:pt x="14575490" y="2229420"/>
                  <a:pt x="14490779" y="2391739"/>
                  <a:pt x="14524316" y="2553967"/>
                </a:cubicBezTo>
                <a:cubicBezTo>
                  <a:pt x="14557853" y="2716195"/>
                  <a:pt x="14477748" y="2883914"/>
                  <a:pt x="14524316" y="3036356"/>
                </a:cubicBezTo>
                <a:cubicBezTo>
                  <a:pt x="14570884" y="3188798"/>
                  <a:pt x="14491328" y="3381284"/>
                  <a:pt x="14524316" y="3656570"/>
                </a:cubicBezTo>
                <a:cubicBezTo>
                  <a:pt x="14557304" y="3931856"/>
                  <a:pt x="14516558" y="4076197"/>
                  <a:pt x="14524316" y="4322726"/>
                </a:cubicBezTo>
                <a:cubicBezTo>
                  <a:pt x="14532074" y="4569255"/>
                  <a:pt x="14513889" y="4742125"/>
                  <a:pt x="14524316" y="4851056"/>
                </a:cubicBezTo>
                <a:cubicBezTo>
                  <a:pt x="14486839" y="4975967"/>
                  <a:pt x="14399992" y="5089025"/>
                  <a:pt x="14267438" y="5107934"/>
                </a:cubicBezTo>
                <a:cubicBezTo>
                  <a:pt x="14081224" y="5149979"/>
                  <a:pt x="13899898" y="5076793"/>
                  <a:pt x="13683665" y="5107934"/>
                </a:cubicBezTo>
                <a:cubicBezTo>
                  <a:pt x="13467432" y="5139075"/>
                  <a:pt x="13149412" y="5098901"/>
                  <a:pt x="12959786" y="5107934"/>
                </a:cubicBezTo>
                <a:cubicBezTo>
                  <a:pt x="12770160" y="5116967"/>
                  <a:pt x="12620074" y="5078794"/>
                  <a:pt x="12516118" y="5107934"/>
                </a:cubicBezTo>
                <a:cubicBezTo>
                  <a:pt x="12412162" y="5137074"/>
                  <a:pt x="12197883" y="5071214"/>
                  <a:pt x="12072450" y="5107934"/>
                </a:cubicBezTo>
                <a:cubicBezTo>
                  <a:pt x="11947017" y="5144654"/>
                  <a:pt x="11651615" y="5101309"/>
                  <a:pt x="11488677" y="5107934"/>
                </a:cubicBezTo>
                <a:cubicBezTo>
                  <a:pt x="11325739" y="5114559"/>
                  <a:pt x="11070684" y="5081069"/>
                  <a:pt x="10904904" y="5107934"/>
                </a:cubicBezTo>
                <a:cubicBezTo>
                  <a:pt x="10739124" y="5134799"/>
                  <a:pt x="10383544" y="5107065"/>
                  <a:pt x="10181025" y="5107934"/>
                </a:cubicBezTo>
                <a:cubicBezTo>
                  <a:pt x="9978506" y="5108803"/>
                  <a:pt x="9493219" y="5099099"/>
                  <a:pt x="9317040" y="5107934"/>
                </a:cubicBezTo>
                <a:cubicBezTo>
                  <a:pt x="9140861" y="5116769"/>
                  <a:pt x="8806022" y="5100619"/>
                  <a:pt x="8593161" y="5107934"/>
                </a:cubicBezTo>
                <a:cubicBezTo>
                  <a:pt x="8380300" y="5115249"/>
                  <a:pt x="7994060" y="5033229"/>
                  <a:pt x="7729177" y="5107934"/>
                </a:cubicBezTo>
                <a:cubicBezTo>
                  <a:pt x="7464294" y="5182639"/>
                  <a:pt x="7397628" y="5042810"/>
                  <a:pt x="7145403" y="5107934"/>
                </a:cubicBezTo>
                <a:cubicBezTo>
                  <a:pt x="6893178" y="5173058"/>
                  <a:pt x="6783544" y="5065181"/>
                  <a:pt x="6561630" y="5107934"/>
                </a:cubicBezTo>
                <a:cubicBezTo>
                  <a:pt x="6339716" y="5150687"/>
                  <a:pt x="6296045" y="5074196"/>
                  <a:pt x="6117962" y="5107934"/>
                </a:cubicBezTo>
                <a:cubicBezTo>
                  <a:pt x="5939879" y="5141672"/>
                  <a:pt x="5929224" y="5102829"/>
                  <a:pt x="5814400" y="5107934"/>
                </a:cubicBezTo>
                <a:cubicBezTo>
                  <a:pt x="5699576" y="5113039"/>
                  <a:pt x="5583732" y="5100830"/>
                  <a:pt x="5510838" y="5107934"/>
                </a:cubicBezTo>
                <a:cubicBezTo>
                  <a:pt x="5437944" y="5115038"/>
                  <a:pt x="5268538" y="5107378"/>
                  <a:pt x="5207276" y="5107934"/>
                </a:cubicBezTo>
                <a:cubicBezTo>
                  <a:pt x="5146014" y="5108490"/>
                  <a:pt x="5054703" y="5086025"/>
                  <a:pt x="4903714" y="5107934"/>
                </a:cubicBezTo>
                <a:cubicBezTo>
                  <a:pt x="4752725" y="5129843"/>
                  <a:pt x="4485549" y="5035387"/>
                  <a:pt x="4179835" y="5107934"/>
                </a:cubicBezTo>
                <a:cubicBezTo>
                  <a:pt x="3874121" y="5180481"/>
                  <a:pt x="3884292" y="5056097"/>
                  <a:pt x="3736167" y="5107934"/>
                </a:cubicBezTo>
                <a:cubicBezTo>
                  <a:pt x="3588042" y="5159771"/>
                  <a:pt x="3274600" y="5096018"/>
                  <a:pt x="2872183" y="5107934"/>
                </a:cubicBezTo>
                <a:cubicBezTo>
                  <a:pt x="2469766" y="5119850"/>
                  <a:pt x="2705740" y="5074680"/>
                  <a:pt x="2568620" y="5107934"/>
                </a:cubicBezTo>
                <a:cubicBezTo>
                  <a:pt x="2431500" y="5141188"/>
                  <a:pt x="2344280" y="5075262"/>
                  <a:pt x="2124953" y="5107934"/>
                </a:cubicBezTo>
                <a:cubicBezTo>
                  <a:pt x="1905626" y="5140606"/>
                  <a:pt x="2012544" y="5105127"/>
                  <a:pt x="1961496" y="5107934"/>
                </a:cubicBezTo>
                <a:cubicBezTo>
                  <a:pt x="1910448" y="5110741"/>
                  <a:pt x="1721961" y="5076381"/>
                  <a:pt x="1657934" y="5107934"/>
                </a:cubicBezTo>
                <a:cubicBezTo>
                  <a:pt x="1593907" y="5139487"/>
                  <a:pt x="1330195" y="5078146"/>
                  <a:pt x="1214266" y="5107934"/>
                </a:cubicBezTo>
                <a:cubicBezTo>
                  <a:pt x="1098337" y="5137722"/>
                  <a:pt x="1015572" y="5089204"/>
                  <a:pt x="910704" y="5107934"/>
                </a:cubicBezTo>
                <a:cubicBezTo>
                  <a:pt x="805836" y="5126664"/>
                  <a:pt x="452267" y="5092135"/>
                  <a:pt x="256878" y="5107934"/>
                </a:cubicBezTo>
                <a:cubicBezTo>
                  <a:pt x="144428" y="5092234"/>
                  <a:pt x="27614" y="5003607"/>
                  <a:pt x="0" y="4851056"/>
                </a:cubicBezTo>
                <a:cubicBezTo>
                  <a:pt x="-71212" y="4519487"/>
                  <a:pt x="67137" y="4432411"/>
                  <a:pt x="0" y="4184900"/>
                </a:cubicBezTo>
                <a:cubicBezTo>
                  <a:pt x="-67137" y="3937389"/>
                  <a:pt x="11811" y="3821453"/>
                  <a:pt x="0" y="3564686"/>
                </a:cubicBezTo>
                <a:cubicBezTo>
                  <a:pt x="-11811" y="3307919"/>
                  <a:pt x="27081" y="3153791"/>
                  <a:pt x="0" y="2944472"/>
                </a:cubicBezTo>
                <a:cubicBezTo>
                  <a:pt x="-27081" y="2735153"/>
                  <a:pt x="1148" y="2583203"/>
                  <a:pt x="0" y="2416142"/>
                </a:cubicBezTo>
                <a:cubicBezTo>
                  <a:pt x="-1148" y="2249081"/>
                  <a:pt x="26572" y="2173994"/>
                  <a:pt x="0" y="1933753"/>
                </a:cubicBezTo>
                <a:cubicBezTo>
                  <a:pt x="-26572" y="1693512"/>
                  <a:pt x="9162" y="1602003"/>
                  <a:pt x="0" y="1359481"/>
                </a:cubicBezTo>
                <a:cubicBezTo>
                  <a:pt x="-9162" y="1116959"/>
                  <a:pt x="63436" y="729732"/>
                  <a:pt x="0" y="256878"/>
                </a:cubicBezTo>
                <a:close/>
              </a:path>
            </a:pathLst>
          </a:custGeom>
          <a:solidFill>
            <a:schemeClr val="bg1"/>
          </a:solidFill>
          <a:ln>
            <a:solidFill>
              <a:schemeClr val="bg1"/>
            </a:solidFill>
            <a:extLst>
              <a:ext uri="{C807C97D-BFC1-408E-A445-0C87EB9F89A2}">
                <ask:lineSketchStyleProps xmlns:ask="http://schemas.microsoft.com/office/drawing/2018/sketchyshapes" sd="4019220351">
                  <a:prstGeom prst="roundRect">
                    <a:avLst>
                      <a:gd name="adj" fmla="val 502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12" name="Table 10">
            <a:extLst>
              <a:ext uri="{FF2B5EF4-FFF2-40B4-BE49-F238E27FC236}">
                <a16:creationId xmlns:a16="http://schemas.microsoft.com/office/drawing/2014/main" id="{F017E1F4-96FB-50D8-CBAF-0AC17224D63E}"/>
              </a:ext>
            </a:extLst>
          </p:cNvPr>
          <p:cNvGraphicFramePr>
            <a:graphicFrameLocks noGrp="1"/>
          </p:cNvGraphicFramePr>
          <p:nvPr>
            <p:extLst>
              <p:ext uri="{D42A27DB-BD31-4B8C-83A1-F6EECF244321}">
                <p14:modId xmlns:p14="http://schemas.microsoft.com/office/powerpoint/2010/main" val="366284694"/>
              </p:ext>
            </p:extLst>
          </p:nvPr>
        </p:nvGraphicFramePr>
        <p:xfrm>
          <a:off x="2391355" y="4887401"/>
          <a:ext cx="13938881" cy="4765196"/>
        </p:xfrm>
        <a:graphic>
          <a:graphicData uri="http://schemas.openxmlformats.org/drawingml/2006/table">
            <a:tbl>
              <a:tblPr firstRow="1" bandRow="1">
                <a:tableStyleId>{2D5ABB26-0587-4C30-8999-92F81FD0307C}</a:tableStyleId>
              </a:tblPr>
              <a:tblGrid>
                <a:gridCol w="1648425">
                  <a:extLst>
                    <a:ext uri="{9D8B030D-6E8A-4147-A177-3AD203B41FA5}">
                      <a16:colId xmlns:a16="http://schemas.microsoft.com/office/drawing/2014/main" val="2736614569"/>
                    </a:ext>
                  </a:extLst>
                </a:gridCol>
                <a:gridCol w="3855203">
                  <a:extLst>
                    <a:ext uri="{9D8B030D-6E8A-4147-A177-3AD203B41FA5}">
                      <a16:colId xmlns:a16="http://schemas.microsoft.com/office/drawing/2014/main" val="3382201584"/>
                    </a:ext>
                  </a:extLst>
                </a:gridCol>
                <a:gridCol w="8435253">
                  <a:extLst>
                    <a:ext uri="{9D8B030D-6E8A-4147-A177-3AD203B41FA5}">
                      <a16:colId xmlns:a16="http://schemas.microsoft.com/office/drawing/2014/main" val="3589934273"/>
                    </a:ext>
                  </a:extLst>
                </a:gridCol>
              </a:tblGrid>
              <a:tr h="650396">
                <a:tc>
                  <a:txBody>
                    <a:bodyPr/>
                    <a:lstStyle/>
                    <a:p>
                      <a:pPr algn="ctr"/>
                      <a:r>
                        <a:rPr lang="en-US" sz="2400" b="1">
                          <a:solidFill>
                            <a:srgbClr val="F0677C"/>
                          </a:solidFill>
                          <a:latin typeface="Arial" panose="020B0604020202020204" pitchFamily="34" charset="0"/>
                          <a:cs typeface="Arial" panose="020B0604020202020204" pitchFamily="34" charset="0"/>
                        </a:rPr>
                        <a:t>STT</a:t>
                      </a:r>
                    </a:p>
                  </a:txBody>
                  <a:tcPr marL="137160" marR="137160" marT="68580" marB="68580" anchor="ctr">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a:solidFill>
                            <a:srgbClr val="F0677C"/>
                          </a:solidFill>
                          <a:latin typeface="Arial" panose="020B0604020202020204" pitchFamily="34" charset="0"/>
                          <a:cs typeface="Arial" panose="020B0604020202020204" pitchFamily="34" charset="0"/>
                        </a:rPr>
                        <a:t>THỜI GIAN</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dirty="0">
                          <a:solidFill>
                            <a:srgbClr val="F0677C"/>
                          </a:solidFill>
                          <a:latin typeface="Arial" panose="020B0604020202020204" pitchFamily="34" charset="0"/>
                          <a:cs typeface="Arial" panose="020B0604020202020204" pitchFamily="34" charset="0"/>
                        </a:rPr>
                        <a:t>CÔNG VIỆC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20388953"/>
                  </a:ext>
                </a:extLst>
              </a:tr>
              <a:tr h="685800">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133954"/>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543256884"/>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228241249"/>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895280"/>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9320458"/>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123479"/>
                  </a:ext>
                </a:extLst>
              </a:tr>
            </a:tbl>
          </a:graphicData>
        </a:graphic>
      </p:graphicFrame>
      <p:sp>
        <p:nvSpPr>
          <p:cNvPr id="13" name="TextBox 12">
            <a:extLst>
              <a:ext uri="{FF2B5EF4-FFF2-40B4-BE49-F238E27FC236}">
                <a16:creationId xmlns:a16="http://schemas.microsoft.com/office/drawing/2014/main" id="{4E352179-D40C-55C8-5584-FC000D7F6419}"/>
              </a:ext>
            </a:extLst>
          </p:cNvPr>
          <p:cNvSpPr txBox="1"/>
          <p:nvPr/>
        </p:nvSpPr>
        <p:spPr>
          <a:xfrm>
            <a:off x="4975457" y="3193301"/>
            <a:ext cx="8642746" cy="553998"/>
          </a:xfrm>
          <a:prstGeom prst="rect">
            <a:avLst/>
          </a:prstGeom>
          <a:noFill/>
        </p:spPr>
        <p:txBody>
          <a:bodyPr wrap="square">
            <a:spAutoFit/>
          </a:bodyPr>
          <a:lstStyle/>
          <a:p>
            <a:pPr algn="ctr">
              <a:spcAft>
                <a:spcPts val="1500"/>
              </a:spcAft>
            </a:pPr>
            <a:r>
              <a:rPr lang="en-US" sz="3000" b="1" dirty="0">
                <a:solidFill>
                  <a:srgbClr val="EC3C55"/>
                </a:solidFill>
                <a:latin typeface="Arial" panose="020B0604020202020204" pitchFamily="34" charset="0"/>
                <a:ea typeface="Calibri" panose="020F0502020204030204" pitchFamily="34" charset="0"/>
                <a:cs typeface="Arial" panose="020B0604020202020204" pitchFamily="34" charset="0"/>
              </a:rPr>
              <a:t>CÔNG VIỆC TRONG NGÀY CỦA EM</a:t>
            </a:r>
            <a:endParaRPr lang="en-US" sz="2700" b="1" dirty="0">
              <a:solidFill>
                <a:srgbClr val="EC3C55"/>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D9EC93-90F4-951D-4679-EF32C729A7E0}"/>
              </a:ext>
            </a:extLst>
          </p:cNvPr>
          <p:cNvSpPr txBox="1"/>
          <p:nvPr/>
        </p:nvSpPr>
        <p:spPr>
          <a:xfrm>
            <a:off x="2480478" y="3854301"/>
            <a:ext cx="12814003" cy="507831"/>
          </a:xfrm>
          <a:prstGeom prst="rect">
            <a:avLst/>
          </a:prstGeom>
          <a:noFill/>
        </p:spPr>
        <p:txBody>
          <a:bodyPr wrap="square">
            <a:spAutoFit/>
          </a:bodyPr>
          <a:lstStyle/>
          <a:p>
            <a:pPr algn="just">
              <a:spcAft>
                <a:spcPts val="1500"/>
              </a:spcAft>
            </a:pPr>
            <a:r>
              <a:rPr lang="en-US" sz="2700" b="1" dirty="0" err="1">
                <a:latin typeface="Arial" panose="020B0604020202020204" pitchFamily="34" charset="0"/>
                <a:cs typeface="Arial" panose="020B0604020202020204" pitchFamily="34" charset="0"/>
              </a:rPr>
              <a:t>Họ</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và</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tên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Lớp</a:t>
            </a:r>
            <a:r>
              <a:rPr lang="en-US" sz="2700" b="1" dirty="0">
                <a:latin typeface="Arial" panose="020B0604020202020204" pitchFamily="34" charset="0"/>
                <a:cs typeface="Arial" panose="020B0604020202020204" pitchFamily="34" charset="0"/>
              </a:rPr>
              <a:t>:</a:t>
            </a:r>
            <a:endParaRPr lang="en-US" sz="2400" b="1"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23">
            <a:extLst>
              <a:ext uri="{FF2B5EF4-FFF2-40B4-BE49-F238E27FC236}">
                <a16:creationId xmlns:a16="http://schemas.microsoft.com/office/drawing/2014/main" id="{04844EE7-B8C5-F58C-4D7D-11183E930C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25404" y="74962"/>
            <a:ext cx="1020855" cy="85937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7966" y="53507"/>
            <a:ext cx="1101434" cy="107940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153798" y="9242811"/>
            <a:ext cx="960790" cy="913624"/>
          </a:xfrm>
          <a:prstGeom prst="rect">
            <a:avLst/>
          </a:prstGeom>
        </p:spPr>
      </p:pic>
      <p:pic>
        <p:nvPicPr>
          <p:cNvPr id="10" name="Picture 9">
            <a:extLst>
              <a:ext uri="{FF2B5EF4-FFF2-40B4-BE49-F238E27FC236}">
                <a16:creationId xmlns:a16="http://schemas.microsoft.com/office/drawing/2014/main" id="{DA934797-37ED-ECE8-79C1-D3BEEAF6DD77}"/>
              </a:ext>
            </a:extLst>
          </p:cNvPr>
          <p:cNvPicPr>
            <a:picLocks noChangeAspect="1"/>
          </p:cNvPicPr>
          <p:nvPr/>
        </p:nvPicPr>
        <p:blipFill>
          <a:blip r:embed="rId6"/>
          <a:stretch>
            <a:fillRect/>
          </a:stretch>
        </p:blipFill>
        <p:spPr>
          <a:xfrm>
            <a:off x="1371600" y="2221161"/>
            <a:ext cx="15544800" cy="7472629"/>
          </a:xfrm>
          <a:prstGeom prst="rect">
            <a:avLst/>
          </a:prstGeom>
        </p:spPr>
      </p:pic>
      <p:sp>
        <p:nvSpPr>
          <p:cNvPr id="11" name="Rectangle: Rounded Corners 10">
            <a:extLst>
              <a:ext uri="{FF2B5EF4-FFF2-40B4-BE49-F238E27FC236}">
                <a16:creationId xmlns:a16="http://schemas.microsoft.com/office/drawing/2014/main" id="{A73D848A-74DA-0EF0-FD76-AD6969D745E3}"/>
              </a:ext>
            </a:extLst>
          </p:cNvPr>
          <p:cNvSpPr/>
          <p:nvPr/>
        </p:nvSpPr>
        <p:spPr>
          <a:xfrm>
            <a:off x="1857326" y="3943507"/>
            <a:ext cx="14536003" cy="5357758"/>
          </a:xfrm>
          <a:custGeom>
            <a:avLst/>
            <a:gdLst>
              <a:gd name="connsiteX0" fmla="*/ 0 w 14536003"/>
              <a:gd name="connsiteY0" fmla="*/ 269442 h 5357758"/>
              <a:gd name="connsiteX1" fmla="*/ 269442 w 14536003"/>
              <a:gd name="connsiteY1" fmla="*/ 0 h 5357758"/>
              <a:gd name="connsiteX2" fmla="*/ 432742 w 14536003"/>
              <a:gd name="connsiteY2" fmla="*/ 0 h 5357758"/>
              <a:gd name="connsiteX3" fmla="*/ 875984 w 14536003"/>
              <a:gd name="connsiteY3" fmla="*/ 0 h 5357758"/>
              <a:gd name="connsiteX4" fmla="*/ 1599168 w 14536003"/>
              <a:gd name="connsiteY4" fmla="*/ 0 h 5357758"/>
              <a:gd name="connsiteX5" fmla="*/ 1762468 w 14536003"/>
              <a:gd name="connsiteY5" fmla="*/ 0 h 5357758"/>
              <a:gd name="connsiteX6" fmla="*/ 2485653 w 14536003"/>
              <a:gd name="connsiteY6" fmla="*/ 0 h 5357758"/>
              <a:gd name="connsiteX7" fmla="*/ 3068866 w 14536003"/>
              <a:gd name="connsiteY7" fmla="*/ 0 h 5357758"/>
              <a:gd name="connsiteX8" fmla="*/ 3372137 w 14536003"/>
              <a:gd name="connsiteY8" fmla="*/ 0 h 5357758"/>
              <a:gd name="connsiteX9" fmla="*/ 3815379 w 14536003"/>
              <a:gd name="connsiteY9" fmla="*/ 0 h 5357758"/>
              <a:gd name="connsiteX10" fmla="*/ 4118650 w 14536003"/>
              <a:gd name="connsiteY10" fmla="*/ 0 h 5357758"/>
              <a:gd name="connsiteX11" fmla="*/ 4841834 w 14536003"/>
              <a:gd name="connsiteY11" fmla="*/ 0 h 5357758"/>
              <a:gd name="connsiteX12" fmla="*/ 5425047 w 14536003"/>
              <a:gd name="connsiteY12" fmla="*/ 0 h 5357758"/>
              <a:gd name="connsiteX13" fmla="*/ 6148232 w 14536003"/>
              <a:gd name="connsiteY13" fmla="*/ 0 h 5357758"/>
              <a:gd name="connsiteX14" fmla="*/ 6731445 w 14536003"/>
              <a:gd name="connsiteY14" fmla="*/ 0 h 5357758"/>
              <a:gd name="connsiteX15" fmla="*/ 6894745 w 14536003"/>
              <a:gd name="connsiteY15" fmla="*/ 0 h 5357758"/>
              <a:gd name="connsiteX16" fmla="*/ 7477958 w 14536003"/>
              <a:gd name="connsiteY16" fmla="*/ 0 h 5357758"/>
              <a:gd name="connsiteX17" fmla="*/ 8201143 w 14536003"/>
              <a:gd name="connsiteY17" fmla="*/ 0 h 5357758"/>
              <a:gd name="connsiteX18" fmla="*/ 8364442 w 14536003"/>
              <a:gd name="connsiteY18" fmla="*/ 0 h 5357758"/>
              <a:gd name="connsiteX19" fmla="*/ 8807685 w 14536003"/>
              <a:gd name="connsiteY19" fmla="*/ 0 h 5357758"/>
              <a:gd name="connsiteX20" fmla="*/ 9390898 w 14536003"/>
              <a:gd name="connsiteY20" fmla="*/ 0 h 5357758"/>
              <a:gd name="connsiteX21" fmla="*/ 9554198 w 14536003"/>
              <a:gd name="connsiteY21" fmla="*/ 0 h 5357758"/>
              <a:gd name="connsiteX22" fmla="*/ 10417353 w 14536003"/>
              <a:gd name="connsiteY22" fmla="*/ 0 h 5357758"/>
              <a:gd name="connsiteX23" fmla="*/ 11280509 w 14536003"/>
              <a:gd name="connsiteY23" fmla="*/ 0 h 5357758"/>
              <a:gd name="connsiteX24" fmla="*/ 11863722 w 14536003"/>
              <a:gd name="connsiteY24" fmla="*/ 0 h 5357758"/>
              <a:gd name="connsiteX25" fmla="*/ 12306964 w 14536003"/>
              <a:gd name="connsiteY25" fmla="*/ 0 h 5357758"/>
              <a:gd name="connsiteX26" fmla="*/ 12470264 w 14536003"/>
              <a:gd name="connsiteY26" fmla="*/ 0 h 5357758"/>
              <a:gd name="connsiteX27" fmla="*/ 12633564 w 14536003"/>
              <a:gd name="connsiteY27" fmla="*/ 0 h 5357758"/>
              <a:gd name="connsiteX28" fmla="*/ 12936835 w 14536003"/>
              <a:gd name="connsiteY28" fmla="*/ 0 h 5357758"/>
              <a:gd name="connsiteX29" fmla="*/ 13660019 w 14536003"/>
              <a:gd name="connsiteY29" fmla="*/ 0 h 5357758"/>
              <a:gd name="connsiteX30" fmla="*/ 14266561 w 14536003"/>
              <a:gd name="connsiteY30" fmla="*/ 0 h 5357758"/>
              <a:gd name="connsiteX31" fmla="*/ 14536003 w 14536003"/>
              <a:gd name="connsiteY31" fmla="*/ 269442 h 5357758"/>
              <a:gd name="connsiteX32" fmla="*/ 14536003 w 14536003"/>
              <a:gd name="connsiteY32" fmla="*/ 756684 h 5357758"/>
              <a:gd name="connsiteX33" fmla="*/ 14536003 w 14536003"/>
              <a:gd name="connsiteY33" fmla="*/ 1243925 h 5357758"/>
              <a:gd name="connsiteX34" fmla="*/ 14536003 w 14536003"/>
              <a:gd name="connsiteY34" fmla="*/ 1682978 h 5357758"/>
              <a:gd name="connsiteX35" fmla="*/ 14536003 w 14536003"/>
              <a:gd name="connsiteY35" fmla="*/ 2218409 h 5357758"/>
              <a:gd name="connsiteX36" fmla="*/ 14536003 w 14536003"/>
              <a:gd name="connsiteY36" fmla="*/ 2753839 h 5357758"/>
              <a:gd name="connsiteX37" fmla="*/ 14536003 w 14536003"/>
              <a:gd name="connsiteY37" fmla="*/ 3385647 h 5357758"/>
              <a:gd name="connsiteX38" fmla="*/ 14536003 w 14536003"/>
              <a:gd name="connsiteY38" fmla="*/ 3872889 h 5357758"/>
              <a:gd name="connsiteX39" fmla="*/ 14536003 w 14536003"/>
              <a:gd name="connsiteY39" fmla="*/ 4311942 h 5357758"/>
              <a:gd name="connsiteX40" fmla="*/ 14536003 w 14536003"/>
              <a:gd name="connsiteY40" fmla="*/ 5088316 h 5357758"/>
              <a:gd name="connsiteX41" fmla="*/ 14266561 w 14536003"/>
              <a:gd name="connsiteY41" fmla="*/ 5357758 h 5357758"/>
              <a:gd name="connsiteX42" fmla="*/ 13963290 w 14536003"/>
              <a:gd name="connsiteY42" fmla="*/ 5357758 h 5357758"/>
              <a:gd name="connsiteX43" fmla="*/ 13660019 w 14536003"/>
              <a:gd name="connsiteY43" fmla="*/ 5357758 h 5357758"/>
              <a:gd name="connsiteX44" fmla="*/ 13076806 w 14536003"/>
              <a:gd name="connsiteY44" fmla="*/ 5357758 h 5357758"/>
              <a:gd name="connsiteX45" fmla="*/ 12913506 w 14536003"/>
              <a:gd name="connsiteY45" fmla="*/ 5357758 h 5357758"/>
              <a:gd name="connsiteX46" fmla="*/ 12330293 w 14536003"/>
              <a:gd name="connsiteY46" fmla="*/ 5357758 h 5357758"/>
              <a:gd name="connsiteX47" fmla="*/ 12166993 w 14536003"/>
              <a:gd name="connsiteY47" fmla="*/ 5357758 h 5357758"/>
              <a:gd name="connsiteX48" fmla="*/ 11863722 w 14536003"/>
              <a:gd name="connsiteY48" fmla="*/ 5357758 h 5357758"/>
              <a:gd name="connsiteX49" fmla="*/ 11000567 w 14536003"/>
              <a:gd name="connsiteY49" fmla="*/ 5357758 h 5357758"/>
              <a:gd name="connsiteX50" fmla="*/ 10697296 w 14536003"/>
              <a:gd name="connsiteY50" fmla="*/ 5357758 h 5357758"/>
              <a:gd name="connsiteX51" fmla="*/ 9834140 w 14536003"/>
              <a:gd name="connsiteY51" fmla="*/ 5357758 h 5357758"/>
              <a:gd name="connsiteX52" fmla="*/ 8970984 w 14536003"/>
              <a:gd name="connsiteY52" fmla="*/ 5357758 h 5357758"/>
              <a:gd name="connsiteX53" fmla="*/ 8527742 w 14536003"/>
              <a:gd name="connsiteY53" fmla="*/ 5357758 h 5357758"/>
              <a:gd name="connsiteX54" fmla="*/ 8364442 w 14536003"/>
              <a:gd name="connsiteY54" fmla="*/ 5357758 h 5357758"/>
              <a:gd name="connsiteX55" fmla="*/ 8201143 w 14536003"/>
              <a:gd name="connsiteY55" fmla="*/ 5357758 h 5357758"/>
              <a:gd name="connsiteX56" fmla="*/ 7757901 w 14536003"/>
              <a:gd name="connsiteY56" fmla="*/ 5357758 h 5357758"/>
              <a:gd name="connsiteX57" fmla="*/ 7594601 w 14536003"/>
              <a:gd name="connsiteY57" fmla="*/ 5357758 h 5357758"/>
              <a:gd name="connsiteX58" fmla="*/ 6731445 w 14536003"/>
              <a:gd name="connsiteY58" fmla="*/ 5357758 h 5357758"/>
              <a:gd name="connsiteX59" fmla="*/ 6288203 w 14536003"/>
              <a:gd name="connsiteY59" fmla="*/ 5357758 h 5357758"/>
              <a:gd name="connsiteX60" fmla="*/ 6124903 w 14536003"/>
              <a:gd name="connsiteY60" fmla="*/ 5357758 h 5357758"/>
              <a:gd name="connsiteX61" fmla="*/ 5821633 w 14536003"/>
              <a:gd name="connsiteY61" fmla="*/ 5357758 h 5357758"/>
              <a:gd name="connsiteX62" fmla="*/ 5378390 w 14536003"/>
              <a:gd name="connsiteY62" fmla="*/ 5357758 h 5357758"/>
              <a:gd name="connsiteX63" fmla="*/ 4655206 w 14536003"/>
              <a:gd name="connsiteY63" fmla="*/ 5357758 h 5357758"/>
              <a:gd name="connsiteX64" fmla="*/ 3932021 w 14536003"/>
              <a:gd name="connsiteY64" fmla="*/ 5357758 h 5357758"/>
              <a:gd name="connsiteX65" fmla="*/ 3068866 w 14536003"/>
              <a:gd name="connsiteY65" fmla="*/ 5357758 h 5357758"/>
              <a:gd name="connsiteX66" fmla="*/ 2485653 w 14536003"/>
              <a:gd name="connsiteY66" fmla="*/ 5357758 h 5357758"/>
              <a:gd name="connsiteX67" fmla="*/ 2042410 w 14536003"/>
              <a:gd name="connsiteY67" fmla="*/ 5357758 h 5357758"/>
              <a:gd name="connsiteX68" fmla="*/ 1179255 w 14536003"/>
              <a:gd name="connsiteY68" fmla="*/ 5357758 h 5357758"/>
              <a:gd name="connsiteX69" fmla="*/ 269442 w 14536003"/>
              <a:gd name="connsiteY69" fmla="*/ 5357758 h 5357758"/>
              <a:gd name="connsiteX70" fmla="*/ 0 w 14536003"/>
              <a:gd name="connsiteY70" fmla="*/ 5088316 h 5357758"/>
              <a:gd name="connsiteX71" fmla="*/ 0 w 14536003"/>
              <a:gd name="connsiteY71" fmla="*/ 4649263 h 5357758"/>
              <a:gd name="connsiteX72" fmla="*/ 0 w 14536003"/>
              <a:gd name="connsiteY72" fmla="*/ 4065644 h 5357758"/>
              <a:gd name="connsiteX73" fmla="*/ 0 w 14536003"/>
              <a:gd name="connsiteY73" fmla="*/ 3674780 h 5357758"/>
              <a:gd name="connsiteX74" fmla="*/ 0 w 14536003"/>
              <a:gd name="connsiteY74" fmla="*/ 3139349 h 5357758"/>
              <a:gd name="connsiteX75" fmla="*/ 0 w 14536003"/>
              <a:gd name="connsiteY75" fmla="*/ 2748485 h 5357758"/>
              <a:gd name="connsiteX76" fmla="*/ 0 w 14536003"/>
              <a:gd name="connsiteY76" fmla="*/ 2309432 h 5357758"/>
              <a:gd name="connsiteX77" fmla="*/ 0 w 14536003"/>
              <a:gd name="connsiteY77" fmla="*/ 1918568 h 5357758"/>
              <a:gd name="connsiteX78" fmla="*/ 0 w 14536003"/>
              <a:gd name="connsiteY78" fmla="*/ 1383137 h 5357758"/>
              <a:gd name="connsiteX79" fmla="*/ 0 w 14536003"/>
              <a:gd name="connsiteY79" fmla="*/ 847707 h 5357758"/>
              <a:gd name="connsiteX80" fmla="*/ 0 w 14536003"/>
              <a:gd name="connsiteY80" fmla="*/ 269442 h 53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536003" h="5357758" fill="none" extrusionOk="0">
                <a:moveTo>
                  <a:pt x="0" y="269442"/>
                </a:moveTo>
                <a:cubicBezTo>
                  <a:pt x="-3469" y="106250"/>
                  <a:pt x="142043" y="22548"/>
                  <a:pt x="269442" y="0"/>
                </a:cubicBezTo>
                <a:cubicBezTo>
                  <a:pt x="350824" y="-9475"/>
                  <a:pt x="357343" y="2843"/>
                  <a:pt x="432742" y="0"/>
                </a:cubicBezTo>
                <a:cubicBezTo>
                  <a:pt x="508141" y="-2843"/>
                  <a:pt x="679737" y="30036"/>
                  <a:pt x="875984" y="0"/>
                </a:cubicBezTo>
                <a:cubicBezTo>
                  <a:pt x="1072231" y="-30036"/>
                  <a:pt x="1254537" y="70443"/>
                  <a:pt x="1599168" y="0"/>
                </a:cubicBezTo>
                <a:cubicBezTo>
                  <a:pt x="1943799" y="-70443"/>
                  <a:pt x="1704767" y="9507"/>
                  <a:pt x="1762468" y="0"/>
                </a:cubicBezTo>
                <a:cubicBezTo>
                  <a:pt x="1820169" y="-9507"/>
                  <a:pt x="2148515" y="13497"/>
                  <a:pt x="2485653" y="0"/>
                </a:cubicBezTo>
                <a:cubicBezTo>
                  <a:pt x="2822792" y="-13497"/>
                  <a:pt x="2863556" y="6003"/>
                  <a:pt x="3068866" y="0"/>
                </a:cubicBezTo>
                <a:cubicBezTo>
                  <a:pt x="3274176" y="-6003"/>
                  <a:pt x="3282808" y="21372"/>
                  <a:pt x="3372137" y="0"/>
                </a:cubicBezTo>
                <a:cubicBezTo>
                  <a:pt x="3461466" y="-21372"/>
                  <a:pt x="3695268" y="37274"/>
                  <a:pt x="3815379" y="0"/>
                </a:cubicBezTo>
                <a:cubicBezTo>
                  <a:pt x="3935490" y="-37274"/>
                  <a:pt x="3969916" y="18732"/>
                  <a:pt x="4118650" y="0"/>
                </a:cubicBezTo>
                <a:cubicBezTo>
                  <a:pt x="4267384" y="-18732"/>
                  <a:pt x="4517649" y="8609"/>
                  <a:pt x="4841834" y="0"/>
                </a:cubicBezTo>
                <a:cubicBezTo>
                  <a:pt x="5166019" y="-8609"/>
                  <a:pt x="5271261" y="16040"/>
                  <a:pt x="5425047" y="0"/>
                </a:cubicBezTo>
                <a:cubicBezTo>
                  <a:pt x="5578833" y="-16040"/>
                  <a:pt x="5827108" y="28119"/>
                  <a:pt x="6148232" y="0"/>
                </a:cubicBezTo>
                <a:cubicBezTo>
                  <a:pt x="6469356" y="-28119"/>
                  <a:pt x="6574548" y="24324"/>
                  <a:pt x="6731445" y="0"/>
                </a:cubicBezTo>
                <a:cubicBezTo>
                  <a:pt x="6888342" y="-24324"/>
                  <a:pt x="6847857" y="3292"/>
                  <a:pt x="6894745" y="0"/>
                </a:cubicBezTo>
                <a:cubicBezTo>
                  <a:pt x="6941633" y="-3292"/>
                  <a:pt x="7248291" y="31342"/>
                  <a:pt x="7477958" y="0"/>
                </a:cubicBezTo>
                <a:cubicBezTo>
                  <a:pt x="7707625" y="-31342"/>
                  <a:pt x="8008253" y="17348"/>
                  <a:pt x="8201143" y="0"/>
                </a:cubicBezTo>
                <a:cubicBezTo>
                  <a:pt x="8394033" y="-17348"/>
                  <a:pt x="8317629" y="609"/>
                  <a:pt x="8364442" y="0"/>
                </a:cubicBezTo>
                <a:cubicBezTo>
                  <a:pt x="8411255" y="-609"/>
                  <a:pt x="8646782" y="16691"/>
                  <a:pt x="8807685" y="0"/>
                </a:cubicBezTo>
                <a:cubicBezTo>
                  <a:pt x="8968588" y="-16691"/>
                  <a:pt x="9196783" y="49995"/>
                  <a:pt x="9390898" y="0"/>
                </a:cubicBezTo>
                <a:cubicBezTo>
                  <a:pt x="9585013" y="-49995"/>
                  <a:pt x="9487733" y="15552"/>
                  <a:pt x="9554198" y="0"/>
                </a:cubicBezTo>
                <a:cubicBezTo>
                  <a:pt x="9620663" y="-15552"/>
                  <a:pt x="10184749" y="82073"/>
                  <a:pt x="10417353" y="0"/>
                </a:cubicBezTo>
                <a:cubicBezTo>
                  <a:pt x="10649957" y="-82073"/>
                  <a:pt x="11071409" y="64603"/>
                  <a:pt x="11280509" y="0"/>
                </a:cubicBezTo>
                <a:cubicBezTo>
                  <a:pt x="11489609" y="-64603"/>
                  <a:pt x="11589602" y="20721"/>
                  <a:pt x="11863722" y="0"/>
                </a:cubicBezTo>
                <a:cubicBezTo>
                  <a:pt x="12137842" y="-20721"/>
                  <a:pt x="12119800" y="7213"/>
                  <a:pt x="12306964" y="0"/>
                </a:cubicBezTo>
                <a:cubicBezTo>
                  <a:pt x="12494128" y="-7213"/>
                  <a:pt x="12431589" y="3735"/>
                  <a:pt x="12470264" y="0"/>
                </a:cubicBezTo>
                <a:cubicBezTo>
                  <a:pt x="12508939" y="-3735"/>
                  <a:pt x="12568453" y="18212"/>
                  <a:pt x="12633564" y="0"/>
                </a:cubicBezTo>
                <a:cubicBezTo>
                  <a:pt x="12698675" y="-18212"/>
                  <a:pt x="12869767" y="9088"/>
                  <a:pt x="12936835" y="0"/>
                </a:cubicBezTo>
                <a:cubicBezTo>
                  <a:pt x="13003903" y="-9088"/>
                  <a:pt x="13512442" y="74477"/>
                  <a:pt x="13660019" y="0"/>
                </a:cubicBezTo>
                <a:cubicBezTo>
                  <a:pt x="13807596" y="-74477"/>
                  <a:pt x="13991501" y="8203"/>
                  <a:pt x="14266561" y="0"/>
                </a:cubicBezTo>
                <a:cubicBezTo>
                  <a:pt x="14393926" y="6183"/>
                  <a:pt x="14538215" y="118299"/>
                  <a:pt x="14536003" y="269442"/>
                </a:cubicBezTo>
                <a:cubicBezTo>
                  <a:pt x="14576795" y="472501"/>
                  <a:pt x="14516972" y="609548"/>
                  <a:pt x="14536003" y="756684"/>
                </a:cubicBezTo>
                <a:cubicBezTo>
                  <a:pt x="14555034" y="903820"/>
                  <a:pt x="14528243" y="1004531"/>
                  <a:pt x="14536003" y="1243925"/>
                </a:cubicBezTo>
                <a:cubicBezTo>
                  <a:pt x="14543763" y="1483319"/>
                  <a:pt x="14515890" y="1489141"/>
                  <a:pt x="14536003" y="1682978"/>
                </a:cubicBezTo>
                <a:cubicBezTo>
                  <a:pt x="14556116" y="1876815"/>
                  <a:pt x="14529447" y="2003227"/>
                  <a:pt x="14536003" y="2218409"/>
                </a:cubicBezTo>
                <a:cubicBezTo>
                  <a:pt x="14542559" y="2433591"/>
                  <a:pt x="14524784" y="2594925"/>
                  <a:pt x="14536003" y="2753839"/>
                </a:cubicBezTo>
                <a:cubicBezTo>
                  <a:pt x="14547222" y="2912753"/>
                  <a:pt x="14508162" y="3185117"/>
                  <a:pt x="14536003" y="3385647"/>
                </a:cubicBezTo>
                <a:cubicBezTo>
                  <a:pt x="14563844" y="3586177"/>
                  <a:pt x="14500095" y="3697539"/>
                  <a:pt x="14536003" y="3872889"/>
                </a:cubicBezTo>
                <a:cubicBezTo>
                  <a:pt x="14571911" y="4048239"/>
                  <a:pt x="14509558" y="4152754"/>
                  <a:pt x="14536003" y="4311942"/>
                </a:cubicBezTo>
                <a:cubicBezTo>
                  <a:pt x="14562448" y="4471130"/>
                  <a:pt x="14450275" y="4880445"/>
                  <a:pt x="14536003" y="5088316"/>
                </a:cubicBezTo>
                <a:cubicBezTo>
                  <a:pt x="14520957" y="5232378"/>
                  <a:pt x="14447782" y="5338744"/>
                  <a:pt x="14266561" y="5357758"/>
                </a:cubicBezTo>
                <a:cubicBezTo>
                  <a:pt x="14140403" y="5366868"/>
                  <a:pt x="14049353" y="5329879"/>
                  <a:pt x="13963290" y="5357758"/>
                </a:cubicBezTo>
                <a:cubicBezTo>
                  <a:pt x="13877227" y="5385637"/>
                  <a:pt x="13754584" y="5347475"/>
                  <a:pt x="13660019" y="5357758"/>
                </a:cubicBezTo>
                <a:cubicBezTo>
                  <a:pt x="13565454" y="5368041"/>
                  <a:pt x="13224945" y="5356702"/>
                  <a:pt x="13076806" y="5357758"/>
                </a:cubicBezTo>
                <a:cubicBezTo>
                  <a:pt x="12928667" y="5358814"/>
                  <a:pt x="12981312" y="5353579"/>
                  <a:pt x="12913506" y="5357758"/>
                </a:cubicBezTo>
                <a:cubicBezTo>
                  <a:pt x="12845700" y="5361937"/>
                  <a:pt x="12524625" y="5297041"/>
                  <a:pt x="12330293" y="5357758"/>
                </a:cubicBezTo>
                <a:cubicBezTo>
                  <a:pt x="12135961" y="5418475"/>
                  <a:pt x="12213228" y="5346063"/>
                  <a:pt x="12166993" y="5357758"/>
                </a:cubicBezTo>
                <a:cubicBezTo>
                  <a:pt x="12120758" y="5369453"/>
                  <a:pt x="11977961" y="5341272"/>
                  <a:pt x="11863722" y="5357758"/>
                </a:cubicBezTo>
                <a:cubicBezTo>
                  <a:pt x="11749483" y="5374244"/>
                  <a:pt x="11292942" y="5268867"/>
                  <a:pt x="11000567" y="5357758"/>
                </a:cubicBezTo>
                <a:cubicBezTo>
                  <a:pt x="10708192" y="5446649"/>
                  <a:pt x="10830253" y="5336725"/>
                  <a:pt x="10697296" y="5357758"/>
                </a:cubicBezTo>
                <a:cubicBezTo>
                  <a:pt x="10564339" y="5378791"/>
                  <a:pt x="10170593" y="5261104"/>
                  <a:pt x="9834140" y="5357758"/>
                </a:cubicBezTo>
                <a:cubicBezTo>
                  <a:pt x="9497687" y="5454412"/>
                  <a:pt x="9161425" y="5331487"/>
                  <a:pt x="8970984" y="5357758"/>
                </a:cubicBezTo>
                <a:cubicBezTo>
                  <a:pt x="8780543" y="5384029"/>
                  <a:pt x="8744170" y="5305631"/>
                  <a:pt x="8527742" y="5357758"/>
                </a:cubicBezTo>
                <a:cubicBezTo>
                  <a:pt x="8311314" y="5409885"/>
                  <a:pt x="8406296" y="5349986"/>
                  <a:pt x="8364442" y="5357758"/>
                </a:cubicBezTo>
                <a:cubicBezTo>
                  <a:pt x="8322588" y="5365530"/>
                  <a:pt x="8263903" y="5354035"/>
                  <a:pt x="8201143" y="5357758"/>
                </a:cubicBezTo>
                <a:cubicBezTo>
                  <a:pt x="8138383" y="5361481"/>
                  <a:pt x="7893714" y="5344978"/>
                  <a:pt x="7757901" y="5357758"/>
                </a:cubicBezTo>
                <a:cubicBezTo>
                  <a:pt x="7622088" y="5370538"/>
                  <a:pt x="7636713" y="5348367"/>
                  <a:pt x="7594601" y="5357758"/>
                </a:cubicBezTo>
                <a:cubicBezTo>
                  <a:pt x="7552489" y="5367149"/>
                  <a:pt x="6992561" y="5268883"/>
                  <a:pt x="6731445" y="5357758"/>
                </a:cubicBezTo>
                <a:cubicBezTo>
                  <a:pt x="6470329" y="5446633"/>
                  <a:pt x="6485437" y="5309179"/>
                  <a:pt x="6288203" y="5357758"/>
                </a:cubicBezTo>
                <a:cubicBezTo>
                  <a:pt x="6090969" y="5406337"/>
                  <a:pt x="6204177" y="5338181"/>
                  <a:pt x="6124903" y="5357758"/>
                </a:cubicBezTo>
                <a:cubicBezTo>
                  <a:pt x="6045629" y="5377335"/>
                  <a:pt x="5933999" y="5357154"/>
                  <a:pt x="5821633" y="5357758"/>
                </a:cubicBezTo>
                <a:cubicBezTo>
                  <a:pt x="5709267" y="5358362"/>
                  <a:pt x="5590287" y="5349539"/>
                  <a:pt x="5378390" y="5357758"/>
                </a:cubicBezTo>
                <a:cubicBezTo>
                  <a:pt x="5166493" y="5365977"/>
                  <a:pt x="5010724" y="5357714"/>
                  <a:pt x="4655206" y="5357758"/>
                </a:cubicBezTo>
                <a:cubicBezTo>
                  <a:pt x="4299688" y="5357802"/>
                  <a:pt x="4253769" y="5323492"/>
                  <a:pt x="3932021" y="5357758"/>
                </a:cubicBezTo>
                <a:cubicBezTo>
                  <a:pt x="3610273" y="5392024"/>
                  <a:pt x="3431473" y="5292317"/>
                  <a:pt x="3068866" y="5357758"/>
                </a:cubicBezTo>
                <a:cubicBezTo>
                  <a:pt x="2706259" y="5423199"/>
                  <a:pt x="2770950" y="5291965"/>
                  <a:pt x="2485653" y="5357758"/>
                </a:cubicBezTo>
                <a:cubicBezTo>
                  <a:pt x="2200356" y="5423551"/>
                  <a:pt x="2250018" y="5342724"/>
                  <a:pt x="2042410" y="5357758"/>
                </a:cubicBezTo>
                <a:cubicBezTo>
                  <a:pt x="1834802" y="5372792"/>
                  <a:pt x="1579062" y="5269816"/>
                  <a:pt x="1179255" y="5357758"/>
                </a:cubicBezTo>
                <a:cubicBezTo>
                  <a:pt x="779448" y="5445700"/>
                  <a:pt x="628268" y="5309546"/>
                  <a:pt x="269442" y="5357758"/>
                </a:cubicBezTo>
                <a:cubicBezTo>
                  <a:pt x="101792" y="5320376"/>
                  <a:pt x="3376" y="5194328"/>
                  <a:pt x="0" y="5088316"/>
                </a:cubicBezTo>
                <a:cubicBezTo>
                  <a:pt x="-33624" y="4991322"/>
                  <a:pt x="3991" y="4778234"/>
                  <a:pt x="0" y="4649263"/>
                </a:cubicBezTo>
                <a:cubicBezTo>
                  <a:pt x="-3991" y="4520292"/>
                  <a:pt x="64033" y="4339927"/>
                  <a:pt x="0" y="4065644"/>
                </a:cubicBezTo>
                <a:cubicBezTo>
                  <a:pt x="-64033" y="3791361"/>
                  <a:pt x="5700" y="3773762"/>
                  <a:pt x="0" y="3674780"/>
                </a:cubicBezTo>
                <a:cubicBezTo>
                  <a:pt x="-5700" y="3575798"/>
                  <a:pt x="15554" y="3398736"/>
                  <a:pt x="0" y="3139349"/>
                </a:cubicBezTo>
                <a:cubicBezTo>
                  <a:pt x="-15554" y="2879962"/>
                  <a:pt x="34343" y="2924442"/>
                  <a:pt x="0" y="2748485"/>
                </a:cubicBezTo>
                <a:cubicBezTo>
                  <a:pt x="-34343" y="2572528"/>
                  <a:pt x="45574" y="2469910"/>
                  <a:pt x="0" y="2309432"/>
                </a:cubicBezTo>
                <a:cubicBezTo>
                  <a:pt x="-45574" y="2148954"/>
                  <a:pt x="12069" y="2107950"/>
                  <a:pt x="0" y="1918568"/>
                </a:cubicBezTo>
                <a:cubicBezTo>
                  <a:pt x="-12069" y="1729186"/>
                  <a:pt x="63908" y="1570688"/>
                  <a:pt x="0" y="1383137"/>
                </a:cubicBezTo>
                <a:cubicBezTo>
                  <a:pt x="-63908" y="1195586"/>
                  <a:pt x="62213" y="1098934"/>
                  <a:pt x="0" y="847707"/>
                </a:cubicBezTo>
                <a:cubicBezTo>
                  <a:pt x="-62213" y="596480"/>
                  <a:pt x="8613" y="482499"/>
                  <a:pt x="0" y="269442"/>
                </a:cubicBezTo>
                <a:close/>
              </a:path>
              <a:path w="14536003" h="5357758" stroke="0" extrusionOk="0">
                <a:moveTo>
                  <a:pt x="0" y="269442"/>
                </a:moveTo>
                <a:cubicBezTo>
                  <a:pt x="19101" y="126782"/>
                  <a:pt x="118446" y="24446"/>
                  <a:pt x="269442" y="0"/>
                </a:cubicBezTo>
                <a:cubicBezTo>
                  <a:pt x="567887" y="-9493"/>
                  <a:pt x="807035" y="45253"/>
                  <a:pt x="992626" y="0"/>
                </a:cubicBezTo>
                <a:cubicBezTo>
                  <a:pt x="1178217" y="-45253"/>
                  <a:pt x="1620638" y="98316"/>
                  <a:pt x="1855782" y="0"/>
                </a:cubicBezTo>
                <a:cubicBezTo>
                  <a:pt x="2090926" y="-98316"/>
                  <a:pt x="1964954" y="16360"/>
                  <a:pt x="2019082" y="0"/>
                </a:cubicBezTo>
                <a:cubicBezTo>
                  <a:pt x="2073210" y="-16360"/>
                  <a:pt x="2520816" y="68519"/>
                  <a:pt x="2742266" y="0"/>
                </a:cubicBezTo>
                <a:cubicBezTo>
                  <a:pt x="2963716" y="-68519"/>
                  <a:pt x="3000304" y="19620"/>
                  <a:pt x="3185508" y="0"/>
                </a:cubicBezTo>
                <a:cubicBezTo>
                  <a:pt x="3370712" y="-19620"/>
                  <a:pt x="3486195" y="19058"/>
                  <a:pt x="3628751" y="0"/>
                </a:cubicBezTo>
                <a:cubicBezTo>
                  <a:pt x="3771307" y="-19058"/>
                  <a:pt x="4084015" y="97810"/>
                  <a:pt x="4491906" y="0"/>
                </a:cubicBezTo>
                <a:cubicBezTo>
                  <a:pt x="4899797" y="-97810"/>
                  <a:pt x="4941957" y="23844"/>
                  <a:pt x="5075120" y="0"/>
                </a:cubicBezTo>
                <a:cubicBezTo>
                  <a:pt x="5208283" y="-23844"/>
                  <a:pt x="5554826" y="112"/>
                  <a:pt x="5938275" y="0"/>
                </a:cubicBezTo>
                <a:cubicBezTo>
                  <a:pt x="6321724" y="-112"/>
                  <a:pt x="6183891" y="2684"/>
                  <a:pt x="6381517" y="0"/>
                </a:cubicBezTo>
                <a:cubicBezTo>
                  <a:pt x="6579143" y="-2684"/>
                  <a:pt x="6734398" y="3089"/>
                  <a:pt x="6964731" y="0"/>
                </a:cubicBezTo>
                <a:cubicBezTo>
                  <a:pt x="7195064" y="-3089"/>
                  <a:pt x="7150316" y="8307"/>
                  <a:pt x="7268002" y="0"/>
                </a:cubicBezTo>
                <a:cubicBezTo>
                  <a:pt x="7385688" y="-8307"/>
                  <a:pt x="7917690" y="62796"/>
                  <a:pt x="8131157" y="0"/>
                </a:cubicBezTo>
                <a:cubicBezTo>
                  <a:pt x="8344625" y="-62796"/>
                  <a:pt x="8463504" y="65140"/>
                  <a:pt x="8714370" y="0"/>
                </a:cubicBezTo>
                <a:cubicBezTo>
                  <a:pt x="8965236" y="-65140"/>
                  <a:pt x="9279975" y="45286"/>
                  <a:pt x="9437555" y="0"/>
                </a:cubicBezTo>
                <a:cubicBezTo>
                  <a:pt x="9595136" y="-45286"/>
                  <a:pt x="9661132" y="14165"/>
                  <a:pt x="9740826" y="0"/>
                </a:cubicBezTo>
                <a:cubicBezTo>
                  <a:pt x="9820520" y="-14165"/>
                  <a:pt x="10109301" y="57626"/>
                  <a:pt x="10464010" y="0"/>
                </a:cubicBezTo>
                <a:cubicBezTo>
                  <a:pt x="10818719" y="-57626"/>
                  <a:pt x="10697976" y="41364"/>
                  <a:pt x="10907252" y="0"/>
                </a:cubicBezTo>
                <a:cubicBezTo>
                  <a:pt x="11116528" y="-41364"/>
                  <a:pt x="11025966" y="9637"/>
                  <a:pt x="11070552" y="0"/>
                </a:cubicBezTo>
                <a:cubicBezTo>
                  <a:pt x="11115138" y="-9637"/>
                  <a:pt x="11405644" y="28898"/>
                  <a:pt x="11653765" y="0"/>
                </a:cubicBezTo>
                <a:cubicBezTo>
                  <a:pt x="11901886" y="-28898"/>
                  <a:pt x="12081679" y="69010"/>
                  <a:pt x="12236979" y="0"/>
                </a:cubicBezTo>
                <a:cubicBezTo>
                  <a:pt x="12392279" y="-69010"/>
                  <a:pt x="12343127" y="7469"/>
                  <a:pt x="12400278" y="0"/>
                </a:cubicBezTo>
                <a:cubicBezTo>
                  <a:pt x="12457429" y="-7469"/>
                  <a:pt x="12639140" y="2702"/>
                  <a:pt x="12703549" y="0"/>
                </a:cubicBezTo>
                <a:cubicBezTo>
                  <a:pt x="12767958" y="-2702"/>
                  <a:pt x="13267242" y="63741"/>
                  <a:pt x="13426734" y="0"/>
                </a:cubicBezTo>
                <a:cubicBezTo>
                  <a:pt x="13586227" y="-63741"/>
                  <a:pt x="13898868" y="413"/>
                  <a:pt x="14266561" y="0"/>
                </a:cubicBezTo>
                <a:cubicBezTo>
                  <a:pt x="14448830" y="-28140"/>
                  <a:pt x="14544230" y="116436"/>
                  <a:pt x="14536003" y="269442"/>
                </a:cubicBezTo>
                <a:cubicBezTo>
                  <a:pt x="14584550" y="497652"/>
                  <a:pt x="14510994" y="605827"/>
                  <a:pt x="14536003" y="853061"/>
                </a:cubicBezTo>
                <a:cubicBezTo>
                  <a:pt x="14561012" y="1100295"/>
                  <a:pt x="14529446" y="1131104"/>
                  <a:pt x="14536003" y="1243925"/>
                </a:cubicBezTo>
                <a:cubicBezTo>
                  <a:pt x="14542560" y="1356746"/>
                  <a:pt x="14502644" y="1586051"/>
                  <a:pt x="14536003" y="1827545"/>
                </a:cubicBezTo>
                <a:cubicBezTo>
                  <a:pt x="14569362" y="2069039"/>
                  <a:pt x="14490274" y="2205941"/>
                  <a:pt x="14536003" y="2411164"/>
                </a:cubicBezTo>
                <a:cubicBezTo>
                  <a:pt x="14581732" y="2616387"/>
                  <a:pt x="14512322" y="2736996"/>
                  <a:pt x="14536003" y="2850217"/>
                </a:cubicBezTo>
                <a:cubicBezTo>
                  <a:pt x="14559684" y="2963438"/>
                  <a:pt x="14491329" y="3265676"/>
                  <a:pt x="14536003" y="3433836"/>
                </a:cubicBezTo>
                <a:cubicBezTo>
                  <a:pt x="14580677" y="3601996"/>
                  <a:pt x="14489842" y="3917139"/>
                  <a:pt x="14536003" y="4065644"/>
                </a:cubicBezTo>
                <a:cubicBezTo>
                  <a:pt x="14582164" y="4214149"/>
                  <a:pt x="14494801" y="4324006"/>
                  <a:pt x="14536003" y="4552886"/>
                </a:cubicBezTo>
                <a:cubicBezTo>
                  <a:pt x="14577205" y="4781766"/>
                  <a:pt x="14529149" y="4866798"/>
                  <a:pt x="14536003" y="5088316"/>
                </a:cubicBezTo>
                <a:cubicBezTo>
                  <a:pt x="14558439" y="5251629"/>
                  <a:pt x="14375468" y="5360458"/>
                  <a:pt x="14266561" y="5357758"/>
                </a:cubicBezTo>
                <a:cubicBezTo>
                  <a:pt x="13950780" y="5370007"/>
                  <a:pt x="13786223" y="5324324"/>
                  <a:pt x="13543377" y="5357758"/>
                </a:cubicBezTo>
                <a:cubicBezTo>
                  <a:pt x="13300531" y="5391192"/>
                  <a:pt x="13286591" y="5321205"/>
                  <a:pt x="13100134" y="5357758"/>
                </a:cubicBezTo>
                <a:cubicBezTo>
                  <a:pt x="12913677" y="5394311"/>
                  <a:pt x="12755776" y="5309222"/>
                  <a:pt x="12656892" y="5357758"/>
                </a:cubicBezTo>
                <a:cubicBezTo>
                  <a:pt x="12558008" y="5406294"/>
                  <a:pt x="12254284" y="5344927"/>
                  <a:pt x="12073679" y="5357758"/>
                </a:cubicBezTo>
                <a:cubicBezTo>
                  <a:pt x="11893074" y="5370589"/>
                  <a:pt x="11635077" y="5338823"/>
                  <a:pt x="11490466" y="5357758"/>
                </a:cubicBezTo>
                <a:cubicBezTo>
                  <a:pt x="11345855" y="5376693"/>
                  <a:pt x="10995980" y="5281040"/>
                  <a:pt x="10767281" y="5357758"/>
                </a:cubicBezTo>
                <a:cubicBezTo>
                  <a:pt x="10538583" y="5434476"/>
                  <a:pt x="10109421" y="5333884"/>
                  <a:pt x="9904126" y="5357758"/>
                </a:cubicBezTo>
                <a:cubicBezTo>
                  <a:pt x="9698831" y="5381632"/>
                  <a:pt x="9467795" y="5345714"/>
                  <a:pt x="9180941" y="5357758"/>
                </a:cubicBezTo>
                <a:cubicBezTo>
                  <a:pt x="8894088" y="5369802"/>
                  <a:pt x="8621754" y="5290776"/>
                  <a:pt x="8317785" y="5357758"/>
                </a:cubicBezTo>
                <a:cubicBezTo>
                  <a:pt x="8013816" y="5424740"/>
                  <a:pt x="7947237" y="5307215"/>
                  <a:pt x="7734572" y="5357758"/>
                </a:cubicBezTo>
                <a:cubicBezTo>
                  <a:pt x="7521907" y="5408301"/>
                  <a:pt x="7334344" y="5316022"/>
                  <a:pt x="7151359" y="5357758"/>
                </a:cubicBezTo>
                <a:cubicBezTo>
                  <a:pt x="6968374" y="5399494"/>
                  <a:pt x="6845002" y="5335523"/>
                  <a:pt x="6708117" y="5357758"/>
                </a:cubicBezTo>
                <a:cubicBezTo>
                  <a:pt x="6571232" y="5379993"/>
                  <a:pt x="6486659" y="5336442"/>
                  <a:pt x="6404846" y="5357758"/>
                </a:cubicBezTo>
                <a:cubicBezTo>
                  <a:pt x="6323033" y="5379074"/>
                  <a:pt x="6169733" y="5341782"/>
                  <a:pt x="6101575" y="5357758"/>
                </a:cubicBezTo>
                <a:cubicBezTo>
                  <a:pt x="6033417" y="5373734"/>
                  <a:pt x="5870108" y="5330126"/>
                  <a:pt x="5798304" y="5357758"/>
                </a:cubicBezTo>
                <a:cubicBezTo>
                  <a:pt x="5726500" y="5385390"/>
                  <a:pt x="5625881" y="5354847"/>
                  <a:pt x="5495033" y="5357758"/>
                </a:cubicBezTo>
                <a:cubicBezTo>
                  <a:pt x="5364185" y="5360669"/>
                  <a:pt x="5102167" y="5278008"/>
                  <a:pt x="4771849" y="5357758"/>
                </a:cubicBezTo>
                <a:cubicBezTo>
                  <a:pt x="4441531" y="5437508"/>
                  <a:pt x="4505942" y="5339462"/>
                  <a:pt x="4328607" y="5357758"/>
                </a:cubicBezTo>
                <a:cubicBezTo>
                  <a:pt x="4151272" y="5376054"/>
                  <a:pt x="3727720" y="5303154"/>
                  <a:pt x="3465451" y="5357758"/>
                </a:cubicBezTo>
                <a:cubicBezTo>
                  <a:pt x="3203182" y="5412362"/>
                  <a:pt x="3295785" y="5356178"/>
                  <a:pt x="3162180" y="5357758"/>
                </a:cubicBezTo>
                <a:cubicBezTo>
                  <a:pt x="3028575" y="5359338"/>
                  <a:pt x="2854270" y="5310572"/>
                  <a:pt x="2718938" y="5357758"/>
                </a:cubicBezTo>
                <a:cubicBezTo>
                  <a:pt x="2583606" y="5404944"/>
                  <a:pt x="2636962" y="5342379"/>
                  <a:pt x="2555638" y="5357758"/>
                </a:cubicBezTo>
                <a:cubicBezTo>
                  <a:pt x="2474314" y="5373137"/>
                  <a:pt x="2324197" y="5345396"/>
                  <a:pt x="2252367" y="5357758"/>
                </a:cubicBezTo>
                <a:cubicBezTo>
                  <a:pt x="2180537" y="5370120"/>
                  <a:pt x="1955225" y="5332870"/>
                  <a:pt x="1809125" y="5357758"/>
                </a:cubicBezTo>
                <a:cubicBezTo>
                  <a:pt x="1663025" y="5382646"/>
                  <a:pt x="1593420" y="5333190"/>
                  <a:pt x="1505854" y="5357758"/>
                </a:cubicBezTo>
                <a:cubicBezTo>
                  <a:pt x="1418288" y="5382326"/>
                  <a:pt x="699555" y="5217547"/>
                  <a:pt x="269442" y="5357758"/>
                </a:cubicBezTo>
                <a:cubicBezTo>
                  <a:pt x="137473" y="5348772"/>
                  <a:pt x="10836" y="5241316"/>
                  <a:pt x="0" y="5088316"/>
                </a:cubicBezTo>
                <a:cubicBezTo>
                  <a:pt x="-49281" y="4871510"/>
                  <a:pt x="46284" y="4691421"/>
                  <a:pt x="0" y="4456508"/>
                </a:cubicBezTo>
                <a:cubicBezTo>
                  <a:pt x="-46284" y="4221595"/>
                  <a:pt x="47220" y="4097725"/>
                  <a:pt x="0" y="3872889"/>
                </a:cubicBezTo>
                <a:cubicBezTo>
                  <a:pt x="-47220" y="3648053"/>
                  <a:pt x="41903" y="3466568"/>
                  <a:pt x="0" y="3289270"/>
                </a:cubicBezTo>
                <a:cubicBezTo>
                  <a:pt x="-41903" y="3111972"/>
                  <a:pt x="28559" y="3013854"/>
                  <a:pt x="0" y="2802028"/>
                </a:cubicBezTo>
                <a:cubicBezTo>
                  <a:pt x="-28559" y="2590202"/>
                  <a:pt x="22588" y="2507286"/>
                  <a:pt x="0" y="2362975"/>
                </a:cubicBezTo>
                <a:cubicBezTo>
                  <a:pt x="-22588" y="2218664"/>
                  <a:pt x="14275" y="2030774"/>
                  <a:pt x="0" y="1827545"/>
                </a:cubicBezTo>
                <a:cubicBezTo>
                  <a:pt x="-14275" y="1624316"/>
                  <a:pt x="24127" y="1502908"/>
                  <a:pt x="0" y="1195737"/>
                </a:cubicBezTo>
                <a:cubicBezTo>
                  <a:pt x="-24127" y="888566"/>
                  <a:pt x="42056" y="476482"/>
                  <a:pt x="0" y="269442"/>
                </a:cubicBezTo>
                <a:close/>
              </a:path>
            </a:pathLst>
          </a:custGeom>
          <a:solidFill>
            <a:schemeClr val="bg1"/>
          </a:solidFill>
          <a:ln>
            <a:solidFill>
              <a:schemeClr val="bg1"/>
            </a:solidFill>
            <a:extLst>
              <a:ext uri="{C807C97D-BFC1-408E-A445-0C87EB9F89A2}">
                <ask:lineSketchStyleProps xmlns:ask="http://schemas.microsoft.com/office/drawing/2018/sketchyshapes" sd="4019220351">
                  <a:prstGeom prst="roundRect">
                    <a:avLst>
                      <a:gd name="adj" fmla="val 502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12" name="Table 11">
            <a:extLst>
              <a:ext uri="{FF2B5EF4-FFF2-40B4-BE49-F238E27FC236}">
                <a16:creationId xmlns:a16="http://schemas.microsoft.com/office/drawing/2014/main" id="{8FD8D71F-0C92-4A86-1857-1EC16FB3AF81}"/>
              </a:ext>
            </a:extLst>
          </p:cNvPr>
          <p:cNvGraphicFramePr>
            <a:graphicFrameLocks noGrp="1"/>
          </p:cNvGraphicFramePr>
          <p:nvPr>
            <p:extLst>
              <p:ext uri="{D42A27DB-BD31-4B8C-83A1-F6EECF244321}">
                <p14:modId xmlns:p14="http://schemas.microsoft.com/office/powerpoint/2010/main" val="1440076141"/>
              </p:ext>
            </p:extLst>
          </p:nvPr>
        </p:nvGraphicFramePr>
        <p:xfrm>
          <a:off x="2199523" y="4174862"/>
          <a:ext cx="13950098" cy="4998258"/>
        </p:xfrm>
        <a:graphic>
          <a:graphicData uri="http://schemas.openxmlformats.org/drawingml/2006/table">
            <a:tbl>
              <a:tblPr firstRow="1" bandRow="1">
                <a:tableStyleId>{2D5ABB26-0587-4C30-8999-92F81FD0307C}</a:tableStyleId>
              </a:tblPr>
              <a:tblGrid>
                <a:gridCol w="1649751">
                  <a:extLst>
                    <a:ext uri="{9D8B030D-6E8A-4147-A177-3AD203B41FA5}">
                      <a16:colId xmlns:a16="http://schemas.microsoft.com/office/drawing/2014/main" val="2736614569"/>
                    </a:ext>
                  </a:extLst>
                </a:gridCol>
                <a:gridCol w="3858305">
                  <a:extLst>
                    <a:ext uri="{9D8B030D-6E8A-4147-A177-3AD203B41FA5}">
                      <a16:colId xmlns:a16="http://schemas.microsoft.com/office/drawing/2014/main" val="3382201584"/>
                    </a:ext>
                  </a:extLst>
                </a:gridCol>
                <a:gridCol w="8442042">
                  <a:extLst>
                    <a:ext uri="{9D8B030D-6E8A-4147-A177-3AD203B41FA5}">
                      <a16:colId xmlns:a16="http://schemas.microsoft.com/office/drawing/2014/main" val="3589934273"/>
                    </a:ext>
                  </a:extLst>
                </a:gridCol>
              </a:tblGrid>
              <a:tr h="682206">
                <a:tc>
                  <a:txBody>
                    <a:bodyPr/>
                    <a:lstStyle/>
                    <a:p>
                      <a:pPr algn="ctr"/>
                      <a:r>
                        <a:rPr lang="en-US" sz="2400" b="1">
                          <a:solidFill>
                            <a:srgbClr val="F0677C"/>
                          </a:solidFill>
                          <a:latin typeface="Arial" panose="020B0604020202020204" pitchFamily="34" charset="0"/>
                          <a:cs typeface="Arial" panose="020B0604020202020204" pitchFamily="34" charset="0"/>
                        </a:rPr>
                        <a:t>STT</a:t>
                      </a:r>
                    </a:p>
                  </a:txBody>
                  <a:tcPr marL="137160" marR="137160" marT="68580" marB="68580" anchor="ctr">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a:solidFill>
                            <a:srgbClr val="F0677C"/>
                          </a:solidFill>
                          <a:latin typeface="Arial" panose="020B0604020202020204" pitchFamily="34" charset="0"/>
                          <a:cs typeface="Arial" panose="020B0604020202020204" pitchFamily="34" charset="0"/>
                        </a:rPr>
                        <a:t>THỜI GIAN</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dirty="0">
                          <a:solidFill>
                            <a:srgbClr val="F0677C"/>
                          </a:solidFill>
                          <a:latin typeface="Arial" panose="020B0604020202020204" pitchFamily="34" charset="0"/>
                          <a:cs typeface="Arial" panose="020B0604020202020204" pitchFamily="34" charset="0"/>
                        </a:rPr>
                        <a:t>CÔNG VIỆC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20388953"/>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1</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7:00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Đến trường học.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133954"/>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2</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8:00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Vào lớp.</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543256884"/>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3</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12:00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Ăn trưa tại trường.</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228241249"/>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4</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15:00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a:latin typeface="Arial" panose="020B0604020202020204" pitchFamily="34" charset="0"/>
                          <a:cs typeface="Arial" panose="020B0604020202020204" pitchFamily="34" charset="0"/>
                        </a:rPr>
                        <a:t>Tham gia CLB Đá bóng của trường.</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895280"/>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5</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18:00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a:latin typeface="Arial" panose="020B0604020202020204" pitchFamily="34" charset="0"/>
                          <a:cs typeface="Arial" panose="020B0604020202020204" pitchFamily="34" charset="0"/>
                        </a:rPr>
                        <a:t>Ăn tối.</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9320458"/>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6</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19:00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dirty="0">
                          <a:latin typeface="Arial" panose="020B0604020202020204" pitchFamily="34" charset="0"/>
                          <a:cs typeface="Arial" panose="020B0604020202020204" pitchFamily="34" charset="0"/>
                        </a:rPr>
                        <a:t>Rửa </a:t>
                      </a:r>
                      <a:r>
                        <a:rPr lang="en-US" sz="2700" dirty="0" err="1">
                          <a:latin typeface="Arial" panose="020B0604020202020204" pitchFamily="34" charset="0"/>
                          <a:cs typeface="Arial" panose="020B0604020202020204" pitchFamily="34" charset="0"/>
                        </a:rPr>
                        <a:t>bát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cùng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chị</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gái</a:t>
                      </a:r>
                      <a:r>
                        <a:rPr lang="en-US" sz="2700" dirty="0">
                          <a:latin typeface="Arial" panose="020B0604020202020204" pitchFamily="34" charset="0"/>
                          <a:cs typeface="Arial" panose="020B0604020202020204" pitchFamily="34" charset="0"/>
                        </a:rPr>
                        <a:t>.</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123479"/>
                  </a:ext>
                </a:extLst>
              </a:tr>
            </a:tbl>
          </a:graphicData>
        </a:graphic>
      </p:graphicFrame>
      <p:sp>
        <p:nvSpPr>
          <p:cNvPr id="13" name="TextBox 12">
            <a:extLst>
              <a:ext uri="{FF2B5EF4-FFF2-40B4-BE49-F238E27FC236}">
                <a16:creationId xmlns:a16="http://schemas.microsoft.com/office/drawing/2014/main" id="{D2764B1F-626E-76FD-C24E-754023A3ECCB}"/>
              </a:ext>
            </a:extLst>
          </p:cNvPr>
          <p:cNvSpPr txBox="1"/>
          <p:nvPr/>
        </p:nvSpPr>
        <p:spPr>
          <a:xfrm>
            <a:off x="4724400" y="2537094"/>
            <a:ext cx="8649700" cy="553998"/>
          </a:xfrm>
          <a:prstGeom prst="rect">
            <a:avLst/>
          </a:prstGeom>
          <a:noFill/>
        </p:spPr>
        <p:txBody>
          <a:bodyPr wrap="square">
            <a:spAutoFit/>
          </a:bodyPr>
          <a:lstStyle/>
          <a:p>
            <a:pPr algn="ctr">
              <a:spcAft>
                <a:spcPts val="1500"/>
              </a:spcAft>
            </a:pPr>
            <a:r>
              <a:rPr lang="en-US" sz="3000" b="1" dirty="0">
                <a:solidFill>
                  <a:srgbClr val="EC3C55"/>
                </a:solidFill>
                <a:latin typeface="Arial" panose="020B0604020202020204" pitchFamily="34" charset="0"/>
                <a:ea typeface="Calibri" panose="020F0502020204030204" pitchFamily="34" charset="0"/>
                <a:cs typeface="Arial" panose="020B0604020202020204" pitchFamily="34" charset="0"/>
              </a:rPr>
              <a:t>CÔNG VIỆC TRONG NGÀY CỦA EM</a:t>
            </a:r>
            <a:endParaRPr lang="en-US" sz="2700" b="1" dirty="0">
              <a:solidFill>
                <a:srgbClr val="EC3C55"/>
              </a:solidFill>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1A25C0-9AE7-B2FE-9D32-A6E1DCBAE1BC}"/>
              </a:ext>
            </a:extLst>
          </p:cNvPr>
          <p:cNvSpPr txBox="1"/>
          <p:nvPr/>
        </p:nvSpPr>
        <p:spPr>
          <a:xfrm>
            <a:off x="2362200" y="3145396"/>
            <a:ext cx="12824315" cy="507831"/>
          </a:xfrm>
          <a:prstGeom prst="rect">
            <a:avLst/>
          </a:prstGeom>
          <a:noFill/>
        </p:spPr>
        <p:txBody>
          <a:bodyPr wrap="square">
            <a:spAutoFit/>
          </a:bodyPr>
          <a:lstStyle/>
          <a:p>
            <a:pPr algn="just">
              <a:spcAft>
                <a:spcPts val="1500"/>
              </a:spcAft>
            </a:pPr>
            <a:r>
              <a:rPr lang="en-US" sz="2700" b="1" dirty="0" err="1">
                <a:latin typeface="Arial" panose="020B0604020202020204" pitchFamily="34" charset="0"/>
                <a:cs typeface="Arial" panose="020B0604020202020204" pitchFamily="34" charset="0"/>
              </a:rPr>
              <a:t>Họ</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và</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tên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Nguyễn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Hương</a:t>
            </a:r>
            <a:r>
              <a:rPr lang="en-US" sz="2700" b="1" dirty="0">
                <a:latin typeface="Arial" panose="020B0604020202020204" pitchFamily="34" charset="0"/>
                <a:cs typeface="Arial" panose="020B0604020202020204" pitchFamily="34" charset="0"/>
              </a:rPr>
              <a:t> Ly			</a:t>
            </a:r>
            <a:r>
              <a:rPr lang="en-US" sz="2700" b="1" dirty="0" err="1">
                <a:latin typeface="Arial" panose="020B0604020202020204" pitchFamily="34" charset="0"/>
                <a:cs typeface="Arial" panose="020B0604020202020204" pitchFamily="34" charset="0"/>
              </a:rPr>
              <a:t>Lớp</a:t>
            </a:r>
            <a:r>
              <a:rPr lang="en-US" sz="2700" b="1" dirty="0">
                <a:latin typeface="Arial" panose="020B0604020202020204" pitchFamily="34" charset="0"/>
                <a:cs typeface="Arial" panose="020B0604020202020204" pitchFamily="34" charset="0"/>
              </a:rPr>
              <a:t>: 4A</a:t>
            </a:r>
            <a:endParaRPr lang="en-US" sz="2400" b="1" dirty="0">
              <a:latin typeface="Arial" panose="020B0604020202020204" pitchFamily="34" charset="0"/>
              <a:ea typeface="Calibri" panose="020F0502020204030204" pitchFamily="34" charset="0"/>
              <a:cs typeface="Arial" panose="020B0604020202020204" pitchFamily="34" charset="0"/>
            </a:endParaRPr>
          </a:p>
        </p:txBody>
      </p:sp>
      <p:sp>
        <p:nvSpPr>
          <p:cNvPr id="15" name="Line Callout 1 (Border and Accent Bar) 3">
            <a:extLst>
              <a:ext uri="{FF2B5EF4-FFF2-40B4-BE49-F238E27FC236}">
                <a16:creationId xmlns:a16="http://schemas.microsoft.com/office/drawing/2014/main" id="{8ABAA70F-9FE5-5ACB-55FE-C85ED33C3970}"/>
              </a:ext>
            </a:extLst>
          </p:cNvPr>
          <p:cNvSpPr/>
          <p:nvPr/>
        </p:nvSpPr>
        <p:spPr>
          <a:xfrm>
            <a:off x="228600" y="370026"/>
            <a:ext cx="7504931" cy="13058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Gợi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9741">
            <a:off x="17201036" y="123555"/>
            <a:ext cx="913813" cy="934195"/>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92633">
            <a:off x="609398" y="8846746"/>
            <a:ext cx="616301" cy="1812650"/>
          </a:xfrm>
          <a:prstGeom prst="rect">
            <a:avLst/>
          </a:prstGeom>
        </p:spPr>
      </p:pic>
      <p:sp>
        <p:nvSpPr>
          <p:cNvPr id="35" name="Rounded Rectangular Callout 13">
            <a:extLst>
              <a:ext uri="{FF2B5EF4-FFF2-40B4-BE49-F238E27FC236}">
                <a16:creationId xmlns:a16="http://schemas.microsoft.com/office/drawing/2014/main" id="{14D6CA4C-3778-957D-6F53-4A04A8A95F8E}"/>
              </a:ext>
            </a:extLst>
          </p:cNvPr>
          <p:cNvSpPr/>
          <p:nvPr/>
        </p:nvSpPr>
        <p:spPr>
          <a:xfrm>
            <a:off x="5961631" y="3437447"/>
            <a:ext cx="6364737" cy="2776295"/>
          </a:xfrm>
          <a:prstGeom prst="rect">
            <a:avLst/>
          </a:prstGeom>
          <a:solidFill>
            <a:srgbClr val="E8F4F8"/>
          </a:solidFill>
          <a:ln w="381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Giấy, bìa cứng, bút, bút màu, hồ dán, kéo,...</a:t>
            </a:r>
            <a:endParaRPr lang="en-US" sz="3800" dirty="0">
              <a:solidFill>
                <a:schemeClr val="accent4">
                  <a:lumMod val="10000"/>
                </a:schemeClr>
              </a:solidFill>
            </a:endParaRPr>
          </a:p>
        </p:txBody>
      </p:sp>
      <p:pic>
        <p:nvPicPr>
          <p:cNvPr id="36" name="Picture 25">
            <a:extLst>
              <a:ext uri="{FF2B5EF4-FFF2-40B4-BE49-F238E27FC236}">
                <a16:creationId xmlns:a16="http://schemas.microsoft.com/office/drawing/2014/main" id="{F710A8CD-D45A-34A8-49C4-06E4571B0D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0582">
            <a:off x="4993955" y="7089558"/>
            <a:ext cx="3331974" cy="2615600"/>
          </a:xfrm>
          <a:prstGeom prst="rect">
            <a:avLst/>
          </a:prstGeom>
        </p:spPr>
      </p:pic>
      <p:pic>
        <p:nvPicPr>
          <p:cNvPr id="37" name="Picture 36" descr="A picture containing plant&#10;&#10;Description automatically generated">
            <a:extLst>
              <a:ext uri="{FF2B5EF4-FFF2-40B4-BE49-F238E27FC236}">
                <a16:creationId xmlns:a16="http://schemas.microsoft.com/office/drawing/2014/main" id="{5D61E070-9C55-7748-F42B-2D5E639E7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04704">
            <a:off x="585980" y="3231907"/>
            <a:ext cx="4800640" cy="3187374"/>
          </a:xfrm>
          <a:prstGeom prst="rect">
            <a:avLst/>
          </a:prstGeom>
        </p:spPr>
      </p:pic>
      <p:pic>
        <p:nvPicPr>
          <p:cNvPr id="38" name="Picture 37" descr="A picture containing envelope, stationary, sign, businesscard&#10;&#10;Description automatically generated">
            <a:extLst>
              <a:ext uri="{FF2B5EF4-FFF2-40B4-BE49-F238E27FC236}">
                <a16:creationId xmlns:a16="http://schemas.microsoft.com/office/drawing/2014/main" id="{96F5B2F5-F14A-4BF6-C5D5-73D4382378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35534">
            <a:off x="13354943" y="2932928"/>
            <a:ext cx="4203258" cy="3141535"/>
          </a:xfrm>
          <a:prstGeom prst="rect">
            <a:avLst/>
          </a:prstGeom>
        </p:spPr>
      </p:pic>
      <p:pic>
        <p:nvPicPr>
          <p:cNvPr id="39" name="Picture 26">
            <a:extLst>
              <a:ext uri="{FF2B5EF4-FFF2-40B4-BE49-F238E27FC236}">
                <a16:creationId xmlns:a16="http://schemas.microsoft.com/office/drawing/2014/main" id="{AC90B7BA-2A36-FDE9-D851-6236B1F55F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110352">
            <a:off x="10809630" y="6714290"/>
            <a:ext cx="1591903" cy="2957930"/>
          </a:xfrm>
          <a:prstGeom prst="rect">
            <a:avLst/>
          </a:prstGeom>
        </p:spPr>
      </p:pic>
      <p:grpSp>
        <p:nvGrpSpPr>
          <p:cNvPr id="40" name="Group 39">
            <a:extLst>
              <a:ext uri="{FF2B5EF4-FFF2-40B4-BE49-F238E27FC236}">
                <a16:creationId xmlns:a16="http://schemas.microsoft.com/office/drawing/2014/main" id="{5494AAB1-D666-02B0-483A-1FFBF89C02F7}"/>
              </a:ext>
            </a:extLst>
          </p:cNvPr>
          <p:cNvGrpSpPr/>
          <p:nvPr/>
        </p:nvGrpSpPr>
        <p:grpSpPr>
          <a:xfrm>
            <a:off x="-2111786" y="459260"/>
            <a:ext cx="14720644" cy="1892153"/>
            <a:chOff x="3467284" y="-113866"/>
            <a:chExt cx="14720644" cy="1892153"/>
          </a:xfrm>
        </p:grpSpPr>
        <p:grpSp>
          <p:nvGrpSpPr>
            <p:cNvPr id="41" name="Group 40">
              <a:extLst>
                <a:ext uri="{FF2B5EF4-FFF2-40B4-BE49-F238E27FC236}">
                  <a16:creationId xmlns:a16="http://schemas.microsoft.com/office/drawing/2014/main" id="{DF752269-49C4-7B83-F181-7650F76A3530}"/>
                </a:ext>
              </a:extLst>
            </p:cNvPr>
            <p:cNvGrpSpPr/>
            <p:nvPr/>
          </p:nvGrpSpPr>
          <p:grpSpPr>
            <a:xfrm>
              <a:off x="3467284" y="-113866"/>
              <a:ext cx="14720644" cy="1892153"/>
              <a:chOff x="0" y="-157482"/>
              <a:chExt cx="4017364" cy="563882"/>
            </a:xfrm>
          </p:grpSpPr>
          <p:sp>
            <p:nvSpPr>
              <p:cNvPr id="43" name="Freeform 19">
                <a:extLst>
                  <a:ext uri="{FF2B5EF4-FFF2-40B4-BE49-F238E27FC236}">
                    <a16:creationId xmlns:a16="http://schemas.microsoft.com/office/drawing/2014/main" id="{81DC32EA-CF70-62CB-24F5-0763DB0F7465}"/>
                  </a:ext>
                </a:extLst>
              </p:cNvPr>
              <p:cNvSpPr/>
              <p:nvPr/>
            </p:nvSpPr>
            <p:spPr>
              <a:xfrm>
                <a:off x="203200" y="-157482"/>
                <a:ext cx="3814164" cy="536384"/>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4" name="TextBox 20">
                <a:extLst>
                  <a:ext uri="{FF2B5EF4-FFF2-40B4-BE49-F238E27FC236}">
                    <a16:creationId xmlns:a16="http://schemas.microsoft.com/office/drawing/2014/main" id="{AC6A1023-F8CA-ABB8-38F4-6C6B2189D9B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2" name="TextBox 41">
              <a:extLst>
                <a:ext uri="{FF2B5EF4-FFF2-40B4-BE49-F238E27FC236}">
                  <a16:creationId xmlns:a16="http://schemas.microsoft.com/office/drawing/2014/main" id="{A91F554E-8E99-F256-4ED6-6475DA2B2649}"/>
                </a:ext>
              </a:extLst>
            </p:cNvPr>
            <p:cNvSpPr txBox="1"/>
            <p:nvPr/>
          </p:nvSpPr>
          <p:spPr>
            <a:xfrm>
              <a:off x="5955781" y="370575"/>
              <a:ext cx="1048822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chemeClr val="bg1"/>
                  </a:solidFill>
                  <a:latin typeface="Arial" panose="020B0604020202020204" pitchFamily="34" charset="0"/>
                  <a:cs typeface="Arial" panose="020B0604020202020204" pitchFamily="34" charset="0"/>
                </a:rPr>
                <a:t>Chuẩn bị cho hoạt động tiếp theo</a:t>
              </a:r>
              <a:endParaRPr lang="en-US" sz="48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0-#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1+#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728</Words>
  <Application>Microsoft Office PowerPoint</Application>
  <PresentationFormat>Custom</PresentationFormat>
  <Paragraphs>78</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Wingdings</vt:lpstr>
      <vt:lpstr>Arial</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Handwritten About Me Blank Education Presentation</dc:title>
  <dc:creator>Linh Phan</dc:creator>
  <cp:lastModifiedBy>Linh Phan</cp:lastModifiedBy>
  <cp:revision>3</cp:revision>
  <dcterms:created xsi:type="dcterms:W3CDTF">2006-08-16T00:00:00Z</dcterms:created>
  <dcterms:modified xsi:type="dcterms:W3CDTF">2023-07-24T09:21:45Z</dcterms:modified>
  <dc:identifier>DAFOgN2CJQ8</dc:identifier>
</cp:coreProperties>
</file>