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1"/>
  </p:sldMasterIdLst>
  <p:notesMasterIdLst>
    <p:notesMasterId r:id="rId31"/>
  </p:notesMasterIdLst>
  <p:sldIdLst>
    <p:sldId id="256" r:id="rId2"/>
    <p:sldId id="259" r:id="rId3"/>
    <p:sldId id="258" r:id="rId4"/>
    <p:sldId id="261" r:id="rId5"/>
    <p:sldId id="260" r:id="rId6"/>
    <p:sldId id="324" r:id="rId7"/>
    <p:sldId id="323" r:id="rId8"/>
    <p:sldId id="328" r:id="rId9"/>
    <p:sldId id="329" r:id="rId10"/>
    <p:sldId id="330" r:id="rId11"/>
    <p:sldId id="326" r:id="rId12"/>
    <p:sldId id="331" r:id="rId13"/>
    <p:sldId id="332" r:id="rId14"/>
    <p:sldId id="299" r:id="rId15"/>
    <p:sldId id="333" r:id="rId16"/>
    <p:sldId id="334" r:id="rId17"/>
    <p:sldId id="301" r:id="rId18"/>
    <p:sldId id="298" r:id="rId19"/>
    <p:sldId id="335" r:id="rId20"/>
    <p:sldId id="336" r:id="rId21"/>
    <p:sldId id="337" r:id="rId22"/>
    <p:sldId id="338" r:id="rId23"/>
    <p:sldId id="339" r:id="rId24"/>
    <p:sldId id="264" r:id="rId25"/>
    <p:sldId id="340" r:id="rId26"/>
    <p:sldId id="341" r:id="rId27"/>
    <p:sldId id="342" r:id="rId28"/>
    <p:sldId id="262" r:id="rId29"/>
    <p:sldId id="270" r:id="rId30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Berlin Sans FB Demi" panose="020E0802020502020306" pitchFamily="34" charset="0"/>
      <p:bold r:id="rId36"/>
    </p:embeddedFont>
  </p:embeddedFontLst>
  <p:defaultTextStyle>
    <a:defPPr>
      <a:defRPr lang="en-US"/>
    </a:defPPr>
    <a:lvl1pPr marL="0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93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86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78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71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64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57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48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42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4661B6D-8891-401B-B70E-67CB20528D42}">
          <p14:sldIdLst>
            <p14:sldId id="256"/>
            <p14:sldId id="259"/>
            <p14:sldId id="258"/>
            <p14:sldId id="261"/>
            <p14:sldId id="260"/>
            <p14:sldId id="324"/>
            <p14:sldId id="323"/>
            <p14:sldId id="328"/>
            <p14:sldId id="329"/>
            <p14:sldId id="330"/>
            <p14:sldId id="326"/>
            <p14:sldId id="331"/>
            <p14:sldId id="332"/>
            <p14:sldId id="299"/>
            <p14:sldId id="333"/>
            <p14:sldId id="334"/>
            <p14:sldId id="301"/>
            <p14:sldId id="298"/>
            <p14:sldId id="335"/>
            <p14:sldId id="336"/>
            <p14:sldId id="337"/>
            <p14:sldId id="338"/>
            <p14:sldId id="339"/>
            <p14:sldId id="264"/>
            <p14:sldId id="340"/>
            <p14:sldId id="341"/>
            <p14:sldId id="342"/>
            <p14:sldId id="262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6717"/>
    <a:srgbClr val="C3113D"/>
    <a:srgbClr val="06605A"/>
    <a:srgbClr val="FFEAEA"/>
    <a:srgbClr val="127F40"/>
    <a:srgbClr val="EF8C5C"/>
    <a:srgbClr val="4662B7"/>
    <a:srgbClr val="1ABEC5"/>
    <a:srgbClr val="678034"/>
    <a:srgbClr val="F7E4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2129" autoAdjust="0"/>
  </p:normalViewPr>
  <p:slideViewPr>
    <p:cSldViewPr>
      <p:cViewPr varScale="1">
        <p:scale>
          <a:sx n="45" d="100"/>
          <a:sy n="45" d="100"/>
        </p:scale>
        <p:origin x="644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70E2D-1284-43CA-A7E4-7F23ABE9665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FDA9E9-0A8F-49E8-9763-3BEEA6E65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24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93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86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78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71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64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57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48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42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3"/>
            <a:ext cx="15544800" cy="2205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6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2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89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53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62"/>
            <a:ext cx="4114800" cy="8777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62"/>
            <a:ext cx="12039600" cy="8777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846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665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5"/>
            <a:ext cx="15544800" cy="2043113"/>
          </a:xfrm>
        </p:spPr>
        <p:txBody>
          <a:bodyPr anchor="t"/>
          <a:lstStyle>
            <a:lvl1pPr algn="l">
              <a:defRPr sz="7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5"/>
            <a:ext cx="15544800" cy="2250281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640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807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207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61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201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41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81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122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09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5"/>
            <a:ext cx="8077200" cy="6788945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5"/>
            <a:ext cx="8077200" cy="6788945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27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1"/>
            <a:ext cx="8080376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401" indent="0">
              <a:buNone/>
              <a:defRPr sz="3600" b="1"/>
            </a:lvl2pPr>
            <a:lvl3pPr marL="1632807" indent="0">
              <a:buNone/>
              <a:defRPr sz="3200" b="1"/>
            </a:lvl3pPr>
            <a:lvl4pPr marL="2449207" indent="0">
              <a:buNone/>
              <a:defRPr sz="2900" b="1"/>
            </a:lvl4pPr>
            <a:lvl5pPr marL="3265610" indent="0">
              <a:buNone/>
              <a:defRPr sz="2900" b="1"/>
            </a:lvl5pPr>
            <a:lvl6pPr marL="4082014" indent="0">
              <a:buNone/>
              <a:defRPr sz="2900" b="1"/>
            </a:lvl6pPr>
            <a:lvl7pPr marL="4898414" indent="0">
              <a:buNone/>
              <a:defRPr sz="2900" b="1"/>
            </a:lvl7pPr>
            <a:lvl8pPr marL="5714815" indent="0">
              <a:buNone/>
              <a:defRPr sz="2900" b="1"/>
            </a:lvl8pPr>
            <a:lvl9pPr marL="6531221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7" y="2302671"/>
            <a:ext cx="8083550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401" indent="0">
              <a:buNone/>
              <a:defRPr sz="3600" b="1"/>
            </a:lvl2pPr>
            <a:lvl3pPr marL="1632807" indent="0">
              <a:buNone/>
              <a:defRPr sz="3200" b="1"/>
            </a:lvl3pPr>
            <a:lvl4pPr marL="2449207" indent="0">
              <a:buNone/>
              <a:defRPr sz="2900" b="1"/>
            </a:lvl4pPr>
            <a:lvl5pPr marL="3265610" indent="0">
              <a:buNone/>
              <a:defRPr sz="2900" b="1"/>
            </a:lvl5pPr>
            <a:lvl6pPr marL="4082014" indent="0">
              <a:buNone/>
              <a:defRPr sz="2900" b="1"/>
            </a:lvl6pPr>
            <a:lvl7pPr marL="4898414" indent="0">
              <a:buNone/>
              <a:defRPr sz="2900" b="1"/>
            </a:lvl7pPr>
            <a:lvl8pPr marL="5714815" indent="0">
              <a:buNone/>
              <a:defRPr sz="2900" b="1"/>
            </a:lvl8pPr>
            <a:lvl9pPr marL="6531221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7" y="3262313"/>
            <a:ext cx="8083550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21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480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492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7" y="409575"/>
            <a:ext cx="6016626" cy="1743075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80"/>
            <a:ext cx="10223500" cy="8779670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7" y="2152655"/>
            <a:ext cx="6016626" cy="7036595"/>
          </a:xfrm>
        </p:spPr>
        <p:txBody>
          <a:bodyPr/>
          <a:lstStyle>
            <a:lvl1pPr marL="0" indent="0">
              <a:buNone/>
              <a:defRPr sz="2500"/>
            </a:lvl1pPr>
            <a:lvl2pPr marL="816401" indent="0">
              <a:buNone/>
              <a:defRPr sz="2100"/>
            </a:lvl2pPr>
            <a:lvl3pPr marL="1632807" indent="0">
              <a:buNone/>
              <a:defRPr sz="1800"/>
            </a:lvl3pPr>
            <a:lvl4pPr marL="2449207" indent="0">
              <a:buNone/>
              <a:defRPr sz="1600"/>
            </a:lvl4pPr>
            <a:lvl5pPr marL="3265610" indent="0">
              <a:buNone/>
              <a:defRPr sz="1600"/>
            </a:lvl5pPr>
            <a:lvl6pPr marL="4082014" indent="0">
              <a:buNone/>
              <a:defRPr sz="1600"/>
            </a:lvl6pPr>
            <a:lvl7pPr marL="4898414" indent="0">
              <a:buNone/>
              <a:defRPr sz="1600"/>
            </a:lvl7pPr>
            <a:lvl8pPr marL="5714815" indent="0">
              <a:buNone/>
              <a:defRPr sz="1600"/>
            </a:lvl8pPr>
            <a:lvl9pPr marL="6531221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11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5700"/>
            </a:lvl1pPr>
            <a:lvl2pPr marL="816401" indent="0">
              <a:buNone/>
              <a:defRPr sz="5000"/>
            </a:lvl2pPr>
            <a:lvl3pPr marL="1632807" indent="0">
              <a:buNone/>
              <a:defRPr sz="4300"/>
            </a:lvl3pPr>
            <a:lvl4pPr marL="2449207" indent="0">
              <a:buNone/>
              <a:defRPr sz="3600"/>
            </a:lvl4pPr>
            <a:lvl5pPr marL="3265610" indent="0">
              <a:buNone/>
              <a:defRPr sz="3600"/>
            </a:lvl5pPr>
            <a:lvl6pPr marL="4082014" indent="0">
              <a:buNone/>
              <a:defRPr sz="3600"/>
            </a:lvl6pPr>
            <a:lvl7pPr marL="4898414" indent="0">
              <a:buNone/>
              <a:defRPr sz="3600"/>
            </a:lvl7pPr>
            <a:lvl8pPr marL="5714815" indent="0">
              <a:buNone/>
              <a:defRPr sz="3600"/>
            </a:lvl8pPr>
            <a:lvl9pPr marL="6531221" indent="0">
              <a:buNone/>
              <a:defRPr sz="3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500"/>
            </a:lvl1pPr>
            <a:lvl2pPr marL="816401" indent="0">
              <a:buNone/>
              <a:defRPr sz="2100"/>
            </a:lvl2pPr>
            <a:lvl3pPr marL="1632807" indent="0">
              <a:buNone/>
              <a:defRPr sz="1800"/>
            </a:lvl3pPr>
            <a:lvl4pPr marL="2449207" indent="0">
              <a:buNone/>
              <a:defRPr sz="1600"/>
            </a:lvl4pPr>
            <a:lvl5pPr marL="3265610" indent="0">
              <a:buNone/>
              <a:defRPr sz="1600"/>
            </a:lvl5pPr>
            <a:lvl6pPr marL="4082014" indent="0">
              <a:buNone/>
              <a:defRPr sz="1600"/>
            </a:lvl6pPr>
            <a:lvl7pPr marL="4898414" indent="0">
              <a:buNone/>
              <a:defRPr sz="1600"/>
            </a:lvl7pPr>
            <a:lvl8pPr marL="5714815" indent="0">
              <a:buNone/>
              <a:defRPr sz="1600"/>
            </a:lvl8pPr>
            <a:lvl9pPr marL="6531221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316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163279" tIns="81642" rIns="163279" bIns="8164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5"/>
            <a:ext cx="16459200" cy="6788945"/>
          </a:xfrm>
          <a:prstGeom prst="rect">
            <a:avLst/>
          </a:prstGeom>
        </p:spPr>
        <p:txBody>
          <a:bodyPr vert="horz" lIns="163279" tIns="81642" rIns="163279" bIns="8164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30"/>
            <a:ext cx="4267200" cy="547688"/>
          </a:xfrm>
          <a:prstGeom prst="rect">
            <a:avLst/>
          </a:prstGeom>
        </p:spPr>
        <p:txBody>
          <a:bodyPr vert="horz" lIns="163279" tIns="81642" rIns="163279" bIns="81642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30"/>
            <a:ext cx="5791200" cy="547688"/>
          </a:xfrm>
          <a:prstGeom prst="rect">
            <a:avLst/>
          </a:prstGeom>
        </p:spPr>
        <p:txBody>
          <a:bodyPr vert="horz" lIns="163279" tIns="81642" rIns="163279" bIns="81642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30"/>
            <a:ext cx="4267200" cy="547688"/>
          </a:xfrm>
          <a:prstGeom prst="rect">
            <a:avLst/>
          </a:prstGeom>
        </p:spPr>
        <p:txBody>
          <a:bodyPr vert="horz" lIns="163279" tIns="81642" rIns="163279" bIns="81642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4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1632807" rtl="0" eaLnBrk="1" latinLnBrk="0" hangingPunct="1">
        <a:spcBef>
          <a:spcPct val="0"/>
        </a:spcBef>
        <a:buNone/>
        <a:defRPr sz="7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2302" indent="-612302" algn="l" defTabSz="1632807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26654" indent="-510253" algn="l" defTabSz="1632807" rtl="0" eaLnBrk="1" latinLnBrk="0" hangingPunct="1">
        <a:spcBef>
          <a:spcPct val="20000"/>
        </a:spcBef>
        <a:buFont typeface="Arial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1007" indent="-408200" algn="l" defTabSz="1632807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407" indent="-408200" algn="l" defTabSz="1632807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810" indent="-408200" algn="l" defTabSz="1632807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214" indent="-408200" algn="l" defTabSz="163280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615" indent="-408200" algn="l" defTabSz="163280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015" indent="-408200" algn="l" defTabSz="163280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421" indent="-408200" algn="l" defTabSz="163280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80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401" algn="l" defTabSz="163280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807" algn="l" defTabSz="163280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207" algn="l" defTabSz="163280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610" algn="l" defTabSz="163280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014" algn="l" defTabSz="163280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414" algn="l" defTabSz="163280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815" algn="l" defTabSz="163280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221" algn="l" defTabSz="163280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7.svg"/><Relationship Id="rId7" Type="http://schemas.openxmlformats.org/officeDocument/2006/relationships/image" Target="../media/image4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9.svg"/><Relationship Id="rId4" Type="http://schemas.openxmlformats.org/officeDocument/2006/relationships/image" Target="../media/image10.png"/><Relationship Id="rId9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8.svg"/><Relationship Id="rId4" Type="http://schemas.openxmlformats.org/officeDocument/2006/relationships/audio" Target="../media/media2.mp3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8.svg"/><Relationship Id="rId4" Type="http://schemas.openxmlformats.org/officeDocument/2006/relationships/audio" Target="../media/media2.mp3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8.svg"/><Relationship Id="rId4" Type="http://schemas.openxmlformats.org/officeDocument/2006/relationships/audio" Target="../media/media2.mp3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8.svg"/><Relationship Id="rId4" Type="http://schemas.openxmlformats.org/officeDocument/2006/relationships/audio" Target="../media/media2.mp3"/><Relationship Id="rId9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8.svg"/><Relationship Id="rId4" Type="http://schemas.openxmlformats.org/officeDocument/2006/relationships/audio" Target="../media/media2.mp3"/><Relationship Id="rId9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72.svg"/><Relationship Id="rId15" Type="http://schemas.openxmlformats.org/officeDocument/2006/relationships/image" Target="../media/image80.sv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44.sv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7" Type="http://schemas.openxmlformats.org/officeDocument/2006/relationships/image" Target="../media/image44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15.sv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39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39.sv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729" r="16048" b="1106"/>
          <a:stretch>
            <a:fillRect/>
          </a:stretch>
        </p:blipFill>
        <p:spPr>
          <a:xfrm rot="-5400000">
            <a:off x="4875828" y="-2933703"/>
            <a:ext cx="8841152" cy="1615440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8074B0F-70BF-AE69-598D-B27F5A23AE61}"/>
              </a:ext>
            </a:extLst>
          </p:cNvPr>
          <p:cNvGrpSpPr/>
          <p:nvPr/>
        </p:nvGrpSpPr>
        <p:grpSpPr>
          <a:xfrm>
            <a:off x="4690247" y="1279744"/>
            <a:ext cx="9546874" cy="1047750"/>
            <a:chOff x="4690243" y="1279744"/>
            <a:chExt cx="9546874" cy="1047750"/>
          </a:xfrm>
        </p:grpSpPr>
        <p:grpSp>
          <p:nvGrpSpPr>
            <p:cNvPr id="6" name="Group 6"/>
            <p:cNvGrpSpPr/>
            <p:nvPr/>
          </p:nvGrpSpPr>
          <p:grpSpPr>
            <a:xfrm>
              <a:off x="4768603" y="1279744"/>
              <a:ext cx="9390153" cy="1047750"/>
              <a:chOff x="0" y="0"/>
              <a:chExt cx="2845501" cy="3175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0160" y="16510"/>
                <a:ext cx="2822641" cy="289560"/>
              </a:xfrm>
              <a:custGeom>
                <a:avLst/>
                <a:gdLst/>
                <a:ahLst/>
                <a:cxnLst/>
                <a:rect l="l" t="t" r="r" b="b"/>
                <a:pathLst>
                  <a:path w="2822641" h="289560">
                    <a:moveTo>
                      <a:pt x="2822641" y="289560"/>
                    </a:moveTo>
                    <a:lnTo>
                      <a:pt x="0" y="281940"/>
                    </a:lnTo>
                    <a:lnTo>
                      <a:pt x="0" y="113654"/>
                    </a:lnTo>
                    <a:lnTo>
                      <a:pt x="17780" y="19050"/>
                    </a:lnTo>
                    <a:lnTo>
                      <a:pt x="1405413" y="0"/>
                    </a:lnTo>
                    <a:lnTo>
                      <a:pt x="2803591" y="5080"/>
                    </a:lnTo>
                    <a:close/>
                  </a:path>
                </a:pathLst>
              </a:custGeom>
              <a:solidFill>
                <a:srgbClr val="06605A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-3810" y="0"/>
                <a:ext cx="2851851" cy="316230"/>
              </a:xfrm>
              <a:custGeom>
                <a:avLst/>
                <a:gdLst/>
                <a:ahLst/>
                <a:cxnLst/>
                <a:rect l="l" t="t" r="r" b="b"/>
                <a:pathLst>
                  <a:path w="2851851" h="316230">
                    <a:moveTo>
                      <a:pt x="2817561" y="21590"/>
                    </a:moveTo>
                    <a:cubicBezTo>
                      <a:pt x="2818831" y="34290"/>
                      <a:pt x="2818831" y="44450"/>
                      <a:pt x="2820101" y="54610"/>
                    </a:cubicBezTo>
                    <a:cubicBezTo>
                      <a:pt x="2822641" y="67284"/>
                      <a:pt x="2823911" y="71537"/>
                      <a:pt x="2826451" y="75638"/>
                    </a:cubicBezTo>
                    <a:cubicBezTo>
                      <a:pt x="2826451" y="81561"/>
                      <a:pt x="2839151" y="198359"/>
                      <a:pt x="2845501" y="204283"/>
                    </a:cubicBezTo>
                    <a:cubicBezTo>
                      <a:pt x="2851851" y="213244"/>
                      <a:pt x="2848041" y="222357"/>
                      <a:pt x="2848041" y="231318"/>
                    </a:cubicBezTo>
                    <a:cubicBezTo>
                      <a:pt x="2848041" y="239216"/>
                      <a:pt x="2849311" y="246506"/>
                      <a:pt x="2850581" y="255270"/>
                    </a:cubicBezTo>
                    <a:cubicBezTo>
                      <a:pt x="2850581" y="276860"/>
                      <a:pt x="2850581" y="290830"/>
                      <a:pt x="2850581" y="314960"/>
                    </a:cubicBezTo>
                    <a:cubicBezTo>
                      <a:pt x="2827721" y="314960"/>
                      <a:pt x="2807401" y="316230"/>
                      <a:pt x="2783392" y="314960"/>
                    </a:cubicBezTo>
                    <a:cubicBezTo>
                      <a:pt x="2642213" y="309880"/>
                      <a:pt x="2498861" y="316230"/>
                      <a:pt x="2357682" y="311150"/>
                    </a:cubicBezTo>
                    <a:cubicBezTo>
                      <a:pt x="2272975" y="307340"/>
                      <a:pt x="2190439" y="309880"/>
                      <a:pt x="2105732" y="307340"/>
                    </a:cubicBezTo>
                    <a:cubicBezTo>
                      <a:pt x="2066636" y="306070"/>
                      <a:pt x="2027540" y="304800"/>
                      <a:pt x="1988444" y="303530"/>
                    </a:cubicBezTo>
                    <a:cubicBezTo>
                      <a:pt x="1964552" y="303530"/>
                      <a:pt x="1942832" y="304800"/>
                      <a:pt x="1918940" y="304800"/>
                    </a:cubicBezTo>
                    <a:cubicBezTo>
                      <a:pt x="1858125" y="303530"/>
                      <a:pt x="1690882" y="304800"/>
                      <a:pt x="1630066" y="303530"/>
                    </a:cubicBezTo>
                    <a:cubicBezTo>
                      <a:pt x="1586626" y="302260"/>
                      <a:pt x="717831" y="311150"/>
                      <a:pt x="674391" y="309880"/>
                    </a:cubicBezTo>
                    <a:cubicBezTo>
                      <a:pt x="663531" y="309880"/>
                      <a:pt x="650499" y="311150"/>
                      <a:pt x="639639" y="311150"/>
                    </a:cubicBezTo>
                    <a:cubicBezTo>
                      <a:pt x="613575" y="311150"/>
                      <a:pt x="589684" y="312420"/>
                      <a:pt x="563620" y="312420"/>
                    </a:cubicBezTo>
                    <a:cubicBezTo>
                      <a:pt x="498460" y="312420"/>
                      <a:pt x="435472" y="311150"/>
                      <a:pt x="370313" y="309880"/>
                    </a:cubicBezTo>
                    <a:cubicBezTo>
                      <a:pt x="331217" y="308610"/>
                      <a:pt x="292121" y="307340"/>
                      <a:pt x="255197" y="306070"/>
                    </a:cubicBezTo>
                    <a:cubicBezTo>
                      <a:pt x="185694" y="304800"/>
                      <a:pt x="116190" y="303530"/>
                      <a:pt x="48260" y="303530"/>
                    </a:cubicBezTo>
                    <a:cubicBezTo>
                      <a:pt x="38100" y="303530"/>
                      <a:pt x="29210" y="303530"/>
                      <a:pt x="19050" y="302260"/>
                    </a:cubicBezTo>
                    <a:cubicBezTo>
                      <a:pt x="10160" y="300990"/>
                      <a:pt x="5080" y="294640"/>
                      <a:pt x="7620" y="285750"/>
                    </a:cubicBezTo>
                    <a:cubicBezTo>
                      <a:pt x="16510" y="254101"/>
                      <a:pt x="12700" y="250303"/>
                      <a:pt x="11430" y="246354"/>
                    </a:cubicBezTo>
                    <a:cubicBezTo>
                      <a:pt x="10160" y="238305"/>
                      <a:pt x="6350" y="230407"/>
                      <a:pt x="7620" y="222357"/>
                    </a:cubicBezTo>
                    <a:cubicBezTo>
                      <a:pt x="5080" y="212333"/>
                      <a:pt x="0" y="88244"/>
                      <a:pt x="7620" y="78068"/>
                    </a:cubicBezTo>
                    <a:cubicBezTo>
                      <a:pt x="8890" y="76094"/>
                      <a:pt x="7620" y="73967"/>
                      <a:pt x="8890" y="71993"/>
                    </a:cubicBezTo>
                    <a:cubicBezTo>
                      <a:pt x="10160" y="68803"/>
                      <a:pt x="12700" y="65310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1890" y="30480"/>
                      <a:pt x="96642" y="29210"/>
                    </a:cubicBezTo>
                    <a:cubicBezTo>
                      <a:pt x="155286" y="25400"/>
                      <a:pt x="213930" y="22860"/>
                      <a:pt x="274745" y="20320"/>
                    </a:cubicBezTo>
                    <a:cubicBezTo>
                      <a:pt x="316013" y="17780"/>
                      <a:pt x="357281" y="16510"/>
                      <a:pt x="396377" y="13970"/>
                    </a:cubicBezTo>
                    <a:cubicBezTo>
                      <a:pt x="435472" y="11430"/>
                      <a:pt x="476740" y="8890"/>
                      <a:pt x="515836" y="8890"/>
                    </a:cubicBezTo>
                    <a:cubicBezTo>
                      <a:pt x="559276" y="7620"/>
                      <a:pt x="602716" y="10160"/>
                      <a:pt x="646155" y="8890"/>
                    </a:cubicBezTo>
                    <a:cubicBezTo>
                      <a:pt x="700455" y="8890"/>
                      <a:pt x="1684366" y="6350"/>
                      <a:pt x="1738665" y="5080"/>
                    </a:cubicBezTo>
                    <a:cubicBezTo>
                      <a:pt x="1790793" y="3810"/>
                      <a:pt x="1842921" y="2540"/>
                      <a:pt x="1897221" y="2540"/>
                    </a:cubicBezTo>
                    <a:cubicBezTo>
                      <a:pt x="1986272" y="1270"/>
                      <a:pt x="2073152" y="0"/>
                      <a:pt x="2162203" y="0"/>
                    </a:cubicBezTo>
                    <a:cubicBezTo>
                      <a:pt x="2199127" y="0"/>
                      <a:pt x="2238223" y="2540"/>
                      <a:pt x="2275147" y="2540"/>
                    </a:cubicBezTo>
                    <a:cubicBezTo>
                      <a:pt x="2377230" y="3810"/>
                      <a:pt x="2481485" y="5080"/>
                      <a:pt x="2583569" y="7620"/>
                    </a:cubicBezTo>
                    <a:cubicBezTo>
                      <a:pt x="2637869" y="8890"/>
                      <a:pt x="2692168" y="12700"/>
                      <a:pt x="2746468" y="16510"/>
                    </a:cubicBezTo>
                    <a:cubicBezTo>
                      <a:pt x="2759500" y="16510"/>
                      <a:pt x="2772532" y="16510"/>
                      <a:pt x="2783392" y="16510"/>
                    </a:cubicBezTo>
                    <a:cubicBezTo>
                      <a:pt x="2798511" y="17780"/>
                      <a:pt x="2807401" y="20320"/>
                      <a:pt x="2817561" y="21590"/>
                    </a:cubicBezTo>
                    <a:close/>
                    <a:moveTo>
                      <a:pt x="2827721" y="298450"/>
                    </a:moveTo>
                    <a:cubicBezTo>
                      <a:pt x="2828991" y="281940"/>
                      <a:pt x="2830261" y="269240"/>
                      <a:pt x="2830261" y="256540"/>
                    </a:cubicBezTo>
                    <a:cubicBezTo>
                      <a:pt x="2828991" y="245747"/>
                      <a:pt x="2827721" y="237697"/>
                      <a:pt x="2827721" y="229040"/>
                    </a:cubicBezTo>
                    <a:cubicBezTo>
                      <a:pt x="2827721" y="225091"/>
                      <a:pt x="2830261" y="221142"/>
                      <a:pt x="2828991" y="217193"/>
                    </a:cubicBezTo>
                    <a:cubicBezTo>
                      <a:pt x="2828991" y="213548"/>
                      <a:pt x="2827721" y="209751"/>
                      <a:pt x="2826451" y="206105"/>
                    </a:cubicBezTo>
                    <a:cubicBezTo>
                      <a:pt x="2821371" y="200486"/>
                      <a:pt x="2809941" y="84143"/>
                      <a:pt x="2809941" y="78524"/>
                    </a:cubicBezTo>
                    <a:cubicBezTo>
                      <a:pt x="2807401" y="73815"/>
                      <a:pt x="2804861" y="68955"/>
                      <a:pt x="2802321" y="63500"/>
                    </a:cubicBezTo>
                    <a:cubicBezTo>
                      <a:pt x="2801051" y="44450"/>
                      <a:pt x="2799781" y="43180"/>
                      <a:pt x="2776876" y="41910"/>
                    </a:cubicBezTo>
                    <a:cubicBezTo>
                      <a:pt x="2770360" y="41910"/>
                      <a:pt x="2766016" y="41910"/>
                      <a:pt x="2759500" y="40640"/>
                    </a:cubicBezTo>
                    <a:cubicBezTo>
                      <a:pt x="2705200" y="36830"/>
                      <a:pt x="2648729" y="31750"/>
                      <a:pt x="2594429" y="30480"/>
                    </a:cubicBezTo>
                    <a:cubicBezTo>
                      <a:pt x="2461938" y="26670"/>
                      <a:pt x="2327274" y="25400"/>
                      <a:pt x="2194783" y="22860"/>
                    </a:cubicBezTo>
                    <a:cubicBezTo>
                      <a:pt x="2175235" y="22860"/>
                      <a:pt x="2153515" y="22860"/>
                      <a:pt x="2133967" y="22860"/>
                    </a:cubicBezTo>
                    <a:cubicBezTo>
                      <a:pt x="2101388" y="22860"/>
                      <a:pt x="2068808" y="22860"/>
                      <a:pt x="2038400" y="22860"/>
                    </a:cubicBezTo>
                    <a:cubicBezTo>
                      <a:pt x="1968896" y="22860"/>
                      <a:pt x="1899393" y="22860"/>
                      <a:pt x="1832061" y="24130"/>
                    </a:cubicBezTo>
                    <a:cubicBezTo>
                      <a:pt x="1773417" y="25400"/>
                      <a:pt x="785163" y="29210"/>
                      <a:pt x="726519" y="29210"/>
                    </a:cubicBezTo>
                    <a:cubicBezTo>
                      <a:pt x="630951" y="29210"/>
                      <a:pt x="535384" y="26670"/>
                      <a:pt x="439816" y="33020"/>
                    </a:cubicBezTo>
                    <a:cubicBezTo>
                      <a:pt x="389861" y="36830"/>
                      <a:pt x="342077" y="36830"/>
                      <a:pt x="294293" y="38100"/>
                    </a:cubicBezTo>
                    <a:cubicBezTo>
                      <a:pt x="211758" y="41910"/>
                      <a:pt x="129222" y="45720"/>
                      <a:pt x="49530" y="50800"/>
                    </a:cubicBezTo>
                    <a:cubicBezTo>
                      <a:pt x="36830" y="50800"/>
                      <a:pt x="34290" y="53340"/>
                      <a:pt x="33020" y="64854"/>
                    </a:cubicBezTo>
                    <a:cubicBezTo>
                      <a:pt x="31750" y="67588"/>
                      <a:pt x="31750" y="70322"/>
                      <a:pt x="30480" y="73056"/>
                    </a:cubicBezTo>
                    <a:cubicBezTo>
                      <a:pt x="29210" y="77612"/>
                      <a:pt x="26670" y="82017"/>
                      <a:pt x="25400" y="86573"/>
                    </a:cubicBezTo>
                    <a:cubicBezTo>
                      <a:pt x="20320" y="91434"/>
                      <a:pt x="26670" y="210206"/>
                      <a:pt x="29210" y="215067"/>
                    </a:cubicBezTo>
                    <a:cubicBezTo>
                      <a:pt x="29210" y="220231"/>
                      <a:pt x="29210" y="225547"/>
                      <a:pt x="30480" y="230711"/>
                    </a:cubicBezTo>
                    <a:cubicBezTo>
                      <a:pt x="30480" y="234508"/>
                      <a:pt x="33020" y="238305"/>
                      <a:pt x="33020" y="242102"/>
                    </a:cubicBezTo>
                    <a:cubicBezTo>
                      <a:pt x="33020" y="246203"/>
                      <a:pt x="33020" y="250303"/>
                      <a:pt x="31750" y="256540"/>
                    </a:cubicBezTo>
                    <a:cubicBezTo>
                      <a:pt x="31750" y="260350"/>
                      <a:pt x="31750" y="262890"/>
                      <a:pt x="31750" y="266700"/>
                    </a:cubicBezTo>
                    <a:cubicBezTo>
                      <a:pt x="31750" y="276860"/>
                      <a:pt x="35560" y="280670"/>
                      <a:pt x="44450" y="280670"/>
                    </a:cubicBezTo>
                    <a:cubicBezTo>
                      <a:pt x="66234" y="280670"/>
                      <a:pt x="96642" y="281940"/>
                      <a:pt x="124878" y="281940"/>
                    </a:cubicBezTo>
                    <a:cubicBezTo>
                      <a:pt x="166146" y="281940"/>
                      <a:pt x="209586" y="279400"/>
                      <a:pt x="250853" y="281940"/>
                    </a:cubicBezTo>
                    <a:cubicBezTo>
                      <a:pt x="318185" y="285750"/>
                      <a:pt x="385517" y="288290"/>
                      <a:pt x="452848" y="287020"/>
                    </a:cubicBezTo>
                    <a:cubicBezTo>
                      <a:pt x="496288" y="285750"/>
                      <a:pt x="537556" y="288290"/>
                      <a:pt x="580996" y="288290"/>
                    </a:cubicBezTo>
                    <a:cubicBezTo>
                      <a:pt x="643983" y="288290"/>
                      <a:pt x="706971" y="287020"/>
                      <a:pt x="769959" y="288290"/>
                    </a:cubicBezTo>
                    <a:cubicBezTo>
                      <a:pt x="863354" y="289560"/>
                      <a:pt x="1888533" y="279400"/>
                      <a:pt x="1984100" y="281940"/>
                    </a:cubicBezTo>
                    <a:cubicBezTo>
                      <a:pt x="2025368" y="283210"/>
                      <a:pt x="2066636" y="284480"/>
                      <a:pt x="2105732" y="284480"/>
                    </a:cubicBezTo>
                    <a:cubicBezTo>
                      <a:pt x="2177407" y="287020"/>
                      <a:pt x="2246911" y="283210"/>
                      <a:pt x="2318586" y="287020"/>
                    </a:cubicBezTo>
                    <a:cubicBezTo>
                      <a:pt x="2377230" y="289560"/>
                      <a:pt x="2435874" y="289560"/>
                      <a:pt x="2494517" y="292100"/>
                    </a:cubicBezTo>
                    <a:cubicBezTo>
                      <a:pt x="2581397" y="295910"/>
                      <a:pt x="2668276" y="298450"/>
                      <a:pt x="2755156" y="299720"/>
                    </a:cubicBezTo>
                    <a:cubicBezTo>
                      <a:pt x="2787736" y="299720"/>
                      <a:pt x="2807401" y="298450"/>
                      <a:pt x="2827721" y="298450"/>
                    </a:cubicBezTo>
                    <a:close/>
                  </a:path>
                </a:pathLst>
              </a:custGeom>
              <a:solidFill>
                <a:srgbClr val="06605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4690243" y="1478169"/>
              <a:ext cx="9546874" cy="5770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32"/>
                </a:lnSpc>
                <a:spcBef>
                  <a:spcPct val="0"/>
                </a:spcBef>
              </a:pPr>
              <a:r>
                <a:rPr lang="en-US" sz="3700" b="1" spc="187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LỊCH SỬ VÀ ĐỊA LÍ 4</a:t>
              </a:r>
            </a:p>
          </p:txBody>
        </p:sp>
      </p:grpSp>
      <p:sp>
        <p:nvSpPr>
          <p:cNvPr id="14" name="TextBox 2">
            <a:extLst>
              <a:ext uri="{FF2B5EF4-FFF2-40B4-BE49-F238E27FC236}">
                <a16:creationId xmlns:a16="http://schemas.microsoft.com/office/drawing/2014/main" id="{2A35135B-9ABA-28D3-11C4-5557AB65AD20}"/>
              </a:ext>
            </a:extLst>
          </p:cNvPr>
          <p:cNvSpPr txBox="1"/>
          <p:nvPr/>
        </p:nvSpPr>
        <p:spPr>
          <a:xfrm>
            <a:off x="786072" y="3026371"/>
            <a:ext cx="16715856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rgbClr val="C311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 MẾN CHÀO CÁC EM </a:t>
            </a:r>
          </a:p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rgbClr val="C311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SINH ĐẾN VỚI BÀI HỌC MỚI!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5001F0A-78BF-921F-2271-4751C32BB00C}"/>
              </a:ext>
            </a:extLst>
          </p:cNvPr>
          <p:cNvGrpSpPr/>
          <p:nvPr/>
        </p:nvGrpSpPr>
        <p:grpSpPr>
          <a:xfrm>
            <a:off x="3249656" y="2131867"/>
            <a:ext cx="11784972" cy="4383236"/>
            <a:chOff x="3249655" y="2436664"/>
            <a:chExt cx="11784972" cy="5413671"/>
          </a:xfrm>
        </p:grpSpPr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DB6C9283-C477-34FF-4A50-1BEB634AA76C}"/>
                </a:ext>
              </a:extLst>
            </p:cNvPr>
            <p:cNvGrpSpPr/>
            <p:nvPr/>
          </p:nvGrpSpPr>
          <p:grpSpPr>
            <a:xfrm>
              <a:off x="3249655" y="2436664"/>
              <a:ext cx="11784972" cy="5413671"/>
              <a:chOff x="0" y="0"/>
              <a:chExt cx="8400244" cy="3858826"/>
            </a:xfrm>
          </p:grpSpPr>
          <p:sp>
            <p:nvSpPr>
              <p:cNvPr id="22" name="Freeform 5">
                <a:extLst>
                  <a:ext uri="{FF2B5EF4-FFF2-40B4-BE49-F238E27FC236}">
                    <a16:creationId xmlns:a16="http://schemas.microsoft.com/office/drawing/2014/main" id="{45C40C8F-1EDB-0116-100C-5C04D2BA8229}"/>
                  </a:ext>
                </a:extLst>
              </p:cNvPr>
              <p:cNvSpPr/>
              <p:nvPr/>
            </p:nvSpPr>
            <p:spPr>
              <a:xfrm>
                <a:off x="10160" y="16510"/>
                <a:ext cx="8377385" cy="3830886"/>
              </a:xfrm>
              <a:custGeom>
                <a:avLst/>
                <a:gdLst/>
                <a:ahLst/>
                <a:cxnLst/>
                <a:rect l="l" t="t" r="r" b="b"/>
                <a:pathLst>
                  <a:path w="8377385" h="3830886">
                    <a:moveTo>
                      <a:pt x="8377385" y="3830886"/>
                    </a:moveTo>
                    <a:lnTo>
                      <a:pt x="0" y="3823266"/>
                    </a:lnTo>
                    <a:lnTo>
                      <a:pt x="0" y="1341878"/>
                    </a:lnTo>
                    <a:lnTo>
                      <a:pt x="17780" y="19050"/>
                    </a:lnTo>
                    <a:lnTo>
                      <a:pt x="4175643" y="0"/>
                    </a:lnTo>
                    <a:lnTo>
                      <a:pt x="8358335" y="50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6">
                <a:extLst>
                  <a:ext uri="{FF2B5EF4-FFF2-40B4-BE49-F238E27FC236}">
                    <a16:creationId xmlns:a16="http://schemas.microsoft.com/office/drawing/2014/main" id="{5DE803A2-29EB-5F0B-BD6F-030569626AF5}"/>
                  </a:ext>
                </a:extLst>
              </p:cNvPr>
              <p:cNvSpPr/>
              <p:nvPr/>
            </p:nvSpPr>
            <p:spPr>
              <a:xfrm>
                <a:off x="-3810" y="0"/>
                <a:ext cx="8406594" cy="3857556"/>
              </a:xfrm>
              <a:custGeom>
                <a:avLst/>
                <a:gdLst/>
                <a:ahLst/>
                <a:cxnLst/>
                <a:rect l="l" t="t" r="r" b="b"/>
                <a:pathLst>
                  <a:path w="8406594" h="3857556">
                    <a:moveTo>
                      <a:pt x="8372305" y="21590"/>
                    </a:moveTo>
                    <a:cubicBezTo>
                      <a:pt x="8373574" y="34290"/>
                      <a:pt x="8373574" y="44450"/>
                      <a:pt x="8374844" y="54610"/>
                    </a:cubicBezTo>
                    <a:cubicBezTo>
                      <a:pt x="8377384" y="122079"/>
                      <a:pt x="8378655" y="205694"/>
                      <a:pt x="8381194" y="286323"/>
                    </a:cubicBezTo>
                    <a:cubicBezTo>
                      <a:pt x="8381194" y="402787"/>
                      <a:pt x="8393894" y="2699216"/>
                      <a:pt x="8400244" y="2815680"/>
                    </a:cubicBezTo>
                    <a:cubicBezTo>
                      <a:pt x="8406594" y="2991869"/>
                      <a:pt x="8402784" y="3171044"/>
                      <a:pt x="8402784" y="3347233"/>
                    </a:cubicBezTo>
                    <a:cubicBezTo>
                      <a:pt x="8402784" y="3502519"/>
                      <a:pt x="8404055" y="3645859"/>
                      <a:pt x="8405324" y="3796596"/>
                    </a:cubicBezTo>
                    <a:cubicBezTo>
                      <a:pt x="8405324" y="3818186"/>
                      <a:pt x="8405324" y="3832156"/>
                      <a:pt x="8405324" y="3856286"/>
                    </a:cubicBezTo>
                    <a:cubicBezTo>
                      <a:pt x="8382464" y="3856286"/>
                      <a:pt x="8362144" y="3857556"/>
                      <a:pt x="8320118" y="3856286"/>
                    </a:cubicBezTo>
                    <a:cubicBezTo>
                      <a:pt x="7892597" y="3851206"/>
                      <a:pt x="7458500" y="3857556"/>
                      <a:pt x="7030980" y="3852476"/>
                    </a:cubicBezTo>
                    <a:cubicBezTo>
                      <a:pt x="6774467" y="3848666"/>
                      <a:pt x="6524532" y="3851206"/>
                      <a:pt x="6268020" y="3848666"/>
                    </a:cubicBezTo>
                    <a:cubicBezTo>
                      <a:pt x="6149630" y="3847396"/>
                      <a:pt x="6031240" y="3846126"/>
                      <a:pt x="5912849" y="3844856"/>
                    </a:cubicBezTo>
                    <a:cubicBezTo>
                      <a:pt x="5840500" y="3844856"/>
                      <a:pt x="5774728" y="3846126"/>
                      <a:pt x="5702378" y="3846126"/>
                    </a:cubicBezTo>
                    <a:cubicBezTo>
                      <a:pt x="5518215" y="3844856"/>
                      <a:pt x="5011768" y="3846126"/>
                      <a:pt x="4827605" y="3844856"/>
                    </a:cubicBezTo>
                    <a:cubicBezTo>
                      <a:pt x="4696060" y="3843586"/>
                      <a:pt x="2065166" y="3852476"/>
                      <a:pt x="1933621" y="3851206"/>
                    </a:cubicBezTo>
                    <a:cubicBezTo>
                      <a:pt x="1900735" y="3851206"/>
                      <a:pt x="1861271" y="3852476"/>
                      <a:pt x="1828385" y="3852476"/>
                    </a:cubicBezTo>
                    <a:cubicBezTo>
                      <a:pt x="1749458" y="3852476"/>
                      <a:pt x="1677109" y="3853746"/>
                      <a:pt x="1598182" y="3853746"/>
                    </a:cubicBezTo>
                    <a:cubicBezTo>
                      <a:pt x="1400865" y="3853746"/>
                      <a:pt x="1210125" y="3852476"/>
                      <a:pt x="1012808" y="3851206"/>
                    </a:cubicBezTo>
                    <a:cubicBezTo>
                      <a:pt x="894417" y="3849936"/>
                      <a:pt x="776027" y="3848666"/>
                      <a:pt x="664214" y="3847396"/>
                    </a:cubicBezTo>
                    <a:cubicBezTo>
                      <a:pt x="453743" y="3846126"/>
                      <a:pt x="243271" y="3844856"/>
                      <a:pt x="48260" y="3844856"/>
                    </a:cubicBezTo>
                    <a:cubicBezTo>
                      <a:pt x="38100" y="3844856"/>
                      <a:pt x="29210" y="3844856"/>
                      <a:pt x="19050" y="3843586"/>
                    </a:cubicBezTo>
                    <a:cubicBezTo>
                      <a:pt x="10160" y="3842316"/>
                      <a:pt x="5080" y="3835966"/>
                      <a:pt x="7620" y="3827076"/>
                    </a:cubicBezTo>
                    <a:cubicBezTo>
                      <a:pt x="16510" y="3795171"/>
                      <a:pt x="12700" y="3720515"/>
                      <a:pt x="11430" y="3642873"/>
                    </a:cubicBezTo>
                    <a:cubicBezTo>
                      <a:pt x="10160" y="3484601"/>
                      <a:pt x="6350" y="3329316"/>
                      <a:pt x="7620" y="3171044"/>
                    </a:cubicBezTo>
                    <a:cubicBezTo>
                      <a:pt x="5080" y="2973952"/>
                      <a:pt x="0" y="534182"/>
                      <a:pt x="7620" y="334103"/>
                    </a:cubicBezTo>
                    <a:cubicBezTo>
                      <a:pt x="8890" y="295282"/>
                      <a:pt x="7620" y="253474"/>
                      <a:pt x="8890" y="214653"/>
                    </a:cubicBezTo>
                    <a:cubicBezTo>
                      <a:pt x="10160" y="151942"/>
                      <a:pt x="12700" y="83258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78840" y="30480"/>
                      <a:pt x="184076" y="29210"/>
                    </a:cubicBezTo>
                    <a:cubicBezTo>
                      <a:pt x="361661" y="25400"/>
                      <a:pt x="539247" y="22860"/>
                      <a:pt x="723409" y="20320"/>
                    </a:cubicBezTo>
                    <a:cubicBezTo>
                      <a:pt x="848377" y="17780"/>
                      <a:pt x="973344" y="16510"/>
                      <a:pt x="1091735" y="13970"/>
                    </a:cubicBezTo>
                    <a:cubicBezTo>
                      <a:pt x="1210125" y="11430"/>
                      <a:pt x="1335092" y="8890"/>
                      <a:pt x="1453483" y="8890"/>
                    </a:cubicBezTo>
                    <a:cubicBezTo>
                      <a:pt x="1585027" y="7620"/>
                      <a:pt x="1716572" y="10160"/>
                      <a:pt x="1848117" y="8890"/>
                    </a:cubicBezTo>
                    <a:cubicBezTo>
                      <a:pt x="2012548" y="8890"/>
                      <a:pt x="4992036" y="6350"/>
                      <a:pt x="5156467" y="5080"/>
                    </a:cubicBezTo>
                    <a:cubicBezTo>
                      <a:pt x="5314321" y="3810"/>
                      <a:pt x="5472175" y="2540"/>
                      <a:pt x="5636605" y="2540"/>
                    </a:cubicBezTo>
                    <a:cubicBezTo>
                      <a:pt x="5906272" y="1270"/>
                      <a:pt x="6169362" y="0"/>
                      <a:pt x="6439028" y="0"/>
                    </a:cubicBezTo>
                    <a:cubicBezTo>
                      <a:pt x="6550841" y="0"/>
                      <a:pt x="6669232" y="2540"/>
                      <a:pt x="6781044" y="2540"/>
                    </a:cubicBezTo>
                    <a:cubicBezTo>
                      <a:pt x="7090175" y="3810"/>
                      <a:pt x="7405882" y="5080"/>
                      <a:pt x="7715012" y="7620"/>
                    </a:cubicBezTo>
                    <a:cubicBezTo>
                      <a:pt x="7879443" y="8890"/>
                      <a:pt x="8043874" y="12700"/>
                      <a:pt x="8208305" y="16510"/>
                    </a:cubicBezTo>
                    <a:cubicBezTo>
                      <a:pt x="8247769" y="16510"/>
                      <a:pt x="8287232" y="16510"/>
                      <a:pt x="8320118" y="16510"/>
                    </a:cubicBezTo>
                    <a:cubicBezTo>
                      <a:pt x="8353255" y="17780"/>
                      <a:pt x="8362144" y="20320"/>
                      <a:pt x="8372305" y="21590"/>
                    </a:cubicBezTo>
                    <a:close/>
                    <a:moveTo>
                      <a:pt x="8382464" y="3839776"/>
                    </a:moveTo>
                    <a:cubicBezTo>
                      <a:pt x="8383734" y="3823266"/>
                      <a:pt x="8385005" y="3810566"/>
                      <a:pt x="8385005" y="3797866"/>
                    </a:cubicBezTo>
                    <a:cubicBezTo>
                      <a:pt x="8383734" y="3630928"/>
                      <a:pt x="8382464" y="3472656"/>
                      <a:pt x="8382464" y="3302440"/>
                    </a:cubicBezTo>
                    <a:cubicBezTo>
                      <a:pt x="8382464" y="3224797"/>
                      <a:pt x="8385005" y="3147154"/>
                      <a:pt x="8383734" y="3069512"/>
                    </a:cubicBezTo>
                    <a:cubicBezTo>
                      <a:pt x="8383734" y="2997842"/>
                      <a:pt x="8382464" y="2923185"/>
                      <a:pt x="8381194" y="2851515"/>
                    </a:cubicBezTo>
                    <a:cubicBezTo>
                      <a:pt x="8376114" y="2741024"/>
                      <a:pt x="8364684" y="453553"/>
                      <a:pt x="8364684" y="343062"/>
                    </a:cubicBezTo>
                    <a:cubicBezTo>
                      <a:pt x="8362144" y="250488"/>
                      <a:pt x="8359605" y="154928"/>
                      <a:pt x="8357064" y="63500"/>
                    </a:cubicBezTo>
                    <a:cubicBezTo>
                      <a:pt x="8355794" y="44450"/>
                      <a:pt x="8354524" y="43180"/>
                      <a:pt x="8300387" y="41910"/>
                    </a:cubicBezTo>
                    <a:cubicBezTo>
                      <a:pt x="8280655" y="41910"/>
                      <a:pt x="8267500" y="41910"/>
                      <a:pt x="8247769" y="40640"/>
                    </a:cubicBezTo>
                    <a:cubicBezTo>
                      <a:pt x="8083338" y="36830"/>
                      <a:pt x="7912330" y="31750"/>
                      <a:pt x="7747899" y="30480"/>
                    </a:cubicBezTo>
                    <a:cubicBezTo>
                      <a:pt x="7346687" y="26670"/>
                      <a:pt x="6938898" y="25400"/>
                      <a:pt x="6537687" y="22860"/>
                    </a:cubicBezTo>
                    <a:cubicBezTo>
                      <a:pt x="6478492" y="22860"/>
                      <a:pt x="6412720" y="22860"/>
                      <a:pt x="6353524" y="22860"/>
                    </a:cubicBezTo>
                    <a:cubicBezTo>
                      <a:pt x="6254866" y="22860"/>
                      <a:pt x="6156207" y="22860"/>
                      <a:pt x="6064126" y="22860"/>
                    </a:cubicBezTo>
                    <a:cubicBezTo>
                      <a:pt x="5853654" y="22860"/>
                      <a:pt x="5643183" y="22860"/>
                      <a:pt x="5439289" y="24130"/>
                    </a:cubicBezTo>
                    <a:cubicBezTo>
                      <a:pt x="5261703" y="25400"/>
                      <a:pt x="2269060" y="29210"/>
                      <a:pt x="2091475" y="29210"/>
                    </a:cubicBezTo>
                    <a:cubicBezTo>
                      <a:pt x="1802076" y="29210"/>
                      <a:pt x="1512678" y="26670"/>
                      <a:pt x="1223279" y="33020"/>
                    </a:cubicBezTo>
                    <a:cubicBezTo>
                      <a:pt x="1072003" y="36830"/>
                      <a:pt x="927304" y="36830"/>
                      <a:pt x="782605" y="38100"/>
                    </a:cubicBezTo>
                    <a:cubicBezTo>
                      <a:pt x="532669" y="41910"/>
                      <a:pt x="282734" y="45720"/>
                      <a:pt x="49530" y="50800"/>
                    </a:cubicBezTo>
                    <a:cubicBezTo>
                      <a:pt x="36830" y="50800"/>
                      <a:pt x="34290" y="53340"/>
                      <a:pt x="33020" y="74299"/>
                    </a:cubicBezTo>
                    <a:cubicBezTo>
                      <a:pt x="31750" y="128051"/>
                      <a:pt x="31750" y="181804"/>
                      <a:pt x="30480" y="235557"/>
                    </a:cubicBezTo>
                    <a:cubicBezTo>
                      <a:pt x="29210" y="325144"/>
                      <a:pt x="26670" y="411746"/>
                      <a:pt x="25400" y="501333"/>
                    </a:cubicBezTo>
                    <a:cubicBezTo>
                      <a:pt x="20320" y="596893"/>
                      <a:pt x="26670" y="2932144"/>
                      <a:pt x="29210" y="3027704"/>
                    </a:cubicBezTo>
                    <a:cubicBezTo>
                      <a:pt x="29210" y="3129237"/>
                      <a:pt x="29210" y="3233756"/>
                      <a:pt x="30480" y="3335289"/>
                    </a:cubicBezTo>
                    <a:cubicBezTo>
                      <a:pt x="30480" y="3409945"/>
                      <a:pt x="33020" y="3484601"/>
                      <a:pt x="33020" y="3559258"/>
                    </a:cubicBezTo>
                    <a:cubicBezTo>
                      <a:pt x="33020" y="3639886"/>
                      <a:pt x="33020" y="3720515"/>
                      <a:pt x="31750" y="3797866"/>
                    </a:cubicBezTo>
                    <a:cubicBezTo>
                      <a:pt x="31750" y="3801676"/>
                      <a:pt x="31750" y="3804216"/>
                      <a:pt x="31750" y="3808026"/>
                    </a:cubicBezTo>
                    <a:cubicBezTo>
                      <a:pt x="31750" y="3818186"/>
                      <a:pt x="35560" y="3821996"/>
                      <a:pt x="44450" y="3821996"/>
                    </a:cubicBezTo>
                    <a:cubicBezTo>
                      <a:pt x="91995" y="3821996"/>
                      <a:pt x="184076" y="3823266"/>
                      <a:pt x="269580" y="3823266"/>
                    </a:cubicBezTo>
                    <a:cubicBezTo>
                      <a:pt x="394548" y="3823266"/>
                      <a:pt x="526092" y="3820726"/>
                      <a:pt x="651060" y="3823266"/>
                    </a:cubicBezTo>
                    <a:cubicBezTo>
                      <a:pt x="854954" y="3827076"/>
                      <a:pt x="1058848" y="3829616"/>
                      <a:pt x="1262743" y="3828346"/>
                    </a:cubicBezTo>
                    <a:cubicBezTo>
                      <a:pt x="1394288" y="3827076"/>
                      <a:pt x="1519255" y="3829616"/>
                      <a:pt x="1650800" y="3829616"/>
                    </a:cubicBezTo>
                    <a:cubicBezTo>
                      <a:pt x="1841540" y="3829616"/>
                      <a:pt x="2032280" y="3828346"/>
                      <a:pt x="2223020" y="3829616"/>
                    </a:cubicBezTo>
                    <a:cubicBezTo>
                      <a:pt x="2505841" y="3830886"/>
                      <a:pt x="5610296" y="3820726"/>
                      <a:pt x="5899695" y="3823266"/>
                    </a:cubicBezTo>
                    <a:cubicBezTo>
                      <a:pt x="6024663" y="3824536"/>
                      <a:pt x="6149630" y="3825806"/>
                      <a:pt x="6268020" y="3825806"/>
                    </a:cubicBezTo>
                    <a:cubicBezTo>
                      <a:pt x="6485069" y="3828346"/>
                      <a:pt x="6695541" y="3824536"/>
                      <a:pt x="6912590" y="3828346"/>
                    </a:cubicBezTo>
                    <a:cubicBezTo>
                      <a:pt x="7090175" y="3830886"/>
                      <a:pt x="7267760" y="3830886"/>
                      <a:pt x="7445346" y="3833426"/>
                    </a:cubicBezTo>
                    <a:cubicBezTo>
                      <a:pt x="7708435" y="3837236"/>
                      <a:pt x="7971524" y="3839776"/>
                      <a:pt x="8234615" y="3841046"/>
                    </a:cubicBezTo>
                    <a:cubicBezTo>
                      <a:pt x="8333273" y="3841046"/>
                      <a:pt x="8362144" y="3839776"/>
                      <a:pt x="8382464" y="38397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301E536-F2DD-9EAF-525C-F443F1A65D20}"/>
                </a:ext>
              </a:extLst>
            </p:cNvPr>
            <p:cNvSpPr txBox="1"/>
            <p:nvPr/>
          </p:nvSpPr>
          <p:spPr>
            <a:xfrm>
              <a:off x="3362903" y="4096478"/>
              <a:ext cx="11550794" cy="21097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7000" b="1">
                  <a:solidFill>
                    <a:srgbClr val="C3113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LỄ GIỖ TỔ HÙNG VƯƠNG </a:t>
              </a:r>
              <a:endParaRPr lang="en-US" sz="7000">
                <a:solidFill>
                  <a:srgbClr val="C3113D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0FD38FD-0E66-B5E0-F9BD-EC12F0B43608}"/>
              </a:ext>
            </a:extLst>
          </p:cNvPr>
          <p:cNvGrpSpPr/>
          <p:nvPr/>
        </p:nvGrpSpPr>
        <p:grpSpPr>
          <a:xfrm>
            <a:off x="7063165" y="1155674"/>
            <a:ext cx="4161678" cy="1497252"/>
            <a:chOff x="7063161" y="1460475"/>
            <a:chExt cx="4161677" cy="1497252"/>
          </a:xfrm>
        </p:grpSpPr>
        <p:grpSp>
          <p:nvGrpSpPr>
            <p:cNvPr id="26" name="Group 9">
              <a:extLst>
                <a:ext uri="{FF2B5EF4-FFF2-40B4-BE49-F238E27FC236}">
                  <a16:creationId xmlns:a16="http://schemas.microsoft.com/office/drawing/2014/main" id="{822CDF89-8785-95A6-8F18-252D11852D32}"/>
                </a:ext>
              </a:extLst>
            </p:cNvPr>
            <p:cNvGrpSpPr/>
            <p:nvPr/>
          </p:nvGrpSpPr>
          <p:grpSpPr>
            <a:xfrm>
              <a:off x="7063161" y="1460475"/>
              <a:ext cx="4161677" cy="1497252"/>
              <a:chOff x="0" y="0"/>
              <a:chExt cx="2845501" cy="317500"/>
            </a:xfrm>
          </p:grpSpPr>
          <p:sp>
            <p:nvSpPr>
              <p:cNvPr id="28" name="Freeform 10">
                <a:extLst>
                  <a:ext uri="{FF2B5EF4-FFF2-40B4-BE49-F238E27FC236}">
                    <a16:creationId xmlns:a16="http://schemas.microsoft.com/office/drawing/2014/main" id="{F23AA861-034D-A5EF-7561-0FEB8F91F1E9}"/>
                  </a:ext>
                </a:extLst>
              </p:cNvPr>
              <p:cNvSpPr/>
              <p:nvPr/>
            </p:nvSpPr>
            <p:spPr>
              <a:xfrm>
                <a:off x="10160" y="16510"/>
                <a:ext cx="2822641" cy="289560"/>
              </a:xfrm>
              <a:custGeom>
                <a:avLst/>
                <a:gdLst/>
                <a:ahLst/>
                <a:cxnLst/>
                <a:rect l="l" t="t" r="r" b="b"/>
                <a:pathLst>
                  <a:path w="2822641" h="289560">
                    <a:moveTo>
                      <a:pt x="2822641" y="289560"/>
                    </a:moveTo>
                    <a:lnTo>
                      <a:pt x="0" y="281940"/>
                    </a:lnTo>
                    <a:lnTo>
                      <a:pt x="0" y="113654"/>
                    </a:lnTo>
                    <a:lnTo>
                      <a:pt x="17780" y="19050"/>
                    </a:lnTo>
                    <a:lnTo>
                      <a:pt x="1405413" y="0"/>
                    </a:lnTo>
                    <a:lnTo>
                      <a:pt x="2803591" y="5080"/>
                    </a:lnTo>
                    <a:close/>
                  </a:path>
                </a:pathLst>
              </a:custGeom>
              <a:solidFill>
                <a:srgbClr val="06605A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1">
                <a:extLst>
                  <a:ext uri="{FF2B5EF4-FFF2-40B4-BE49-F238E27FC236}">
                    <a16:creationId xmlns:a16="http://schemas.microsoft.com/office/drawing/2014/main" id="{E5D682FF-450E-59D3-C0D5-94E3A86FB5D3}"/>
                  </a:ext>
                </a:extLst>
              </p:cNvPr>
              <p:cNvSpPr/>
              <p:nvPr/>
            </p:nvSpPr>
            <p:spPr>
              <a:xfrm>
                <a:off x="-3810" y="0"/>
                <a:ext cx="2851851" cy="316230"/>
              </a:xfrm>
              <a:custGeom>
                <a:avLst/>
                <a:gdLst/>
                <a:ahLst/>
                <a:cxnLst/>
                <a:rect l="l" t="t" r="r" b="b"/>
                <a:pathLst>
                  <a:path w="2851851" h="316230">
                    <a:moveTo>
                      <a:pt x="2817561" y="21590"/>
                    </a:moveTo>
                    <a:cubicBezTo>
                      <a:pt x="2818831" y="34290"/>
                      <a:pt x="2818831" y="44450"/>
                      <a:pt x="2820101" y="54610"/>
                    </a:cubicBezTo>
                    <a:cubicBezTo>
                      <a:pt x="2822641" y="67284"/>
                      <a:pt x="2823911" y="71537"/>
                      <a:pt x="2826451" y="75638"/>
                    </a:cubicBezTo>
                    <a:cubicBezTo>
                      <a:pt x="2826451" y="81561"/>
                      <a:pt x="2839151" y="198359"/>
                      <a:pt x="2845501" y="204283"/>
                    </a:cubicBezTo>
                    <a:cubicBezTo>
                      <a:pt x="2851851" y="213244"/>
                      <a:pt x="2848041" y="222357"/>
                      <a:pt x="2848041" y="231318"/>
                    </a:cubicBezTo>
                    <a:cubicBezTo>
                      <a:pt x="2848041" y="239216"/>
                      <a:pt x="2849311" y="246506"/>
                      <a:pt x="2850581" y="255270"/>
                    </a:cubicBezTo>
                    <a:cubicBezTo>
                      <a:pt x="2850581" y="276860"/>
                      <a:pt x="2850581" y="290830"/>
                      <a:pt x="2850581" y="314960"/>
                    </a:cubicBezTo>
                    <a:cubicBezTo>
                      <a:pt x="2827721" y="314960"/>
                      <a:pt x="2807401" y="316230"/>
                      <a:pt x="2783392" y="314960"/>
                    </a:cubicBezTo>
                    <a:cubicBezTo>
                      <a:pt x="2642213" y="309880"/>
                      <a:pt x="2498861" y="316230"/>
                      <a:pt x="2357682" y="311150"/>
                    </a:cubicBezTo>
                    <a:cubicBezTo>
                      <a:pt x="2272975" y="307340"/>
                      <a:pt x="2190439" y="309880"/>
                      <a:pt x="2105732" y="307340"/>
                    </a:cubicBezTo>
                    <a:cubicBezTo>
                      <a:pt x="2066636" y="306070"/>
                      <a:pt x="2027540" y="304800"/>
                      <a:pt x="1988444" y="303530"/>
                    </a:cubicBezTo>
                    <a:cubicBezTo>
                      <a:pt x="1964552" y="303530"/>
                      <a:pt x="1942832" y="304800"/>
                      <a:pt x="1918940" y="304800"/>
                    </a:cubicBezTo>
                    <a:cubicBezTo>
                      <a:pt x="1858125" y="303530"/>
                      <a:pt x="1690882" y="304800"/>
                      <a:pt x="1630066" y="303530"/>
                    </a:cubicBezTo>
                    <a:cubicBezTo>
                      <a:pt x="1586626" y="302260"/>
                      <a:pt x="717831" y="311150"/>
                      <a:pt x="674391" y="309880"/>
                    </a:cubicBezTo>
                    <a:cubicBezTo>
                      <a:pt x="663531" y="309880"/>
                      <a:pt x="650499" y="311150"/>
                      <a:pt x="639639" y="311150"/>
                    </a:cubicBezTo>
                    <a:cubicBezTo>
                      <a:pt x="613575" y="311150"/>
                      <a:pt x="589684" y="312420"/>
                      <a:pt x="563620" y="312420"/>
                    </a:cubicBezTo>
                    <a:cubicBezTo>
                      <a:pt x="498460" y="312420"/>
                      <a:pt x="435472" y="311150"/>
                      <a:pt x="370313" y="309880"/>
                    </a:cubicBezTo>
                    <a:cubicBezTo>
                      <a:pt x="331217" y="308610"/>
                      <a:pt x="292121" y="307340"/>
                      <a:pt x="255197" y="306070"/>
                    </a:cubicBezTo>
                    <a:cubicBezTo>
                      <a:pt x="185694" y="304800"/>
                      <a:pt x="116190" y="303530"/>
                      <a:pt x="48260" y="303530"/>
                    </a:cubicBezTo>
                    <a:cubicBezTo>
                      <a:pt x="38100" y="303530"/>
                      <a:pt x="29210" y="303530"/>
                      <a:pt x="19050" y="302260"/>
                    </a:cubicBezTo>
                    <a:cubicBezTo>
                      <a:pt x="10160" y="300990"/>
                      <a:pt x="5080" y="294640"/>
                      <a:pt x="7620" y="285750"/>
                    </a:cubicBezTo>
                    <a:cubicBezTo>
                      <a:pt x="16510" y="254101"/>
                      <a:pt x="12700" y="250303"/>
                      <a:pt x="11430" y="246354"/>
                    </a:cubicBezTo>
                    <a:cubicBezTo>
                      <a:pt x="10160" y="238305"/>
                      <a:pt x="6350" y="230407"/>
                      <a:pt x="7620" y="222357"/>
                    </a:cubicBezTo>
                    <a:cubicBezTo>
                      <a:pt x="5080" y="212333"/>
                      <a:pt x="0" y="88244"/>
                      <a:pt x="7620" y="78068"/>
                    </a:cubicBezTo>
                    <a:cubicBezTo>
                      <a:pt x="8890" y="76094"/>
                      <a:pt x="7620" y="73967"/>
                      <a:pt x="8890" y="71993"/>
                    </a:cubicBezTo>
                    <a:cubicBezTo>
                      <a:pt x="10160" y="68803"/>
                      <a:pt x="12700" y="65310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1890" y="30480"/>
                      <a:pt x="96642" y="29210"/>
                    </a:cubicBezTo>
                    <a:cubicBezTo>
                      <a:pt x="155286" y="25400"/>
                      <a:pt x="213930" y="22860"/>
                      <a:pt x="274745" y="20320"/>
                    </a:cubicBezTo>
                    <a:cubicBezTo>
                      <a:pt x="316013" y="17780"/>
                      <a:pt x="357281" y="16510"/>
                      <a:pt x="396377" y="13970"/>
                    </a:cubicBezTo>
                    <a:cubicBezTo>
                      <a:pt x="435472" y="11430"/>
                      <a:pt x="476740" y="8890"/>
                      <a:pt x="515836" y="8890"/>
                    </a:cubicBezTo>
                    <a:cubicBezTo>
                      <a:pt x="559276" y="7620"/>
                      <a:pt x="602716" y="10160"/>
                      <a:pt x="646155" y="8890"/>
                    </a:cubicBezTo>
                    <a:cubicBezTo>
                      <a:pt x="700455" y="8890"/>
                      <a:pt x="1684366" y="6350"/>
                      <a:pt x="1738665" y="5080"/>
                    </a:cubicBezTo>
                    <a:cubicBezTo>
                      <a:pt x="1790793" y="3810"/>
                      <a:pt x="1842921" y="2540"/>
                      <a:pt x="1897221" y="2540"/>
                    </a:cubicBezTo>
                    <a:cubicBezTo>
                      <a:pt x="1986272" y="1270"/>
                      <a:pt x="2073152" y="0"/>
                      <a:pt x="2162203" y="0"/>
                    </a:cubicBezTo>
                    <a:cubicBezTo>
                      <a:pt x="2199127" y="0"/>
                      <a:pt x="2238223" y="2540"/>
                      <a:pt x="2275147" y="2540"/>
                    </a:cubicBezTo>
                    <a:cubicBezTo>
                      <a:pt x="2377230" y="3810"/>
                      <a:pt x="2481485" y="5080"/>
                      <a:pt x="2583569" y="7620"/>
                    </a:cubicBezTo>
                    <a:cubicBezTo>
                      <a:pt x="2637869" y="8890"/>
                      <a:pt x="2692168" y="12700"/>
                      <a:pt x="2746468" y="16510"/>
                    </a:cubicBezTo>
                    <a:cubicBezTo>
                      <a:pt x="2759500" y="16510"/>
                      <a:pt x="2772532" y="16510"/>
                      <a:pt x="2783392" y="16510"/>
                    </a:cubicBezTo>
                    <a:cubicBezTo>
                      <a:pt x="2798511" y="17780"/>
                      <a:pt x="2807401" y="20320"/>
                      <a:pt x="2817561" y="21590"/>
                    </a:cubicBezTo>
                    <a:close/>
                    <a:moveTo>
                      <a:pt x="2827721" y="298450"/>
                    </a:moveTo>
                    <a:cubicBezTo>
                      <a:pt x="2828991" y="281940"/>
                      <a:pt x="2830261" y="269240"/>
                      <a:pt x="2830261" y="256540"/>
                    </a:cubicBezTo>
                    <a:cubicBezTo>
                      <a:pt x="2828991" y="245747"/>
                      <a:pt x="2827721" y="237697"/>
                      <a:pt x="2827721" y="229040"/>
                    </a:cubicBezTo>
                    <a:cubicBezTo>
                      <a:pt x="2827721" y="225091"/>
                      <a:pt x="2830261" y="221142"/>
                      <a:pt x="2828991" y="217193"/>
                    </a:cubicBezTo>
                    <a:cubicBezTo>
                      <a:pt x="2828991" y="213548"/>
                      <a:pt x="2827721" y="209751"/>
                      <a:pt x="2826451" y="206105"/>
                    </a:cubicBezTo>
                    <a:cubicBezTo>
                      <a:pt x="2821371" y="200486"/>
                      <a:pt x="2809941" y="84143"/>
                      <a:pt x="2809941" y="78524"/>
                    </a:cubicBezTo>
                    <a:cubicBezTo>
                      <a:pt x="2807401" y="73815"/>
                      <a:pt x="2804861" y="68955"/>
                      <a:pt x="2802321" y="63500"/>
                    </a:cubicBezTo>
                    <a:cubicBezTo>
                      <a:pt x="2801051" y="44450"/>
                      <a:pt x="2799781" y="43180"/>
                      <a:pt x="2776876" y="41910"/>
                    </a:cubicBezTo>
                    <a:cubicBezTo>
                      <a:pt x="2770360" y="41910"/>
                      <a:pt x="2766016" y="41910"/>
                      <a:pt x="2759500" y="40640"/>
                    </a:cubicBezTo>
                    <a:cubicBezTo>
                      <a:pt x="2705200" y="36830"/>
                      <a:pt x="2648729" y="31750"/>
                      <a:pt x="2594429" y="30480"/>
                    </a:cubicBezTo>
                    <a:cubicBezTo>
                      <a:pt x="2461938" y="26670"/>
                      <a:pt x="2327274" y="25400"/>
                      <a:pt x="2194783" y="22860"/>
                    </a:cubicBezTo>
                    <a:cubicBezTo>
                      <a:pt x="2175235" y="22860"/>
                      <a:pt x="2153515" y="22860"/>
                      <a:pt x="2133967" y="22860"/>
                    </a:cubicBezTo>
                    <a:cubicBezTo>
                      <a:pt x="2101388" y="22860"/>
                      <a:pt x="2068808" y="22860"/>
                      <a:pt x="2038400" y="22860"/>
                    </a:cubicBezTo>
                    <a:cubicBezTo>
                      <a:pt x="1968896" y="22860"/>
                      <a:pt x="1899393" y="22860"/>
                      <a:pt x="1832061" y="24130"/>
                    </a:cubicBezTo>
                    <a:cubicBezTo>
                      <a:pt x="1773417" y="25400"/>
                      <a:pt x="785163" y="29210"/>
                      <a:pt x="726519" y="29210"/>
                    </a:cubicBezTo>
                    <a:cubicBezTo>
                      <a:pt x="630951" y="29210"/>
                      <a:pt x="535384" y="26670"/>
                      <a:pt x="439816" y="33020"/>
                    </a:cubicBezTo>
                    <a:cubicBezTo>
                      <a:pt x="389861" y="36830"/>
                      <a:pt x="342077" y="36830"/>
                      <a:pt x="294293" y="38100"/>
                    </a:cubicBezTo>
                    <a:cubicBezTo>
                      <a:pt x="211758" y="41910"/>
                      <a:pt x="129222" y="45720"/>
                      <a:pt x="49530" y="50800"/>
                    </a:cubicBezTo>
                    <a:cubicBezTo>
                      <a:pt x="36830" y="50800"/>
                      <a:pt x="34290" y="53340"/>
                      <a:pt x="33020" y="64854"/>
                    </a:cubicBezTo>
                    <a:cubicBezTo>
                      <a:pt x="31750" y="67588"/>
                      <a:pt x="31750" y="70322"/>
                      <a:pt x="30480" y="73056"/>
                    </a:cubicBezTo>
                    <a:cubicBezTo>
                      <a:pt x="29210" y="77612"/>
                      <a:pt x="26670" y="82017"/>
                      <a:pt x="25400" y="86573"/>
                    </a:cubicBezTo>
                    <a:cubicBezTo>
                      <a:pt x="20320" y="91434"/>
                      <a:pt x="26670" y="210206"/>
                      <a:pt x="29210" y="215067"/>
                    </a:cubicBezTo>
                    <a:cubicBezTo>
                      <a:pt x="29210" y="220231"/>
                      <a:pt x="29210" y="225547"/>
                      <a:pt x="30480" y="230711"/>
                    </a:cubicBezTo>
                    <a:cubicBezTo>
                      <a:pt x="30480" y="234508"/>
                      <a:pt x="33020" y="238305"/>
                      <a:pt x="33020" y="242102"/>
                    </a:cubicBezTo>
                    <a:cubicBezTo>
                      <a:pt x="33020" y="246203"/>
                      <a:pt x="33020" y="250303"/>
                      <a:pt x="31750" y="256540"/>
                    </a:cubicBezTo>
                    <a:cubicBezTo>
                      <a:pt x="31750" y="260350"/>
                      <a:pt x="31750" y="262890"/>
                      <a:pt x="31750" y="266700"/>
                    </a:cubicBezTo>
                    <a:cubicBezTo>
                      <a:pt x="31750" y="276860"/>
                      <a:pt x="35560" y="280670"/>
                      <a:pt x="44450" y="280670"/>
                    </a:cubicBezTo>
                    <a:cubicBezTo>
                      <a:pt x="66234" y="280670"/>
                      <a:pt x="96642" y="281940"/>
                      <a:pt x="124878" y="281940"/>
                    </a:cubicBezTo>
                    <a:cubicBezTo>
                      <a:pt x="166146" y="281940"/>
                      <a:pt x="209586" y="279400"/>
                      <a:pt x="250853" y="281940"/>
                    </a:cubicBezTo>
                    <a:cubicBezTo>
                      <a:pt x="318185" y="285750"/>
                      <a:pt x="385517" y="288290"/>
                      <a:pt x="452848" y="287020"/>
                    </a:cubicBezTo>
                    <a:cubicBezTo>
                      <a:pt x="496288" y="285750"/>
                      <a:pt x="537556" y="288290"/>
                      <a:pt x="580996" y="288290"/>
                    </a:cubicBezTo>
                    <a:cubicBezTo>
                      <a:pt x="643983" y="288290"/>
                      <a:pt x="706971" y="287020"/>
                      <a:pt x="769959" y="288290"/>
                    </a:cubicBezTo>
                    <a:cubicBezTo>
                      <a:pt x="863354" y="289560"/>
                      <a:pt x="1888533" y="279400"/>
                      <a:pt x="1984100" y="281940"/>
                    </a:cubicBezTo>
                    <a:cubicBezTo>
                      <a:pt x="2025368" y="283210"/>
                      <a:pt x="2066636" y="284480"/>
                      <a:pt x="2105732" y="284480"/>
                    </a:cubicBezTo>
                    <a:cubicBezTo>
                      <a:pt x="2177407" y="287020"/>
                      <a:pt x="2246911" y="283210"/>
                      <a:pt x="2318586" y="287020"/>
                    </a:cubicBezTo>
                    <a:cubicBezTo>
                      <a:pt x="2377230" y="289560"/>
                      <a:pt x="2435874" y="289560"/>
                      <a:pt x="2494517" y="292100"/>
                    </a:cubicBezTo>
                    <a:cubicBezTo>
                      <a:pt x="2581397" y="295910"/>
                      <a:pt x="2668276" y="298450"/>
                      <a:pt x="2755156" y="299720"/>
                    </a:cubicBezTo>
                    <a:cubicBezTo>
                      <a:pt x="2787736" y="299720"/>
                      <a:pt x="2807401" y="298450"/>
                      <a:pt x="2827721" y="298450"/>
                    </a:cubicBezTo>
                    <a:close/>
                  </a:path>
                </a:pathLst>
              </a:custGeom>
              <a:solidFill>
                <a:srgbClr val="06605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TextBox 9">
              <a:extLst>
                <a:ext uri="{FF2B5EF4-FFF2-40B4-BE49-F238E27FC236}">
                  <a16:creationId xmlns:a16="http://schemas.microsoft.com/office/drawing/2014/main" id="{00B4465C-9B54-C065-D08A-C6F85418D5C4}"/>
                </a:ext>
              </a:extLst>
            </p:cNvPr>
            <p:cNvSpPr txBox="1"/>
            <p:nvPr/>
          </p:nvSpPr>
          <p:spPr>
            <a:xfrm>
              <a:off x="7078021" y="1696365"/>
              <a:ext cx="4120559" cy="10772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7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7894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94192">
            <a:off x="-269222" y="140417"/>
            <a:ext cx="2538400" cy="1398428"/>
          </a:xfrm>
          <a:prstGeom prst="rect">
            <a:avLst/>
          </a:prstGeom>
        </p:spPr>
      </p:pic>
      <p:pic>
        <p:nvPicPr>
          <p:cNvPr id="30" name="Picture 10">
            <a:extLst>
              <a:ext uri="{FF2B5EF4-FFF2-40B4-BE49-F238E27FC236}">
                <a16:creationId xmlns:a16="http://schemas.microsoft.com/office/drawing/2014/main" id="{BCB83051-DA6E-5F4B-7C93-6E485B821B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20274" y="-353016"/>
            <a:ext cx="1608084" cy="19020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EBBCCC-8E6A-5B4F-C06C-F5AACA0AB087}"/>
              </a:ext>
            </a:extLst>
          </p:cNvPr>
          <p:cNvSpPr txBox="1"/>
          <p:nvPr/>
        </p:nvSpPr>
        <p:spPr>
          <a:xfrm>
            <a:off x="1773268" y="190502"/>
            <a:ext cx="14741464" cy="1200327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rgbClr val="066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3. Trình bày sơ lược về lễ Giỗ tổ Hùng Vương</a:t>
            </a:r>
            <a:endParaRPr lang="en-US" sz="4800" b="1" dirty="0">
              <a:solidFill>
                <a:srgbClr val="0660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76E7254-AE62-B836-4DA5-70B1B2F505AE}"/>
              </a:ext>
            </a:extLst>
          </p:cNvPr>
          <p:cNvGrpSpPr/>
          <p:nvPr/>
        </p:nvGrpSpPr>
        <p:grpSpPr>
          <a:xfrm>
            <a:off x="685800" y="1389503"/>
            <a:ext cx="6064272" cy="1416635"/>
            <a:chOff x="924788" y="1057404"/>
            <a:chExt cx="6064271" cy="141663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DEC70A1-2177-35CA-CC68-10A82B9F321F}"/>
                </a:ext>
              </a:extLst>
            </p:cNvPr>
            <p:cNvSpPr txBox="1"/>
            <p:nvPr/>
          </p:nvSpPr>
          <p:spPr>
            <a:xfrm>
              <a:off x="2340860" y="1781541"/>
              <a:ext cx="4648199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900" b="1">
                  <a:latin typeface="Arial" panose="020B0604020202020204" pitchFamily="34" charset="0"/>
                  <a:cs typeface="Arial" panose="020B0604020202020204" pitchFamily="34" charset="0"/>
                </a:rPr>
                <a:t>Thảo luận nhóm </a:t>
              </a:r>
            </a:p>
          </p:txBody>
        </p:sp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70DF47EE-98EF-6ABF-F51D-F823E191400A}"/>
                </a:ext>
              </a:extLst>
            </p:cNvPr>
            <p:cNvSpPr/>
            <p:nvPr/>
          </p:nvSpPr>
          <p:spPr>
            <a:xfrm>
              <a:off x="924788" y="1057404"/>
              <a:ext cx="1416071" cy="1371819"/>
            </a:xfrm>
            <a:custGeom>
              <a:avLst/>
              <a:gdLst/>
              <a:ahLst/>
              <a:cxnLst/>
              <a:rect l="l" t="t" r="r" b="b"/>
              <a:pathLst>
                <a:path w="4247535" h="4114800">
                  <a:moveTo>
                    <a:pt x="0" y="0"/>
                  </a:moveTo>
                  <a:lnTo>
                    <a:pt x="4247535" y="0"/>
                  </a:lnTo>
                  <a:lnTo>
                    <a:pt x="424753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AD03BC7-D8D8-50C1-B3B9-1A3C0582585B}"/>
              </a:ext>
            </a:extLst>
          </p:cNvPr>
          <p:cNvGrpSpPr/>
          <p:nvPr/>
        </p:nvGrpSpPr>
        <p:grpSpPr>
          <a:xfrm>
            <a:off x="381000" y="3093419"/>
            <a:ext cx="10591800" cy="6746612"/>
            <a:chOff x="571212" y="3086100"/>
            <a:chExt cx="10591800" cy="674661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08A5B1B-F5D7-2DDC-4519-1997A1AA5757}"/>
                </a:ext>
              </a:extLst>
            </p:cNvPr>
            <p:cNvSpPr/>
            <p:nvPr/>
          </p:nvSpPr>
          <p:spPr>
            <a:xfrm>
              <a:off x="571212" y="3086100"/>
              <a:ext cx="10591800" cy="67466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58BAA11-EB5F-898E-B4EA-3B4E3865F27C}"/>
                </a:ext>
              </a:extLst>
            </p:cNvPr>
            <p:cNvSpPr txBox="1"/>
            <p:nvPr/>
          </p:nvSpPr>
          <p:spPr>
            <a:xfrm>
              <a:off x="962448" y="3705267"/>
              <a:ext cx="9770660" cy="54938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46" indent="-285746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vi-VN" sz="3900"/>
                <a:t>Lễ giỗ Tổ Hùng Vương diễn ra ở đâu và vào thời gian nào?</a:t>
              </a:r>
            </a:p>
            <a:p>
              <a:pPr marL="285746" indent="-285746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vi-VN" sz="3900"/>
                <a:t>Nêu một số nét sơ lược về lễ giỗ Tổ Hùng Vương.</a:t>
              </a:r>
            </a:p>
            <a:p>
              <a:pPr marL="285746" indent="-285746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vi-VN" sz="3900"/>
                <a:t>Phần hội trong lễ hội Đền Hùng thường diễn ra những hoạt động gì?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E9C736A-BFE6-54DA-CE2F-B32EDC17F5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27819" y="1902010"/>
            <a:ext cx="6001682" cy="36610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9058B3-A93F-0661-6086-D596FAE4A3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779" y="5799596"/>
            <a:ext cx="6001682" cy="400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9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4F1217E-31DA-CE8E-8D3F-EB539FFA99A5}"/>
              </a:ext>
            </a:extLst>
          </p:cNvPr>
          <p:cNvSpPr/>
          <p:nvPr/>
        </p:nvSpPr>
        <p:spPr>
          <a:xfrm>
            <a:off x="762000" y="638536"/>
            <a:ext cx="16764000" cy="9009935"/>
          </a:xfrm>
          <a:prstGeom prst="roundRect">
            <a:avLst>
              <a:gd name="adj" fmla="val 75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18B105-A330-78E5-E414-DD9C6404997C}"/>
              </a:ext>
            </a:extLst>
          </p:cNvPr>
          <p:cNvSpPr txBox="1"/>
          <p:nvPr/>
        </p:nvSpPr>
        <p:spPr>
          <a:xfrm>
            <a:off x="990600" y="952502"/>
            <a:ext cx="16459200" cy="2793070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571490" indent="-57149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900">
                <a:latin typeface="Arial" panose="020B0604020202020204" pitchFamily="34" charset="0"/>
                <a:cs typeface="Arial" panose="020B0604020202020204" pitchFamily="34" charset="0"/>
              </a:rPr>
              <a:t>Lễ giỗ Tổ Hùng Vương là một nghi lễ lâu đời của người Việt, được tổ chức vào này 10 – 3 (âm lịch) hằng năm. </a:t>
            </a:r>
          </a:p>
          <a:p>
            <a:pPr marL="571490" indent="-57149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900">
                <a:latin typeface="Arial" panose="020B0604020202020204" pitchFamily="34" charset="0"/>
                <a:cs typeface="Arial" panose="020B0604020202020204" pitchFamily="34" charset="0"/>
              </a:rPr>
              <a:t>Giỗ Tổ Hùng Vương – Lễ hội đền Hùng gồm có phần Lễ và phần hội.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C911C68-8E3C-2EBA-C8FE-632E603A37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33" b="6465"/>
          <a:stretch/>
        </p:blipFill>
        <p:spPr>
          <a:xfrm>
            <a:off x="6815369" y="4929123"/>
            <a:ext cx="5764458" cy="44053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BC603B-F39C-5637-D90F-59889F9243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0" r="892"/>
          <a:stretch/>
        </p:blipFill>
        <p:spPr>
          <a:xfrm>
            <a:off x="12451195" y="4980567"/>
            <a:ext cx="4968018" cy="435393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8442EAB-A96B-1F69-33CD-A5C5F79FDD54}"/>
              </a:ext>
            </a:extLst>
          </p:cNvPr>
          <p:cNvGrpSpPr/>
          <p:nvPr/>
        </p:nvGrpSpPr>
        <p:grpSpPr>
          <a:xfrm>
            <a:off x="1358316" y="4523367"/>
            <a:ext cx="5257800" cy="4811133"/>
            <a:chOff x="1358316" y="4523367"/>
            <a:chExt cx="5257800" cy="481113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E953AF1-2BF2-9079-E04C-7EED9DFA8FB3}"/>
                </a:ext>
              </a:extLst>
            </p:cNvPr>
            <p:cNvSpPr/>
            <p:nvPr/>
          </p:nvSpPr>
          <p:spPr>
            <a:xfrm>
              <a:off x="1358316" y="4686300"/>
              <a:ext cx="5257800" cy="46482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50077FD-9E2A-F850-FB0B-5E3DB8BA565D}"/>
                </a:ext>
              </a:extLst>
            </p:cNvPr>
            <p:cNvSpPr/>
            <p:nvPr/>
          </p:nvSpPr>
          <p:spPr>
            <a:xfrm>
              <a:off x="2082216" y="4523367"/>
              <a:ext cx="3810000" cy="914400"/>
            </a:xfrm>
            <a:prstGeom prst="roundRect">
              <a:avLst/>
            </a:prstGeom>
            <a:solidFill>
              <a:srgbClr val="EF671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 LỄ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624C447-1835-DBE9-DB87-812A526986D2}"/>
                </a:ext>
              </a:extLst>
            </p:cNvPr>
            <p:cNvSpPr txBox="1"/>
            <p:nvPr/>
          </p:nvSpPr>
          <p:spPr>
            <a:xfrm>
              <a:off x="1889106" y="5783406"/>
              <a:ext cx="4196222" cy="279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490" indent="-57149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900">
                  <a:latin typeface="Arial" panose="020B0604020202020204" pitchFamily="34" charset="0"/>
                  <a:cs typeface="Arial" panose="020B0604020202020204" pitchFamily="34" charset="0"/>
                </a:rPr>
                <a:t>Rước kiệu.</a:t>
              </a:r>
            </a:p>
            <a:p>
              <a:pPr marL="571490" indent="-57149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900">
                  <a:latin typeface="Arial" panose="020B0604020202020204" pitchFamily="34" charset="0"/>
                  <a:cs typeface="Arial" panose="020B0604020202020204" pitchFamily="34" charset="0"/>
                </a:rPr>
                <a:t>Tế lễ và dâng hương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82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4F1217E-31DA-CE8E-8D3F-EB539FFA99A5}"/>
              </a:ext>
            </a:extLst>
          </p:cNvPr>
          <p:cNvSpPr/>
          <p:nvPr/>
        </p:nvSpPr>
        <p:spPr>
          <a:xfrm>
            <a:off x="762000" y="638536"/>
            <a:ext cx="16764000" cy="9009935"/>
          </a:xfrm>
          <a:prstGeom prst="roundRect">
            <a:avLst>
              <a:gd name="adj" fmla="val 75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8442EAB-A96B-1F69-33CD-A5C5F79FDD54}"/>
              </a:ext>
            </a:extLst>
          </p:cNvPr>
          <p:cNvGrpSpPr/>
          <p:nvPr/>
        </p:nvGrpSpPr>
        <p:grpSpPr>
          <a:xfrm>
            <a:off x="1052587" y="1492772"/>
            <a:ext cx="7023686" cy="7301454"/>
            <a:chOff x="1358314" y="1530838"/>
            <a:chExt cx="7023685" cy="730145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E953AF1-2BF2-9079-E04C-7EED9DFA8FB3}"/>
                </a:ext>
              </a:extLst>
            </p:cNvPr>
            <p:cNvSpPr/>
            <p:nvPr/>
          </p:nvSpPr>
          <p:spPr>
            <a:xfrm>
              <a:off x="1358314" y="1888925"/>
              <a:ext cx="7023685" cy="694336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50077FD-9E2A-F850-FB0B-5E3DB8BA565D}"/>
                </a:ext>
              </a:extLst>
            </p:cNvPr>
            <p:cNvSpPr/>
            <p:nvPr/>
          </p:nvSpPr>
          <p:spPr>
            <a:xfrm>
              <a:off x="2965157" y="1530838"/>
              <a:ext cx="3810000" cy="91440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 HỘI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624C447-1835-DBE9-DB87-812A526986D2}"/>
                </a:ext>
              </a:extLst>
            </p:cNvPr>
            <p:cNvSpPr txBox="1"/>
            <p:nvPr/>
          </p:nvSpPr>
          <p:spPr>
            <a:xfrm>
              <a:off x="1889104" y="3341310"/>
              <a:ext cx="6035695" cy="459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490" indent="-57149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900">
                  <a:latin typeface="Arial" panose="020B0604020202020204" pitchFamily="34" charset="0"/>
                  <a:cs typeface="Arial" panose="020B0604020202020204" pitchFamily="34" charset="0"/>
                </a:rPr>
                <a:t>Các hoạt động biểu diễn nghệ thuật. </a:t>
              </a:r>
            </a:p>
            <a:p>
              <a:pPr marL="571490" indent="-57149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900">
                  <a:latin typeface="Arial" panose="020B0604020202020204" pitchFamily="34" charset="0"/>
                  <a:cs typeface="Arial" panose="020B0604020202020204" pitchFamily="34" charset="0"/>
                </a:rPr>
                <a:t>Thi đấu thể thao.</a:t>
              </a:r>
            </a:p>
            <a:p>
              <a:pPr marL="571490" indent="-57149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900">
                  <a:latin typeface="Arial" panose="020B0604020202020204" pitchFamily="34" charset="0"/>
                  <a:cs typeface="Arial" panose="020B0604020202020204" pitchFamily="34" charset="0"/>
                </a:rPr>
                <a:t>Tổ chức các trò chơi dân gian. 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7166784-52DC-6058-39B0-0AAD17794D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" r="49584"/>
          <a:stretch/>
        </p:blipFill>
        <p:spPr>
          <a:xfrm>
            <a:off x="8076270" y="1055430"/>
            <a:ext cx="5343708" cy="46544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BB6834-7BE9-C1CD-9D00-EFFF58C16B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2" t="2564" r="1724" b="7393"/>
          <a:stretch/>
        </p:blipFill>
        <p:spPr>
          <a:xfrm>
            <a:off x="12192000" y="5067304"/>
            <a:ext cx="5153776" cy="419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2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F312A43-0A7A-B694-6764-A6C7E68730D6}"/>
              </a:ext>
            </a:extLst>
          </p:cNvPr>
          <p:cNvSpPr txBox="1"/>
          <p:nvPr/>
        </p:nvSpPr>
        <p:spPr>
          <a:xfrm>
            <a:off x="4114800" y="839630"/>
            <a:ext cx="9525000" cy="784828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/>
            <a:r>
              <a:rPr lang="en-US" sz="45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hình ảnh về lễ hội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3A40A59-242C-1DBA-43DF-532D591BDF85}"/>
              </a:ext>
            </a:extLst>
          </p:cNvPr>
          <p:cNvGrpSpPr/>
          <p:nvPr/>
        </p:nvGrpSpPr>
        <p:grpSpPr>
          <a:xfrm>
            <a:off x="999980" y="3086102"/>
            <a:ext cx="7543800" cy="6239576"/>
            <a:chOff x="821138" y="3033472"/>
            <a:chExt cx="7543800" cy="623957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9C3303C-D858-6B53-5508-6F72668B1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138" y="3033472"/>
              <a:ext cx="7543800" cy="509745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F656F2C-6132-6539-59F4-1E429FFE91A9}"/>
                </a:ext>
              </a:extLst>
            </p:cNvPr>
            <p:cNvSpPr txBox="1"/>
            <p:nvPr/>
          </p:nvSpPr>
          <p:spPr>
            <a:xfrm>
              <a:off x="821138" y="8626716"/>
              <a:ext cx="7543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Hoạt động thi gói bánh chưng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827345-C0F0-4D70-81E3-FE4DFCFE39C0}"/>
              </a:ext>
            </a:extLst>
          </p:cNvPr>
          <p:cNvGrpSpPr/>
          <p:nvPr/>
        </p:nvGrpSpPr>
        <p:grpSpPr>
          <a:xfrm>
            <a:off x="9780042" y="3062531"/>
            <a:ext cx="7668324" cy="6263147"/>
            <a:chOff x="9601200" y="3009900"/>
            <a:chExt cx="7668323" cy="626314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12E285-AAD5-3751-958F-21A7861E8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1200" y="3009900"/>
              <a:ext cx="7668323" cy="51147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37855DF-8F2C-4073-9779-57BABF99C9B9}"/>
                </a:ext>
              </a:extLst>
            </p:cNvPr>
            <p:cNvSpPr txBox="1"/>
            <p:nvPr/>
          </p:nvSpPr>
          <p:spPr>
            <a:xfrm>
              <a:off x="9725724" y="8626716"/>
              <a:ext cx="75437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Hoạt động thi dã bánh giầy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900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F312A43-0A7A-B694-6764-A6C7E68730D6}"/>
              </a:ext>
            </a:extLst>
          </p:cNvPr>
          <p:cNvSpPr txBox="1"/>
          <p:nvPr/>
        </p:nvSpPr>
        <p:spPr>
          <a:xfrm>
            <a:off x="4381500" y="839630"/>
            <a:ext cx="9525000" cy="784828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/>
            <a:r>
              <a:rPr lang="en-US" sz="45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hình ảnh về lễ hội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C053A35-8C28-66EB-F942-504819CF1563}"/>
              </a:ext>
            </a:extLst>
          </p:cNvPr>
          <p:cNvGrpSpPr/>
          <p:nvPr/>
        </p:nvGrpSpPr>
        <p:grpSpPr>
          <a:xfrm>
            <a:off x="9648221" y="2705100"/>
            <a:ext cx="7983166" cy="6397448"/>
            <a:chOff x="9674317" y="2928227"/>
            <a:chExt cx="7983166" cy="639744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37855DF-8F2C-4073-9779-57BABF99C9B9}"/>
                </a:ext>
              </a:extLst>
            </p:cNvPr>
            <p:cNvSpPr txBox="1"/>
            <p:nvPr/>
          </p:nvSpPr>
          <p:spPr>
            <a:xfrm>
              <a:off x="9904565" y="8679344"/>
              <a:ext cx="7543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Hoạt động trình diễn hát Xoan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BC114F2-31C2-DB26-8494-53E8ADC58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4317" y="2928227"/>
              <a:ext cx="7983166" cy="5322111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624D2CF-C153-4A1A-9C90-D6C69899154B}"/>
              </a:ext>
            </a:extLst>
          </p:cNvPr>
          <p:cNvGrpSpPr/>
          <p:nvPr/>
        </p:nvGrpSpPr>
        <p:grpSpPr>
          <a:xfrm>
            <a:off x="533400" y="2741494"/>
            <a:ext cx="8471316" cy="6361055"/>
            <a:chOff x="405985" y="2964621"/>
            <a:chExt cx="8471315" cy="63610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1382E79-4688-E110-C98D-2A39B0EC7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985" y="2964621"/>
              <a:ext cx="8471315" cy="529765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F656F2C-6132-6539-59F4-1E429FFE91A9}"/>
                </a:ext>
              </a:extLst>
            </p:cNvPr>
            <p:cNvSpPr txBox="1"/>
            <p:nvPr/>
          </p:nvSpPr>
          <p:spPr>
            <a:xfrm>
              <a:off x="815753" y="8679344"/>
              <a:ext cx="75437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Hoạt động dâng lễ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338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5001F0A-78BF-921F-2271-4751C32BB00C}"/>
              </a:ext>
            </a:extLst>
          </p:cNvPr>
          <p:cNvGrpSpPr/>
          <p:nvPr/>
        </p:nvGrpSpPr>
        <p:grpSpPr>
          <a:xfrm>
            <a:off x="3249656" y="2131867"/>
            <a:ext cx="11784972" cy="4383236"/>
            <a:chOff x="3249655" y="2436664"/>
            <a:chExt cx="11784972" cy="5413671"/>
          </a:xfrm>
        </p:grpSpPr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DB6C9283-C477-34FF-4A50-1BEB634AA76C}"/>
                </a:ext>
              </a:extLst>
            </p:cNvPr>
            <p:cNvGrpSpPr/>
            <p:nvPr/>
          </p:nvGrpSpPr>
          <p:grpSpPr>
            <a:xfrm>
              <a:off x="3249655" y="2436664"/>
              <a:ext cx="11784972" cy="5413671"/>
              <a:chOff x="0" y="0"/>
              <a:chExt cx="8400244" cy="3858826"/>
            </a:xfrm>
          </p:grpSpPr>
          <p:sp>
            <p:nvSpPr>
              <p:cNvPr id="22" name="Freeform 5">
                <a:extLst>
                  <a:ext uri="{FF2B5EF4-FFF2-40B4-BE49-F238E27FC236}">
                    <a16:creationId xmlns:a16="http://schemas.microsoft.com/office/drawing/2014/main" id="{45C40C8F-1EDB-0116-100C-5C04D2BA8229}"/>
                  </a:ext>
                </a:extLst>
              </p:cNvPr>
              <p:cNvSpPr/>
              <p:nvPr/>
            </p:nvSpPr>
            <p:spPr>
              <a:xfrm>
                <a:off x="10160" y="16510"/>
                <a:ext cx="8377385" cy="3830886"/>
              </a:xfrm>
              <a:custGeom>
                <a:avLst/>
                <a:gdLst/>
                <a:ahLst/>
                <a:cxnLst/>
                <a:rect l="l" t="t" r="r" b="b"/>
                <a:pathLst>
                  <a:path w="8377385" h="3830886">
                    <a:moveTo>
                      <a:pt x="8377385" y="3830886"/>
                    </a:moveTo>
                    <a:lnTo>
                      <a:pt x="0" y="3823266"/>
                    </a:lnTo>
                    <a:lnTo>
                      <a:pt x="0" y="1341878"/>
                    </a:lnTo>
                    <a:lnTo>
                      <a:pt x="17780" y="19050"/>
                    </a:lnTo>
                    <a:lnTo>
                      <a:pt x="4175643" y="0"/>
                    </a:lnTo>
                    <a:lnTo>
                      <a:pt x="8358335" y="50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6">
                <a:extLst>
                  <a:ext uri="{FF2B5EF4-FFF2-40B4-BE49-F238E27FC236}">
                    <a16:creationId xmlns:a16="http://schemas.microsoft.com/office/drawing/2014/main" id="{5DE803A2-29EB-5F0B-BD6F-030569626AF5}"/>
                  </a:ext>
                </a:extLst>
              </p:cNvPr>
              <p:cNvSpPr/>
              <p:nvPr/>
            </p:nvSpPr>
            <p:spPr>
              <a:xfrm>
                <a:off x="-3810" y="0"/>
                <a:ext cx="8406594" cy="3857556"/>
              </a:xfrm>
              <a:custGeom>
                <a:avLst/>
                <a:gdLst/>
                <a:ahLst/>
                <a:cxnLst/>
                <a:rect l="l" t="t" r="r" b="b"/>
                <a:pathLst>
                  <a:path w="8406594" h="3857556">
                    <a:moveTo>
                      <a:pt x="8372305" y="21590"/>
                    </a:moveTo>
                    <a:cubicBezTo>
                      <a:pt x="8373574" y="34290"/>
                      <a:pt x="8373574" y="44450"/>
                      <a:pt x="8374844" y="54610"/>
                    </a:cubicBezTo>
                    <a:cubicBezTo>
                      <a:pt x="8377384" y="122079"/>
                      <a:pt x="8378655" y="205694"/>
                      <a:pt x="8381194" y="286323"/>
                    </a:cubicBezTo>
                    <a:cubicBezTo>
                      <a:pt x="8381194" y="402787"/>
                      <a:pt x="8393894" y="2699216"/>
                      <a:pt x="8400244" y="2815680"/>
                    </a:cubicBezTo>
                    <a:cubicBezTo>
                      <a:pt x="8406594" y="2991869"/>
                      <a:pt x="8402784" y="3171044"/>
                      <a:pt x="8402784" y="3347233"/>
                    </a:cubicBezTo>
                    <a:cubicBezTo>
                      <a:pt x="8402784" y="3502519"/>
                      <a:pt x="8404055" y="3645859"/>
                      <a:pt x="8405324" y="3796596"/>
                    </a:cubicBezTo>
                    <a:cubicBezTo>
                      <a:pt x="8405324" y="3818186"/>
                      <a:pt x="8405324" y="3832156"/>
                      <a:pt x="8405324" y="3856286"/>
                    </a:cubicBezTo>
                    <a:cubicBezTo>
                      <a:pt x="8382464" y="3856286"/>
                      <a:pt x="8362144" y="3857556"/>
                      <a:pt x="8320118" y="3856286"/>
                    </a:cubicBezTo>
                    <a:cubicBezTo>
                      <a:pt x="7892597" y="3851206"/>
                      <a:pt x="7458500" y="3857556"/>
                      <a:pt x="7030980" y="3852476"/>
                    </a:cubicBezTo>
                    <a:cubicBezTo>
                      <a:pt x="6774467" y="3848666"/>
                      <a:pt x="6524532" y="3851206"/>
                      <a:pt x="6268020" y="3848666"/>
                    </a:cubicBezTo>
                    <a:cubicBezTo>
                      <a:pt x="6149630" y="3847396"/>
                      <a:pt x="6031240" y="3846126"/>
                      <a:pt x="5912849" y="3844856"/>
                    </a:cubicBezTo>
                    <a:cubicBezTo>
                      <a:pt x="5840500" y="3844856"/>
                      <a:pt x="5774728" y="3846126"/>
                      <a:pt x="5702378" y="3846126"/>
                    </a:cubicBezTo>
                    <a:cubicBezTo>
                      <a:pt x="5518215" y="3844856"/>
                      <a:pt x="5011768" y="3846126"/>
                      <a:pt x="4827605" y="3844856"/>
                    </a:cubicBezTo>
                    <a:cubicBezTo>
                      <a:pt x="4696060" y="3843586"/>
                      <a:pt x="2065166" y="3852476"/>
                      <a:pt x="1933621" y="3851206"/>
                    </a:cubicBezTo>
                    <a:cubicBezTo>
                      <a:pt x="1900735" y="3851206"/>
                      <a:pt x="1861271" y="3852476"/>
                      <a:pt x="1828385" y="3852476"/>
                    </a:cubicBezTo>
                    <a:cubicBezTo>
                      <a:pt x="1749458" y="3852476"/>
                      <a:pt x="1677109" y="3853746"/>
                      <a:pt x="1598182" y="3853746"/>
                    </a:cubicBezTo>
                    <a:cubicBezTo>
                      <a:pt x="1400865" y="3853746"/>
                      <a:pt x="1210125" y="3852476"/>
                      <a:pt x="1012808" y="3851206"/>
                    </a:cubicBezTo>
                    <a:cubicBezTo>
                      <a:pt x="894417" y="3849936"/>
                      <a:pt x="776027" y="3848666"/>
                      <a:pt x="664214" y="3847396"/>
                    </a:cubicBezTo>
                    <a:cubicBezTo>
                      <a:pt x="453743" y="3846126"/>
                      <a:pt x="243271" y="3844856"/>
                      <a:pt x="48260" y="3844856"/>
                    </a:cubicBezTo>
                    <a:cubicBezTo>
                      <a:pt x="38100" y="3844856"/>
                      <a:pt x="29210" y="3844856"/>
                      <a:pt x="19050" y="3843586"/>
                    </a:cubicBezTo>
                    <a:cubicBezTo>
                      <a:pt x="10160" y="3842316"/>
                      <a:pt x="5080" y="3835966"/>
                      <a:pt x="7620" y="3827076"/>
                    </a:cubicBezTo>
                    <a:cubicBezTo>
                      <a:pt x="16510" y="3795171"/>
                      <a:pt x="12700" y="3720515"/>
                      <a:pt x="11430" y="3642873"/>
                    </a:cubicBezTo>
                    <a:cubicBezTo>
                      <a:pt x="10160" y="3484601"/>
                      <a:pt x="6350" y="3329316"/>
                      <a:pt x="7620" y="3171044"/>
                    </a:cubicBezTo>
                    <a:cubicBezTo>
                      <a:pt x="5080" y="2973952"/>
                      <a:pt x="0" y="534182"/>
                      <a:pt x="7620" y="334103"/>
                    </a:cubicBezTo>
                    <a:cubicBezTo>
                      <a:pt x="8890" y="295282"/>
                      <a:pt x="7620" y="253474"/>
                      <a:pt x="8890" y="214653"/>
                    </a:cubicBezTo>
                    <a:cubicBezTo>
                      <a:pt x="10160" y="151942"/>
                      <a:pt x="12700" y="83258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78840" y="30480"/>
                      <a:pt x="184076" y="29210"/>
                    </a:cubicBezTo>
                    <a:cubicBezTo>
                      <a:pt x="361661" y="25400"/>
                      <a:pt x="539247" y="22860"/>
                      <a:pt x="723409" y="20320"/>
                    </a:cubicBezTo>
                    <a:cubicBezTo>
                      <a:pt x="848377" y="17780"/>
                      <a:pt x="973344" y="16510"/>
                      <a:pt x="1091735" y="13970"/>
                    </a:cubicBezTo>
                    <a:cubicBezTo>
                      <a:pt x="1210125" y="11430"/>
                      <a:pt x="1335092" y="8890"/>
                      <a:pt x="1453483" y="8890"/>
                    </a:cubicBezTo>
                    <a:cubicBezTo>
                      <a:pt x="1585027" y="7620"/>
                      <a:pt x="1716572" y="10160"/>
                      <a:pt x="1848117" y="8890"/>
                    </a:cubicBezTo>
                    <a:cubicBezTo>
                      <a:pt x="2012548" y="8890"/>
                      <a:pt x="4992036" y="6350"/>
                      <a:pt x="5156467" y="5080"/>
                    </a:cubicBezTo>
                    <a:cubicBezTo>
                      <a:pt x="5314321" y="3810"/>
                      <a:pt x="5472175" y="2540"/>
                      <a:pt x="5636605" y="2540"/>
                    </a:cubicBezTo>
                    <a:cubicBezTo>
                      <a:pt x="5906272" y="1270"/>
                      <a:pt x="6169362" y="0"/>
                      <a:pt x="6439028" y="0"/>
                    </a:cubicBezTo>
                    <a:cubicBezTo>
                      <a:pt x="6550841" y="0"/>
                      <a:pt x="6669232" y="2540"/>
                      <a:pt x="6781044" y="2540"/>
                    </a:cubicBezTo>
                    <a:cubicBezTo>
                      <a:pt x="7090175" y="3810"/>
                      <a:pt x="7405882" y="5080"/>
                      <a:pt x="7715012" y="7620"/>
                    </a:cubicBezTo>
                    <a:cubicBezTo>
                      <a:pt x="7879443" y="8890"/>
                      <a:pt x="8043874" y="12700"/>
                      <a:pt x="8208305" y="16510"/>
                    </a:cubicBezTo>
                    <a:cubicBezTo>
                      <a:pt x="8247769" y="16510"/>
                      <a:pt x="8287232" y="16510"/>
                      <a:pt x="8320118" y="16510"/>
                    </a:cubicBezTo>
                    <a:cubicBezTo>
                      <a:pt x="8353255" y="17780"/>
                      <a:pt x="8362144" y="20320"/>
                      <a:pt x="8372305" y="21590"/>
                    </a:cubicBezTo>
                    <a:close/>
                    <a:moveTo>
                      <a:pt x="8382464" y="3839776"/>
                    </a:moveTo>
                    <a:cubicBezTo>
                      <a:pt x="8383734" y="3823266"/>
                      <a:pt x="8385005" y="3810566"/>
                      <a:pt x="8385005" y="3797866"/>
                    </a:cubicBezTo>
                    <a:cubicBezTo>
                      <a:pt x="8383734" y="3630928"/>
                      <a:pt x="8382464" y="3472656"/>
                      <a:pt x="8382464" y="3302440"/>
                    </a:cubicBezTo>
                    <a:cubicBezTo>
                      <a:pt x="8382464" y="3224797"/>
                      <a:pt x="8385005" y="3147154"/>
                      <a:pt x="8383734" y="3069512"/>
                    </a:cubicBezTo>
                    <a:cubicBezTo>
                      <a:pt x="8383734" y="2997842"/>
                      <a:pt x="8382464" y="2923185"/>
                      <a:pt x="8381194" y="2851515"/>
                    </a:cubicBezTo>
                    <a:cubicBezTo>
                      <a:pt x="8376114" y="2741024"/>
                      <a:pt x="8364684" y="453553"/>
                      <a:pt x="8364684" y="343062"/>
                    </a:cubicBezTo>
                    <a:cubicBezTo>
                      <a:pt x="8362144" y="250488"/>
                      <a:pt x="8359605" y="154928"/>
                      <a:pt x="8357064" y="63500"/>
                    </a:cubicBezTo>
                    <a:cubicBezTo>
                      <a:pt x="8355794" y="44450"/>
                      <a:pt x="8354524" y="43180"/>
                      <a:pt x="8300387" y="41910"/>
                    </a:cubicBezTo>
                    <a:cubicBezTo>
                      <a:pt x="8280655" y="41910"/>
                      <a:pt x="8267500" y="41910"/>
                      <a:pt x="8247769" y="40640"/>
                    </a:cubicBezTo>
                    <a:cubicBezTo>
                      <a:pt x="8083338" y="36830"/>
                      <a:pt x="7912330" y="31750"/>
                      <a:pt x="7747899" y="30480"/>
                    </a:cubicBezTo>
                    <a:cubicBezTo>
                      <a:pt x="7346687" y="26670"/>
                      <a:pt x="6938898" y="25400"/>
                      <a:pt x="6537687" y="22860"/>
                    </a:cubicBezTo>
                    <a:cubicBezTo>
                      <a:pt x="6478492" y="22860"/>
                      <a:pt x="6412720" y="22860"/>
                      <a:pt x="6353524" y="22860"/>
                    </a:cubicBezTo>
                    <a:cubicBezTo>
                      <a:pt x="6254866" y="22860"/>
                      <a:pt x="6156207" y="22860"/>
                      <a:pt x="6064126" y="22860"/>
                    </a:cubicBezTo>
                    <a:cubicBezTo>
                      <a:pt x="5853654" y="22860"/>
                      <a:pt x="5643183" y="22860"/>
                      <a:pt x="5439289" y="24130"/>
                    </a:cubicBezTo>
                    <a:cubicBezTo>
                      <a:pt x="5261703" y="25400"/>
                      <a:pt x="2269060" y="29210"/>
                      <a:pt x="2091475" y="29210"/>
                    </a:cubicBezTo>
                    <a:cubicBezTo>
                      <a:pt x="1802076" y="29210"/>
                      <a:pt x="1512678" y="26670"/>
                      <a:pt x="1223279" y="33020"/>
                    </a:cubicBezTo>
                    <a:cubicBezTo>
                      <a:pt x="1072003" y="36830"/>
                      <a:pt x="927304" y="36830"/>
                      <a:pt x="782605" y="38100"/>
                    </a:cubicBezTo>
                    <a:cubicBezTo>
                      <a:pt x="532669" y="41910"/>
                      <a:pt x="282734" y="45720"/>
                      <a:pt x="49530" y="50800"/>
                    </a:cubicBezTo>
                    <a:cubicBezTo>
                      <a:pt x="36830" y="50800"/>
                      <a:pt x="34290" y="53340"/>
                      <a:pt x="33020" y="74299"/>
                    </a:cubicBezTo>
                    <a:cubicBezTo>
                      <a:pt x="31750" y="128051"/>
                      <a:pt x="31750" y="181804"/>
                      <a:pt x="30480" y="235557"/>
                    </a:cubicBezTo>
                    <a:cubicBezTo>
                      <a:pt x="29210" y="325144"/>
                      <a:pt x="26670" y="411746"/>
                      <a:pt x="25400" y="501333"/>
                    </a:cubicBezTo>
                    <a:cubicBezTo>
                      <a:pt x="20320" y="596893"/>
                      <a:pt x="26670" y="2932144"/>
                      <a:pt x="29210" y="3027704"/>
                    </a:cubicBezTo>
                    <a:cubicBezTo>
                      <a:pt x="29210" y="3129237"/>
                      <a:pt x="29210" y="3233756"/>
                      <a:pt x="30480" y="3335289"/>
                    </a:cubicBezTo>
                    <a:cubicBezTo>
                      <a:pt x="30480" y="3409945"/>
                      <a:pt x="33020" y="3484601"/>
                      <a:pt x="33020" y="3559258"/>
                    </a:cubicBezTo>
                    <a:cubicBezTo>
                      <a:pt x="33020" y="3639886"/>
                      <a:pt x="33020" y="3720515"/>
                      <a:pt x="31750" y="3797866"/>
                    </a:cubicBezTo>
                    <a:cubicBezTo>
                      <a:pt x="31750" y="3801676"/>
                      <a:pt x="31750" y="3804216"/>
                      <a:pt x="31750" y="3808026"/>
                    </a:cubicBezTo>
                    <a:cubicBezTo>
                      <a:pt x="31750" y="3818186"/>
                      <a:pt x="35560" y="3821996"/>
                      <a:pt x="44450" y="3821996"/>
                    </a:cubicBezTo>
                    <a:cubicBezTo>
                      <a:pt x="91995" y="3821996"/>
                      <a:pt x="184076" y="3823266"/>
                      <a:pt x="269580" y="3823266"/>
                    </a:cubicBezTo>
                    <a:cubicBezTo>
                      <a:pt x="394548" y="3823266"/>
                      <a:pt x="526092" y="3820726"/>
                      <a:pt x="651060" y="3823266"/>
                    </a:cubicBezTo>
                    <a:cubicBezTo>
                      <a:pt x="854954" y="3827076"/>
                      <a:pt x="1058848" y="3829616"/>
                      <a:pt x="1262743" y="3828346"/>
                    </a:cubicBezTo>
                    <a:cubicBezTo>
                      <a:pt x="1394288" y="3827076"/>
                      <a:pt x="1519255" y="3829616"/>
                      <a:pt x="1650800" y="3829616"/>
                    </a:cubicBezTo>
                    <a:cubicBezTo>
                      <a:pt x="1841540" y="3829616"/>
                      <a:pt x="2032280" y="3828346"/>
                      <a:pt x="2223020" y="3829616"/>
                    </a:cubicBezTo>
                    <a:cubicBezTo>
                      <a:pt x="2505841" y="3830886"/>
                      <a:pt x="5610296" y="3820726"/>
                      <a:pt x="5899695" y="3823266"/>
                    </a:cubicBezTo>
                    <a:cubicBezTo>
                      <a:pt x="6024663" y="3824536"/>
                      <a:pt x="6149630" y="3825806"/>
                      <a:pt x="6268020" y="3825806"/>
                    </a:cubicBezTo>
                    <a:cubicBezTo>
                      <a:pt x="6485069" y="3828346"/>
                      <a:pt x="6695541" y="3824536"/>
                      <a:pt x="6912590" y="3828346"/>
                    </a:cubicBezTo>
                    <a:cubicBezTo>
                      <a:pt x="7090175" y="3830886"/>
                      <a:pt x="7267760" y="3830886"/>
                      <a:pt x="7445346" y="3833426"/>
                    </a:cubicBezTo>
                    <a:cubicBezTo>
                      <a:pt x="7708435" y="3837236"/>
                      <a:pt x="7971524" y="3839776"/>
                      <a:pt x="8234615" y="3841046"/>
                    </a:cubicBezTo>
                    <a:cubicBezTo>
                      <a:pt x="8333273" y="3841046"/>
                      <a:pt x="8362144" y="3839776"/>
                      <a:pt x="8382464" y="38397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301E536-F2DD-9EAF-525C-F443F1A65D20}"/>
                </a:ext>
              </a:extLst>
            </p:cNvPr>
            <p:cNvSpPr txBox="1"/>
            <p:nvPr/>
          </p:nvSpPr>
          <p:spPr>
            <a:xfrm>
              <a:off x="3362903" y="3450406"/>
              <a:ext cx="11550794" cy="41054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7000" b="1">
                  <a:solidFill>
                    <a:srgbClr val="C3113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 THUYẾT </a:t>
              </a:r>
            </a:p>
            <a:p>
              <a:pPr algn="ctr">
                <a:lnSpc>
                  <a:spcPct val="150000"/>
                </a:lnSpc>
              </a:pPr>
              <a:r>
                <a:rPr lang="en-US" sz="7000" b="1">
                  <a:solidFill>
                    <a:srgbClr val="C3113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THỜI HÙNG VƯƠNG</a:t>
              </a:r>
              <a:endParaRPr lang="en-US" sz="7000">
                <a:solidFill>
                  <a:srgbClr val="C3113D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0FD38FD-0E66-B5E0-F9BD-EC12F0B43608}"/>
              </a:ext>
            </a:extLst>
          </p:cNvPr>
          <p:cNvGrpSpPr/>
          <p:nvPr/>
        </p:nvGrpSpPr>
        <p:grpSpPr>
          <a:xfrm>
            <a:off x="7063165" y="1155674"/>
            <a:ext cx="4161678" cy="1497252"/>
            <a:chOff x="7063161" y="1460475"/>
            <a:chExt cx="4161677" cy="1497252"/>
          </a:xfrm>
        </p:grpSpPr>
        <p:grpSp>
          <p:nvGrpSpPr>
            <p:cNvPr id="26" name="Group 9">
              <a:extLst>
                <a:ext uri="{FF2B5EF4-FFF2-40B4-BE49-F238E27FC236}">
                  <a16:creationId xmlns:a16="http://schemas.microsoft.com/office/drawing/2014/main" id="{822CDF89-8785-95A6-8F18-252D11852D32}"/>
                </a:ext>
              </a:extLst>
            </p:cNvPr>
            <p:cNvGrpSpPr/>
            <p:nvPr/>
          </p:nvGrpSpPr>
          <p:grpSpPr>
            <a:xfrm>
              <a:off x="7063161" y="1460475"/>
              <a:ext cx="4161677" cy="1497252"/>
              <a:chOff x="0" y="0"/>
              <a:chExt cx="2845501" cy="317500"/>
            </a:xfrm>
          </p:grpSpPr>
          <p:sp>
            <p:nvSpPr>
              <p:cNvPr id="28" name="Freeform 10">
                <a:extLst>
                  <a:ext uri="{FF2B5EF4-FFF2-40B4-BE49-F238E27FC236}">
                    <a16:creationId xmlns:a16="http://schemas.microsoft.com/office/drawing/2014/main" id="{F23AA861-034D-A5EF-7561-0FEB8F91F1E9}"/>
                  </a:ext>
                </a:extLst>
              </p:cNvPr>
              <p:cNvSpPr/>
              <p:nvPr/>
            </p:nvSpPr>
            <p:spPr>
              <a:xfrm>
                <a:off x="10160" y="16510"/>
                <a:ext cx="2822641" cy="289560"/>
              </a:xfrm>
              <a:custGeom>
                <a:avLst/>
                <a:gdLst/>
                <a:ahLst/>
                <a:cxnLst/>
                <a:rect l="l" t="t" r="r" b="b"/>
                <a:pathLst>
                  <a:path w="2822641" h="289560">
                    <a:moveTo>
                      <a:pt x="2822641" y="289560"/>
                    </a:moveTo>
                    <a:lnTo>
                      <a:pt x="0" y="281940"/>
                    </a:lnTo>
                    <a:lnTo>
                      <a:pt x="0" y="113654"/>
                    </a:lnTo>
                    <a:lnTo>
                      <a:pt x="17780" y="19050"/>
                    </a:lnTo>
                    <a:lnTo>
                      <a:pt x="1405413" y="0"/>
                    </a:lnTo>
                    <a:lnTo>
                      <a:pt x="2803591" y="5080"/>
                    </a:lnTo>
                    <a:close/>
                  </a:path>
                </a:pathLst>
              </a:custGeom>
              <a:solidFill>
                <a:srgbClr val="06605A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1">
                <a:extLst>
                  <a:ext uri="{FF2B5EF4-FFF2-40B4-BE49-F238E27FC236}">
                    <a16:creationId xmlns:a16="http://schemas.microsoft.com/office/drawing/2014/main" id="{E5D682FF-450E-59D3-C0D5-94E3A86FB5D3}"/>
                  </a:ext>
                </a:extLst>
              </p:cNvPr>
              <p:cNvSpPr/>
              <p:nvPr/>
            </p:nvSpPr>
            <p:spPr>
              <a:xfrm>
                <a:off x="-3810" y="0"/>
                <a:ext cx="2851851" cy="316230"/>
              </a:xfrm>
              <a:custGeom>
                <a:avLst/>
                <a:gdLst/>
                <a:ahLst/>
                <a:cxnLst/>
                <a:rect l="l" t="t" r="r" b="b"/>
                <a:pathLst>
                  <a:path w="2851851" h="316230">
                    <a:moveTo>
                      <a:pt x="2817561" y="21590"/>
                    </a:moveTo>
                    <a:cubicBezTo>
                      <a:pt x="2818831" y="34290"/>
                      <a:pt x="2818831" y="44450"/>
                      <a:pt x="2820101" y="54610"/>
                    </a:cubicBezTo>
                    <a:cubicBezTo>
                      <a:pt x="2822641" y="67284"/>
                      <a:pt x="2823911" y="71537"/>
                      <a:pt x="2826451" y="75638"/>
                    </a:cubicBezTo>
                    <a:cubicBezTo>
                      <a:pt x="2826451" y="81561"/>
                      <a:pt x="2839151" y="198359"/>
                      <a:pt x="2845501" y="204283"/>
                    </a:cubicBezTo>
                    <a:cubicBezTo>
                      <a:pt x="2851851" y="213244"/>
                      <a:pt x="2848041" y="222357"/>
                      <a:pt x="2848041" y="231318"/>
                    </a:cubicBezTo>
                    <a:cubicBezTo>
                      <a:pt x="2848041" y="239216"/>
                      <a:pt x="2849311" y="246506"/>
                      <a:pt x="2850581" y="255270"/>
                    </a:cubicBezTo>
                    <a:cubicBezTo>
                      <a:pt x="2850581" y="276860"/>
                      <a:pt x="2850581" y="290830"/>
                      <a:pt x="2850581" y="314960"/>
                    </a:cubicBezTo>
                    <a:cubicBezTo>
                      <a:pt x="2827721" y="314960"/>
                      <a:pt x="2807401" y="316230"/>
                      <a:pt x="2783392" y="314960"/>
                    </a:cubicBezTo>
                    <a:cubicBezTo>
                      <a:pt x="2642213" y="309880"/>
                      <a:pt x="2498861" y="316230"/>
                      <a:pt x="2357682" y="311150"/>
                    </a:cubicBezTo>
                    <a:cubicBezTo>
                      <a:pt x="2272975" y="307340"/>
                      <a:pt x="2190439" y="309880"/>
                      <a:pt x="2105732" y="307340"/>
                    </a:cubicBezTo>
                    <a:cubicBezTo>
                      <a:pt x="2066636" y="306070"/>
                      <a:pt x="2027540" y="304800"/>
                      <a:pt x="1988444" y="303530"/>
                    </a:cubicBezTo>
                    <a:cubicBezTo>
                      <a:pt x="1964552" y="303530"/>
                      <a:pt x="1942832" y="304800"/>
                      <a:pt x="1918940" y="304800"/>
                    </a:cubicBezTo>
                    <a:cubicBezTo>
                      <a:pt x="1858125" y="303530"/>
                      <a:pt x="1690882" y="304800"/>
                      <a:pt x="1630066" y="303530"/>
                    </a:cubicBezTo>
                    <a:cubicBezTo>
                      <a:pt x="1586626" y="302260"/>
                      <a:pt x="717831" y="311150"/>
                      <a:pt x="674391" y="309880"/>
                    </a:cubicBezTo>
                    <a:cubicBezTo>
                      <a:pt x="663531" y="309880"/>
                      <a:pt x="650499" y="311150"/>
                      <a:pt x="639639" y="311150"/>
                    </a:cubicBezTo>
                    <a:cubicBezTo>
                      <a:pt x="613575" y="311150"/>
                      <a:pt x="589684" y="312420"/>
                      <a:pt x="563620" y="312420"/>
                    </a:cubicBezTo>
                    <a:cubicBezTo>
                      <a:pt x="498460" y="312420"/>
                      <a:pt x="435472" y="311150"/>
                      <a:pt x="370313" y="309880"/>
                    </a:cubicBezTo>
                    <a:cubicBezTo>
                      <a:pt x="331217" y="308610"/>
                      <a:pt x="292121" y="307340"/>
                      <a:pt x="255197" y="306070"/>
                    </a:cubicBezTo>
                    <a:cubicBezTo>
                      <a:pt x="185694" y="304800"/>
                      <a:pt x="116190" y="303530"/>
                      <a:pt x="48260" y="303530"/>
                    </a:cubicBezTo>
                    <a:cubicBezTo>
                      <a:pt x="38100" y="303530"/>
                      <a:pt x="29210" y="303530"/>
                      <a:pt x="19050" y="302260"/>
                    </a:cubicBezTo>
                    <a:cubicBezTo>
                      <a:pt x="10160" y="300990"/>
                      <a:pt x="5080" y="294640"/>
                      <a:pt x="7620" y="285750"/>
                    </a:cubicBezTo>
                    <a:cubicBezTo>
                      <a:pt x="16510" y="254101"/>
                      <a:pt x="12700" y="250303"/>
                      <a:pt x="11430" y="246354"/>
                    </a:cubicBezTo>
                    <a:cubicBezTo>
                      <a:pt x="10160" y="238305"/>
                      <a:pt x="6350" y="230407"/>
                      <a:pt x="7620" y="222357"/>
                    </a:cubicBezTo>
                    <a:cubicBezTo>
                      <a:pt x="5080" y="212333"/>
                      <a:pt x="0" y="88244"/>
                      <a:pt x="7620" y="78068"/>
                    </a:cubicBezTo>
                    <a:cubicBezTo>
                      <a:pt x="8890" y="76094"/>
                      <a:pt x="7620" y="73967"/>
                      <a:pt x="8890" y="71993"/>
                    </a:cubicBezTo>
                    <a:cubicBezTo>
                      <a:pt x="10160" y="68803"/>
                      <a:pt x="12700" y="65310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1890" y="30480"/>
                      <a:pt x="96642" y="29210"/>
                    </a:cubicBezTo>
                    <a:cubicBezTo>
                      <a:pt x="155286" y="25400"/>
                      <a:pt x="213930" y="22860"/>
                      <a:pt x="274745" y="20320"/>
                    </a:cubicBezTo>
                    <a:cubicBezTo>
                      <a:pt x="316013" y="17780"/>
                      <a:pt x="357281" y="16510"/>
                      <a:pt x="396377" y="13970"/>
                    </a:cubicBezTo>
                    <a:cubicBezTo>
                      <a:pt x="435472" y="11430"/>
                      <a:pt x="476740" y="8890"/>
                      <a:pt x="515836" y="8890"/>
                    </a:cubicBezTo>
                    <a:cubicBezTo>
                      <a:pt x="559276" y="7620"/>
                      <a:pt x="602716" y="10160"/>
                      <a:pt x="646155" y="8890"/>
                    </a:cubicBezTo>
                    <a:cubicBezTo>
                      <a:pt x="700455" y="8890"/>
                      <a:pt x="1684366" y="6350"/>
                      <a:pt x="1738665" y="5080"/>
                    </a:cubicBezTo>
                    <a:cubicBezTo>
                      <a:pt x="1790793" y="3810"/>
                      <a:pt x="1842921" y="2540"/>
                      <a:pt x="1897221" y="2540"/>
                    </a:cubicBezTo>
                    <a:cubicBezTo>
                      <a:pt x="1986272" y="1270"/>
                      <a:pt x="2073152" y="0"/>
                      <a:pt x="2162203" y="0"/>
                    </a:cubicBezTo>
                    <a:cubicBezTo>
                      <a:pt x="2199127" y="0"/>
                      <a:pt x="2238223" y="2540"/>
                      <a:pt x="2275147" y="2540"/>
                    </a:cubicBezTo>
                    <a:cubicBezTo>
                      <a:pt x="2377230" y="3810"/>
                      <a:pt x="2481485" y="5080"/>
                      <a:pt x="2583569" y="7620"/>
                    </a:cubicBezTo>
                    <a:cubicBezTo>
                      <a:pt x="2637869" y="8890"/>
                      <a:pt x="2692168" y="12700"/>
                      <a:pt x="2746468" y="16510"/>
                    </a:cubicBezTo>
                    <a:cubicBezTo>
                      <a:pt x="2759500" y="16510"/>
                      <a:pt x="2772532" y="16510"/>
                      <a:pt x="2783392" y="16510"/>
                    </a:cubicBezTo>
                    <a:cubicBezTo>
                      <a:pt x="2798511" y="17780"/>
                      <a:pt x="2807401" y="20320"/>
                      <a:pt x="2817561" y="21590"/>
                    </a:cubicBezTo>
                    <a:close/>
                    <a:moveTo>
                      <a:pt x="2827721" y="298450"/>
                    </a:moveTo>
                    <a:cubicBezTo>
                      <a:pt x="2828991" y="281940"/>
                      <a:pt x="2830261" y="269240"/>
                      <a:pt x="2830261" y="256540"/>
                    </a:cubicBezTo>
                    <a:cubicBezTo>
                      <a:pt x="2828991" y="245747"/>
                      <a:pt x="2827721" y="237697"/>
                      <a:pt x="2827721" y="229040"/>
                    </a:cubicBezTo>
                    <a:cubicBezTo>
                      <a:pt x="2827721" y="225091"/>
                      <a:pt x="2830261" y="221142"/>
                      <a:pt x="2828991" y="217193"/>
                    </a:cubicBezTo>
                    <a:cubicBezTo>
                      <a:pt x="2828991" y="213548"/>
                      <a:pt x="2827721" y="209751"/>
                      <a:pt x="2826451" y="206105"/>
                    </a:cubicBezTo>
                    <a:cubicBezTo>
                      <a:pt x="2821371" y="200486"/>
                      <a:pt x="2809941" y="84143"/>
                      <a:pt x="2809941" y="78524"/>
                    </a:cubicBezTo>
                    <a:cubicBezTo>
                      <a:pt x="2807401" y="73815"/>
                      <a:pt x="2804861" y="68955"/>
                      <a:pt x="2802321" y="63500"/>
                    </a:cubicBezTo>
                    <a:cubicBezTo>
                      <a:pt x="2801051" y="44450"/>
                      <a:pt x="2799781" y="43180"/>
                      <a:pt x="2776876" y="41910"/>
                    </a:cubicBezTo>
                    <a:cubicBezTo>
                      <a:pt x="2770360" y="41910"/>
                      <a:pt x="2766016" y="41910"/>
                      <a:pt x="2759500" y="40640"/>
                    </a:cubicBezTo>
                    <a:cubicBezTo>
                      <a:pt x="2705200" y="36830"/>
                      <a:pt x="2648729" y="31750"/>
                      <a:pt x="2594429" y="30480"/>
                    </a:cubicBezTo>
                    <a:cubicBezTo>
                      <a:pt x="2461938" y="26670"/>
                      <a:pt x="2327274" y="25400"/>
                      <a:pt x="2194783" y="22860"/>
                    </a:cubicBezTo>
                    <a:cubicBezTo>
                      <a:pt x="2175235" y="22860"/>
                      <a:pt x="2153515" y="22860"/>
                      <a:pt x="2133967" y="22860"/>
                    </a:cubicBezTo>
                    <a:cubicBezTo>
                      <a:pt x="2101388" y="22860"/>
                      <a:pt x="2068808" y="22860"/>
                      <a:pt x="2038400" y="22860"/>
                    </a:cubicBezTo>
                    <a:cubicBezTo>
                      <a:pt x="1968896" y="22860"/>
                      <a:pt x="1899393" y="22860"/>
                      <a:pt x="1832061" y="24130"/>
                    </a:cubicBezTo>
                    <a:cubicBezTo>
                      <a:pt x="1773417" y="25400"/>
                      <a:pt x="785163" y="29210"/>
                      <a:pt x="726519" y="29210"/>
                    </a:cubicBezTo>
                    <a:cubicBezTo>
                      <a:pt x="630951" y="29210"/>
                      <a:pt x="535384" y="26670"/>
                      <a:pt x="439816" y="33020"/>
                    </a:cubicBezTo>
                    <a:cubicBezTo>
                      <a:pt x="389861" y="36830"/>
                      <a:pt x="342077" y="36830"/>
                      <a:pt x="294293" y="38100"/>
                    </a:cubicBezTo>
                    <a:cubicBezTo>
                      <a:pt x="211758" y="41910"/>
                      <a:pt x="129222" y="45720"/>
                      <a:pt x="49530" y="50800"/>
                    </a:cubicBezTo>
                    <a:cubicBezTo>
                      <a:pt x="36830" y="50800"/>
                      <a:pt x="34290" y="53340"/>
                      <a:pt x="33020" y="64854"/>
                    </a:cubicBezTo>
                    <a:cubicBezTo>
                      <a:pt x="31750" y="67588"/>
                      <a:pt x="31750" y="70322"/>
                      <a:pt x="30480" y="73056"/>
                    </a:cubicBezTo>
                    <a:cubicBezTo>
                      <a:pt x="29210" y="77612"/>
                      <a:pt x="26670" y="82017"/>
                      <a:pt x="25400" y="86573"/>
                    </a:cubicBezTo>
                    <a:cubicBezTo>
                      <a:pt x="20320" y="91434"/>
                      <a:pt x="26670" y="210206"/>
                      <a:pt x="29210" y="215067"/>
                    </a:cubicBezTo>
                    <a:cubicBezTo>
                      <a:pt x="29210" y="220231"/>
                      <a:pt x="29210" y="225547"/>
                      <a:pt x="30480" y="230711"/>
                    </a:cubicBezTo>
                    <a:cubicBezTo>
                      <a:pt x="30480" y="234508"/>
                      <a:pt x="33020" y="238305"/>
                      <a:pt x="33020" y="242102"/>
                    </a:cubicBezTo>
                    <a:cubicBezTo>
                      <a:pt x="33020" y="246203"/>
                      <a:pt x="33020" y="250303"/>
                      <a:pt x="31750" y="256540"/>
                    </a:cubicBezTo>
                    <a:cubicBezTo>
                      <a:pt x="31750" y="260350"/>
                      <a:pt x="31750" y="262890"/>
                      <a:pt x="31750" y="266700"/>
                    </a:cubicBezTo>
                    <a:cubicBezTo>
                      <a:pt x="31750" y="276860"/>
                      <a:pt x="35560" y="280670"/>
                      <a:pt x="44450" y="280670"/>
                    </a:cubicBezTo>
                    <a:cubicBezTo>
                      <a:pt x="66234" y="280670"/>
                      <a:pt x="96642" y="281940"/>
                      <a:pt x="124878" y="281940"/>
                    </a:cubicBezTo>
                    <a:cubicBezTo>
                      <a:pt x="166146" y="281940"/>
                      <a:pt x="209586" y="279400"/>
                      <a:pt x="250853" y="281940"/>
                    </a:cubicBezTo>
                    <a:cubicBezTo>
                      <a:pt x="318185" y="285750"/>
                      <a:pt x="385517" y="288290"/>
                      <a:pt x="452848" y="287020"/>
                    </a:cubicBezTo>
                    <a:cubicBezTo>
                      <a:pt x="496288" y="285750"/>
                      <a:pt x="537556" y="288290"/>
                      <a:pt x="580996" y="288290"/>
                    </a:cubicBezTo>
                    <a:cubicBezTo>
                      <a:pt x="643983" y="288290"/>
                      <a:pt x="706971" y="287020"/>
                      <a:pt x="769959" y="288290"/>
                    </a:cubicBezTo>
                    <a:cubicBezTo>
                      <a:pt x="863354" y="289560"/>
                      <a:pt x="1888533" y="279400"/>
                      <a:pt x="1984100" y="281940"/>
                    </a:cubicBezTo>
                    <a:cubicBezTo>
                      <a:pt x="2025368" y="283210"/>
                      <a:pt x="2066636" y="284480"/>
                      <a:pt x="2105732" y="284480"/>
                    </a:cubicBezTo>
                    <a:cubicBezTo>
                      <a:pt x="2177407" y="287020"/>
                      <a:pt x="2246911" y="283210"/>
                      <a:pt x="2318586" y="287020"/>
                    </a:cubicBezTo>
                    <a:cubicBezTo>
                      <a:pt x="2377230" y="289560"/>
                      <a:pt x="2435874" y="289560"/>
                      <a:pt x="2494517" y="292100"/>
                    </a:cubicBezTo>
                    <a:cubicBezTo>
                      <a:pt x="2581397" y="295910"/>
                      <a:pt x="2668276" y="298450"/>
                      <a:pt x="2755156" y="299720"/>
                    </a:cubicBezTo>
                    <a:cubicBezTo>
                      <a:pt x="2787736" y="299720"/>
                      <a:pt x="2807401" y="298450"/>
                      <a:pt x="2827721" y="298450"/>
                    </a:cubicBezTo>
                    <a:close/>
                  </a:path>
                </a:pathLst>
              </a:custGeom>
              <a:solidFill>
                <a:srgbClr val="06605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TextBox 9">
              <a:extLst>
                <a:ext uri="{FF2B5EF4-FFF2-40B4-BE49-F238E27FC236}">
                  <a16:creationId xmlns:a16="http://schemas.microsoft.com/office/drawing/2014/main" id="{00B4465C-9B54-C065-D08A-C6F85418D5C4}"/>
                </a:ext>
              </a:extLst>
            </p:cNvPr>
            <p:cNvSpPr txBox="1"/>
            <p:nvPr/>
          </p:nvSpPr>
          <p:spPr>
            <a:xfrm>
              <a:off x="7078021" y="1696365"/>
              <a:ext cx="4120559" cy="10772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7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49269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E66D2BC-AFF8-86CB-E760-E9E2E7D67C2C}"/>
              </a:ext>
            </a:extLst>
          </p:cNvPr>
          <p:cNvSpPr txBox="1"/>
          <p:nvPr/>
        </p:nvSpPr>
        <p:spPr>
          <a:xfrm>
            <a:off x="6033427" y="463313"/>
            <a:ext cx="6221150" cy="830995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800" b="1">
                <a:solidFill>
                  <a:srgbClr val="06605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NHÓM </a:t>
            </a:r>
            <a:endParaRPr lang="vi-VN" sz="4800" b="1">
              <a:solidFill>
                <a:srgbClr val="06605A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F54DF3-596A-7A3F-1C30-681B80070D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3" y="4278155"/>
            <a:ext cx="6810350" cy="519419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BF74ED4-3602-4968-397B-2300607F496B}"/>
              </a:ext>
            </a:extLst>
          </p:cNvPr>
          <p:cNvGrpSpPr/>
          <p:nvPr/>
        </p:nvGrpSpPr>
        <p:grpSpPr>
          <a:xfrm>
            <a:off x="1114404" y="4224629"/>
            <a:ext cx="7391400" cy="5791211"/>
            <a:chOff x="1447800" y="4620817"/>
            <a:chExt cx="7391400" cy="579121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A8B59AD-934D-AB0E-DB9D-4CC6538045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664"/>
            <a:stretch/>
          </p:blipFill>
          <p:spPr>
            <a:xfrm>
              <a:off x="2209800" y="4620817"/>
              <a:ext cx="6096000" cy="419893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1C5DFB-137A-CBD5-E982-E5F2B91B41EC}"/>
                </a:ext>
              </a:extLst>
            </p:cNvPr>
            <p:cNvSpPr txBox="1"/>
            <p:nvPr/>
          </p:nvSpPr>
          <p:spPr>
            <a:xfrm>
              <a:off x="1447800" y="8657701"/>
              <a:ext cx="73914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Hình 8. </a:t>
              </a:r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Đền thờ Lạc Long Quân (tỉnh Phú Thọ) </a:t>
              </a: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AB7CFFE-110F-1668-D954-64612692D6B5}"/>
              </a:ext>
            </a:extLst>
          </p:cNvPr>
          <p:cNvSpPr/>
          <p:nvPr/>
        </p:nvSpPr>
        <p:spPr>
          <a:xfrm>
            <a:off x="927356" y="1775598"/>
            <a:ext cx="16433288" cy="231744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just">
              <a:lnSpc>
                <a:spcPct val="150000"/>
              </a:lnSpc>
            </a:pPr>
            <a:r>
              <a:rPr lang="vi-VN" sz="3900">
                <a:solidFill>
                  <a:schemeClr val="tx1"/>
                </a:solidFill>
              </a:rPr>
              <a:t>Đọc thông tin và quan sát các hình trong SHS tr.28, 29 em hãy kể lại truyền thuyết Con Rồng cháu Tiên và Bánh chưng, bánh giầy.</a:t>
            </a:r>
            <a:endParaRPr lang="en-US" sz="39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60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E68298C-BDA5-6708-2CAE-4AF0E9A49EDE}"/>
              </a:ext>
            </a:extLst>
          </p:cNvPr>
          <p:cNvGrpSpPr/>
          <p:nvPr/>
        </p:nvGrpSpPr>
        <p:grpSpPr>
          <a:xfrm>
            <a:off x="9584664" y="783609"/>
            <a:ext cx="7391400" cy="8991600"/>
            <a:chOff x="838200" y="647700"/>
            <a:chExt cx="7391400" cy="899160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89AB3E0-7FBC-C2D1-18E6-5D559F43D344}"/>
                </a:ext>
              </a:extLst>
            </p:cNvPr>
            <p:cNvSpPr/>
            <p:nvPr/>
          </p:nvSpPr>
          <p:spPr>
            <a:xfrm>
              <a:off x="838200" y="647700"/>
              <a:ext cx="7391400" cy="8991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B2AE1D-D004-42D7-6DD7-EE18FE370D22}"/>
                </a:ext>
              </a:extLst>
            </p:cNvPr>
            <p:cNvSpPr txBox="1"/>
            <p:nvPr/>
          </p:nvSpPr>
          <p:spPr>
            <a:xfrm>
              <a:off x="1181100" y="2095500"/>
              <a:ext cx="6705600" cy="7363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490" indent="-57149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4500">
                  <a:latin typeface="Arial" panose="020B0604020202020204" pitchFamily="34" charset="0"/>
                  <a:cs typeface="Arial" panose="020B0604020202020204" pitchFamily="34" charset="0"/>
                </a:rPr>
                <a:t>Kể chuyện có mở đầu, diễn biến và kết thúc.</a:t>
              </a:r>
            </a:p>
            <a:p>
              <a:pPr marL="571490" indent="-57149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4500">
                  <a:latin typeface="Arial" panose="020B0604020202020204" pitchFamily="34" charset="0"/>
                  <a:cs typeface="Arial" panose="020B0604020202020204" pitchFamily="34" charset="0"/>
                </a:rPr>
                <a:t>Trong lúc kể chú ý nhấn mạnh những sự kiện lịch sử tiêu biểu và đặc sắc và có thể liên hệ đến ngày nay.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4871ADF-4DBC-07EC-5BA8-2D598B1128DF}"/>
                </a:ext>
              </a:extLst>
            </p:cNvPr>
            <p:cNvSpPr txBox="1"/>
            <p:nvPr/>
          </p:nvSpPr>
          <p:spPr>
            <a:xfrm>
              <a:off x="1447800" y="1115012"/>
              <a:ext cx="61722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 ý khi kể chuyện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3DE8DCB-FC65-570D-1AC5-7F3D2A12CB6A}"/>
              </a:ext>
            </a:extLst>
          </p:cNvPr>
          <p:cNvGrpSpPr/>
          <p:nvPr/>
        </p:nvGrpSpPr>
        <p:grpSpPr>
          <a:xfrm>
            <a:off x="1526696" y="571502"/>
            <a:ext cx="6788276" cy="5627559"/>
            <a:chOff x="1526696" y="433316"/>
            <a:chExt cx="6788275" cy="562755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3530F9C-F57D-4774-C70D-61A73DF9F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6696" y="433316"/>
              <a:ext cx="6788275" cy="4177399"/>
            </a:xfrm>
            <a:prstGeom prst="round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573A802-2365-DFCC-034C-3799FEECFD0D}"/>
                </a:ext>
              </a:extLst>
            </p:cNvPr>
            <p:cNvSpPr txBox="1"/>
            <p:nvPr/>
          </p:nvSpPr>
          <p:spPr>
            <a:xfrm>
              <a:off x="1999342" y="4583546"/>
              <a:ext cx="584298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Đền thờ Lạc Long Quân</a:t>
              </a:r>
            </a:p>
            <a:p>
              <a:pPr algn="ctr">
                <a:lnSpc>
                  <a:spcPct val="150000"/>
                </a:lnSpc>
              </a:pPr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(Chu Hòa – Phú Thọ)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821872" y="1999233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1371578"/>
            <a:r>
              <a:rPr lang="vi-VN" sz="48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</a:t>
            </a:r>
            <a:r>
              <a:rPr lang="vi-VN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 di tích đền Hùng gồm những đền nào?</a:t>
            </a: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821876" y="7901267"/>
            <a:ext cx="6802584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just" defTabSz="1371578">
              <a:lnSpc>
                <a:spcPct val="150000"/>
              </a:lnSpc>
            </a:pPr>
            <a:r>
              <a:rPr lang="vi-VN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Đền Hạ, đền Trung, đền Thượng</a:t>
            </a: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821872" y="5449016"/>
            <a:ext cx="6802584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just" defTabSz="1371578">
              <a:lnSpc>
                <a:spcPct val="150000"/>
              </a:lnSpc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Đền Hạ, đền Nam, đền Bắc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663546" y="5449016"/>
            <a:ext cx="6802584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just" defTabSz="1371578">
              <a:lnSpc>
                <a:spcPct val="150000"/>
              </a:lnSpc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Đền Hạ, đền Trung, đền Chính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63544" y="7901267"/>
            <a:ext cx="6802584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1371578"/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Đền Hạ, đền Trung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7" y="-955899"/>
            <a:ext cx="731046" cy="731045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24653" y="8341920"/>
            <a:ext cx="1279570" cy="11137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190944" y="5855992"/>
            <a:ext cx="1275184" cy="1136072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190944" y="8330756"/>
            <a:ext cx="1275184" cy="1136072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29036" y="5855992"/>
            <a:ext cx="1275184" cy="1136072"/>
          </a:xfrm>
          <a:prstGeom prst="rect">
            <a:avLst/>
          </a:prstGeom>
        </p:spPr>
      </p:pic>
      <p:pic>
        <p:nvPicPr>
          <p:cNvPr id="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41" y="-955899"/>
            <a:ext cx="731046" cy="7310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34C912-60BE-87FE-C623-492563F54828}"/>
              </a:ext>
            </a:extLst>
          </p:cNvPr>
          <p:cNvSpPr txBox="1"/>
          <p:nvPr/>
        </p:nvSpPr>
        <p:spPr>
          <a:xfrm>
            <a:off x="4543541" y="855905"/>
            <a:ext cx="9200926" cy="2051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30">
              <a:lnSpc>
                <a:spcPts val="8002"/>
              </a:lnSpc>
              <a:spcBef>
                <a:spcPct val="0"/>
              </a:spcBef>
            </a:pPr>
            <a:r>
              <a:rPr lang="en-US" sz="6100" b="1" spc="-8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</a:p>
        </p:txBody>
      </p:sp>
    </p:spTree>
    <p:extLst>
      <p:ext uri="{BB962C8B-B14F-4D97-AF65-F5344CB8AC3E}">
        <p14:creationId xmlns:p14="http://schemas.microsoft.com/office/powerpoint/2010/main" val="113030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CDAB11C-11F3-71B7-CEF5-281210265EAC}"/>
              </a:ext>
            </a:extLst>
          </p:cNvPr>
          <p:cNvSpPr txBox="1"/>
          <p:nvPr/>
        </p:nvSpPr>
        <p:spPr>
          <a:xfrm>
            <a:off x="-71715" y="1562102"/>
            <a:ext cx="18431430" cy="3395799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vi-VN" sz="7100" b="1">
                <a:solidFill>
                  <a:srgbClr val="C3113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</a:t>
            </a:r>
            <a:r>
              <a:rPr lang="en-US" sz="7100" b="1">
                <a:solidFill>
                  <a:srgbClr val="C3113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5:</a:t>
            </a:r>
            <a:r>
              <a:rPr lang="vi-VN" sz="7100" b="1">
                <a:solidFill>
                  <a:srgbClr val="C3113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7100" b="1">
              <a:solidFill>
                <a:srgbClr val="C3113D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en-US" sz="7100" b="1">
                <a:solidFill>
                  <a:srgbClr val="C3113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ĐỀN HÙNG VÀ LỄ GIỖ TỔ HÙNG VƯƠNG 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821872" y="1345932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just" defTabSz="1371578">
              <a:lnSpc>
                <a:spcPct val="150000"/>
              </a:lnSpc>
            </a:pPr>
            <a:r>
              <a:rPr lang="vi-VN" sz="48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</a:t>
            </a:r>
            <a:r>
              <a:rPr lang="vi-VN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lễ quan trọng nhất của Lễ Giỗ Tổ Hùng Vương là gì?</a:t>
            </a: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821872" y="4795715"/>
            <a:ext cx="6802584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just" defTabSz="1371578">
              <a:lnSpc>
                <a:spcPct val="150000"/>
              </a:lnSpc>
            </a:pPr>
            <a:r>
              <a:rPr lang="vi-VN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Lễ rước kiệu và lễ dâng hương</a:t>
            </a: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821872" y="7247966"/>
            <a:ext cx="6802584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1371578"/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Thi gói bánh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663546" y="4795715"/>
            <a:ext cx="6802584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just" defTabSz="1371578">
              <a:lnSpc>
                <a:spcPct val="150000"/>
              </a:lnSpc>
            </a:pPr>
            <a:r>
              <a:rPr lang="vi-VN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Diễn xướng hát Xoan</a:t>
            </a: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63544" y="7247966"/>
            <a:ext cx="6802584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1371578"/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Hội thi thể thao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7" y="-955899"/>
            <a:ext cx="731046" cy="731045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24651" y="5236368"/>
            <a:ext cx="1279570" cy="11137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190944" y="5202689"/>
            <a:ext cx="1275184" cy="1136072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190944" y="7677455"/>
            <a:ext cx="1275184" cy="1136072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29034" y="7677455"/>
            <a:ext cx="1275184" cy="1136072"/>
          </a:xfrm>
          <a:prstGeom prst="rect">
            <a:avLst/>
          </a:prstGeom>
        </p:spPr>
      </p:pic>
      <p:pic>
        <p:nvPicPr>
          <p:cNvPr id="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41" y="-955899"/>
            <a:ext cx="731046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0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821872" y="1165515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1371578"/>
            <a:r>
              <a:rPr lang="vi-VN" sz="48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</a:t>
            </a:r>
            <a:r>
              <a:rPr lang="vi-VN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 giỗ Tổ Hùng Vương được tổ chức nhằm </a:t>
            </a: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9663544" y="4615300"/>
            <a:ext cx="6802584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just" defTabSz="1371578">
              <a:lnSpc>
                <a:spcPct val="150000"/>
              </a:lnSpc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Tôn vinh công lao của các vua Hùng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821872" y="4615300"/>
            <a:ext cx="6802584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1371578"/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Tôn vinh công lao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1821872" y="7076201"/>
            <a:ext cx="6802584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just" defTabSz="1371578">
              <a:lnSpc>
                <a:spcPct val="150000"/>
              </a:lnSpc>
            </a:pPr>
            <a:r>
              <a:rPr lang="vi-VN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Tôn vinh những người xưa</a:t>
            </a: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63544" y="7067551"/>
            <a:ext cx="6802584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just" defTabSz="1371578">
              <a:lnSpc>
                <a:spcPct val="150000"/>
              </a:lnSpc>
            </a:pPr>
            <a:r>
              <a:rPr lang="vi-VN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Tôn vinh nền văn hóa của nước ta</a:t>
            </a:r>
          </a:p>
        </p:txBody>
      </p:sp>
      <p:pic>
        <p:nvPicPr>
          <p:cNvPr id="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7" y="-955899"/>
            <a:ext cx="731046" cy="731045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076647" y="5055951"/>
            <a:ext cx="1279570" cy="11137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29036" y="7497040"/>
            <a:ext cx="1275184" cy="1136072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190944" y="7497040"/>
            <a:ext cx="1275184" cy="1136072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29036" y="5022272"/>
            <a:ext cx="1275184" cy="1136072"/>
          </a:xfrm>
          <a:prstGeom prst="rect">
            <a:avLst/>
          </a:prstGeom>
        </p:spPr>
      </p:pic>
      <p:pic>
        <p:nvPicPr>
          <p:cNvPr id="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41" y="-955899"/>
            <a:ext cx="731046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85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821872" y="1165515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1371578"/>
            <a:r>
              <a:rPr lang="vi-VN" sz="48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4: </a:t>
            </a:r>
            <a:r>
              <a:rPr lang="vi-VN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Đền Hùng gần hồ nào</a:t>
            </a: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9663544" y="7076201"/>
            <a:ext cx="6802584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1371578"/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Hồ Lạc Long Quân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821872" y="4615300"/>
            <a:ext cx="6802584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1371578"/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Hồ Linh Đàm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1821872" y="7076201"/>
            <a:ext cx="6802584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1371578"/>
            <a:r>
              <a:rPr lang="vi-VN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Hồ Gươm</a:t>
            </a: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63544" y="4615298"/>
            <a:ext cx="6802584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1371578"/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Hồ Ba Bể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7" y="-955899"/>
            <a:ext cx="731046" cy="731045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190943" y="7519368"/>
            <a:ext cx="1279570" cy="11137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29036" y="7497040"/>
            <a:ext cx="1275184" cy="1136072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190944" y="5022272"/>
            <a:ext cx="1275184" cy="1136072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29036" y="5022272"/>
            <a:ext cx="1275184" cy="1136072"/>
          </a:xfrm>
          <a:prstGeom prst="rect">
            <a:avLst/>
          </a:prstGeom>
        </p:spPr>
      </p:pic>
      <p:pic>
        <p:nvPicPr>
          <p:cNvPr id="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41" y="-955899"/>
            <a:ext cx="731046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9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821872" y="1165515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just" defTabSz="1371578">
              <a:lnSpc>
                <a:spcPct val="150000"/>
              </a:lnSpc>
            </a:pPr>
            <a:r>
              <a:rPr lang="vi-VN" sz="48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5: </a:t>
            </a:r>
            <a:r>
              <a:rPr lang="vi-VN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truyền thuyết về thời vua Hùng góp phần</a:t>
            </a: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821876" y="7067551"/>
            <a:ext cx="6802584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just" defTabSz="1371578"/>
            <a:r>
              <a:rPr lang="vi-VN" sz="43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Làm phong phú truyền thuyết nước ta, có vai trò như một sự kiện lịch sử</a:t>
            </a: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821872" y="4615300"/>
            <a:ext cx="6802584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just" defTabSz="1371578">
              <a:lnSpc>
                <a:spcPct val="150000"/>
              </a:lnSpc>
            </a:pPr>
            <a:r>
              <a:rPr lang="vi-VN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Làm phong phú các câu chuyện kể nước ta</a:t>
            </a: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663546" y="4615300"/>
            <a:ext cx="6802584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just" defTabSz="1371578">
              <a:lnSpc>
                <a:spcPct val="150000"/>
              </a:lnSpc>
            </a:pPr>
            <a:r>
              <a:rPr lang="vi-VN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Làm đẹp cho các câu chuyện nước ta.</a:t>
            </a: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63544" y="7067551"/>
            <a:ext cx="6802584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just" defTabSz="1371578">
              <a:lnSpc>
                <a:spcPct val="150000"/>
              </a:lnSpc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Làm giàu cho kho tàng chuyện kể.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7" y="-955899"/>
            <a:ext cx="731046" cy="731045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24653" y="7508202"/>
            <a:ext cx="1279570" cy="11137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190944" y="5022272"/>
            <a:ext cx="1275184" cy="1136072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190944" y="7497040"/>
            <a:ext cx="1275184" cy="1136072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29036" y="5022272"/>
            <a:ext cx="1275184" cy="1136072"/>
          </a:xfrm>
          <a:prstGeom prst="rect">
            <a:avLst/>
          </a:prstGeom>
        </p:spPr>
      </p:pic>
      <p:pic>
        <p:nvPicPr>
          <p:cNvPr id="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41" y="-955899"/>
            <a:ext cx="731046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6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CF2EFB-D800-2B5C-7589-F6875866CDAF}"/>
              </a:ext>
            </a:extLst>
          </p:cNvPr>
          <p:cNvSpPr/>
          <p:nvPr/>
        </p:nvSpPr>
        <p:spPr>
          <a:xfrm>
            <a:off x="4914900" y="-129059"/>
            <a:ext cx="8458200" cy="1790700"/>
          </a:xfrm>
          <a:prstGeom prst="rect">
            <a:avLst/>
          </a:prstGeom>
          <a:solidFill>
            <a:srgbClr val="0660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en-US" sz="7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31EA61-9754-B979-6A0D-14DCF9C2EEFE}"/>
              </a:ext>
            </a:extLst>
          </p:cNvPr>
          <p:cNvGrpSpPr/>
          <p:nvPr/>
        </p:nvGrpSpPr>
        <p:grpSpPr>
          <a:xfrm>
            <a:off x="571500" y="4850736"/>
            <a:ext cx="17145000" cy="4419602"/>
            <a:chOff x="681402" y="3999386"/>
            <a:chExt cx="17145000" cy="44196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B3EF9EF-3DC6-4196-53DC-2A57381C0C92}"/>
                </a:ext>
              </a:extLst>
            </p:cNvPr>
            <p:cNvSpPr/>
            <p:nvPr/>
          </p:nvSpPr>
          <p:spPr>
            <a:xfrm>
              <a:off x="681402" y="3999386"/>
              <a:ext cx="17145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442A0F-AE39-6E1A-9B40-151D40CDF90D}"/>
                </a:ext>
              </a:extLst>
            </p:cNvPr>
            <p:cNvSpPr txBox="1"/>
            <p:nvPr/>
          </p:nvSpPr>
          <p:spPr>
            <a:xfrm>
              <a:off x="990600" y="4373394"/>
              <a:ext cx="16306800" cy="3693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490" indent="-57149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3900"/>
                <a:t>Kể tên những công trình kiến trúc chính trong khu di tích đền Hùng.</a:t>
              </a:r>
              <a:endParaRPr lang="en-US" sz="3900"/>
            </a:p>
            <a:p>
              <a:pPr marL="571490" indent="-57149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3900"/>
                <a:t>Hãy phân loại những hoạt động dưới đây thuộc phần lễ hay phần hội trong lễ giỗ Tổ Hùng Vương: Rước kiệu, thi gói bánh chưng, dâng hương, hát Xoan, đọc văn tế, thi đấu thể thao.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498DAE6-38B6-7291-2A87-976BC215582A}"/>
              </a:ext>
            </a:extLst>
          </p:cNvPr>
          <p:cNvSpPr txBox="1"/>
          <p:nvPr/>
        </p:nvSpPr>
        <p:spPr>
          <a:xfrm>
            <a:off x="1752603" y="2497172"/>
            <a:ext cx="5410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89B0E7-AC4F-8F78-845C-CAD7475A2940}"/>
              </a:ext>
            </a:extLst>
          </p:cNvPr>
          <p:cNvSpPr txBox="1"/>
          <p:nvPr/>
        </p:nvSpPr>
        <p:spPr>
          <a:xfrm>
            <a:off x="2209800" y="3586142"/>
            <a:ext cx="13944600" cy="784828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/>
            <a:r>
              <a:rPr lang="en-US" sz="45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thông tin và trả lời các câu hỏi sau đây: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8A0A311-5B34-2B2C-051E-2507B17CE75C}"/>
              </a:ext>
            </a:extLst>
          </p:cNvPr>
          <p:cNvSpPr/>
          <p:nvPr/>
        </p:nvSpPr>
        <p:spPr>
          <a:xfrm>
            <a:off x="838200" y="1943100"/>
            <a:ext cx="16383000" cy="28194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just">
              <a:lnSpc>
                <a:spcPct val="150000"/>
              </a:lnSpc>
            </a:pPr>
            <a:r>
              <a:rPr lang="en-US" sz="3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công trình kiến trúc chính trong khu di tích Đền Hùng: </a:t>
            </a:r>
            <a:r>
              <a:rPr lang="vi-VN" sz="39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cổng Đền Hùng, đền Hạ, chùa Thiên Quang, đền Trung, đền Thượng, lăng vua Hùng, Giếng cổ, đền Giếng, đền Tổ Mẫu Âu Cơ.</a:t>
            </a:r>
            <a:r>
              <a:rPr lang="en-US" sz="39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BF8AB1B-6594-81B9-C683-601AEC16BDC1}"/>
              </a:ext>
            </a:extLst>
          </p:cNvPr>
          <p:cNvSpPr/>
          <p:nvPr/>
        </p:nvSpPr>
        <p:spPr>
          <a:xfrm>
            <a:off x="838200" y="5292448"/>
            <a:ext cx="16383000" cy="393330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just">
              <a:lnSpc>
                <a:spcPct val="150000"/>
              </a:lnSpc>
            </a:pPr>
            <a:r>
              <a:rPr lang="vi-VN" sz="3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loại các hoạt động thuộc phần lễ hay phần hội trong lễ giỗ Tổ Hùng Vương:</a:t>
            </a:r>
          </a:p>
          <a:p>
            <a:pPr marL="571490" indent="-57149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9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lễ: </a:t>
            </a:r>
            <a:r>
              <a:rPr lang="vi-VN" sz="3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rước kiệu, dâng hương, đọc văn tế.</a:t>
            </a:r>
          </a:p>
          <a:p>
            <a:pPr marL="571490" indent="-57149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9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hội: </a:t>
            </a:r>
            <a:r>
              <a:rPr lang="vi-VN" sz="3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 gói bánh chưng, hát xoan, thi đấu thể thao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691547-3166-6C88-2836-811DE47EF618}"/>
              </a:ext>
            </a:extLst>
          </p:cNvPr>
          <p:cNvSpPr txBox="1"/>
          <p:nvPr/>
        </p:nvSpPr>
        <p:spPr>
          <a:xfrm>
            <a:off x="5867400" y="641660"/>
            <a:ext cx="6553200" cy="86177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/>
            <a:r>
              <a:rPr lang="en-US" sz="5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 LÀM BÀI </a:t>
            </a:r>
          </a:p>
        </p:txBody>
      </p:sp>
    </p:spTree>
    <p:extLst>
      <p:ext uri="{BB962C8B-B14F-4D97-AF65-F5344CB8AC3E}">
        <p14:creationId xmlns:p14="http://schemas.microsoft.com/office/powerpoint/2010/main" val="69237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CF2EFB-D800-2B5C-7589-F6875866CDAF}"/>
              </a:ext>
            </a:extLst>
          </p:cNvPr>
          <p:cNvSpPr/>
          <p:nvPr/>
        </p:nvSpPr>
        <p:spPr>
          <a:xfrm>
            <a:off x="4914900" y="-129059"/>
            <a:ext cx="8458200" cy="1790700"/>
          </a:xfrm>
          <a:prstGeom prst="rect">
            <a:avLst/>
          </a:prstGeom>
          <a:solidFill>
            <a:srgbClr val="0660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en-US" sz="7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6E7403F-6155-1462-C127-0BAADD65FF01}"/>
              </a:ext>
            </a:extLst>
          </p:cNvPr>
          <p:cNvGrpSpPr/>
          <p:nvPr/>
        </p:nvGrpSpPr>
        <p:grpSpPr>
          <a:xfrm>
            <a:off x="647702" y="2476500"/>
            <a:ext cx="16992600" cy="5334000"/>
            <a:chOff x="647131" y="2118815"/>
            <a:chExt cx="16992600" cy="5334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51FEF1F-AFC2-CE44-5CC9-7DD0441A052E}"/>
                </a:ext>
              </a:extLst>
            </p:cNvPr>
            <p:cNvSpPr/>
            <p:nvPr/>
          </p:nvSpPr>
          <p:spPr>
            <a:xfrm>
              <a:off x="647131" y="2118815"/>
              <a:ext cx="16992600" cy="533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E9B8A48-C77F-BA93-1623-85DC447FD98D}"/>
                </a:ext>
              </a:extLst>
            </p:cNvPr>
            <p:cNvSpPr txBox="1"/>
            <p:nvPr/>
          </p:nvSpPr>
          <p:spPr>
            <a:xfrm>
              <a:off x="952501" y="2476501"/>
              <a:ext cx="16383000" cy="459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900" i="1">
                  <a:latin typeface="Arial" panose="020B0604020202020204" pitchFamily="34" charset="0"/>
                  <a:cs typeface="Arial" panose="020B0604020202020204" pitchFamily="34" charset="0"/>
                </a:rPr>
                <a:t>Lựa chọn một trong hai nhiệm vụ dưới đây: </a:t>
              </a:r>
            </a:p>
            <a:p>
              <a:pPr marL="742939" indent="-742939" algn="just">
                <a:lnSpc>
                  <a:spcPct val="150000"/>
                </a:lnSpc>
                <a:buFont typeface="+mj-lt"/>
                <a:buAutoNum type="arabicPeriod"/>
              </a:pPr>
              <a:r>
                <a:rPr lang="en-US" sz="3900">
                  <a:latin typeface="Arial" panose="020B0604020202020204" pitchFamily="34" charset="0"/>
                  <a:cs typeface="Arial" panose="020B0604020202020204" pitchFamily="34" charset="0"/>
                </a:rPr>
                <a:t>Hãy giới thiệu tóm tắt về lễ giỗ Tổ Hùng Vương cho mọi người trong gia đình em. </a:t>
              </a:r>
            </a:p>
            <a:p>
              <a:pPr marL="742939" indent="-742939" algn="just">
                <a:lnSpc>
                  <a:spcPct val="150000"/>
                </a:lnSpc>
                <a:buFont typeface="+mj-lt"/>
                <a:buAutoNum type="arabicPeriod"/>
              </a:pPr>
              <a:r>
                <a:rPr lang="en-US" sz="3900">
                  <a:latin typeface="Arial" panose="020B0604020202020204" pitchFamily="34" charset="0"/>
                  <a:cs typeface="Arial" panose="020B0604020202020204" pitchFamily="34" charset="0"/>
                </a:rPr>
                <a:t>Ngoài những câu chuyện đã học trong bài, hãy kể cho bạn một truyền thuyết có liên quan đến thời đại Hùng Vương.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846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9AF66F-CDAA-6914-4983-516A3DE2A7A4}"/>
              </a:ext>
            </a:extLst>
          </p:cNvPr>
          <p:cNvSpPr/>
          <p:nvPr/>
        </p:nvSpPr>
        <p:spPr>
          <a:xfrm>
            <a:off x="1295400" y="671612"/>
            <a:ext cx="15697200" cy="1013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en-US" sz="5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 THỰC HIỆN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C40C36-AA76-A568-7B50-4D988CB78A48}"/>
              </a:ext>
            </a:extLst>
          </p:cNvPr>
          <p:cNvCxnSpPr/>
          <p:nvPr/>
        </p:nvCxnSpPr>
        <p:spPr>
          <a:xfrm>
            <a:off x="9144000" y="2628900"/>
            <a:ext cx="0" cy="708660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3243323-5B20-7D11-5876-EDBA9FE0D29B}"/>
              </a:ext>
            </a:extLst>
          </p:cNvPr>
          <p:cNvSpPr txBox="1"/>
          <p:nvPr/>
        </p:nvSpPr>
        <p:spPr>
          <a:xfrm>
            <a:off x="762003" y="2628902"/>
            <a:ext cx="8381998" cy="189282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900" b="1">
                <a:latin typeface="Arial" panose="020B0604020202020204" pitchFamily="34" charset="0"/>
                <a:cs typeface="Arial" panose="020B0604020202020204" pitchFamily="34" charset="0"/>
              </a:rPr>
              <a:t>Nhiệm vụ 1: </a:t>
            </a:r>
            <a:r>
              <a:rPr lang="en-US" sz="3900">
                <a:latin typeface="Arial" panose="020B0604020202020204" pitchFamily="34" charset="0"/>
                <a:cs typeface="Arial" panose="020B0604020202020204" pitchFamily="34" charset="0"/>
              </a:rPr>
              <a:t>Giới thiệu về lễ giỗ Tổ Hùng Vương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937FA6-049B-E69B-B047-8B64CA74C531}"/>
              </a:ext>
            </a:extLst>
          </p:cNvPr>
          <p:cNvSpPr txBox="1"/>
          <p:nvPr/>
        </p:nvSpPr>
        <p:spPr>
          <a:xfrm>
            <a:off x="9448803" y="2628902"/>
            <a:ext cx="8381998" cy="992577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900" b="1">
                <a:latin typeface="Arial" panose="020B0604020202020204" pitchFamily="34" charset="0"/>
                <a:cs typeface="Arial" panose="020B0604020202020204" pitchFamily="34" charset="0"/>
              </a:rPr>
              <a:t>Nhiệm vụ 2: </a:t>
            </a:r>
            <a:r>
              <a:rPr lang="en-US" sz="3900">
                <a:latin typeface="Arial" panose="020B0604020202020204" pitchFamily="34" charset="0"/>
                <a:cs typeface="Arial" panose="020B0604020202020204" pitchFamily="34" charset="0"/>
              </a:rPr>
              <a:t>Kể truyền thuyết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06D6C2-C7CF-1DDF-390A-DC410BED4BEF}"/>
              </a:ext>
            </a:extLst>
          </p:cNvPr>
          <p:cNvGrpSpPr/>
          <p:nvPr/>
        </p:nvGrpSpPr>
        <p:grpSpPr>
          <a:xfrm>
            <a:off x="737560" y="4914900"/>
            <a:ext cx="8071512" cy="3742802"/>
            <a:chOff x="767689" y="4914900"/>
            <a:chExt cx="8071512" cy="374280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98E779-3B2F-2A96-3862-12A4A97F0763}"/>
                </a:ext>
              </a:extLst>
            </p:cNvPr>
            <p:cNvSpPr/>
            <p:nvPr/>
          </p:nvSpPr>
          <p:spPr>
            <a:xfrm>
              <a:off x="767689" y="4914900"/>
              <a:ext cx="8071512" cy="37428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138CD4-CACB-42B0-B60C-9607E7CD6644}"/>
                </a:ext>
              </a:extLst>
            </p:cNvPr>
            <p:cNvSpPr txBox="1"/>
            <p:nvPr/>
          </p:nvSpPr>
          <p:spPr>
            <a:xfrm>
              <a:off x="1742347" y="5448947"/>
              <a:ext cx="6544102" cy="27930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490" indent="-57149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900">
                  <a:latin typeface="Arial" panose="020B0604020202020204" pitchFamily="34" charset="0"/>
                  <a:cs typeface="Arial" panose="020B0604020202020204" pitchFamily="34" charset="0"/>
                </a:rPr>
                <a:t>Thời gian diễn ra lễ hội.</a:t>
              </a:r>
            </a:p>
            <a:p>
              <a:pPr marL="571490" indent="-57149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900">
                  <a:latin typeface="Arial" panose="020B0604020202020204" pitchFamily="34" charset="0"/>
                  <a:cs typeface="Arial" panose="020B0604020202020204" pitchFamily="34" charset="0"/>
                </a:rPr>
                <a:t>Hoạt động trong lễ hội.</a:t>
              </a:r>
            </a:p>
            <a:p>
              <a:pPr marL="571490" indent="-57149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900">
                  <a:latin typeface="Arial" panose="020B0604020202020204" pitchFamily="34" charset="0"/>
                  <a:cs typeface="Arial" panose="020B0604020202020204" pitchFamily="34" charset="0"/>
                </a:rPr>
                <a:t>Ý nghĩa của lễ hội.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1BFC99D-07E8-0264-7EA5-EE23E5A68660}"/>
              </a:ext>
            </a:extLst>
          </p:cNvPr>
          <p:cNvGrpSpPr/>
          <p:nvPr/>
        </p:nvGrpSpPr>
        <p:grpSpPr>
          <a:xfrm>
            <a:off x="9478933" y="4914900"/>
            <a:ext cx="8071514" cy="3742802"/>
            <a:chOff x="767689" y="4914900"/>
            <a:chExt cx="8071513" cy="374280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D33CA20-00F7-3506-AC8A-49799D8A3911}"/>
                </a:ext>
              </a:extLst>
            </p:cNvPr>
            <p:cNvSpPr/>
            <p:nvPr/>
          </p:nvSpPr>
          <p:spPr>
            <a:xfrm>
              <a:off x="767689" y="4914900"/>
              <a:ext cx="8071512" cy="37428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7F8B88F-757D-FDF0-7074-3AB3913ABC83}"/>
                </a:ext>
              </a:extLst>
            </p:cNvPr>
            <p:cNvSpPr txBox="1"/>
            <p:nvPr/>
          </p:nvSpPr>
          <p:spPr>
            <a:xfrm>
              <a:off x="791575" y="5412176"/>
              <a:ext cx="8047627" cy="27930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490" indent="-57149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900">
                  <a:latin typeface="Arial" panose="020B0604020202020204" pitchFamily="34" charset="0"/>
                  <a:cs typeface="Arial" panose="020B0604020202020204" pitchFamily="34" charset="0"/>
                </a:rPr>
                <a:t>Mở đầu: Nguyên nhân sự kiện</a:t>
              </a:r>
            </a:p>
            <a:p>
              <a:pPr marL="571490" indent="-57149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900">
                  <a:latin typeface="Arial" panose="020B0604020202020204" pitchFamily="34" charset="0"/>
                  <a:cs typeface="Arial" panose="020B0604020202020204" pitchFamily="34" charset="0"/>
                </a:rPr>
                <a:t>Diễn biến: Các sự kiện diễn ra</a:t>
              </a:r>
            </a:p>
            <a:p>
              <a:pPr marL="571490" indent="-57149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900">
                  <a:latin typeface="Arial" panose="020B0604020202020204" pitchFamily="34" charset="0"/>
                  <a:cs typeface="Arial" panose="020B0604020202020204" pitchFamily="34" charset="0"/>
                </a:rPr>
                <a:t>Kết thúc, ý nghĩa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404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385B04D-E174-97E3-200D-8D37BF280FEF}"/>
              </a:ext>
            </a:extLst>
          </p:cNvPr>
          <p:cNvGrpSpPr/>
          <p:nvPr/>
        </p:nvGrpSpPr>
        <p:grpSpPr>
          <a:xfrm>
            <a:off x="456650" y="4"/>
            <a:ext cx="6401352" cy="4807751"/>
            <a:chOff x="735875" y="0"/>
            <a:chExt cx="6401351" cy="480775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26790" r="2168"/>
            <a:stretch>
              <a:fillRect/>
            </a:stretch>
          </p:blipFill>
          <p:spPr>
            <a:xfrm>
              <a:off x="735875" y="0"/>
              <a:ext cx="6401351" cy="4807751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816455" y="715046"/>
              <a:ext cx="6320771" cy="3231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7000" b="1" spc="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C559D98-8D30-8F07-7CEB-D927B7D09EAB}"/>
              </a:ext>
            </a:extLst>
          </p:cNvPr>
          <p:cNvGrpSpPr/>
          <p:nvPr/>
        </p:nvGrpSpPr>
        <p:grpSpPr>
          <a:xfrm>
            <a:off x="12573003" y="-54930"/>
            <a:ext cx="5375278" cy="8801801"/>
            <a:chOff x="12573000" y="-54930"/>
            <a:chExt cx="5375278" cy="8801801"/>
          </a:xfrm>
        </p:grpSpPr>
        <p:pic>
          <p:nvPicPr>
            <p:cNvPr id="27" name="Picture 5">
              <a:extLst>
                <a:ext uri="{FF2B5EF4-FFF2-40B4-BE49-F238E27FC236}">
                  <a16:creationId xmlns:a16="http://schemas.microsoft.com/office/drawing/2014/main" id="{72D24D3E-7789-9DB7-8B41-1319F5975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t="19430"/>
            <a:stretch>
              <a:fillRect/>
            </a:stretch>
          </p:blipFill>
          <p:spPr>
            <a:xfrm>
              <a:off x="12573000" y="-54930"/>
              <a:ext cx="5375278" cy="880180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0D37011-761D-BDCF-BE57-D5676CA8241B}"/>
                </a:ext>
              </a:extLst>
            </p:cNvPr>
            <p:cNvSpPr txBox="1"/>
            <p:nvPr/>
          </p:nvSpPr>
          <p:spPr>
            <a:xfrm>
              <a:off x="12619048" y="2812125"/>
              <a:ext cx="5283182" cy="36933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900">
                  <a:latin typeface="Arial" panose="020B0604020202020204" pitchFamily="34" charset="0"/>
                  <a:cs typeface="Arial" panose="020B0604020202020204" pitchFamily="34" charset="0"/>
                </a:rPr>
                <a:t>Đọc và tìm hiểu trước </a:t>
              </a:r>
              <a:r>
                <a:rPr lang="vi-VN" sz="3900" b="1" i="1">
                  <a:latin typeface="Arial" panose="020B0604020202020204" pitchFamily="34" charset="0"/>
                  <a:cs typeface="Arial" panose="020B0604020202020204" pitchFamily="34" charset="0"/>
                </a:rPr>
                <a:t>Bài 6 – Thiên nhiên vùng Đồng bằng Bắc Bộ </a:t>
              </a:r>
              <a:r>
                <a:rPr lang="vi-VN" sz="3900" i="1">
                  <a:latin typeface="Arial" panose="020B0604020202020204" pitchFamily="34" charset="0"/>
                  <a:cs typeface="Arial" panose="020B0604020202020204" pitchFamily="34" charset="0"/>
                </a:rPr>
                <a:t>(SHS tr.30).</a:t>
              </a:r>
            </a:p>
          </p:txBody>
        </p: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4478000" y="1268456"/>
              <a:ext cx="1670401" cy="967986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456455-92DC-BBF4-EDDB-358572611F58}"/>
              </a:ext>
            </a:extLst>
          </p:cNvPr>
          <p:cNvGrpSpPr/>
          <p:nvPr/>
        </p:nvGrpSpPr>
        <p:grpSpPr>
          <a:xfrm>
            <a:off x="7042194" y="-38100"/>
            <a:ext cx="5419684" cy="8801801"/>
            <a:chOff x="7950469" y="-38100"/>
            <a:chExt cx="5419684" cy="880180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t="19430"/>
            <a:stretch>
              <a:fillRect/>
            </a:stretch>
          </p:blipFill>
          <p:spPr>
            <a:xfrm>
              <a:off x="7994875" y="-38100"/>
              <a:ext cx="5375278" cy="8801801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9666702" y="1268456"/>
              <a:ext cx="2031623" cy="96798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D178ADC-A581-F850-06B4-AEF4816C2CB8}"/>
                </a:ext>
              </a:extLst>
            </p:cNvPr>
            <p:cNvSpPr txBox="1"/>
            <p:nvPr/>
          </p:nvSpPr>
          <p:spPr>
            <a:xfrm>
              <a:off x="7950469" y="2812125"/>
              <a:ext cx="5419684" cy="27930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900">
                  <a:latin typeface="Arial" panose="020B0604020202020204" pitchFamily="34" charset="0"/>
                  <a:cs typeface="Arial" panose="020B0604020202020204" pitchFamily="34" charset="0"/>
                </a:rPr>
                <a:t>Ôn tập lại nội dung chính của bài học ngày hôm nay</a:t>
              </a:r>
              <a:endParaRPr lang="vi-VN" sz="3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2">
            <a:extLst>
              <a:ext uri="{FF2B5EF4-FFF2-40B4-BE49-F238E27FC236}">
                <a16:creationId xmlns:a16="http://schemas.microsoft.com/office/drawing/2014/main" id="{F42D3A6B-BF20-E397-5136-165146249972}"/>
              </a:ext>
            </a:extLst>
          </p:cNvPr>
          <p:cNvSpPr txBox="1"/>
          <p:nvPr/>
        </p:nvSpPr>
        <p:spPr>
          <a:xfrm>
            <a:off x="2209800" y="1906923"/>
            <a:ext cx="14589824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>
                <a:solidFill>
                  <a:srgbClr val="C311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BẠN </a:t>
            </a:r>
            <a:endParaRPr lang="en-US" sz="8000" b="1">
              <a:solidFill>
                <a:srgbClr val="C311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8000" b="1">
                <a:solidFill>
                  <a:srgbClr val="C311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CHÚ Ý LẮNG NGHE</a:t>
            </a:r>
            <a:r>
              <a:rPr lang="en-US" sz="8000" b="1">
                <a:solidFill>
                  <a:srgbClr val="C311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vi-VN" sz="8000" b="1">
              <a:solidFill>
                <a:srgbClr val="C311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E2AB7C4-F146-0F0A-EF51-2FB1806E5719}"/>
              </a:ext>
            </a:extLst>
          </p:cNvPr>
          <p:cNvSpPr/>
          <p:nvPr/>
        </p:nvSpPr>
        <p:spPr>
          <a:xfrm>
            <a:off x="5619750" y="5826568"/>
            <a:ext cx="7048500" cy="2090702"/>
          </a:xfrm>
          <a:custGeom>
            <a:avLst/>
            <a:gdLst>
              <a:gd name="connsiteX0" fmla="*/ 0 w 7048500"/>
              <a:gd name="connsiteY0" fmla="*/ 348457 h 2090702"/>
              <a:gd name="connsiteX1" fmla="*/ 348457 w 7048500"/>
              <a:gd name="connsiteY1" fmla="*/ 0 h 2090702"/>
              <a:gd name="connsiteX2" fmla="*/ 862358 w 7048500"/>
              <a:gd name="connsiteY2" fmla="*/ 0 h 2090702"/>
              <a:gd name="connsiteX3" fmla="*/ 1439775 w 7048500"/>
              <a:gd name="connsiteY3" fmla="*/ 0 h 2090702"/>
              <a:gd name="connsiteX4" fmla="*/ 2144224 w 7048500"/>
              <a:gd name="connsiteY4" fmla="*/ 0 h 2090702"/>
              <a:gd name="connsiteX5" fmla="*/ 2658125 w 7048500"/>
              <a:gd name="connsiteY5" fmla="*/ 0 h 2090702"/>
              <a:gd name="connsiteX6" fmla="*/ 3235542 w 7048500"/>
              <a:gd name="connsiteY6" fmla="*/ 0 h 2090702"/>
              <a:gd name="connsiteX7" fmla="*/ 3749443 w 7048500"/>
              <a:gd name="connsiteY7" fmla="*/ 0 h 2090702"/>
              <a:gd name="connsiteX8" fmla="*/ 4453891 w 7048500"/>
              <a:gd name="connsiteY8" fmla="*/ 0 h 2090702"/>
              <a:gd name="connsiteX9" fmla="*/ 5158340 w 7048500"/>
              <a:gd name="connsiteY9" fmla="*/ 0 h 2090702"/>
              <a:gd name="connsiteX10" fmla="*/ 5799273 w 7048500"/>
              <a:gd name="connsiteY10" fmla="*/ 0 h 2090702"/>
              <a:gd name="connsiteX11" fmla="*/ 6186142 w 7048500"/>
              <a:gd name="connsiteY11" fmla="*/ 0 h 2090702"/>
              <a:gd name="connsiteX12" fmla="*/ 6700043 w 7048500"/>
              <a:gd name="connsiteY12" fmla="*/ 0 h 2090702"/>
              <a:gd name="connsiteX13" fmla="*/ 7048500 w 7048500"/>
              <a:gd name="connsiteY13" fmla="*/ 348457 h 2090702"/>
              <a:gd name="connsiteX14" fmla="*/ 7048500 w 7048500"/>
              <a:gd name="connsiteY14" fmla="*/ 826991 h 2090702"/>
              <a:gd name="connsiteX15" fmla="*/ 7048500 w 7048500"/>
              <a:gd name="connsiteY15" fmla="*/ 1305525 h 2090702"/>
              <a:gd name="connsiteX16" fmla="*/ 7048500 w 7048500"/>
              <a:gd name="connsiteY16" fmla="*/ 1742245 h 2090702"/>
              <a:gd name="connsiteX17" fmla="*/ 6700043 w 7048500"/>
              <a:gd name="connsiteY17" fmla="*/ 2090702 h 2090702"/>
              <a:gd name="connsiteX18" fmla="*/ 5995594 w 7048500"/>
              <a:gd name="connsiteY18" fmla="*/ 2090702 h 2090702"/>
              <a:gd name="connsiteX19" fmla="*/ 5418177 w 7048500"/>
              <a:gd name="connsiteY19" fmla="*/ 2090702 h 2090702"/>
              <a:gd name="connsiteX20" fmla="*/ 5031308 w 7048500"/>
              <a:gd name="connsiteY20" fmla="*/ 2090702 h 2090702"/>
              <a:gd name="connsiteX21" fmla="*/ 4644439 w 7048500"/>
              <a:gd name="connsiteY21" fmla="*/ 2090702 h 2090702"/>
              <a:gd name="connsiteX22" fmla="*/ 3939990 w 7048500"/>
              <a:gd name="connsiteY22" fmla="*/ 2090702 h 2090702"/>
              <a:gd name="connsiteX23" fmla="*/ 3299057 w 7048500"/>
              <a:gd name="connsiteY23" fmla="*/ 2090702 h 2090702"/>
              <a:gd name="connsiteX24" fmla="*/ 2721640 w 7048500"/>
              <a:gd name="connsiteY24" fmla="*/ 2090702 h 2090702"/>
              <a:gd name="connsiteX25" fmla="*/ 2334771 w 7048500"/>
              <a:gd name="connsiteY25" fmla="*/ 2090702 h 2090702"/>
              <a:gd name="connsiteX26" fmla="*/ 1820870 w 7048500"/>
              <a:gd name="connsiteY26" fmla="*/ 2090702 h 2090702"/>
              <a:gd name="connsiteX27" fmla="*/ 1306969 w 7048500"/>
              <a:gd name="connsiteY27" fmla="*/ 2090702 h 2090702"/>
              <a:gd name="connsiteX28" fmla="*/ 920100 w 7048500"/>
              <a:gd name="connsiteY28" fmla="*/ 2090702 h 2090702"/>
              <a:gd name="connsiteX29" fmla="*/ 348457 w 7048500"/>
              <a:gd name="connsiteY29" fmla="*/ 2090702 h 2090702"/>
              <a:gd name="connsiteX30" fmla="*/ 0 w 7048500"/>
              <a:gd name="connsiteY30" fmla="*/ 1742245 h 2090702"/>
              <a:gd name="connsiteX31" fmla="*/ 0 w 7048500"/>
              <a:gd name="connsiteY31" fmla="*/ 1263711 h 2090702"/>
              <a:gd name="connsiteX32" fmla="*/ 0 w 7048500"/>
              <a:gd name="connsiteY32" fmla="*/ 799115 h 2090702"/>
              <a:gd name="connsiteX33" fmla="*/ 0 w 7048500"/>
              <a:gd name="connsiteY33" fmla="*/ 348457 h 2090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048500" h="2090702" fill="none" extrusionOk="0">
                <a:moveTo>
                  <a:pt x="0" y="348457"/>
                </a:moveTo>
                <a:cubicBezTo>
                  <a:pt x="-29325" y="162082"/>
                  <a:pt x="183260" y="-13528"/>
                  <a:pt x="348457" y="0"/>
                </a:cubicBezTo>
                <a:cubicBezTo>
                  <a:pt x="554095" y="-43343"/>
                  <a:pt x="668748" y="35254"/>
                  <a:pt x="862358" y="0"/>
                </a:cubicBezTo>
                <a:cubicBezTo>
                  <a:pt x="1055968" y="-35254"/>
                  <a:pt x="1246277" y="18379"/>
                  <a:pt x="1439775" y="0"/>
                </a:cubicBezTo>
                <a:cubicBezTo>
                  <a:pt x="1633273" y="-18379"/>
                  <a:pt x="1886999" y="24771"/>
                  <a:pt x="2144224" y="0"/>
                </a:cubicBezTo>
                <a:cubicBezTo>
                  <a:pt x="2401449" y="-24771"/>
                  <a:pt x="2522728" y="38135"/>
                  <a:pt x="2658125" y="0"/>
                </a:cubicBezTo>
                <a:cubicBezTo>
                  <a:pt x="2793522" y="-38135"/>
                  <a:pt x="3013986" y="20241"/>
                  <a:pt x="3235542" y="0"/>
                </a:cubicBezTo>
                <a:cubicBezTo>
                  <a:pt x="3457098" y="-20241"/>
                  <a:pt x="3507194" y="34193"/>
                  <a:pt x="3749443" y="0"/>
                </a:cubicBezTo>
                <a:cubicBezTo>
                  <a:pt x="3991692" y="-34193"/>
                  <a:pt x="4148524" y="83535"/>
                  <a:pt x="4453891" y="0"/>
                </a:cubicBezTo>
                <a:cubicBezTo>
                  <a:pt x="4759258" y="-83535"/>
                  <a:pt x="4917750" y="10575"/>
                  <a:pt x="5158340" y="0"/>
                </a:cubicBezTo>
                <a:cubicBezTo>
                  <a:pt x="5398930" y="-10575"/>
                  <a:pt x="5510754" y="35118"/>
                  <a:pt x="5799273" y="0"/>
                </a:cubicBezTo>
                <a:cubicBezTo>
                  <a:pt x="6087792" y="-35118"/>
                  <a:pt x="6091923" y="9043"/>
                  <a:pt x="6186142" y="0"/>
                </a:cubicBezTo>
                <a:cubicBezTo>
                  <a:pt x="6280361" y="-9043"/>
                  <a:pt x="6522864" y="56839"/>
                  <a:pt x="6700043" y="0"/>
                </a:cubicBezTo>
                <a:cubicBezTo>
                  <a:pt x="6940232" y="-19842"/>
                  <a:pt x="7085047" y="161915"/>
                  <a:pt x="7048500" y="348457"/>
                </a:cubicBezTo>
                <a:cubicBezTo>
                  <a:pt x="7074238" y="513551"/>
                  <a:pt x="6992009" y="677771"/>
                  <a:pt x="7048500" y="826991"/>
                </a:cubicBezTo>
                <a:cubicBezTo>
                  <a:pt x="7104991" y="976211"/>
                  <a:pt x="7028472" y="1144551"/>
                  <a:pt x="7048500" y="1305525"/>
                </a:cubicBezTo>
                <a:cubicBezTo>
                  <a:pt x="7068528" y="1466499"/>
                  <a:pt x="7006592" y="1565463"/>
                  <a:pt x="7048500" y="1742245"/>
                </a:cubicBezTo>
                <a:cubicBezTo>
                  <a:pt x="7043583" y="1971792"/>
                  <a:pt x="6881593" y="2105299"/>
                  <a:pt x="6700043" y="2090702"/>
                </a:cubicBezTo>
                <a:cubicBezTo>
                  <a:pt x="6495647" y="2106474"/>
                  <a:pt x="6219081" y="2019909"/>
                  <a:pt x="5995594" y="2090702"/>
                </a:cubicBezTo>
                <a:cubicBezTo>
                  <a:pt x="5772107" y="2161495"/>
                  <a:pt x="5706693" y="2081548"/>
                  <a:pt x="5418177" y="2090702"/>
                </a:cubicBezTo>
                <a:cubicBezTo>
                  <a:pt x="5129661" y="2099856"/>
                  <a:pt x="5154491" y="2083854"/>
                  <a:pt x="5031308" y="2090702"/>
                </a:cubicBezTo>
                <a:cubicBezTo>
                  <a:pt x="4908125" y="2097550"/>
                  <a:pt x="4793507" y="2074774"/>
                  <a:pt x="4644439" y="2090702"/>
                </a:cubicBezTo>
                <a:cubicBezTo>
                  <a:pt x="4495371" y="2106630"/>
                  <a:pt x="4192174" y="2047455"/>
                  <a:pt x="3939990" y="2090702"/>
                </a:cubicBezTo>
                <a:cubicBezTo>
                  <a:pt x="3687806" y="2133949"/>
                  <a:pt x="3569469" y="2072337"/>
                  <a:pt x="3299057" y="2090702"/>
                </a:cubicBezTo>
                <a:cubicBezTo>
                  <a:pt x="3028645" y="2109067"/>
                  <a:pt x="2874585" y="2039991"/>
                  <a:pt x="2721640" y="2090702"/>
                </a:cubicBezTo>
                <a:cubicBezTo>
                  <a:pt x="2568695" y="2141413"/>
                  <a:pt x="2417768" y="2085550"/>
                  <a:pt x="2334771" y="2090702"/>
                </a:cubicBezTo>
                <a:cubicBezTo>
                  <a:pt x="2251774" y="2095854"/>
                  <a:pt x="2043709" y="2063947"/>
                  <a:pt x="1820870" y="2090702"/>
                </a:cubicBezTo>
                <a:cubicBezTo>
                  <a:pt x="1598031" y="2117457"/>
                  <a:pt x="1496885" y="2084513"/>
                  <a:pt x="1306969" y="2090702"/>
                </a:cubicBezTo>
                <a:cubicBezTo>
                  <a:pt x="1117053" y="2096891"/>
                  <a:pt x="1097654" y="2069629"/>
                  <a:pt x="920100" y="2090702"/>
                </a:cubicBezTo>
                <a:cubicBezTo>
                  <a:pt x="742546" y="2111775"/>
                  <a:pt x="524539" y="2075649"/>
                  <a:pt x="348457" y="2090702"/>
                </a:cubicBezTo>
                <a:cubicBezTo>
                  <a:pt x="149505" y="2092722"/>
                  <a:pt x="5659" y="1950929"/>
                  <a:pt x="0" y="1742245"/>
                </a:cubicBezTo>
                <a:cubicBezTo>
                  <a:pt x="-41106" y="1631614"/>
                  <a:pt x="33665" y="1466714"/>
                  <a:pt x="0" y="1263711"/>
                </a:cubicBezTo>
                <a:cubicBezTo>
                  <a:pt x="-33665" y="1060708"/>
                  <a:pt x="20533" y="1005657"/>
                  <a:pt x="0" y="799115"/>
                </a:cubicBezTo>
                <a:cubicBezTo>
                  <a:pt x="-20533" y="592573"/>
                  <a:pt x="47305" y="564331"/>
                  <a:pt x="0" y="348457"/>
                </a:cubicBezTo>
                <a:close/>
              </a:path>
              <a:path w="7048500" h="2090702" stroke="0" extrusionOk="0">
                <a:moveTo>
                  <a:pt x="0" y="348457"/>
                </a:moveTo>
                <a:cubicBezTo>
                  <a:pt x="-10733" y="154495"/>
                  <a:pt x="129758" y="26348"/>
                  <a:pt x="348457" y="0"/>
                </a:cubicBezTo>
                <a:cubicBezTo>
                  <a:pt x="492345" y="-33759"/>
                  <a:pt x="583038" y="38761"/>
                  <a:pt x="798842" y="0"/>
                </a:cubicBezTo>
                <a:cubicBezTo>
                  <a:pt x="1014646" y="-38761"/>
                  <a:pt x="1150002" y="851"/>
                  <a:pt x="1439775" y="0"/>
                </a:cubicBezTo>
                <a:cubicBezTo>
                  <a:pt x="1729548" y="-851"/>
                  <a:pt x="1877826" y="17118"/>
                  <a:pt x="2144224" y="0"/>
                </a:cubicBezTo>
                <a:cubicBezTo>
                  <a:pt x="2410622" y="-17118"/>
                  <a:pt x="2630951" y="5641"/>
                  <a:pt x="2848672" y="0"/>
                </a:cubicBezTo>
                <a:cubicBezTo>
                  <a:pt x="3066393" y="-5641"/>
                  <a:pt x="3250413" y="51902"/>
                  <a:pt x="3362573" y="0"/>
                </a:cubicBezTo>
                <a:cubicBezTo>
                  <a:pt x="3474733" y="-51902"/>
                  <a:pt x="3645063" y="16928"/>
                  <a:pt x="3876474" y="0"/>
                </a:cubicBezTo>
                <a:cubicBezTo>
                  <a:pt x="4107885" y="-16928"/>
                  <a:pt x="4385781" y="33355"/>
                  <a:pt x="4517407" y="0"/>
                </a:cubicBezTo>
                <a:cubicBezTo>
                  <a:pt x="4649033" y="-33355"/>
                  <a:pt x="5037389" y="79077"/>
                  <a:pt x="5221856" y="0"/>
                </a:cubicBezTo>
                <a:cubicBezTo>
                  <a:pt x="5406323" y="-79077"/>
                  <a:pt x="5434412" y="23880"/>
                  <a:pt x="5608725" y="0"/>
                </a:cubicBezTo>
                <a:cubicBezTo>
                  <a:pt x="5783038" y="-23880"/>
                  <a:pt x="5873441" y="60925"/>
                  <a:pt x="6122626" y="0"/>
                </a:cubicBezTo>
                <a:cubicBezTo>
                  <a:pt x="6371811" y="-60925"/>
                  <a:pt x="6461233" y="58594"/>
                  <a:pt x="6700043" y="0"/>
                </a:cubicBezTo>
                <a:cubicBezTo>
                  <a:pt x="6942300" y="14770"/>
                  <a:pt x="7016438" y="164278"/>
                  <a:pt x="7048500" y="348457"/>
                </a:cubicBezTo>
                <a:cubicBezTo>
                  <a:pt x="7071934" y="523382"/>
                  <a:pt x="7021317" y="577363"/>
                  <a:pt x="7048500" y="785177"/>
                </a:cubicBezTo>
                <a:cubicBezTo>
                  <a:pt x="7075683" y="992991"/>
                  <a:pt x="7041000" y="1053146"/>
                  <a:pt x="7048500" y="1263711"/>
                </a:cubicBezTo>
                <a:cubicBezTo>
                  <a:pt x="7056000" y="1474276"/>
                  <a:pt x="7011231" y="1568982"/>
                  <a:pt x="7048500" y="1742245"/>
                </a:cubicBezTo>
                <a:cubicBezTo>
                  <a:pt x="7075192" y="1900318"/>
                  <a:pt x="6854757" y="2083753"/>
                  <a:pt x="6700043" y="2090702"/>
                </a:cubicBezTo>
                <a:cubicBezTo>
                  <a:pt x="6492262" y="2134433"/>
                  <a:pt x="6417005" y="2060848"/>
                  <a:pt x="6249658" y="2090702"/>
                </a:cubicBezTo>
                <a:cubicBezTo>
                  <a:pt x="6082311" y="2120556"/>
                  <a:pt x="5952753" y="2068726"/>
                  <a:pt x="5735757" y="2090702"/>
                </a:cubicBezTo>
                <a:cubicBezTo>
                  <a:pt x="5518761" y="2112678"/>
                  <a:pt x="5535378" y="2058075"/>
                  <a:pt x="5348887" y="2090702"/>
                </a:cubicBezTo>
                <a:cubicBezTo>
                  <a:pt x="5162396" y="2123329"/>
                  <a:pt x="4926461" y="2082841"/>
                  <a:pt x="4771471" y="2090702"/>
                </a:cubicBezTo>
                <a:cubicBezTo>
                  <a:pt x="4616481" y="2098563"/>
                  <a:pt x="4386204" y="2021937"/>
                  <a:pt x="4194054" y="2090702"/>
                </a:cubicBezTo>
                <a:cubicBezTo>
                  <a:pt x="4001904" y="2159467"/>
                  <a:pt x="3690137" y="2084106"/>
                  <a:pt x="3489605" y="2090702"/>
                </a:cubicBezTo>
                <a:cubicBezTo>
                  <a:pt x="3289073" y="2097298"/>
                  <a:pt x="2999847" y="2025152"/>
                  <a:pt x="2785156" y="2090702"/>
                </a:cubicBezTo>
                <a:cubicBezTo>
                  <a:pt x="2570465" y="2156252"/>
                  <a:pt x="2302304" y="2090175"/>
                  <a:pt x="2080708" y="2090702"/>
                </a:cubicBezTo>
                <a:cubicBezTo>
                  <a:pt x="1859112" y="2091229"/>
                  <a:pt x="1581380" y="2040542"/>
                  <a:pt x="1439775" y="2090702"/>
                </a:cubicBezTo>
                <a:cubicBezTo>
                  <a:pt x="1298170" y="2140862"/>
                  <a:pt x="612929" y="2012522"/>
                  <a:pt x="348457" y="2090702"/>
                </a:cubicBezTo>
                <a:cubicBezTo>
                  <a:pt x="140053" y="2125666"/>
                  <a:pt x="-10895" y="1966607"/>
                  <a:pt x="0" y="1742245"/>
                </a:cubicBezTo>
                <a:cubicBezTo>
                  <a:pt x="-11870" y="1632786"/>
                  <a:pt x="10735" y="1513567"/>
                  <a:pt x="0" y="1291587"/>
                </a:cubicBezTo>
                <a:cubicBezTo>
                  <a:pt x="-10735" y="1069607"/>
                  <a:pt x="2398" y="980315"/>
                  <a:pt x="0" y="799115"/>
                </a:cubicBezTo>
                <a:cubicBezTo>
                  <a:pt x="-2398" y="617915"/>
                  <a:pt x="46738" y="512950"/>
                  <a:pt x="0" y="348457"/>
                </a:cubicBezTo>
                <a:close/>
              </a:path>
            </a:pathLst>
          </a:custGeom>
          <a:solidFill>
            <a:srgbClr val="06605A"/>
          </a:solidFill>
          <a:ln>
            <a:solidFill>
              <a:srgbClr val="127F40"/>
            </a:solidFill>
            <a:extLst>
              <a:ext uri="{C807C97D-BFC1-408E-A445-0C87EB9F89A2}">
                <ask:lineSketchStyleProps xmlns="" xmlns:ask="http://schemas.microsoft.com/office/drawing/2018/sketchyshapes" sd="325470795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vi-VN" sz="7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LẠI!!</a:t>
            </a:r>
            <a:endParaRPr lang="en-US" sz="7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523171"/>
      </p:ext>
    </p:extLst>
  </p:cSld>
  <p:clrMapOvr>
    <a:masterClrMapping/>
  </p:clrMapOvr>
  <p:transition spd="med"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9">
            <a:extLst>
              <a:ext uri="{FF2B5EF4-FFF2-40B4-BE49-F238E27FC236}">
                <a16:creationId xmlns:a16="http://schemas.microsoft.com/office/drawing/2014/main" id="{155836BA-381E-C57C-9BA6-298DC2D4762C}"/>
              </a:ext>
            </a:extLst>
          </p:cNvPr>
          <p:cNvSpPr txBox="1"/>
          <p:nvPr/>
        </p:nvSpPr>
        <p:spPr>
          <a:xfrm>
            <a:off x="4518419" y="754602"/>
            <a:ext cx="9251170" cy="1092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100" b="1">
                <a:solidFill>
                  <a:srgbClr val="C311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00019C4-CC57-D79C-EF1A-5098E618AF74}"/>
              </a:ext>
            </a:extLst>
          </p:cNvPr>
          <p:cNvGrpSpPr/>
          <p:nvPr/>
        </p:nvGrpSpPr>
        <p:grpSpPr>
          <a:xfrm>
            <a:off x="6331429" y="3966575"/>
            <a:ext cx="5364946" cy="5608806"/>
            <a:chOff x="6272778" y="4011215"/>
            <a:chExt cx="5364945" cy="560880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B2254CA-61FC-3B2E-B92D-998B5F8BE4C8}"/>
                </a:ext>
              </a:extLst>
            </p:cNvPr>
            <p:cNvGrpSpPr/>
            <p:nvPr/>
          </p:nvGrpSpPr>
          <p:grpSpPr>
            <a:xfrm>
              <a:off x="6272778" y="4011215"/>
              <a:ext cx="5364945" cy="5608806"/>
              <a:chOff x="721805" y="3238500"/>
              <a:chExt cx="5364945" cy="560880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9230B05-C0C5-4010-79E3-000D7ACEDA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21805" y="3238500"/>
                <a:ext cx="5364945" cy="5608806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CC94ED5-CD08-693A-7F73-5E8CC5B0E3EA}"/>
                  </a:ext>
                </a:extLst>
              </p:cNvPr>
              <p:cNvSpPr txBox="1"/>
              <p:nvPr/>
            </p:nvSpPr>
            <p:spPr>
              <a:xfrm>
                <a:off x="941601" y="5801447"/>
                <a:ext cx="4925351" cy="23083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800">
                    <a:latin typeface="Arial" panose="020B0604020202020204" pitchFamily="34" charset="0"/>
                    <a:cs typeface="Arial" panose="020B0604020202020204" pitchFamily="34" charset="0"/>
                  </a:rPr>
                  <a:t>Lễ Giỗ tổ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4800">
                    <a:latin typeface="Arial" panose="020B0604020202020204" pitchFamily="34" charset="0"/>
                    <a:cs typeface="Arial" panose="020B0604020202020204" pitchFamily="34" charset="0"/>
                  </a:rPr>
                  <a:t>Hùng Vương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4925D96-67BD-1054-C656-F8DA29F4D7EF}"/>
                </a:ext>
              </a:extLst>
            </p:cNvPr>
            <p:cNvSpPr/>
            <p:nvPr/>
          </p:nvSpPr>
          <p:spPr>
            <a:xfrm>
              <a:off x="8705850" y="4419600"/>
              <a:ext cx="876300" cy="876300"/>
            </a:xfrm>
            <a:prstGeom prst="ellipse">
              <a:avLst/>
            </a:prstGeom>
            <a:solidFill>
              <a:srgbClr val="0660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C13C98-D47B-EAD4-8D11-42C1472E5773}"/>
                </a:ext>
              </a:extLst>
            </p:cNvPr>
            <p:cNvSpPr txBox="1"/>
            <p:nvPr/>
          </p:nvSpPr>
          <p:spPr>
            <a:xfrm>
              <a:off x="8534400" y="4162237"/>
              <a:ext cx="121920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0">
                  <a:solidFill>
                    <a:schemeClr val="bg1"/>
                  </a:solidFill>
                  <a:latin typeface="Berlin Sans FB Demi" panose="020E0802020502020306" pitchFamily="34" charset="0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D4EBCB-4752-FA7D-42DC-FA2DB12A155F}"/>
              </a:ext>
            </a:extLst>
          </p:cNvPr>
          <p:cNvGrpSpPr/>
          <p:nvPr/>
        </p:nvGrpSpPr>
        <p:grpSpPr>
          <a:xfrm>
            <a:off x="12009042" y="2179792"/>
            <a:ext cx="5647604" cy="5614904"/>
            <a:chOff x="11963400" y="1939561"/>
            <a:chExt cx="5647604" cy="5614903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4A77F19-032F-7B6D-1E87-9B77E9FF26BF}"/>
                </a:ext>
              </a:extLst>
            </p:cNvPr>
            <p:cNvGrpSpPr/>
            <p:nvPr/>
          </p:nvGrpSpPr>
          <p:grpSpPr>
            <a:xfrm>
              <a:off x="11963400" y="1939561"/>
              <a:ext cx="5647604" cy="5614903"/>
              <a:chOff x="6320197" y="3232403"/>
              <a:chExt cx="5647604" cy="5614903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EF8BAA68-39DB-2F0F-8A09-CA7EA8F460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61527" y="3232403"/>
                <a:ext cx="5364945" cy="5614903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DDA30B9-C6CD-AA77-4CB3-B7A993007922}"/>
                  </a:ext>
                </a:extLst>
              </p:cNvPr>
              <p:cNvSpPr txBox="1"/>
              <p:nvPr/>
            </p:nvSpPr>
            <p:spPr>
              <a:xfrm>
                <a:off x="6320197" y="5304057"/>
                <a:ext cx="5647604" cy="23083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800">
                    <a:latin typeface="Arial" panose="020B0604020202020204" pitchFamily="34" charset="0"/>
                    <a:cs typeface="Arial" panose="020B0604020202020204" pitchFamily="34" charset="0"/>
                  </a:rPr>
                  <a:t>Truyền thuyết thời Hùng Vương</a:t>
                </a:r>
              </a:p>
            </p:txBody>
          </p: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5195D66-0074-6E78-606F-10F5D2DF8C88}"/>
                </a:ext>
              </a:extLst>
            </p:cNvPr>
            <p:cNvSpPr/>
            <p:nvPr/>
          </p:nvSpPr>
          <p:spPr>
            <a:xfrm>
              <a:off x="14516100" y="2300479"/>
              <a:ext cx="876300" cy="876300"/>
            </a:xfrm>
            <a:prstGeom prst="ellipse">
              <a:avLst/>
            </a:prstGeom>
            <a:solidFill>
              <a:srgbClr val="0660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5C74CF-40CF-D933-8438-984C3BE41704}"/>
                </a:ext>
              </a:extLst>
            </p:cNvPr>
            <p:cNvSpPr txBox="1"/>
            <p:nvPr/>
          </p:nvSpPr>
          <p:spPr>
            <a:xfrm>
              <a:off x="14344650" y="2153852"/>
              <a:ext cx="121920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0">
                  <a:solidFill>
                    <a:schemeClr val="bg1"/>
                  </a:solidFill>
                  <a:latin typeface="Berlin Sans FB Demi" panose="020E0802020502020306" pitchFamily="34" charset="0"/>
                </a:rPr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BC5AD53-4E18-248B-135A-4226FDDCD75D}"/>
              </a:ext>
            </a:extLst>
          </p:cNvPr>
          <p:cNvGrpSpPr/>
          <p:nvPr/>
        </p:nvGrpSpPr>
        <p:grpSpPr>
          <a:xfrm>
            <a:off x="631359" y="2033157"/>
            <a:ext cx="5364946" cy="5608806"/>
            <a:chOff x="630622" y="1945658"/>
            <a:chExt cx="5364945" cy="560880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ADB486C-FEA1-2A66-6E09-E1D5DF70EC7B}"/>
                </a:ext>
              </a:extLst>
            </p:cNvPr>
            <p:cNvGrpSpPr/>
            <p:nvPr/>
          </p:nvGrpSpPr>
          <p:grpSpPr>
            <a:xfrm>
              <a:off x="630622" y="1945658"/>
              <a:ext cx="5364945" cy="5608806"/>
              <a:chOff x="721805" y="3238500"/>
              <a:chExt cx="5364945" cy="5608806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E2361F1F-9377-2BE7-191C-742E7CBE32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21805" y="3238500"/>
                <a:ext cx="5364945" cy="5608806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60225EA-EF74-A6B1-74CB-261CC2161975}"/>
                  </a:ext>
                </a:extLst>
              </p:cNvPr>
              <p:cNvSpPr txBox="1"/>
              <p:nvPr/>
            </p:nvSpPr>
            <p:spPr>
              <a:xfrm>
                <a:off x="941601" y="5503028"/>
                <a:ext cx="4925351" cy="23083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800">
                    <a:latin typeface="Arial" panose="020B0604020202020204" pitchFamily="34" charset="0"/>
                    <a:cs typeface="Arial" panose="020B0604020202020204" pitchFamily="34" charset="0"/>
                  </a:rPr>
                  <a:t>Khu di tích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4800">
                    <a:latin typeface="Arial" panose="020B0604020202020204" pitchFamily="34" charset="0"/>
                    <a:cs typeface="Arial" panose="020B0604020202020204" pitchFamily="34" charset="0"/>
                  </a:rPr>
                  <a:t>Đền Hùng </a:t>
                </a:r>
              </a:p>
            </p:txBody>
          </p:sp>
        </p:grp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7276461-0D5B-D755-1393-8E360A815549}"/>
                </a:ext>
              </a:extLst>
            </p:cNvPr>
            <p:cNvSpPr/>
            <p:nvPr/>
          </p:nvSpPr>
          <p:spPr>
            <a:xfrm>
              <a:off x="3048000" y="2352879"/>
              <a:ext cx="876300" cy="876300"/>
            </a:xfrm>
            <a:prstGeom prst="ellipse">
              <a:avLst/>
            </a:prstGeom>
            <a:solidFill>
              <a:srgbClr val="0660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1A21A3-3770-0E19-DF11-B6C08357B319}"/>
                </a:ext>
              </a:extLst>
            </p:cNvPr>
            <p:cNvSpPr txBox="1"/>
            <p:nvPr/>
          </p:nvSpPr>
          <p:spPr>
            <a:xfrm>
              <a:off x="2876550" y="2092290"/>
              <a:ext cx="121920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0">
                  <a:solidFill>
                    <a:schemeClr val="bg1"/>
                  </a:solidFill>
                  <a:latin typeface="Berlin Sans FB Demi" panose="020E0802020502020306" pitchFamily="34" charset="0"/>
                </a:rPr>
                <a:t>1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5001F0A-78BF-921F-2271-4751C32BB00C}"/>
              </a:ext>
            </a:extLst>
          </p:cNvPr>
          <p:cNvGrpSpPr/>
          <p:nvPr/>
        </p:nvGrpSpPr>
        <p:grpSpPr>
          <a:xfrm>
            <a:off x="3249656" y="2131867"/>
            <a:ext cx="11784972" cy="4383236"/>
            <a:chOff x="3249655" y="2436664"/>
            <a:chExt cx="11784972" cy="5413671"/>
          </a:xfrm>
        </p:grpSpPr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DB6C9283-C477-34FF-4A50-1BEB634AA76C}"/>
                </a:ext>
              </a:extLst>
            </p:cNvPr>
            <p:cNvGrpSpPr/>
            <p:nvPr/>
          </p:nvGrpSpPr>
          <p:grpSpPr>
            <a:xfrm>
              <a:off x="3249655" y="2436664"/>
              <a:ext cx="11784972" cy="5413671"/>
              <a:chOff x="0" y="0"/>
              <a:chExt cx="8400244" cy="3858826"/>
            </a:xfrm>
          </p:grpSpPr>
          <p:sp>
            <p:nvSpPr>
              <p:cNvPr id="22" name="Freeform 5">
                <a:extLst>
                  <a:ext uri="{FF2B5EF4-FFF2-40B4-BE49-F238E27FC236}">
                    <a16:creationId xmlns:a16="http://schemas.microsoft.com/office/drawing/2014/main" id="{45C40C8F-1EDB-0116-100C-5C04D2BA8229}"/>
                  </a:ext>
                </a:extLst>
              </p:cNvPr>
              <p:cNvSpPr/>
              <p:nvPr/>
            </p:nvSpPr>
            <p:spPr>
              <a:xfrm>
                <a:off x="10160" y="16510"/>
                <a:ext cx="8377385" cy="3830886"/>
              </a:xfrm>
              <a:custGeom>
                <a:avLst/>
                <a:gdLst/>
                <a:ahLst/>
                <a:cxnLst/>
                <a:rect l="l" t="t" r="r" b="b"/>
                <a:pathLst>
                  <a:path w="8377385" h="3830886">
                    <a:moveTo>
                      <a:pt x="8377385" y="3830886"/>
                    </a:moveTo>
                    <a:lnTo>
                      <a:pt x="0" y="3823266"/>
                    </a:lnTo>
                    <a:lnTo>
                      <a:pt x="0" y="1341878"/>
                    </a:lnTo>
                    <a:lnTo>
                      <a:pt x="17780" y="19050"/>
                    </a:lnTo>
                    <a:lnTo>
                      <a:pt x="4175643" y="0"/>
                    </a:lnTo>
                    <a:lnTo>
                      <a:pt x="8358335" y="50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6">
                <a:extLst>
                  <a:ext uri="{FF2B5EF4-FFF2-40B4-BE49-F238E27FC236}">
                    <a16:creationId xmlns:a16="http://schemas.microsoft.com/office/drawing/2014/main" id="{5DE803A2-29EB-5F0B-BD6F-030569626AF5}"/>
                  </a:ext>
                </a:extLst>
              </p:cNvPr>
              <p:cNvSpPr/>
              <p:nvPr/>
            </p:nvSpPr>
            <p:spPr>
              <a:xfrm>
                <a:off x="-3810" y="0"/>
                <a:ext cx="8406594" cy="3857556"/>
              </a:xfrm>
              <a:custGeom>
                <a:avLst/>
                <a:gdLst/>
                <a:ahLst/>
                <a:cxnLst/>
                <a:rect l="l" t="t" r="r" b="b"/>
                <a:pathLst>
                  <a:path w="8406594" h="3857556">
                    <a:moveTo>
                      <a:pt x="8372305" y="21590"/>
                    </a:moveTo>
                    <a:cubicBezTo>
                      <a:pt x="8373574" y="34290"/>
                      <a:pt x="8373574" y="44450"/>
                      <a:pt x="8374844" y="54610"/>
                    </a:cubicBezTo>
                    <a:cubicBezTo>
                      <a:pt x="8377384" y="122079"/>
                      <a:pt x="8378655" y="205694"/>
                      <a:pt x="8381194" y="286323"/>
                    </a:cubicBezTo>
                    <a:cubicBezTo>
                      <a:pt x="8381194" y="402787"/>
                      <a:pt x="8393894" y="2699216"/>
                      <a:pt x="8400244" y="2815680"/>
                    </a:cubicBezTo>
                    <a:cubicBezTo>
                      <a:pt x="8406594" y="2991869"/>
                      <a:pt x="8402784" y="3171044"/>
                      <a:pt x="8402784" y="3347233"/>
                    </a:cubicBezTo>
                    <a:cubicBezTo>
                      <a:pt x="8402784" y="3502519"/>
                      <a:pt x="8404055" y="3645859"/>
                      <a:pt x="8405324" y="3796596"/>
                    </a:cubicBezTo>
                    <a:cubicBezTo>
                      <a:pt x="8405324" y="3818186"/>
                      <a:pt x="8405324" y="3832156"/>
                      <a:pt x="8405324" y="3856286"/>
                    </a:cubicBezTo>
                    <a:cubicBezTo>
                      <a:pt x="8382464" y="3856286"/>
                      <a:pt x="8362144" y="3857556"/>
                      <a:pt x="8320118" y="3856286"/>
                    </a:cubicBezTo>
                    <a:cubicBezTo>
                      <a:pt x="7892597" y="3851206"/>
                      <a:pt x="7458500" y="3857556"/>
                      <a:pt x="7030980" y="3852476"/>
                    </a:cubicBezTo>
                    <a:cubicBezTo>
                      <a:pt x="6774467" y="3848666"/>
                      <a:pt x="6524532" y="3851206"/>
                      <a:pt x="6268020" y="3848666"/>
                    </a:cubicBezTo>
                    <a:cubicBezTo>
                      <a:pt x="6149630" y="3847396"/>
                      <a:pt x="6031240" y="3846126"/>
                      <a:pt x="5912849" y="3844856"/>
                    </a:cubicBezTo>
                    <a:cubicBezTo>
                      <a:pt x="5840500" y="3844856"/>
                      <a:pt x="5774728" y="3846126"/>
                      <a:pt x="5702378" y="3846126"/>
                    </a:cubicBezTo>
                    <a:cubicBezTo>
                      <a:pt x="5518215" y="3844856"/>
                      <a:pt x="5011768" y="3846126"/>
                      <a:pt x="4827605" y="3844856"/>
                    </a:cubicBezTo>
                    <a:cubicBezTo>
                      <a:pt x="4696060" y="3843586"/>
                      <a:pt x="2065166" y="3852476"/>
                      <a:pt x="1933621" y="3851206"/>
                    </a:cubicBezTo>
                    <a:cubicBezTo>
                      <a:pt x="1900735" y="3851206"/>
                      <a:pt x="1861271" y="3852476"/>
                      <a:pt x="1828385" y="3852476"/>
                    </a:cubicBezTo>
                    <a:cubicBezTo>
                      <a:pt x="1749458" y="3852476"/>
                      <a:pt x="1677109" y="3853746"/>
                      <a:pt x="1598182" y="3853746"/>
                    </a:cubicBezTo>
                    <a:cubicBezTo>
                      <a:pt x="1400865" y="3853746"/>
                      <a:pt x="1210125" y="3852476"/>
                      <a:pt x="1012808" y="3851206"/>
                    </a:cubicBezTo>
                    <a:cubicBezTo>
                      <a:pt x="894417" y="3849936"/>
                      <a:pt x="776027" y="3848666"/>
                      <a:pt x="664214" y="3847396"/>
                    </a:cubicBezTo>
                    <a:cubicBezTo>
                      <a:pt x="453743" y="3846126"/>
                      <a:pt x="243271" y="3844856"/>
                      <a:pt x="48260" y="3844856"/>
                    </a:cubicBezTo>
                    <a:cubicBezTo>
                      <a:pt x="38100" y="3844856"/>
                      <a:pt x="29210" y="3844856"/>
                      <a:pt x="19050" y="3843586"/>
                    </a:cubicBezTo>
                    <a:cubicBezTo>
                      <a:pt x="10160" y="3842316"/>
                      <a:pt x="5080" y="3835966"/>
                      <a:pt x="7620" y="3827076"/>
                    </a:cubicBezTo>
                    <a:cubicBezTo>
                      <a:pt x="16510" y="3795171"/>
                      <a:pt x="12700" y="3720515"/>
                      <a:pt x="11430" y="3642873"/>
                    </a:cubicBezTo>
                    <a:cubicBezTo>
                      <a:pt x="10160" y="3484601"/>
                      <a:pt x="6350" y="3329316"/>
                      <a:pt x="7620" y="3171044"/>
                    </a:cubicBezTo>
                    <a:cubicBezTo>
                      <a:pt x="5080" y="2973952"/>
                      <a:pt x="0" y="534182"/>
                      <a:pt x="7620" y="334103"/>
                    </a:cubicBezTo>
                    <a:cubicBezTo>
                      <a:pt x="8890" y="295282"/>
                      <a:pt x="7620" y="253474"/>
                      <a:pt x="8890" y="214653"/>
                    </a:cubicBezTo>
                    <a:cubicBezTo>
                      <a:pt x="10160" y="151942"/>
                      <a:pt x="12700" y="83258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78840" y="30480"/>
                      <a:pt x="184076" y="29210"/>
                    </a:cubicBezTo>
                    <a:cubicBezTo>
                      <a:pt x="361661" y="25400"/>
                      <a:pt x="539247" y="22860"/>
                      <a:pt x="723409" y="20320"/>
                    </a:cubicBezTo>
                    <a:cubicBezTo>
                      <a:pt x="848377" y="17780"/>
                      <a:pt x="973344" y="16510"/>
                      <a:pt x="1091735" y="13970"/>
                    </a:cubicBezTo>
                    <a:cubicBezTo>
                      <a:pt x="1210125" y="11430"/>
                      <a:pt x="1335092" y="8890"/>
                      <a:pt x="1453483" y="8890"/>
                    </a:cubicBezTo>
                    <a:cubicBezTo>
                      <a:pt x="1585027" y="7620"/>
                      <a:pt x="1716572" y="10160"/>
                      <a:pt x="1848117" y="8890"/>
                    </a:cubicBezTo>
                    <a:cubicBezTo>
                      <a:pt x="2012548" y="8890"/>
                      <a:pt x="4992036" y="6350"/>
                      <a:pt x="5156467" y="5080"/>
                    </a:cubicBezTo>
                    <a:cubicBezTo>
                      <a:pt x="5314321" y="3810"/>
                      <a:pt x="5472175" y="2540"/>
                      <a:pt x="5636605" y="2540"/>
                    </a:cubicBezTo>
                    <a:cubicBezTo>
                      <a:pt x="5906272" y="1270"/>
                      <a:pt x="6169362" y="0"/>
                      <a:pt x="6439028" y="0"/>
                    </a:cubicBezTo>
                    <a:cubicBezTo>
                      <a:pt x="6550841" y="0"/>
                      <a:pt x="6669232" y="2540"/>
                      <a:pt x="6781044" y="2540"/>
                    </a:cubicBezTo>
                    <a:cubicBezTo>
                      <a:pt x="7090175" y="3810"/>
                      <a:pt x="7405882" y="5080"/>
                      <a:pt x="7715012" y="7620"/>
                    </a:cubicBezTo>
                    <a:cubicBezTo>
                      <a:pt x="7879443" y="8890"/>
                      <a:pt x="8043874" y="12700"/>
                      <a:pt x="8208305" y="16510"/>
                    </a:cubicBezTo>
                    <a:cubicBezTo>
                      <a:pt x="8247769" y="16510"/>
                      <a:pt x="8287232" y="16510"/>
                      <a:pt x="8320118" y="16510"/>
                    </a:cubicBezTo>
                    <a:cubicBezTo>
                      <a:pt x="8353255" y="17780"/>
                      <a:pt x="8362144" y="20320"/>
                      <a:pt x="8372305" y="21590"/>
                    </a:cubicBezTo>
                    <a:close/>
                    <a:moveTo>
                      <a:pt x="8382464" y="3839776"/>
                    </a:moveTo>
                    <a:cubicBezTo>
                      <a:pt x="8383734" y="3823266"/>
                      <a:pt x="8385005" y="3810566"/>
                      <a:pt x="8385005" y="3797866"/>
                    </a:cubicBezTo>
                    <a:cubicBezTo>
                      <a:pt x="8383734" y="3630928"/>
                      <a:pt x="8382464" y="3472656"/>
                      <a:pt x="8382464" y="3302440"/>
                    </a:cubicBezTo>
                    <a:cubicBezTo>
                      <a:pt x="8382464" y="3224797"/>
                      <a:pt x="8385005" y="3147154"/>
                      <a:pt x="8383734" y="3069512"/>
                    </a:cubicBezTo>
                    <a:cubicBezTo>
                      <a:pt x="8383734" y="2997842"/>
                      <a:pt x="8382464" y="2923185"/>
                      <a:pt x="8381194" y="2851515"/>
                    </a:cubicBezTo>
                    <a:cubicBezTo>
                      <a:pt x="8376114" y="2741024"/>
                      <a:pt x="8364684" y="453553"/>
                      <a:pt x="8364684" y="343062"/>
                    </a:cubicBezTo>
                    <a:cubicBezTo>
                      <a:pt x="8362144" y="250488"/>
                      <a:pt x="8359605" y="154928"/>
                      <a:pt x="8357064" y="63500"/>
                    </a:cubicBezTo>
                    <a:cubicBezTo>
                      <a:pt x="8355794" y="44450"/>
                      <a:pt x="8354524" y="43180"/>
                      <a:pt x="8300387" y="41910"/>
                    </a:cubicBezTo>
                    <a:cubicBezTo>
                      <a:pt x="8280655" y="41910"/>
                      <a:pt x="8267500" y="41910"/>
                      <a:pt x="8247769" y="40640"/>
                    </a:cubicBezTo>
                    <a:cubicBezTo>
                      <a:pt x="8083338" y="36830"/>
                      <a:pt x="7912330" y="31750"/>
                      <a:pt x="7747899" y="30480"/>
                    </a:cubicBezTo>
                    <a:cubicBezTo>
                      <a:pt x="7346687" y="26670"/>
                      <a:pt x="6938898" y="25400"/>
                      <a:pt x="6537687" y="22860"/>
                    </a:cubicBezTo>
                    <a:cubicBezTo>
                      <a:pt x="6478492" y="22860"/>
                      <a:pt x="6412720" y="22860"/>
                      <a:pt x="6353524" y="22860"/>
                    </a:cubicBezTo>
                    <a:cubicBezTo>
                      <a:pt x="6254866" y="22860"/>
                      <a:pt x="6156207" y="22860"/>
                      <a:pt x="6064126" y="22860"/>
                    </a:cubicBezTo>
                    <a:cubicBezTo>
                      <a:pt x="5853654" y="22860"/>
                      <a:pt x="5643183" y="22860"/>
                      <a:pt x="5439289" y="24130"/>
                    </a:cubicBezTo>
                    <a:cubicBezTo>
                      <a:pt x="5261703" y="25400"/>
                      <a:pt x="2269060" y="29210"/>
                      <a:pt x="2091475" y="29210"/>
                    </a:cubicBezTo>
                    <a:cubicBezTo>
                      <a:pt x="1802076" y="29210"/>
                      <a:pt x="1512678" y="26670"/>
                      <a:pt x="1223279" y="33020"/>
                    </a:cubicBezTo>
                    <a:cubicBezTo>
                      <a:pt x="1072003" y="36830"/>
                      <a:pt x="927304" y="36830"/>
                      <a:pt x="782605" y="38100"/>
                    </a:cubicBezTo>
                    <a:cubicBezTo>
                      <a:pt x="532669" y="41910"/>
                      <a:pt x="282734" y="45720"/>
                      <a:pt x="49530" y="50800"/>
                    </a:cubicBezTo>
                    <a:cubicBezTo>
                      <a:pt x="36830" y="50800"/>
                      <a:pt x="34290" y="53340"/>
                      <a:pt x="33020" y="74299"/>
                    </a:cubicBezTo>
                    <a:cubicBezTo>
                      <a:pt x="31750" y="128051"/>
                      <a:pt x="31750" y="181804"/>
                      <a:pt x="30480" y="235557"/>
                    </a:cubicBezTo>
                    <a:cubicBezTo>
                      <a:pt x="29210" y="325144"/>
                      <a:pt x="26670" y="411746"/>
                      <a:pt x="25400" y="501333"/>
                    </a:cubicBezTo>
                    <a:cubicBezTo>
                      <a:pt x="20320" y="596893"/>
                      <a:pt x="26670" y="2932144"/>
                      <a:pt x="29210" y="3027704"/>
                    </a:cubicBezTo>
                    <a:cubicBezTo>
                      <a:pt x="29210" y="3129237"/>
                      <a:pt x="29210" y="3233756"/>
                      <a:pt x="30480" y="3335289"/>
                    </a:cubicBezTo>
                    <a:cubicBezTo>
                      <a:pt x="30480" y="3409945"/>
                      <a:pt x="33020" y="3484601"/>
                      <a:pt x="33020" y="3559258"/>
                    </a:cubicBezTo>
                    <a:cubicBezTo>
                      <a:pt x="33020" y="3639886"/>
                      <a:pt x="33020" y="3720515"/>
                      <a:pt x="31750" y="3797866"/>
                    </a:cubicBezTo>
                    <a:cubicBezTo>
                      <a:pt x="31750" y="3801676"/>
                      <a:pt x="31750" y="3804216"/>
                      <a:pt x="31750" y="3808026"/>
                    </a:cubicBezTo>
                    <a:cubicBezTo>
                      <a:pt x="31750" y="3818186"/>
                      <a:pt x="35560" y="3821996"/>
                      <a:pt x="44450" y="3821996"/>
                    </a:cubicBezTo>
                    <a:cubicBezTo>
                      <a:pt x="91995" y="3821996"/>
                      <a:pt x="184076" y="3823266"/>
                      <a:pt x="269580" y="3823266"/>
                    </a:cubicBezTo>
                    <a:cubicBezTo>
                      <a:pt x="394548" y="3823266"/>
                      <a:pt x="526092" y="3820726"/>
                      <a:pt x="651060" y="3823266"/>
                    </a:cubicBezTo>
                    <a:cubicBezTo>
                      <a:pt x="854954" y="3827076"/>
                      <a:pt x="1058848" y="3829616"/>
                      <a:pt x="1262743" y="3828346"/>
                    </a:cubicBezTo>
                    <a:cubicBezTo>
                      <a:pt x="1394288" y="3827076"/>
                      <a:pt x="1519255" y="3829616"/>
                      <a:pt x="1650800" y="3829616"/>
                    </a:cubicBezTo>
                    <a:cubicBezTo>
                      <a:pt x="1841540" y="3829616"/>
                      <a:pt x="2032280" y="3828346"/>
                      <a:pt x="2223020" y="3829616"/>
                    </a:cubicBezTo>
                    <a:cubicBezTo>
                      <a:pt x="2505841" y="3830886"/>
                      <a:pt x="5610296" y="3820726"/>
                      <a:pt x="5899695" y="3823266"/>
                    </a:cubicBezTo>
                    <a:cubicBezTo>
                      <a:pt x="6024663" y="3824536"/>
                      <a:pt x="6149630" y="3825806"/>
                      <a:pt x="6268020" y="3825806"/>
                    </a:cubicBezTo>
                    <a:cubicBezTo>
                      <a:pt x="6485069" y="3828346"/>
                      <a:pt x="6695541" y="3824536"/>
                      <a:pt x="6912590" y="3828346"/>
                    </a:cubicBezTo>
                    <a:cubicBezTo>
                      <a:pt x="7090175" y="3830886"/>
                      <a:pt x="7267760" y="3830886"/>
                      <a:pt x="7445346" y="3833426"/>
                    </a:cubicBezTo>
                    <a:cubicBezTo>
                      <a:pt x="7708435" y="3837236"/>
                      <a:pt x="7971524" y="3839776"/>
                      <a:pt x="8234615" y="3841046"/>
                    </a:cubicBezTo>
                    <a:cubicBezTo>
                      <a:pt x="8333273" y="3841046"/>
                      <a:pt x="8362144" y="3839776"/>
                      <a:pt x="8382464" y="38397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301E536-F2DD-9EAF-525C-F443F1A65D20}"/>
                </a:ext>
              </a:extLst>
            </p:cNvPr>
            <p:cNvSpPr txBox="1"/>
            <p:nvPr/>
          </p:nvSpPr>
          <p:spPr>
            <a:xfrm>
              <a:off x="3841607" y="4096478"/>
              <a:ext cx="10593386" cy="21097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7000" b="1">
                  <a:solidFill>
                    <a:srgbClr val="C3113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KHU DI TÍCH ĐỀN HÙNG</a:t>
              </a:r>
              <a:endParaRPr lang="en-US" sz="7000">
                <a:solidFill>
                  <a:srgbClr val="C3113D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0FD38FD-0E66-B5E0-F9BD-EC12F0B43608}"/>
              </a:ext>
            </a:extLst>
          </p:cNvPr>
          <p:cNvGrpSpPr/>
          <p:nvPr/>
        </p:nvGrpSpPr>
        <p:grpSpPr>
          <a:xfrm>
            <a:off x="7063165" y="1155674"/>
            <a:ext cx="4161678" cy="1497252"/>
            <a:chOff x="7063161" y="1460475"/>
            <a:chExt cx="4161677" cy="1497252"/>
          </a:xfrm>
        </p:grpSpPr>
        <p:grpSp>
          <p:nvGrpSpPr>
            <p:cNvPr id="26" name="Group 9">
              <a:extLst>
                <a:ext uri="{FF2B5EF4-FFF2-40B4-BE49-F238E27FC236}">
                  <a16:creationId xmlns:a16="http://schemas.microsoft.com/office/drawing/2014/main" id="{822CDF89-8785-95A6-8F18-252D11852D32}"/>
                </a:ext>
              </a:extLst>
            </p:cNvPr>
            <p:cNvGrpSpPr/>
            <p:nvPr/>
          </p:nvGrpSpPr>
          <p:grpSpPr>
            <a:xfrm>
              <a:off x="7063161" y="1460475"/>
              <a:ext cx="4161677" cy="1497252"/>
              <a:chOff x="0" y="0"/>
              <a:chExt cx="2845501" cy="317500"/>
            </a:xfrm>
          </p:grpSpPr>
          <p:sp>
            <p:nvSpPr>
              <p:cNvPr id="28" name="Freeform 10">
                <a:extLst>
                  <a:ext uri="{FF2B5EF4-FFF2-40B4-BE49-F238E27FC236}">
                    <a16:creationId xmlns:a16="http://schemas.microsoft.com/office/drawing/2014/main" id="{F23AA861-034D-A5EF-7561-0FEB8F91F1E9}"/>
                  </a:ext>
                </a:extLst>
              </p:cNvPr>
              <p:cNvSpPr/>
              <p:nvPr/>
            </p:nvSpPr>
            <p:spPr>
              <a:xfrm>
                <a:off x="10160" y="16510"/>
                <a:ext cx="2822641" cy="289560"/>
              </a:xfrm>
              <a:custGeom>
                <a:avLst/>
                <a:gdLst/>
                <a:ahLst/>
                <a:cxnLst/>
                <a:rect l="l" t="t" r="r" b="b"/>
                <a:pathLst>
                  <a:path w="2822641" h="289560">
                    <a:moveTo>
                      <a:pt x="2822641" y="289560"/>
                    </a:moveTo>
                    <a:lnTo>
                      <a:pt x="0" y="281940"/>
                    </a:lnTo>
                    <a:lnTo>
                      <a:pt x="0" y="113654"/>
                    </a:lnTo>
                    <a:lnTo>
                      <a:pt x="17780" y="19050"/>
                    </a:lnTo>
                    <a:lnTo>
                      <a:pt x="1405413" y="0"/>
                    </a:lnTo>
                    <a:lnTo>
                      <a:pt x="2803591" y="5080"/>
                    </a:lnTo>
                    <a:close/>
                  </a:path>
                </a:pathLst>
              </a:custGeom>
              <a:solidFill>
                <a:srgbClr val="06605A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1">
                <a:extLst>
                  <a:ext uri="{FF2B5EF4-FFF2-40B4-BE49-F238E27FC236}">
                    <a16:creationId xmlns:a16="http://schemas.microsoft.com/office/drawing/2014/main" id="{E5D682FF-450E-59D3-C0D5-94E3A86FB5D3}"/>
                  </a:ext>
                </a:extLst>
              </p:cNvPr>
              <p:cNvSpPr/>
              <p:nvPr/>
            </p:nvSpPr>
            <p:spPr>
              <a:xfrm>
                <a:off x="-3810" y="0"/>
                <a:ext cx="2851851" cy="316230"/>
              </a:xfrm>
              <a:custGeom>
                <a:avLst/>
                <a:gdLst/>
                <a:ahLst/>
                <a:cxnLst/>
                <a:rect l="l" t="t" r="r" b="b"/>
                <a:pathLst>
                  <a:path w="2851851" h="316230">
                    <a:moveTo>
                      <a:pt x="2817561" y="21590"/>
                    </a:moveTo>
                    <a:cubicBezTo>
                      <a:pt x="2818831" y="34290"/>
                      <a:pt x="2818831" y="44450"/>
                      <a:pt x="2820101" y="54610"/>
                    </a:cubicBezTo>
                    <a:cubicBezTo>
                      <a:pt x="2822641" y="67284"/>
                      <a:pt x="2823911" y="71537"/>
                      <a:pt x="2826451" y="75638"/>
                    </a:cubicBezTo>
                    <a:cubicBezTo>
                      <a:pt x="2826451" y="81561"/>
                      <a:pt x="2839151" y="198359"/>
                      <a:pt x="2845501" y="204283"/>
                    </a:cubicBezTo>
                    <a:cubicBezTo>
                      <a:pt x="2851851" y="213244"/>
                      <a:pt x="2848041" y="222357"/>
                      <a:pt x="2848041" y="231318"/>
                    </a:cubicBezTo>
                    <a:cubicBezTo>
                      <a:pt x="2848041" y="239216"/>
                      <a:pt x="2849311" y="246506"/>
                      <a:pt x="2850581" y="255270"/>
                    </a:cubicBezTo>
                    <a:cubicBezTo>
                      <a:pt x="2850581" y="276860"/>
                      <a:pt x="2850581" y="290830"/>
                      <a:pt x="2850581" y="314960"/>
                    </a:cubicBezTo>
                    <a:cubicBezTo>
                      <a:pt x="2827721" y="314960"/>
                      <a:pt x="2807401" y="316230"/>
                      <a:pt x="2783392" y="314960"/>
                    </a:cubicBezTo>
                    <a:cubicBezTo>
                      <a:pt x="2642213" y="309880"/>
                      <a:pt x="2498861" y="316230"/>
                      <a:pt x="2357682" y="311150"/>
                    </a:cubicBezTo>
                    <a:cubicBezTo>
                      <a:pt x="2272975" y="307340"/>
                      <a:pt x="2190439" y="309880"/>
                      <a:pt x="2105732" y="307340"/>
                    </a:cubicBezTo>
                    <a:cubicBezTo>
                      <a:pt x="2066636" y="306070"/>
                      <a:pt x="2027540" y="304800"/>
                      <a:pt x="1988444" y="303530"/>
                    </a:cubicBezTo>
                    <a:cubicBezTo>
                      <a:pt x="1964552" y="303530"/>
                      <a:pt x="1942832" y="304800"/>
                      <a:pt x="1918940" y="304800"/>
                    </a:cubicBezTo>
                    <a:cubicBezTo>
                      <a:pt x="1858125" y="303530"/>
                      <a:pt x="1690882" y="304800"/>
                      <a:pt x="1630066" y="303530"/>
                    </a:cubicBezTo>
                    <a:cubicBezTo>
                      <a:pt x="1586626" y="302260"/>
                      <a:pt x="717831" y="311150"/>
                      <a:pt x="674391" y="309880"/>
                    </a:cubicBezTo>
                    <a:cubicBezTo>
                      <a:pt x="663531" y="309880"/>
                      <a:pt x="650499" y="311150"/>
                      <a:pt x="639639" y="311150"/>
                    </a:cubicBezTo>
                    <a:cubicBezTo>
                      <a:pt x="613575" y="311150"/>
                      <a:pt x="589684" y="312420"/>
                      <a:pt x="563620" y="312420"/>
                    </a:cubicBezTo>
                    <a:cubicBezTo>
                      <a:pt x="498460" y="312420"/>
                      <a:pt x="435472" y="311150"/>
                      <a:pt x="370313" y="309880"/>
                    </a:cubicBezTo>
                    <a:cubicBezTo>
                      <a:pt x="331217" y="308610"/>
                      <a:pt x="292121" y="307340"/>
                      <a:pt x="255197" y="306070"/>
                    </a:cubicBezTo>
                    <a:cubicBezTo>
                      <a:pt x="185694" y="304800"/>
                      <a:pt x="116190" y="303530"/>
                      <a:pt x="48260" y="303530"/>
                    </a:cubicBezTo>
                    <a:cubicBezTo>
                      <a:pt x="38100" y="303530"/>
                      <a:pt x="29210" y="303530"/>
                      <a:pt x="19050" y="302260"/>
                    </a:cubicBezTo>
                    <a:cubicBezTo>
                      <a:pt x="10160" y="300990"/>
                      <a:pt x="5080" y="294640"/>
                      <a:pt x="7620" y="285750"/>
                    </a:cubicBezTo>
                    <a:cubicBezTo>
                      <a:pt x="16510" y="254101"/>
                      <a:pt x="12700" y="250303"/>
                      <a:pt x="11430" y="246354"/>
                    </a:cubicBezTo>
                    <a:cubicBezTo>
                      <a:pt x="10160" y="238305"/>
                      <a:pt x="6350" y="230407"/>
                      <a:pt x="7620" y="222357"/>
                    </a:cubicBezTo>
                    <a:cubicBezTo>
                      <a:pt x="5080" y="212333"/>
                      <a:pt x="0" y="88244"/>
                      <a:pt x="7620" y="78068"/>
                    </a:cubicBezTo>
                    <a:cubicBezTo>
                      <a:pt x="8890" y="76094"/>
                      <a:pt x="7620" y="73967"/>
                      <a:pt x="8890" y="71993"/>
                    </a:cubicBezTo>
                    <a:cubicBezTo>
                      <a:pt x="10160" y="68803"/>
                      <a:pt x="12700" y="65310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1890" y="30480"/>
                      <a:pt x="96642" y="29210"/>
                    </a:cubicBezTo>
                    <a:cubicBezTo>
                      <a:pt x="155286" y="25400"/>
                      <a:pt x="213930" y="22860"/>
                      <a:pt x="274745" y="20320"/>
                    </a:cubicBezTo>
                    <a:cubicBezTo>
                      <a:pt x="316013" y="17780"/>
                      <a:pt x="357281" y="16510"/>
                      <a:pt x="396377" y="13970"/>
                    </a:cubicBezTo>
                    <a:cubicBezTo>
                      <a:pt x="435472" y="11430"/>
                      <a:pt x="476740" y="8890"/>
                      <a:pt x="515836" y="8890"/>
                    </a:cubicBezTo>
                    <a:cubicBezTo>
                      <a:pt x="559276" y="7620"/>
                      <a:pt x="602716" y="10160"/>
                      <a:pt x="646155" y="8890"/>
                    </a:cubicBezTo>
                    <a:cubicBezTo>
                      <a:pt x="700455" y="8890"/>
                      <a:pt x="1684366" y="6350"/>
                      <a:pt x="1738665" y="5080"/>
                    </a:cubicBezTo>
                    <a:cubicBezTo>
                      <a:pt x="1790793" y="3810"/>
                      <a:pt x="1842921" y="2540"/>
                      <a:pt x="1897221" y="2540"/>
                    </a:cubicBezTo>
                    <a:cubicBezTo>
                      <a:pt x="1986272" y="1270"/>
                      <a:pt x="2073152" y="0"/>
                      <a:pt x="2162203" y="0"/>
                    </a:cubicBezTo>
                    <a:cubicBezTo>
                      <a:pt x="2199127" y="0"/>
                      <a:pt x="2238223" y="2540"/>
                      <a:pt x="2275147" y="2540"/>
                    </a:cubicBezTo>
                    <a:cubicBezTo>
                      <a:pt x="2377230" y="3810"/>
                      <a:pt x="2481485" y="5080"/>
                      <a:pt x="2583569" y="7620"/>
                    </a:cubicBezTo>
                    <a:cubicBezTo>
                      <a:pt x="2637869" y="8890"/>
                      <a:pt x="2692168" y="12700"/>
                      <a:pt x="2746468" y="16510"/>
                    </a:cubicBezTo>
                    <a:cubicBezTo>
                      <a:pt x="2759500" y="16510"/>
                      <a:pt x="2772532" y="16510"/>
                      <a:pt x="2783392" y="16510"/>
                    </a:cubicBezTo>
                    <a:cubicBezTo>
                      <a:pt x="2798511" y="17780"/>
                      <a:pt x="2807401" y="20320"/>
                      <a:pt x="2817561" y="21590"/>
                    </a:cubicBezTo>
                    <a:close/>
                    <a:moveTo>
                      <a:pt x="2827721" y="298450"/>
                    </a:moveTo>
                    <a:cubicBezTo>
                      <a:pt x="2828991" y="281940"/>
                      <a:pt x="2830261" y="269240"/>
                      <a:pt x="2830261" y="256540"/>
                    </a:cubicBezTo>
                    <a:cubicBezTo>
                      <a:pt x="2828991" y="245747"/>
                      <a:pt x="2827721" y="237697"/>
                      <a:pt x="2827721" y="229040"/>
                    </a:cubicBezTo>
                    <a:cubicBezTo>
                      <a:pt x="2827721" y="225091"/>
                      <a:pt x="2830261" y="221142"/>
                      <a:pt x="2828991" y="217193"/>
                    </a:cubicBezTo>
                    <a:cubicBezTo>
                      <a:pt x="2828991" y="213548"/>
                      <a:pt x="2827721" y="209751"/>
                      <a:pt x="2826451" y="206105"/>
                    </a:cubicBezTo>
                    <a:cubicBezTo>
                      <a:pt x="2821371" y="200486"/>
                      <a:pt x="2809941" y="84143"/>
                      <a:pt x="2809941" y="78524"/>
                    </a:cubicBezTo>
                    <a:cubicBezTo>
                      <a:pt x="2807401" y="73815"/>
                      <a:pt x="2804861" y="68955"/>
                      <a:pt x="2802321" y="63500"/>
                    </a:cubicBezTo>
                    <a:cubicBezTo>
                      <a:pt x="2801051" y="44450"/>
                      <a:pt x="2799781" y="43180"/>
                      <a:pt x="2776876" y="41910"/>
                    </a:cubicBezTo>
                    <a:cubicBezTo>
                      <a:pt x="2770360" y="41910"/>
                      <a:pt x="2766016" y="41910"/>
                      <a:pt x="2759500" y="40640"/>
                    </a:cubicBezTo>
                    <a:cubicBezTo>
                      <a:pt x="2705200" y="36830"/>
                      <a:pt x="2648729" y="31750"/>
                      <a:pt x="2594429" y="30480"/>
                    </a:cubicBezTo>
                    <a:cubicBezTo>
                      <a:pt x="2461938" y="26670"/>
                      <a:pt x="2327274" y="25400"/>
                      <a:pt x="2194783" y="22860"/>
                    </a:cubicBezTo>
                    <a:cubicBezTo>
                      <a:pt x="2175235" y="22860"/>
                      <a:pt x="2153515" y="22860"/>
                      <a:pt x="2133967" y="22860"/>
                    </a:cubicBezTo>
                    <a:cubicBezTo>
                      <a:pt x="2101388" y="22860"/>
                      <a:pt x="2068808" y="22860"/>
                      <a:pt x="2038400" y="22860"/>
                    </a:cubicBezTo>
                    <a:cubicBezTo>
                      <a:pt x="1968896" y="22860"/>
                      <a:pt x="1899393" y="22860"/>
                      <a:pt x="1832061" y="24130"/>
                    </a:cubicBezTo>
                    <a:cubicBezTo>
                      <a:pt x="1773417" y="25400"/>
                      <a:pt x="785163" y="29210"/>
                      <a:pt x="726519" y="29210"/>
                    </a:cubicBezTo>
                    <a:cubicBezTo>
                      <a:pt x="630951" y="29210"/>
                      <a:pt x="535384" y="26670"/>
                      <a:pt x="439816" y="33020"/>
                    </a:cubicBezTo>
                    <a:cubicBezTo>
                      <a:pt x="389861" y="36830"/>
                      <a:pt x="342077" y="36830"/>
                      <a:pt x="294293" y="38100"/>
                    </a:cubicBezTo>
                    <a:cubicBezTo>
                      <a:pt x="211758" y="41910"/>
                      <a:pt x="129222" y="45720"/>
                      <a:pt x="49530" y="50800"/>
                    </a:cubicBezTo>
                    <a:cubicBezTo>
                      <a:pt x="36830" y="50800"/>
                      <a:pt x="34290" y="53340"/>
                      <a:pt x="33020" y="64854"/>
                    </a:cubicBezTo>
                    <a:cubicBezTo>
                      <a:pt x="31750" y="67588"/>
                      <a:pt x="31750" y="70322"/>
                      <a:pt x="30480" y="73056"/>
                    </a:cubicBezTo>
                    <a:cubicBezTo>
                      <a:pt x="29210" y="77612"/>
                      <a:pt x="26670" y="82017"/>
                      <a:pt x="25400" y="86573"/>
                    </a:cubicBezTo>
                    <a:cubicBezTo>
                      <a:pt x="20320" y="91434"/>
                      <a:pt x="26670" y="210206"/>
                      <a:pt x="29210" y="215067"/>
                    </a:cubicBezTo>
                    <a:cubicBezTo>
                      <a:pt x="29210" y="220231"/>
                      <a:pt x="29210" y="225547"/>
                      <a:pt x="30480" y="230711"/>
                    </a:cubicBezTo>
                    <a:cubicBezTo>
                      <a:pt x="30480" y="234508"/>
                      <a:pt x="33020" y="238305"/>
                      <a:pt x="33020" y="242102"/>
                    </a:cubicBezTo>
                    <a:cubicBezTo>
                      <a:pt x="33020" y="246203"/>
                      <a:pt x="33020" y="250303"/>
                      <a:pt x="31750" y="256540"/>
                    </a:cubicBezTo>
                    <a:cubicBezTo>
                      <a:pt x="31750" y="260350"/>
                      <a:pt x="31750" y="262890"/>
                      <a:pt x="31750" y="266700"/>
                    </a:cubicBezTo>
                    <a:cubicBezTo>
                      <a:pt x="31750" y="276860"/>
                      <a:pt x="35560" y="280670"/>
                      <a:pt x="44450" y="280670"/>
                    </a:cubicBezTo>
                    <a:cubicBezTo>
                      <a:pt x="66234" y="280670"/>
                      <a:pt x="96642" y="281940"/>
                      <a:pt x="124878" y="281940"/>
                    </a:cubicBezTo>
                    <a:cubicBezTo>
                      <a:pt x="166146" y="281940"/>
                      <a:pt x="209586" y="279400"/>
                      <a:pt x="250853" y="281940"/>
                    </a:cubicBezTo>
                    <a:cubicBezTo>
                      <a:pt x="318185" y="285750"/>
                      <a:pt x="385517" y="288290"/>
                      <a:pt x="452848" y="287020"/>
                    </a:cubicBezTo>
                    <a:cubicBezTo>
                      <a:pt x="496288" y="285750"/>
                      <a:pt x="537556" y="288290"/>
                      <a:pt x="580996" y="288290"/>
                    </a:cubicBezTo>
                    <a:cubicBezTo>
                      <a:pt x="643983" y="288290"/>
                      <a:pt x="706971" y="287020"/>
                      <a:pt x="769959" y="288290"/>
                    </a:cubicBezTo>
                    <a:cubicBezTo>
                      <a:pt x="863354" y="289560"/>
                      <a:pt x="1888533" y="279400"/>
                      <a:pt x="1984100" y="281940"/>
                    </a:cubicBezTo>
                    <a:cubicBezTo>
                      <a:pt x="2025368" y="283210"/>
                      <a:pt x="2066636" y="284480"/>
                      <a:pt x="2105732" y="284480"/>
                    </a:cubicBezTo>
                    <a:cubicBezTo>
                      <a:pt x="2177407" y="287020"/>
                      <a:pt x="2246911" y="283210"/>
                      <a:pt x="2318586" y="287020"/>
                    </a:cubicBezTo>
                    <a:cubicBezTo>
                      <a:pt x="2377230" y="289560"/>
                      <a:pt x="2435874" y="289560"/>
                      <a:pt x="2494517" y="292100"/>
                    </a:cubicBezTo>
                    <a:cubicBezTo>
                      <a:pt x="2581397" y="295910"/>
                      <a:pt x="2668276" y="298450"/>
                      <a:pt x="2755156" y="299720"/>
                    </a:cubicBezTo>
                    <a:cubicBezTo>
                      <a:pt x="2787736" y="299720"/>
                      <a:pt x="2807401" y="298450"/>
                      <a:pt x="2827721" y="298450"/>
                    </a:cubicBezTo>
                    <a:close/>
                  </a:path>
                </a:pathLst>
              </a:custGeom>
              <a:solidFill>
                <a:srgbClr val="06605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TextBox 9">
              <a:extLst>
                <a:ext uri="{FF2B5EF4-FFF2-40B4-BE49-F238E27FC236}">
                  <a16:creationId xmlns:a16="http://schemas.microsoft.com/office/drawing/2014/main" id="{00B4465C-9B54-C065-D08A-C6F85418D5C4}"/>
                </a:ext>
              </a:extLst>
            </p:cNvPr>
            <p:cNvSpPr txBox="1"/>
            <p:nvPr/>
          </p:nvSpPr>
          <p:spPr>
            <a:xfrm>
              <a:off x="7078021" y="1696365"/>
              <a:ext cx="4120559" cy="10772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7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 1</a:t>
              </a: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290A3AA0-2A47-B552-1CF5-40E51DAE0A19}"/>
              </a:ext>
            </a:extLst>
          </p:cNvPr>
          <p:cNvSpPr txBox="1"/>
          <p:nvPr/>
        </p:nvSpPr>
        <p:spPr>
          <a:xfrm>
            <a:off x="4367394" y="598004"/>
            <a:ext cx="10591800" cy="830995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/>
            <a:r>
              <a:rPr lang="en-US" sz="4800" b="1">
                <a:solidFill>
                  <a:srgbClr val="066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1. Xác định vị trí của khu di tích </a:t>
            </a:r>
            <a:endParaRPr lang="en-US" sz="4800" b="1" dirty="0">
              <a:solidFill>
                <a:srgbClr val="0660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A913D2-1088-F451-D774-A9A374F06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1748" y="1889199"/>
            <a:ext cx="5562600" cy="81515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3F426E-B341-B20D-F7C0-C226A32D643C}"/>
              </a:ext>
            </a:extLst>
          </p:cNvPr>
          <p:cNvSpPr txBox="1"/>
          <p:nvPr/>
        </p:nvSpPr>
        <p:spPr>
          <a:xfrm>
            <a:off x="776594" y="2790545"/>
            <a:ext cx="10591800" cy="1892824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>
                <a:latin typeface="Arial" panose="020B0604020202020204" pitchFamily="34" charset="0"/>
                <a:cs typeface="Arial" panose="020B0604020202020204" pitchFamily="34" charset="0"/>
              </a:rPr>
              <a:t>Đọc thông tin, quan sát hình 1 và thực hiện yêu cầu: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2B5B7A-0F89-7D42-BDAD-FD3BF53BE62B}"/>
              </a:ext>
            </a:extLst>
          </p:cNvPr>
          <p:cNvGrpSpPr/>
          <p:nvPr/>
        </p:nvGrpSpPr>
        <p:grpSpPr>
          <a:xfrm>
            <a:off x="1245121" y="4603524"/>
            <a:ext cx="9654750" cy="5262776"/>
            <a:chOff x="1245116" y="3924300"/>
            <a:chExt cx="9654749" cy="526277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72F045E-6D70-FC39-B706-40AFD3DC1EB7}"/>
                </a:ext>
              </a:extLst>
            </p:cNvPr>
            <p:cNvSpPr txBox="1"/>
            <p:nvPr/>
          </p:nvSpPr>
          <p:spPr>
            <a:xfrm>
              <a:off x="1245116" y="5100850"/>
              <a:ext cx="9654749" cy="4086224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571490" indent="-57149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3900"/>
                <a:t>Khu di tích Đền Hùng nằm trên địa bàn của các huyện/</a:t>
              </a:r>
              <a:r>
                <a:rPr lang="en-US" sz="3900"/>
                <a:t> </a:t>
              </a:r>
              <a:r>
                <a:rPr lang="vi-VN" sz="3900"/>
                <a:t>thành phố nào?</a:t>
              </a:r>
            </a:p>
            <a:p>
              <a:pPr marL="571490" indent="-57149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3900"/>
                <a:t>Xác định thời gian, địa điểm tổ chức Lễ Giỗ tổ Hùng Vương hiện nay.</a:t>
              </a: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68743057-C654-5176-D7DB-57173572BD04}"/>
                </a:ext>
              </a:extLst>
            </p:cNvPr>
            <p:cNvSpPr/>
            <p:nvPr/>
          </p:nvSpPr>
          <p:spPr>
            <a:xfrm>
              <a:off x="4599622" y="3924300"/>
              <a:ext cx="2945739" cy="1553877"/>
            </a:xfrm>
            <a:custGeom>
              <a:avLst/>
              <a:gdLst/>
              <a:ahLst/>
              <a:cxnLst/>
              <a:rect l="l" t="t" r="r" b="b"/>
              <a:pathLst>
                <a:path w="3406061" h="1796697">
                  <a:moveTo>
                    <a:pt x="0" y="0"/>
                  </a:moveTo>
                  <a:lnTo>
                    <a:pt x="3406061" y="0"/>
                  </a:lnTo>
                  <a:lnTo>
                    <a:pt x="3406061" y="1796697"/>
                  </a:lnTo>
                  <a:lnTo>
                    <a:pt x="0" y="1796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5407DE-5BDF-A7CC-FD6D-B6D1C5991284}"/>
              </a:ext>
            </a:extLst>
          </p:cNvPr>
          <p:cNvGrpSpPr/>
          <p:nvPr/>
        </p:nvGrpSpPr>
        <p:grpSpPr>
          <a:xfrm>
            <a:off x="756860" y="1173530"/>
            <a:ext cx="6064272" cy="1416635"/>
            <a:chOff x="924788" y="1057404"/>
            <a:chExt cx="6064271" cy="141663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E6CEA74-BC75-73D2-ED3B-5159BCB59B87}"/>
                </a:ext>
              </a:extLst>
            </p:cNvPr>
            <p:cNvSpPr txBox="1"/>
            <p:nvPr/>
          </p:nvSpPr>
          <p:spPr>
            <a:xfrm>
              <a:off x="2340860" y="1781541"/>
              <a:ext cx="4648199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900" b="1">
                  <a:latin typeface="Arial" panose="020B0604020202020204" pitchFamily="34" charset="0"/>
                  <a:cs typeface="Arial" panose="020B0604020202020204" pitchFamily="34" charset="0"/>
                </a:rPr>
                <a:t>Thảo luận nhóm </a:t>
              </a:r>
            </a:p>
          </p:txBody>
        </p:sp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5A83E842-3BC3-5B24-63E3-53C9E94091FC}"/>
                </a:ext>
              </a:extLst>
            </p:cNvPr>
            <p:cNvSpPr/>
            <p:nvPr/>
          </p:nvSpPr>
          <p:spPr>
            <a:xfrm>
              <a:off x="924788" y="1057404"/>
              <a:ext cx="1416071" cy="1371819"/>
            </a:xfrm>
            <a:custGeom>
              <a:avLst/>
              <a:gdLst/>
              <a:ahLst/>
              <a:cxnLst/>
              <a:rect l="l" t="t" r="r" b="b"/>
              <a:pathLst>
                <a:path w="4247535" h="4114800">
                  <a:moveTo>
                    <a:pt x="0" y="0"/>
                  </a:moveTo>
                  <a:lnTo>
                    <a:pt x="4247535" y="0"/>
                  </a:lnTo>
                  <a:lnTo>
                    <a:pt x="424753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94192">
            <a:off x="-269222" y="140417"/>
            <a:ext cx="2538400" cy="13984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A913D2-1088-F451-D774-A9A374F064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400" y="-5911341"/>
            <a:ext cx="15087600" cy="2210968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C8F0DD9-EA44-4C1D-1896-8BD9A9DB42A1}"/>
              </a:ext>
            </a:extLst>
          </p:cNvPr>
          <p:cNvSpPr/>
          <p:nvPr/>
        </p:nvSpPr>
        <p:spPr>
          <a:xfrm>
            <a:off x="3276603" y="3009900"/>
            <a:ext cx="3962402" cy="2438400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D5A35AC-DA67-10F2-A923-800E66D8FE27}"/>
              </a:ext>
            </a:extLst>
          </p:cNvPr>
          <p:cNvCxnSpPr>
            <a:cxnSpLocks/>
          </p:cNvCxnSpPr>
          <p:nvPr/>
        </p:nvCxnSpPr>
        <p:spPr>
          <a:xfrm flipV="1">
            <a:off x="7239000" y="2781300"/>
            <a:ext cx="1692512" cy="1371600"/>
          </a:xfrm>
          <a:prstGeom prst="straightConnector1">
            <a:avLst/>
          </a:prstGeom>
          <a:ln w="57150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761BB95-2A82-2F08-2C4F-2393C4FC1F11}"/>
              </a:ext>
            </a:extLst>
          </p:cNvPr>
          <p:cNvGrpSpPr/>
          <p:nvPr/>
        </p:nvGrpSpPr>
        <p:grpSpPr>
          <a:xfrm>
            <a:off x="8940534" y="839630"/>
            <a:ext cx="8763000" cy="2578895"/>
            <a:chOff x="9220200" y="800100"/>
            <a:chExt cx="8763000" cy="257889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E1316A-7B80-6E7E-3FCB-BB1A240B2150}"/>
                </a:ext>
              </a:extLst>
            </p:cNvPr>
            <p:cNvSpPr/>
            <p:nvPr/>
          </p:nvSpPr>
          <p:spPr>
            <a:xfrm>
              <a:off x="9220200" y="800100"/>
              <a:ext cx="8763000" cy="257889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E6166AA-5F83-9329-14AF-735E3BFF7890}"/>
                </a:ext>
              </a:extLst>
            </p:cNvPr>
            <p:cNvSpPr txBox="1"/>
            <p:nvPr/>
          </p:nvSpPr>
          <p:spPr>
            <a:xfrm>
              <a:off x="9356490" y="1177084"/>
              <a:ext cx="8490422" cy="18928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900">
                  <a:latin typeface="Arial" panose="020B0604020202020204" pitchFamily="34" charset="0"/>
                  <a:cs typeface="Arial" panose="020B0604020202020204" pitchFamily="34" charset="0"/>
                </a:rPr>
                <a:t>Khu di tích Đền Hùng nằm trên địa bàn thành phố Việt Trì, tỉnh Phú Thọ.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9E4BC1D-8BC6-4838-5967-D5ABB638F272}"/>
              </a:ext>
            </a:extLst>
          </p:cNvPr>
          <p:cNvGrpSpPr/>
          <p:nvPr/>
        </p:nvGrpSpPr>
        <p:grpSpPr>
          <a:xfrm>
            <a:off x="9969232" y="4991102"/>
            <a:ext cx="6705600" cy="4366700"/>
            <a:chOff x="10738574" y="2495911"/>
            <a:chExt cx="6705600" cy="43667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7772856-E3C6-E529-4B2F-CCD8A6D712A6}"/>
                </a:ext>
              </a:extLst>
            </p:cNvPr>
            <p:cNvSpPr/>
            <p:nvPr/>
          </p:nvSpPr>
          <p:spPr>
            <a:xfrm>
              <a:off x="11233874" y="2495911"/>
              <a:ext cx="5715000" cy="4366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2953E10-4A69-CAA4-06C0-0A24E053A0A7}"/>
                </a:ext>
              </a:extLst>
            </p:cNvPr>
            <p:cNvSpPr/>
            <p:nvPr/>
          </p:nvSpPr>
          <p:spPr>
            <a:xfrm>
              <a:off x="11233874" y="2495911"/>
              <a:ext cx="5715000" cy="896648"/>
            </a:xfrm>
            <a:prstGeom prst="rect">
              <a:avLst/>
            </a:prstGeom>
            <a:solidFill>
              <a:srgbClr val="FFEA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2F52DF-60E6-34F8-B5A6-22CD4771C307}"/>
                </a:ext>
              </a:extLst>
            </p:cNvPr>
            <p:cNvSpPr txBox="1"/>
            <p:nvPr/>
          </p:nvSpPr>
          <p:spPr>
            <a:xfrm>
              <a:off x="12322538" y="2590293"/>
              <a:ext cx="3537674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900" b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ÂM LỊCH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03D3A78-5D52-529C-D153-5BE524F8502F}"/>
                </a:ext>
              </a:extLst>
            </p:cNvPr>
            <p:cNvSpPr txBox="1"/>
            <p:nvPr/>
          </p:nvSpPr>
          <p:spPr>
            <a:xfrm>
              <a:off x="12126412" y="3164850"/>
              <a:ext cx="373380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0" b="1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06812AA-2338-C5EC-C8B0-15506786368B}"/>
                </a:ext>
              </a:extLst>
            </p:cNvPr>
            <p:cNvSpPr txBox="1"/>
            <p:nvPr/>
          </p:nvSpPr>
          <p:spPr>
            <a:xfrm>
              <a:off x="10738574" y="6154725"/>
              <a:ext cx="6705600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900" b="1">
                  <a:latin typeface="Arial" panose="020B0604020202020204" pitchFamily="34" charset="0"/>
                  <a:cs typeface="Arial" panose="020B0604020202020204" pitchFamily="34" charset="0"/>
                </a:rPr>
                <a:t>THÁNG 3 HẰNG NĂM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CFA2805-FC66-42AD-F883-8F3D42E8ADF8}"/>
              </a:ext>
            </a:extLst>
          </p:cNvPr>
          <p:cNvSpPr txBox="1"/>
          <p:nvPr/>
        </p:nvSpPr>
        <p:spPr>
          <a:xfrm>
            <a:off x="9396557" y="3710477"/>
            <a:ext cx="7654830" cy="784828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/>
            <a:r>
              <a:rPr lang="en-US" sz="45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giỗ Tổ được tổ chức </a:t>
            </a:r>
          </a:p>
        </p:txBody>
      </p:sp>
    </p:spTree>
    <p:extLst>
      <p:ext uri="{BB962C8B-B14F-4D97-AF65-F5344CB8AC3E}">
        <p14:creationId xmlns:p14="http://schemas.microsoft.com/office/powerpoint/2010/main" val="385129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290A3AA0-2A47-B552-1CF5-40E51DAE0A19}"/>
              </a:ext>
            </a:extLst>
          </p:cNvPr>
          <p:cNvSpPr txBox="1"/>
          <p:nvPr/>
        </p:nvSpPr>
        <p:spPr>
          <a:xfrm>
            <a:off x="1773268" y="114302"/>
            <a:ext cx="14741464" cy="2308322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rgbClr val="066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2. Một số công trình kiến trúc chính trong khu di tích đền Hùng  </a:t>
            </a:r>
            <a:endParaRPr lang="en-US" sz="4800" b="1" dirty="0">
              <a:solidFill>
                <a:srgbClr val="0660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3BCDBAE-1DA1-CCA7-21F4-55415A4F15B3}"/>
              </a:ext>
            </a:extLst>
          </p:cNvPr>
          <p:cNvGrpSpPr/>
          <p:nvPr/>
        </p:nvGrpSpPr>
        <p:grpSpPr>
          <a:xfrm>
            <a:off x="756860" y="1521158"/>
            <a:ext cx="6064272" cy="1416635"/>
            <a:chOff x="924788" y="1057404"/>
            <a:chExt cx="6064271" cy="141663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27D8CC4-A027-FB64-CD26-1A77C910D1F0}"/>
                </a:ext>
              </a:extLst>
            </p:cNvPr>
            <p:cNvSpPr txBox="1"/>
            <p:nvPr/>
          </p:nvSpPr>
          <p:spPr>
            <a:xfrm>
              <a:off x="2340860" y="1781541"/>
              <a:ext cx="4648199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900" b="1">
                  <a:latin typeface="Arial" panose="020B0604020202020204" pitchFamily="34" charset="0"/>
                  <a:cs typeface="Arial" panose="020B0604020202020204" pitchFamily="34" charset="0"/>
                </a:rPr>
                <a:t>Thảo luận nhóm </a:t>
              </a:r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31ECFD2A-3BBA-A655-274A-83D0248C8754}"/>
                </a:ext>
              </a:extLst>
            </p:cNvPr>
            <p:cNvSpPr/>
            <p:nvPr/>
          </p:nvSpPr>
          <p:spPr>
            <a:xfrm>
              <a:off x="924788" y="1057404"/>
              <a:ext cx="1416071" cy="1371819"/>
            </a:xfrm>
            <a:custGeom>
              <a:avLst/>
              <a:gdLst/>
              <a:ahLst/>
              <a:cxnLst/>
              <a:rect l="l" t="t" r="r" b="b"/>
              <a:pathLst>
                <a:path w="4247535" h="4114800">
                  <a:moveTo>
                    <a:pt x="0" y="0"/>
                  </a:moveTo>
                  <a:lnTo>
                    <a:pt x="4247535" y="0"/>
                  </a:lnTo>
                  <a:lnTo>
                    <a:pt x="424753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5C7ACD-AF96-E733-F1AA-640D7132FB42}"/>
              </a:ext>
            </a:extLst>
          </p:cNvPr>
          <p:cNvGrpSpPr/>
          <p:nvPr/>
        </p:nvGrpSpPr>
        <p:grpSpPr>
          <a:xfrm>
            <a:off x="1183934" y="2411159"/>
            <a:ext cx="16334696" cy="7968113"/>
            <a:chOff x="1183934" y="2411156"/>
            <a:chExt cx="16334696" cy="79681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57A7728-A04C-31BC-F63C-72E92E8C3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60"/>
            <a:stretch/>
          </p:blipFill>
          <p:spPr>
            <a:xfrm>
              <a:off x="9989677" y="2411156"/>
              <a:ext cx="7528953" cy="787584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B77544-88DB-D439-041F-972A2E4A01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735" b="80223"/>
            <a:stretch/>
          </p:blipFill>
          <p:spPr>
            <a:xfrm>
              <a:off x="1183934" y="8041708"/>
              <a:ext cx="8839200" cy="233756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FD9E666-EEF5-AF1A-7E3C-332C051DFD9A}"/>
              </a:ext>
            </a:extLst>
          </p:cNvPr>
          <p:cNvGrpSpPr/>
          <p:nvPr/>
        </p:nvGrpSpPr>
        <p:grpSpPr>
          <a:xfrm>
            <a:off x="1547404" y="3339579"/>
            <a:ext cx="6858000" cy="4298319"/>
            <a:chOff x="1688632" y="3329893"/>
            <a:chExt cx="6858000" cy="429832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863A63B-DEF1-03CE-E3CB-A4EC8A651377}"/>
                </a:ext>
              </a:extLst>
            </p:cNvPr>
            <p:cNvSpPr txBox="1"/>
            <p:nvPr/>
          </p:nvSpPr>
          <p:spPr>
            <a:xfrm>
              <a:off x="1688632" y="4538004"/>
              <a:ext cx="6858000" cy="309020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900">
                  <a:latin typeface="Arial" panose="020B0604020202020204" pitchFamily="34" charset="0"/>
                  <a:cs typeface="Arial" panose="020B0604020202020204" pitchFamily="34" charset="0"/>
                </a:rPr>
                <a:t>Xác định các công trình kiến trúc chính trong khu di tích đền Hùng.</a:t>
              </a:r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F8E8F960-8707-EDBA-779E-D36C5855220E}"/>
                </a:ext>
              </a:extLst>
            </p:cNvPr>
            <p:cNvSpPr/>
            <p:nvPr/>
          </p:nvSpPr>
          <p:spPr>
            <a:xfrm>
              <a:off x="4638259" y="3329893"/>
              <a:ext cx="1509424" cy="1509424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982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4">
            <a:extLst>
              <a:ext uri="{FF2B5EF4-FFF2-40B4-BE49-F238E27FC236}">
                <a16:creationId xmlns:a16="http://schemas.microsoft.com/office/drawing/2014/main" id="{5411371A-7BEF-854B-B902-BEE2D3A42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94192">
            <a:off x="-269222" y="140417"/>
            <a:ext cx="2538400" cy="1398428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31EFD2F6-152F-6464-85D3-F0F02EFF7F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20274" y="-353016"/>
            <a:ext cx="1608084" cy="190203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BB985C3-63E9-A1CA-F75F-68A05F38587C}"/>
              </a:ext>
            </a:extLst>
          </p:cNvPr>
          <p:cNvGrpSpPr/>
          <p:nvPr/>
        </p:nvGrpSpPr>
        <p:grpSpPr>
          <a:xfrm>
            <a:off x="1333503" y="1841745"/>
            <a:ext cx="15811502" cy="1711506"/>
            <a:chOff x="1333499" y="1841745"/>
            <a:chExt cx="15811501" cy="171150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C248924-E468-C083-8BF2-1BA52FF25180}"/>
                </a:ext>
              </a:extLst>
            </p:cNvPr>
            <p:cNvSpPr/>
            <p:nvPr/>
          </p:nvSpPr>
          <p:spPr>
            <a:xfrm>
              <a:off x="1333499" y="1841745"/>
              <a:ext cx="15621000" cy="1524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A890A0D-FF45-F5AA-7F86-64F875D7F277}"/>
                </a:ext>
              </a:extLst>
            </p:cNvPr>
            <p:cNvSpPr/>
            <p:nvPr/>
          </p:nvSpPr>
          <p:spPr>
            <a:xfrm>
              <a:off x="1524000" y="2029251"/>
              <a:ext cx="15621000" cy="1524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 công trình chính trong khu di tích 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9E4CD9F-27FC-BBB7-0965-5A66EEAF7F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70" r="70821" b="20894"/>
          <a:stretch/>
        </p:blipFill>
        <p:spPr>
          <a:xfrm>
            <a:off x="12255693" y="4223536"/>
            <a:ext cx="5807122" cy="50124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2C5CEA-47D1-5D0F-1E00-6845757034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0" t="60040" r="35410" b="20424"/>
          <a:stretch/>
        </p:blipFill>
        <p:spPr>
          <a:xfrm>
            <a:off x="175151" y="4223536"/>
            <a:ext cx="5807122" cy="50124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E4E9AF-99D1-13B0-F136-41A27C36F9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68" t="60040" r="-547" b="20424"/>
          <a:stretch/>
        </p:blipFill>
        <p:spPr>
          <a:xfrm>
            <a:off x="6240441" y="4227517"/>
            <a:ext cx="5807122" cy="501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1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4">
            <a:extLst>
              <a:ext uri="{FF2B5EF4-FFF2-40B4-BE49-F238E27FC236}">
                <a16:creationId xmlns:a16="http://schemas.microsoft.com/office/drawing/2014/main" id="{5411371A-7BEF-854B-B902-BEE2D3A42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94192">
            <a:off x="-269222" y="140417"/>
            <a:ext cx="2538400" cy="1398428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31EFD2F6-152F-6464-85D3-F0F02EFF7F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20274" y="-353016"/>
            <a:ext cx="1608084" cy="190203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BB985C3-63E9-A1CA-F75F-68A05F38587C}"/>
              </a:ext>
            </a:extLst>
          </p:cNvPr>
          <p:cNvGrpSpPr/>
          <p:nvPr/>
        </p:nvGrpSpPr>
        <p:grpSpPr>
          <a:xfrm>
            <a:off x="1333503" y="1841745"/>
            <a:ext cx="15811502" cy="1711506"/>
            <a:chOff x="1333499" y="1841745"/>
            <a:chExt cx="15811501" cy="171150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C248924-E468-C083-8BF2-1BA52FF25180}"/>
                </a:ext>
              </a:extLst>
            </p:cNvPr>
            <p:cNvSpPr/>
            <p:nvPr/>
          </p:nvSpPr>
          <p:spPr>
            <a:xfrm>
              <a:off x="1333499" y="1841745"/>
              <a:ext cx="15621000" cy="1524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A890A0D-FF45-F5AA-7F86-64F875D7F277}"/>
                </a:ext>
              </a:extLst>
            </p:cNvPr>
            <p:cNvSpPr/>
            <p:nvPr/>
          </p:nvSpPr>
          <p:spPr>
            <a:xfrm>
              <a:off x="1524000" y="2029251"/>
              <a:ext cx="15621000" cy="1524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 công trình chính trong khu di tích 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C9E4DE7-5AEA-61BF-0675-897D45FD44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" t="79964" r="70712" b="500"/>
          <a:stretch/>
        </p:blipFill>
        <p:spPr>
          <a:xfrm>
            <a:off x="455275" y="4295351"/>
            <a:ext cx="5649942" cy="4876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04F22A-8D1B-78B9-8482-7CECB47557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0" t="79918" r="35641" b="546"/>
          <a:stretch/>
        </p:blipFill>
        <p:spPr>
          <a:xfrm>
            <a:off x="12268203" y="4295351"/>
            <a:ext cx="5649942" cy="4876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41A966-904B-BC2A-F950-591E9A05FA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31" t="80001" r="-311" b="463"/>
          <a:stretch/>
        </p:blipFill>
        <p:spPr>
          <a:xfrm>
            <a:off x="6361739" y="4295351"/>
            <a:ext cx="5649942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1312</TotalTime>
  <Words>1066</Words>
  <Application>Microsoft Office PowerPoint</Application>
  <PresentationFormat>Custom</PresentationFormat>
  <Paragraphs>119</Paragraphs>
  <Slides>29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Calibri</vt:lpstr>
      <vt:lpstr>Wingdings</vt:lpstr>
      <vt:lpstr>Berlin Sans FB Demi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THKD</cp:lastModifiedBy>
  <cp:revision>8</cp:revision>
  <dcterms:created xsi:type="dcterms:W3CDTF">2023-06-22T09:15:38Z</dcterms:created>
  <dcterms:modified xsi:type="dcterms:W3CDTF">2024-11-25T14:35:51Z</dcterms:modified>
  <dc:identifier>DAEtQOoRWgU</dc:identifier>
</cp:coreProperties>
</file>