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89" r:id="rId3"/>
    <p:sldId id="290" r:id="rId4"/>
    <p:sldId id="291" r:id="rId5"/>
    <p:sldId id="292" r:id="rId6"/>
    <p:sldId id="293" r:id="rId7"/>
    <p:sldId id="294" r:id="rId8"/>
    <p:sldId id="282" r:id="rId9"/>
    <p:sldId id="260" r:id="rId10"/>
    <p:sldId id="258" r:id="rId11"/>
    <p:sldId id="283" r:id="rId12"/>
    <p:sldId id="284" r:id="rId13"/>
    <p:sldId id="285" r:id="rId14"/>
    <p:sldId id="286" r:id="rId15"/>
    <p:sldId id="287" r:id="rId16"/>
    <p:sldId id="288" r:id="rId17"/>
    <p:sldId id="275" r:id="rId18"/>
    <p:sldId id="261" r:id="rId19"/>
    <p:sldId id="271" r:id="rId20"/>
    <p:sldId id="257" r:id="rId21"/>
    <p:sldId id="278" r:id="rId22"/>
    <p:sldId id="279" r:id="rId23"/>
    <p:sldId id="280" r:id="rId24"/>
    <p:sldId id="281" r:id="rId25"/>
    <p:sldId id="277" r:id="rId26"/>
    <p:sldId id="276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DAFE"/>
    <a:srgbClr val="95D6F8"/>
    <a:srgbClr val="B5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161CFC-6BF6-9445-A6D3-F02CD0DF8FD6}" v="234" dt="2023-10-14T14:50:22.1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35" autoAdjust="0"/>
    <p:restoredTop sz="94626" autoAdjust="0"/>
  </p:normalViewPr>
  <p:slideViewPr>
    <p:cSldViewPr>
      <p:cViewPr varScale="1">
        <p:scale>
          <a:sx n="42" d="100"/>
          <a:sy n="42" d="100"/>
        </p:scale>
        <p:origin x="60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Do" userId="1f6a371144d1ab6b" providerId="LiveId" clId="{59161CFC-6BF6-9445-A6D3-F02CD0DF8FD6}"/>
    <pc:docChg chg="undo custSel modSld">
      <pc:chgData name="Trang Do" userId="1f6a371144d1ab6b" providerId="LiveId" clId="{59161CFC-6BF6-9445-A6D3-F02CD0DF8FD6}" dt="2023-10-14T14:50:22.130" v="333"/>
      <pc:docMkLst>
        <pc:docMk/>
      </pc:docMkLst>
      <pc:sldChg chg="modTransition modAnim">
        <pc:chgData name="Trang Do" userId="1f6a371144d1ab6b" providerId="LiveId" clId="{59161CFC-6BF6-9445-A6D3-F02CD0DF8FD6}" dt="2023-10-14T13:37:57.985" v="38"/>
        <pc:sldMkLst>
          <pc:docMk/>
          <pc:sldMk cId="0" sldId="256"/>
        </pc:sldMkLst>
      </pc:sldChg>
      <pc:sldChg chg="modTransition modAnim">
        <pc:chgData name="Trang Do" userId="1f6a371144d1ab6b" providerId="LiveId" clId="{59161CFC-6BF6-9445-A6D3-F02CD0DF8FD6}" dt="2023-10-14T14:44:51.950" v="311"/>
        <pc:sldMkLst>
          <pc:docMk/>
          <pc:sldMk cId="3596031796" sldId="257"/>
        </pc:sldMkLst>
      </pc:sldChg>
      <pc:sldChg chg="modSp mod modTransition modAnim">
        <pc:chgData name="Trang Do" userId="1f6a371144d1ab6b" providerId="LiveId" clId="{59161CFC-6BF6-9445-A6D3-F02CD0DF8FD6}" dt="2023-10-14T14:21:06.666" v="117"/>
        <pc:sldMkLst>
          <pc:docMk/>
          <pc:sldMk cId="0" sldId="258"/>
        </pc:sldMkLst>
        <pc:spChg chg="mod">
          <ac:chgData name="Trang Do" userId="1f6a371144d1ab6b" providerId="LiveId" clId="{59161CFC-6BF6-9445-A6D3-F02CD0DF8FD6}" dt="2023-10-14T13:44:34.355" v="85" actId="1076"/>
          <ac:spMkLst>
            <pc:docMk/>
            <pc:sldMk cId="0" sldId="258"/>
            <ac:spMk id="32" creationId="{93518F2D-97F3-8D59-1D9F-D003B0558977}"/>
          </ac:spMkLst>
        </pc:spChg>
        <pc:picChg chg="mod modVis">
          <ac:chgData name="Trang Do" userId="1f6a371144d1ab6b" providerId="LiveId" clId="{59161CFC-6BF6-9445-A6D3-F02CD0DF8FD6}" dt="2023-10-14T13:51:07.877" v="100" actId="962"/>
          <ac:picMkLst>
            <pc:docMk/>
            <pc:sldMk cId="0" sldId="258"/>
            <ac:picMk id="26" creationId="{3F30276D-A053-8FF9-F65B-A664B67071D9}"/>
          </ac:picMkLst>
        </pc:picChg>
        <pc:picChg chg="mod modVis">
          <ac:chgData name="Trang Do" userId="1f6a371144d1ab6b" providerId="LiveId" clId="{59161CFC-6BF6-9445-A6D3-F02CD0DF8FD6}" dt="2023-10-14T14:19:28.961" v="103" actId="962"/>
          <ac:picMkLst>
            <pc:docMk/>
            <pc:sldMk cId="0" sldId="258"/>
            <ac:picMk id="27" creationId="{D129591A-AADC-C78C-1D7B-6F8F7FBC6A83}"/>
          </ac:picMkLst>
        </pc:picChg>
        <pc:picChg chg="mod modVis">
          <ac:chgData name="Trang Do" userId="1f6a371144d1ab6b" providerId="LiveId" clId="{59161CFC-6BF6-9445-A6D3-F02CD0DF8FD6}" dt="2023-10-14T14:19:44.156" v="106" actId="962"/>
          <ac:picMkLst>
            <pc:docMk/>
            <pc:sldMk cId="0" sldId="258"/>
            <ac:picMk id="28" creationId="{837A6762-1CFD-E88C-F1F8-49818F41000E}"/>
          </ac:picMkLst>
        </pc:picChg>
      </pc:sldChg>
      <pc:sldChg chg="modTransition modAnim">
        <pc:chgData name="Trang Do" userId="1f6a371144d1ab6b" providerId="LiveId" clId="{59161CFC-6BF6-9445-A6D3-F02CD0DF8FD6}" dt="2023-10-14T13:44:19.692" v="80"/>
        <pc:sldMkLst>
          <pc:docMk/>
          <pc:sldMk cId="0" sldId="260"/>
        </pc:sldMkLst>
      </pc:sldChg>
      <pc:sldChg chg="modTransition modAnim">
        <pc:chgData name="Trang Do" userId="1f6a371144d1ab6b" providerId="LiveId" clId="{59161CFC-6BF6-9445-A6D3-F02CD0DF8FD6}" dt="2023-10-14T14:42:19.902" v="289"/>
        <pc:sldMkLst>
          <pc:docMk/>
          <pc:sldMk cId="0" sldId="261"/>
        </pc:sldMkLst>
      </pc:sldChg>
      <pc:sldChg chg="modTransition modAnim">
        <pc:chgData name="Trang Do" userId="1f6a371144d1ab6b" providerId="LiveId" clId="{59161CFC-6BF6-9445-A6D3-F02CD0DF8FD6}" dt="2023-10-14T14:43:41.568" v="301"/>
        <pc:sldMkLst>
          <pc:docMk/>
          <pc:sldMk cId="0" sldId="271"/>
        </pc:sldMkLst>
      </pc:sldChg>
      <pc:sldChg chg="modTransition modAnim">
        <pc:chgData name="Trang Do" userId="1f6a371144d1ab6b" providerId="LiveId" clId="{59161CFC-6BF6-9445-A6D3-F02CD0DF8FD6}" dt="2023-10-14T14:41:41.627" v="284"/>
        <pc:sldMkLst>
          <pc:docMk/>
          <pc:sldMk cId="0" sldId="275"/>
        </pc:sldMkLst>
      </pc:sldChg>
      <pc:sldChg chg="modTransition modAnim">
        <pc:chgData name="Trang Do" userId="1f6a371144d1ab6b" providerId="LiveId" clId="{59161CFC-6BF6-9445-A6D3-F02CD0DF8FD6}" dt="2023-10-14T14:46:50.708" v="326"/>
        <pc:sldMkLst>
          <pc:docMk/>
          <pc:sldMk cId="0" sldId="276"/>
        </pc:sldMkLst>
      </pc:sldChg>
      <pc:sldChg chg="modTransition modAnim">
        <pc:chgData name="Trang Do" userId="1f6a371144d1ab6b" providerId="LiveId" clId="{59161CFC-6BF6-9445-A6D3-F02CD0DF8FD6}" dt="2023-10-14T14:46:17.102" v="321"/>
        <pc:sldMkLst>
          <pc:docMk/>
          <pc:sldMk cId="0" sldId="277"/>
        </pc:sldMkLst>
      </pc:sldChg>
      <pc:sldChg chg="modTransition">
        <pc:chgData name="Trang Do" userId="1f6a371144d1ab6b" providerId="LiveId" clId="{59161CFC-6BF6-9445-A6D3-F02CD0DF8FD6}" dt="2023-10-14T13:36:05.779" v="30"/>
        <pc:sldMkLst>
          <pc:docMk/>
          <pc:sldMk cId="2293383231" sldId="278"/>
        </pc:sldMkLst>
      </pc:sldChg>
      <pc:sldChg chg="modTransition">
        <pc:chgData name="Trang Do" userId="1f6a371144d1ab6b" providerId="LiveId" clId="{59161CFC-6BF6-9445-A6D3-F02CD0DF8FD6}" dt="2023-10-14T13:36:05.779" v="30"/>
        <pc:sldMkLst>
          <pc:docMk/>
          <pc:sldMk cId="1839598956" sldId="279"/>
        </pc:sldMkLst>
      </pc:sldChg>
      <pc:sldChg chg="modTransition">
        <pc:chgData name="Trang Do" userId="1f6a371144d1ab6b" providerId="LiveId" clId="{59161CFC-6BF6-9445-A6D3-F02CD0DF8FD6}" dt="2023-10-14T13:36:05.779" v="30"/>
        <pc:sldMkLst>
          <pc:docMk/>
          <pc:sldMk cId="2027569641" sldId="280"/>
        </pc:sldMkLst>
      </pc:sldChg>
      <pc:sldChg chg="modTransition">
        <pc:chgData name="Trang Do" userId="1f6a371144d1ab6b" providerId="LiveId" clId="{59161CFC-6BF6-9445-A6D3-F02CD0DF8FD6}" dt="2023-10-14T13:36:05.779" v="30"/>
        <pc:sldMkLst>
          <pc:docMk/>
          <pc:sldMk cId="2834117684" sldId="281"/>
        </pc:sldMkLst>
      </pc:sldChg>
      <pc:sldChg chg="modSp mod modTransition modAnim">
        <pc:chgData name="Trang Do" userId="1f6a371144d1ab6b" providerId="LiveId" clId="{59161CFC-6BF6-9445-A6D3-F02CD0DF8FD6}" dt="2023-10-14T13:43:24.597" v="70"/>
        <pc:sldMkLst>
          <pc:docMk/>
          <pc:sldMk cId="3186430644" sldId="282"/>
        </pc:sldMkLst>
        <pc:spChg chg="mod">
          <ac:chgData name="Trang Do" userId="1f6a371144d1ab6b" providerId="LiveId" clId="{59161CFC-6BF6-9445-A6D3-F02CD0DF8FD6}" dt="2023-10-14T13:42:17.439" v="61" actId="14100"/>
          <ac:spMkLst>
            <pc:docMk/>
            <pc:sldMk cId="3186430644" sldId="282"/>
            <ac:spMk id="2" creationId="{00000000-0000-0000-0000-000000000000}"/>
          </ac:spMkLst>
        </pc:spChg>
        <pc:grpChg chg="mod">
          <ac:chgData name="Trang Do" userId="1f6a371144d1ab6b" providerId="LiveId" clId="{59161CFC-6BF6-9445-A6D3-F02CD0DF8FD6}" dt="2023-10-14T13:42:20.393" v="63" actId="1076"/>
          <ac:grpSpMkLst>
            <pc:docMk/>
            <pc:sldMk cId="3186430644" sldId="282"/>
            <ac:grpSpMk id="18" creationId="{A04E3C4B-963C-27EE-6DBD-6ADCEF90F04E}"/>
          </ac:grpSpMkLst>
        </pc:grpChg>
      </pc:sldChg>
      <pc:sldChg chg="addSp modSp mod modTransition modAnim">
        <pc:chgData name="Trang Do" userId="1f6a371144d1ab6b" providerId="LiveId" clId="{59161CFC-6BF6-9445-A6D3-F02CD0DF8FD6}" dt="2023-10-14T14:28:11.599" v="200"/>
        <pc:sldMkLst>
          <pc:docMk/>
          <pc:sldMk cId="4236249240" sldId="283"/>
        </pc:sldMkLst>
        <pc:spChg chg="add mod">
          <ac:chgData name="Trang Do" userId="1f6a371144d1ab6b" providerId="LiveId" clId="{59161CFC-6BF6-9445-A6D3-F02CD0DF8FD6}" dt="2023-10-14T14:27:46.392" v="197" actId="692"/>
          <ac:spMkLst>
            <pc:docMk/>
            <pc:sldMk cId="4236249240" sldId="283"/>
            <ac:spMk id="2" creationId="{F9F00D29-E868-E42F-A45F-6E02463FE26F}"/>
          </ac:spMkLst>
        </pc:spChg>
      </pc:sldChg>
      <pc:sldChg chg="addSp modSp mod modTransition modAnim">
        <pc:chgData name="Trang Do" userId="1f6a371144d1ab6b" providerId="LiveId" clId="{59161CFC-6BF6-9445-A6D3-F02CD0DF8FD6}" dt="2023-10-14T14:28:35.764" v="204"/>
        <pc:sldMkLst>
          <pc:docMk/>
          <pc:sldMk cId="2236382400" sldId="284"/>
        </pc:sldMkLst>
        <pc:spChg chg="add mod">
          <ac:chgData name="Trang Do" userId="1f6a371144d1ab6b" providerId="LiveId" clId="{59161CFC-6BF6-9445-A6D3-F02CD0DF8FD6}" dt="2023-10-14T14:28:25.141" v="202" actId="1076"/>
          <ac:spMkLst>
            <pc:docMk/>
            <pc:sldMk cId="2236382400" sldId="284"/>
            <ac:spMk id="2" creationId="{F605F302-71CE-056E-7956-22B3AD468231}"/>
          </ac:spMkLst>
        </pc:spChg>
      </pc:sldChg>
      <pc:sldChg chg="addSp modSp mod modTransition modAnim">
        <pc:chgData name="Trang Do" userId="1f6a371144d1ab6b" providerId="LiveId" clId="{59161CFC-6BF6-9445-A6D3-F02CD0DF8FD6}" dt="2023-10-14T14:30:23.146" v="224"/>
        <pc:sldMkLst>
          <pc:docMk/>
          <pc:sldMk cId="3442837835" sldId="285"/>
        </pc:sldMkLst>
        <pc:spChg chg="add mod">
          <ac:chgData name="Trang Do" userId="1f6a371144d1ab6b" providerId="LiveId" clId="{59161CFC-6BF6-9445-A6D3-F02CD0DF8FD6}" dt="2023-10-14T14:28:46.320" v="206" actId="1076"/>
          <ac:spMkLst>
            <pc:docMk/>
            <pc:sldMk cId="3442837835" sldId="285"/>
            <ac:spMk id="2" creationId="{24486C10-6391-1E60-D346-0D417E11BD8D}"/>
          </ac:spMkLst>
        </pc:spChg>
        <pc:graphicFrameChg chg="modGraphic">
          <ac:chgData name="Trang Do" userId="1f6a371144d1ab6b" providerId="LiveId" clId="{59161CFC-6BF6-9445-A6D3-F02CD0DF8FD6}" dt="2023-10-14T14:28:57.539" v="207" actId="14734"/>
          <ac:graphicFrameMkLst>
            <pc:docMk/>
            <pc:sldMk cId="3442837835" sldId="285"/>
            <ac:graphicFrameMk id="5" creationId="{88095130-D2FD-3337-C434-4F0F121913CB}"/>
          </ac:graphicFrameMkLst>
        </pc:graphicFrameChg>
      </pc:sldChg>
      <pc:sldChg chg="addSp modSp mod modTransition modAnim">
        <pc:chgData name="Trang Do" userId="1f6a371144d1ab6b" providerId="LiveId" clId="{59161CFC-6BF6-9445-A6D3-F02CD0DF8FD6}" dt="2023-10-14T14:31:58.905" v="244"/>
        <pc:sldMkLst>
          <pc:docMk/>
          <pc:sldMk cId="251564558" sldId="286"/>
        </pc:sldMkLst>
        <pc:spChg chg="add mod">
          <ac:chgData name="Trang Do" userId="1f6a371144d1ab6b" providerId="LiveId" clId="{59161CFC-6BF6-9445-A6D3-F02CD0DF8FD6}" dt="2023-10-14T14:30:33.681" v="226" actId="1076"/>
          <ac:spMkLst>
            <pc:docMk/>
            <pc:sldMk cId="251564558" sldId="286"/>
            <ac:spMk id="12" creationId="{B73B79F7-88E9-3A64-314F-A432358A315F}"/>
          </ac:spMkLst>
        </pc:spChg>
        <pc:graphicFrameChg chg="modGraphic">
          <ac:chgData name="Trang Do" userId="1f6a371144d1ab6b" providerId="LiveId" clId="{59161CFC-6BF6-9445-A6D3-F02CD0DF8FD6}" dt="2023-10-14T14:30:38.634" v="228" actId="14734"/>
          <ac:graphicFrameMkLst>
            <pc:docMk/>
            <pc:sldMk cId="251564558" sldId="286"/>
            <ac:graphicFrameMk id="5" creationId="{88095130-D2FD-3337-C434-4F0F121913CB}"/>
          </ac:graphicFrameMkLst>
        </pc:graphicFrameChg>
      </pc:sldChg>
      <pc:sldChg chg="modSp mod modTransition modAnim">
        <pc:chgData name="Trang Do" userId="1f6a371144d1ab6b" providerId="LiveId" clId="{59161CFC-6BF6-9445-A6D3-F02CD0DF8FD6}" dt="2023-10-14T14:34:03.764" v="268"/>
        <pc:sldMkLst>
          <pc:docMk/>
          <pc:sldMk cId="1792607298" sldId="287"/>
        </pc:sldMkLst>
        <pc:picChg chg="mod">
          <ac:chgData name="Trang Do" userId="1f6a371144d1ab6b" providerId="LiveId" clId="{59161CFC-6BF6-9445-A6D3-F02CD0DF8FD6}" dt="2023-10-14T14:32:21.743" v="247" actId="1076"/>
          <ac:picMkLst>
            <pc:docMk/>
            <pc:sldMk cId="1792607298" sldId="287"/>
            <ac:picMk id="15" creationId="{37546A84-7954-7876-0A53-2E94D26DB068}"/>
          </ac:picMkLst>
        </pc:picChg>
      </pc:sldChg>
      <pc:sldChg chg="modTransition modAnim">
        <pc:chgData name="Trang Do" userId="1f6a371144d1ab6b" providerId="LiveId" clId="{59161CFC-6BF6-9445-A6D3-F02CD0DF8FD6}" dt="2023-10-14T14:41:20.819" v="281"/>
        <pc:sldMkLst>
          <pc:docMk/>
          <pc:sldMk cId="2300362567" sldId="288"/>
        </pc:sldMkLst>
      </pc:sldChg>
      <pc:sldChg chg="modTransition modAnim">
        <pc:chgData name="Trang Do" userId="1f6a371144d1ab6b" providerId="LiveId" clId="{59161CFC-6BF6-9445-A6D3-F02CD0DF8FD6}" dt="2023-10-14T13:39:48.987" v="54"/>
        <pc:sldMkLst>
          <pc:docMk/>
          <pc:sldMk cId="2744413402" sldId="289"/>
        </pc:sldMkLst>
      </pc:sldChg>
      <pc:sldChg chg="modTransition modAnim">
        <pc:chgData name="Trang Do" userId="1f6a371144d1ab6b" providerId="LiveId" clId="{59161CFC-6BF6-9445-A6D3-F02CD0DF8FD6}" dt="2023-10-14T14:50:22.130" v="333"/>
        <pc:sldMkLst>
          <pc:docMk/>
          <pc:sldMk cId="482476948" sldId="290"/>
        </pc:sldMkLst>
      </pc:sldChg>
      <pc:sldChg chg="modTransition">
        <pc:chgData name="Trang Do" userId="1f6a371144d1ab6b" providerId="LiveId" clId="{59161CFC-6BF6-9445-A6D3-F02CD0DF8FD6}" dt="2023-10-14T13:36:05.779" v="30"/>
        <pc:sldMkLst>
          <pc:docMk/>
          <pc:sldMk cId="649059631" sldId="291"/>
        </pc:sldMkLst>
      </pc:sldChg>
      <pc:sldChg chg="modTransition modNotesTx">
        <pc:chgData name="Trang Do" userId="1f6a371144d1ab6b" providerId="LiveId" clId="{59161CFC-6BF6-9445-A6D3-F02CD0DF8FD6}" dt="2023-10-14T13:41:28.208" v="55"/>
        <pc:sldMkLst>
          <pc:docMk/>
          <pc:sldMk cId="193852021" sldId="292"/>
        </pc:sldMkLst>
      </pc:sldChg>
      <pc:sldChg chg="modTransition modNotesTx">
        <pc:chgData name="Trang Do" userId="1f6a371144d1ab6b" providerId="LiveId" clId="{59161CFC-6BF6-9445-A6D3-F02CD0DF8FD6}" dt="2023-10-14T13:41:30.704" v="56"/>
        <pc:sldMkLst>
          <pc:docMk/>
          <pc:sldMk cId="3686176345" sldId="293"/>
        </pc:sldMkLst>
      </pc:sldChg>
      <pc:sldChg chg="addSp delSp mod modTransition modNotesTx">
        <pc:chgData name="Trang Do" userId="1f6a371144d1ab6b" providerId="LiveId" clId="{59161CFC-6BF6-9445-A6D3-F02CD0DF8FD6}" dt="2023-10-14T13:41:39.596" v="59"/>
        <pc:sldMkLst>
          <pc:docMk/>
          <pc:sldMk cId="3524603442" sldId="294"/>
        </pc:sldMkLst>
        <pc:spChg chg="add del">
          <ac:chgData name="Trang Do" userId="1f6a371144d1ab6b" providerId="LiveId" clId="{59161CFC-6BF6-9445-A6D3-F02CD0DF8FD6}" dt="2023-10-14T13:41:37.668" v="58" actId="22"/>
          <ac:spMkLst>
            <pc:docMk/>
            <pc:sldMk cId="3524603442" sldId="294"/>
            <ac:spMk id="18" creationId="{3D657430-B5BD-6F62-7293-697355ED5DE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540CA-23D0-DD47-AD88-78576B457ECC}" type="datetimeFigureOut">
              <a:rPr lang="en-VN" smtClean="0"/>
              <a:t>11/25/2024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D5340-B3EE-B649-A44E-2E803103205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286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VN" dirty="0"/>
              <a:t>ấm vào học sinh để sang câu hỏi, sau khi xong hãy bấm vào xe buýt để sang bài mới.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5340-B3EE-B649-A44E-2E8031032051}" type="slidenum">
              <a:rPr lang="en-VN" smtClean="0"/>
              <a:t>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38520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5340-B3EE-B649-A44E-2E8031032051}" type="slidenum">
              <a:rPr lang="en-VN" smtClean="0"/>
              <a:t>15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33785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5340-B3EE-B649-A44E-2E8031032051}" type="slidenum">
              <a:rPr lang="en-VN" smtClean="0"/>
              <a:t>16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04513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các hộp màu sắc để sang câu hỏi.</a:t>
            </a:r>
          </a:p>
          <a:p>
            <a:r>
              <a:rPr lang="en-VN" dirty="0"/>
              <a:t>Sau khi xong bấm vào học sinh để sang hướng dẫn về nhà.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5340-B3EE-B649-A44E-2E8031032051}" type="slidenum">
              <a:rPr lang="en-VN" smtClean="0"/>
              <a:t>20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42101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hộp để quay lại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5340-B3EE-B649-A44E-2E8031032051}" type="slidenum">
              <a:rPr lang="en-VN" smtClean="0"/>
              <a:t>21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07400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hộp để quay lại trò chơi.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5340-B3EE-B649-A44E-2E8031032051}" type="slidenum">
              <a:rPr lang="en-VN" smtClean="0"/>
              <a:t>22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77206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hộp để quay lại trò chơi.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5340-B3EE-B649-A44E-2E8031032051}" type="slidenum">
              <a:rPr lang="en-VN" smtClean="0"/>
              <a:t>23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9423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hộp để quay lại trò chơi.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5340-B3EE-B649-A44E-2E8031032051}" type="slidenum">
              <a:rPr lang="en-VN" smtClean="0"/>
              <a:t>24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36905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xe buýt để quay lại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5340-B3EE-B649-A44E-2E8031032051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95150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xe buýt để quay lại trò chơi.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5340-B3EE-B649-A44E-2E8031032051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07541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xe buýt để quay lại trò chơi.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5340-B3EE-B649-A44E-2E8031032051}" type="slidenum">
              <a:rPr lang="en-VN" smtClean="0"/>
              <a:t>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0700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xe buýt để quay lại trò chơi.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5340-B3EE-B649-A44E-2E8031032051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84812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5340-B3EE-B649-A44E-2E8031032051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79537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5340-B3EE-B649-A44E-2E8031032051}" type="slidenum">
              <a:rPr lang="en-VN" smtClean="0"/>
              <a:t>12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85850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5340-B3EE-B649-A44E-2E8031032051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58389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5340-B3EE-B649-A44E-2E8031032051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3056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18" Type="http://schemas.openxmlformats.org/officeDocument/2006/relationships/image" Target="../media/image16.sv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24" Type="http://schemas.openxmlformats.org/officeDocument/2006/relationships/image" Target="../media/image22.sv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10" Type="http://schemas.openxmlformats.org/officeDocument/2006/relationships/image" Target="../media/image8.svg"/><Relationship Id="rId19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7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30.png"/><Relationship Id="rId4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30.png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30.png"/><Relationship Id="rId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30.png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30.png"/><Relationship Id="rId4" Type="http://schemas.openxmlformats.org/officeDocument/2006/relationships/image" Target="../media/image39.svg"/><Relationship Id="rId9" Type="http://schemas.openxmlformats.org/officeDocument/2006/relationships/image" Target="../media/image6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3.png"/><Relationship Id="rId5" Type="http://schemas.openxmlformats.org/officeDocument/2006/relationships/image" Target="../media/image30.png"/><Relationship Id="rId10" Type="http://schemas.openxmlformats.org/officeDocument/2006/relationships/image" Target="../media/image64.svg"/><Relationship Id="rId4" Type="http://schemas.openxmlformats.org/officeDocument/2006/relationships/image" Target="../media/image39.svg"/><Relationship Id="rId9" Type="http://schemas.openxmlformats.org/officeDocument/2006/relationships/image" Target="../media/image35.png"/><Relationship Id="rId1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0.svg"/><Relationship Id="rId3" Type="http://schemas.openxmlformats.org/officeDocument/2006/relationships/image" Target="../media/image4.svg"/><Relationship Id="rId7" Type="http://schemas.openxmlformats.org/officeDocument/2006/relationships/image" Target="../media/image68.svg"/><Relationship Id="rId12" Type="http://schemas.openxmlformats.org/officeDocument/2006/relationships/image" Target="../media/image38.png"/><Relationship Id="rId17" Type="http://schemas.openxmlformats.org/officeDocument/2006/relationships/image" Target="../media/image74.svg"/><Relationship Id="rId2" Type="http://schemas.openxmlformats.org/officeDocument/2006/relationships/image" Target="../media/image2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0.svg"/><Relationship Id="rId5" Type="http://schemas.openxmlformats.org/officeDocument/2006/relationships/image" Target="../media/image66.svg"/><Relationship Id="rId15" Type="http://schemas.openxmlformats.org/officeDocument/2006/relationships/image" Target="../media/image72.svg"/><Relationship Id="rId10" Type="http://schemas.openxmlformats.org/officeDocument/2006/relationships/image" Target="../media/image5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76.svg"/><Relationship Id="rId7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78.sv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4.svg"/><Relationship Id="rId18" Type="http://schemas.openxmlformats.org/officeDocument/2006/relationships/image" Target="../media/image6.svg"/><Relationship Id="rId3" Type="http://schemas.openxmlformats.org/officeDocument/2006/relationships/image" Target="../media/image81.svg"/><Relationship Id="rId7" Type="http://schemas.openxmlformats.org/officeDocument/2006/relationships/image" Target="../media/image57.svg"/><Relationship Id="rId12" Type="http://schemas.openxmlformats.org/officeDocument/2006/relationships/image" Target="../media/image35.png"/><Relationship Id="rId17" Type="http://schemas.openxmlformats.org/officeDocument/2006/relationships/image" Target="../media/image3.png"/><Relationship Id="rId2" Type="http://schemas.openxmlformats.org/officeDocument/2006/relationships/image" Target="../media/image44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72.svg"/><Relationship Id="rId5" Type="http://schemas.openxmlformats.org/officeDocument/2006/relationships/image" Target="../media/image39.svg"/><Relationship Id="rId15" Type="http://schemas.openxmlformats.org/officeDocument/2006/relationships/image" Target="../media/image83.svg"/><Relationship Id="rId10" Type="http://schemas.openxmlformats.org/officeDocument/2006/relationships/image" Target="../media/image39.png"/><Relationship Id="rId4" Type="http://schemas.openxmlformats.org/officeDocument/2006/relationships/image" Target="../media/image21.png"/><Relationship Id="rId9" Type="http://schemas.openxmlformats.org/officeDocument/2006/relationships/image" Target="../media/image18.sv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20.svg"/><Relationship Id="rId17" Type="http://schemas.openxmlformats.org/officeDocument/2006/relationships/image" Target="../media/image24.svg"/><Relationship Id="rId2" Type="http://schemas.openxmlformats.org/officeDocument/2006/relationships/audio" Target="../media/audio2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2.svg"/><Relationship Id="rId9" Type="http://schemas.openxmlformats.org/officeDocument/2006/relationships/image" Target="../media/image9.png"/><Relationship Id="rId1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2.png"/><Relationship Id="rId18" Type="http://schemas.openxmlformats.org/officeDocument/2006/relationships/slide" Target="slide23.xml"/><Relationship Id="rId26" Type="http://schemas.openxmlformats.org/officeDocument/2006/relationships/image" Target="../media/image53.png"/><Relationship Id="rId3" Type="http://schemas.openxmlformats.org/officeDocument/2006/relationships/image" Target="../media/image21.png"/><Relationship Id="rId21" Type="http://schemas.openxmlformats.org/officeDocument/2006/relationships/slide" Target="slide22.xml"/><Relationship Id="rId7" Type="http://schemas.openxmlformats.org/officeDocument/2006/relationships/image" Target="../media/image47.png"/><Relationship Id="rId12" Type="http://schemas.openxmlformats.org/officeDocument/2006/relationships/image" Target="../media/image91.svg"/><Relationship Id="rId17" Type="http://schemas.openxmlformats.org/officeDocument/2006/relationships/image" Target="../media/image93.svg"/><Relationship Id="rId25" Type="http://schemas.openxmlformats.org/officeDocument/2006/relationships/slide" Target="slide25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0.png"/><Relationship Id="rId20" Type="http://schemas.openxmlformats.org/officeDocument/2006/relationships/image" Target="../media/image9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49.png"/><Relationship Id="rId24" Type="http://schemas.openxmlformats.org/officeDocument/2006/relationships/slide" Target="slide21.xml"/><Relationship Id="rId5" Type="http://schemas.openxmlformats.org/officeDocument/2006/relationships/image" Target="../media/image46.png"/><Relationship Id="rId15" Type="http://schemas.openxmlformats.org/officeDocument/2006/relationships/slide" Target="slide24.xml"/><Relationship Id="rId23" Type="http://schemas.openxmlformats.org/officeDocument/2006/relationships/image" Target="../media/image97.svg"/><Relationship Id="rId10" Type="http://schemas.openxmlformats.org/officeDocument/2006/relationships/image" Target="../media/image89.svg"/><Relationship Id="rId19" Type="http://schemas.openxmlformats.org/officeDocument/2006/relationships/image" Target="../media/image51.png"/><Relationship Id="rId4" Type="http://schemas.openxmlformats.org/officeDocument/2006/relationships/image" Target="../media/image39.svg"/><Relationship Id="rId9" Type="http://schemas.openxmlformats.org/officeDocument/2006/relationships/image" Target="../media/image48.png"/><Relationship Id="rId14" Type="http://schemas.openxmlformats.org/officeDocument/2006/relationships/image" Target="../media/image4.svg"/><Relationship Id="rId22" Type="http://schemas.openxmlformats.org/officeDocument/2006/relationships/image" Target="../media/image52.png"/><Relationship Id="rId27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47.png"/><Relationship Id="rId12" Type="http://schemas.openxmlformats.org/officeDocument/2006/relationships/image" Target="../media/image91.sv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slide" Target="slide20.xml"/><Relationship Id="rId10" Type="http://schemas.openxmlformats.org/officeDocument/2006/relationships/image" Target="../media/image89.svg"/><Relationship Id="rId4" Type="http://schemas.openxmlformats.org/officeDocument/2006/relationships/image" Target="../media/image39.svg"/><Relationship Id="rId9" Type="http://schemas.openxmlformats.org/officeDocument/2006/relationships/image" Target="../media/image48.png"/><Relationship Id="rId1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2.png"/><Relationship Id="rId1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47.png"/><Relationship Id="rId12" Type="http://schemas.openxmlformats.org/officeDocument/2006/relationships/image" Target="../media/image91.svg"/><Relationship Id="rId17" Type="http://schemas.openxmlformats.org/officeDocument/2006/relationships/image" Target="../media/image97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slide" Target="slide20.xml"/><Relationship Id="rId10" Type="http://schemas.openxmlformats.org/officeDocument/2006/relationships/image" Target="../media/image89.svg"/><Relationship Id="rId19" Type="http://schemas.openxmlformats.org/officeDocument/2006/relationships/image" Target="../media/image37.svg"/><Relationship Id="rId4" Type="http://schemas.openxmlformats.org/officeDocument/2006/relationships/image" Target="../media/image39.svg"/><Relationship Id="rId9" Type="http://schemas.openxmlformats.org/officeDocument/2006/relationships/image" Target="../media/image48.png"/><Relationship Id="rId1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2.png"/><Relationship Id="rId1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47.png"/><Relationship Id="rId12" Type="http://schemas.openxmlformats.org/officeDocument/2006/relationships/image" Target="../media/image91.svg"/><Relationship Id="rId17" Type="http://schemas.openxmlformats.org/officeDocument/2006/relationships/image" Target="../media/image95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slide" Target="slide20.xml"/><Relationship Id="rId10" Type="http://schemas.openxmlformats.org/officeDocument/2006/relationships/image" Target="../media/image89.svg"/><Relationship Id="rId19" Type="http://schemas.openxmlformats.org/officeDocument/2006/relationships/image" Target="../media/image37.svg"/><Relationship Id="rId4" Type="http://schemas.openxmlformats.org/officeDocument/2006/relationships/image" Target="../media/image39.svg"/><Relationship Id="rId9" Type="http://schemas.openxmlformats.org/officeDocument/2006/relationships/image" Target="../media/image48.png"/><Relationship Id="rId1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2.png"/><Relationship Id="rId1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47.png"/><Relationship Id="rId12" Type="http://schemas.openxmlformats.org/officeDocument/2006/relationships/image" Target="../media/image91.svg"/><Relationship Id="rId17" Type="http://schemas.openxmlformats.org/officeDocument/2006/relationships/image" Target="../media/image93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slide" Target="slide20.xml"/><Relationship Id="rId10" Type="http://schemas.openxmlformats.org/officeDocument/2006/relationships/image" Target="../media/image89.svg"/><Relationship Id="rId19" Type="http://schemas.openxmlformats.org/officeDocument/2006/relationships/image" Target="../media/image37.svg"/><Relationship Id="rId4" Type="http://schemas.openxmlformats.org/officeDocument/2006/relationships/image" Target="../media/image39.svg"/><Relationship Id="rId9" Type="http://schemas.openxmlformats.org/officeDocument/2006/relationships/image" Target="../media/image48.png"/><Relationship Id="rId14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5.svg"/><Relationship Id="rId7" Type="http://schemas.openxmlformats.org/officeDocument/2006/relationships/image" Target="../media/image103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9.svg"/><Relationship Id="rId5" Type="http://schemas.openxmlformats.org/officeDocument/2006/relationships/image" Target="../media/image101.svg"/><Relationship Id="rId10" Type="http://schemas.openxmlformats.org/officeDocument/2006/relationships/image" Target="../media/image21.png"/><Relationship Id="rId4" Type="http://schemas.openxmlformats.org/officeDocument/2006/relationships/image" Target="../media/image55.png"/><Relationship Id="rId9" Type="http://schemas.openxmlformats.org/officeDocument/2006/relationships/image" Target="../media/image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4.png"/><Relationship Id="rId18" Type="http://schemas.openxmlformats.org/officeDocument/2006/relationships/image" Target="../media/image105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22.svg"/><Relationship Id="rId17" Type="http://schemas.openxmlformats.org/officeDocument/2006/relationships/image" Target="../media/image57.png"/><Relationship Id="rId2" Type="http://schemas.openxmlformats.org/officeDocument/2006/relationships/audio" Target="../media/audio1.wav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20.svg"/><Relationship Id="rId4" Type="http://schemas.openxmlformats.org/officeDocument/2006/relationships/image" Target="../media/image2.svg"/><Relationship Id="rId9" Type="http://schemas.openxmlformats.org/officeDocument/2006/relationships/image" Target="../media/image10.png"/><Relationship Id="rId1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slide" Target="slide5.xml"/><Relationship Id="rId26" Type="http://schemas.openxmlformats.org/officeDocument/2006/relationships/slide" Target="slide8.xml"/><Relationship Id="rId3" Type="http://schemas.openxmlformats.org/officeDocument/2006/relationships/audio" Target="../media/audio3.wav"/><Relationship Id="rId21" Type="http://schemas.openxmlformats.org/officeDocument/2006/relationships/slide" Target="slide7.xml"/><Relationship Id="rId7" Type="http://schemas.openxmlformats.org/officeDocument/2006/relationships/image" Target="../media/image16.svg"/><Relationship Id="rId12" Type="http://schemas.openxmlformats.org/officeDocument/2006/relationships/slide" Target="slide4.xml"/><Relationship Id="rId17" Type="http://schemas.openxmlformats.org/officeDocument/2006/relationships/image" Target="../media/image29.svg"/><Relationship Id="rId25" Type="http://schemas.openxmlformats.org/officeDocument/2006/relationships/image" Target="../media/image3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.svg"/><Relationship Id="rId24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slide" Target="slide6.xml"/><Relationship Id="rId23" Type="http://schemas.openxmlformats.org/officeDocument/2006/relationships/image" Target="../media/image33.sv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0.svg"/><Relationship Id="rId14" Type="http://schemas.openxmlformats.org/officeDocument/2006/relationships/image" Target="../media/image27.svg"/><Relationship Id="rId22" Type="http://schemas.openxmlformats.org/officeDocument/2006/relationships/image" Target="../media/image18.png"/><Relationship Id="rId27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20.svg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sv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18.svg"/><Relationship Id="rId19" Type="http://schemas.openxmlformats.org/officeDocument/2006/relationships/image" Target="../media/image20.png"/><Relationship Id="rId4" Type="http://schemas.openxmlformats.org/officeDocument/2006/relationships/image" Target="../media/image2.svg"/><Relationship Id="rId9" Type="http://schemas.openxmlformats.org/officeDocument/2006/relationships/image" Target="../media/image9.png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22.svg"/><Relationship Id="rId17" Type="http://schemas.openxmlformats.org/officeDocument/2006/relationships/slide" Target="slide3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20.svg"/><Relationship Id="rId4" Type="http://schemas.openxmlformats.org/officeDocument/2006/relationships/image" Target="../media/image2.svg"/><Relationship Id="rId9" Type="http://schemas.openxmlformats.org/officeDocument/2006/relationships/image" Target="../media/image10.png"/><Relationship Id="rId1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22.svg"/><Relationship Id="rId17" Type="http://schemas.openxmlformats.org/officeDocument/2006/relationships/slide" Target="slide3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20.svg"/><Relationship Id="rId4" Type="http://schemas.openxmlformats.org/officeDocument/2006/relationships/image" Target="../media/image2.svg"/><Relationship Id="rId9" Type="http://schemas.openxmlformats.org/officeDocument/2006/relationships/image" Target="../media/image10.png"/><Relationship Id="rId1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22.svg"/><Relationship Id="rId17" Type="http://schemas.openxmlformats.org/officeDocument/2006/relationships/slide" Target="slide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20.svg"/><Relationship Id="rId4" Type="http://schemas.openxmlformats.org/officeDocument/2006/relationships/image" Target="../media/image2.svg"/><Relationship Id="rId9" Type="http://schemas.openxmlformats.org/officeDocument/2006/relationships/image" Target="../media/image10.png"/><Relationship Id="rId1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6.png"/><Relationship Id="rId18" Type="http://schemas.openxmlformats.org/officeDocument/2006/relationships/image" Target="../media/image18.svg"/><Relationship Id="rId26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0.svg"/><Relationship Id="rId17" Type="http://schemas.openxmlformats.org/officeDocument/2006/relationships/image" Target="../media/image9.png"/><Relationship Id="rId25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image" Target="../media/image14.sv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5.png"/><Relationship Id="rId24" Type="http://schemas.openxmlformats.org/officeDocument/2006/relationships/image" Target="../media/image22.svg"/><Relationship Id="rId5" Type="http://schemas.openxmlformats.org/officeDocument/2006/relationships/image" Target="../media/image3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41.svg"/><Relationship Id="rId10" Type="http://schemas.openxmlformats.org/officeDocument/2006/relationships/image" Target="../media/image8.svg"/><Relationship Id="rId19" Type="http://schemas.openxmlformats.org/officeDocument/2006/relationships/image" Target="../media/image21.pn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Relationship Id="rId27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9.svg"/><Relationship Id="rId18" Type="http://schemas.openxmlformats.org/officeDocument/2006/relationships/image" Target="../media/image29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26.png"/><Relationship Id="rId17" Type="http://schemas.openxmlformats.org/officeDocument/2006/relationships/image" Target="../media/image53.svg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7.svg"/><Relationship Id="rId5" Type="http://schemas.openxmlformats.org/officeDocument/2006/relationships/image" Target="../media/image4.svg"/><Relationship Id="rId15" Type="http://schemas.openxmlformats.org/officeDocument/2006/relationships/image" Target="../media/image51.svg"/><Relationship Id="rId10" Type="http://schemas.openxmlformats.org/officeDocument/2006/relationships/image" Target="../media/image25.png"/><Relationship Id="rId19" Type="http://schemas.openxmlformats.org/officeDocument/2006/relationships/image" Target="../media/image55.svg"/><Relationship Id="rId4" Type="http://schemas.openxmlformats.org/officeDocument/2006/relationships/image" Target="../media/image2.png"/><Relationship Id="rId9" Type="http://schemas.openxmlformats.org/officeDocument/2006/relationships/image" Target="../media/image45.sv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4264696" y="-4245203"/>
            <a:ext cx="9797596" cy="18288002"/>
          </a:xfrm>
          <a:custGeom>
            <a:avLst/>
            <a:gdLst/>
            <a:ahLst/>
            <a:cxnLst/>
            <a:rect l="l" t="t" r="r" b="b"/>
            <a:pathLst>
              <a:path w="10296170" h="21621750">
                <a:moveTo>
                  <a:pt x="10296170" y="0"/>
                </a:moveTo>
                <a:lnTo>
                  <a:pt x="0" y="0"/>
                </a:lnTo>
                <a:lnTo>
                  <a:pt x="0" y="21621750"/>
                </a:lnTo>
                <a:lnTo>
                  <a:pt x="10296170" y="21621750"/>
                </a:lnTo>
                <a:lnTo>
                  <a:pt x="102961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3580" t="-19796" r="1" b="-9554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Freeform 3"/>
          <p:cNvSpPr/>
          <p:nvPr/>
        </p:nvSpPr>
        <p:spPr>
          <a:xfrm rot="-1722308">
            <a:off x="-1122864" y="319423"/>
            <a:ext cx="9326622" cy="2492752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3" y="0"/>
                </a:lnTo>
                <a:lnTo>
                  <a:pt x="9326623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210314">
            <a:off x="7097635" y="-180924"/>
            <a:ext cx="9326622" cy="2492752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2" y="0"/>
                </a:lnTo>
                <a:lnTo>
                  <a:pt x="9326622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5"/>
          <p:cNvGrpSpPr/>
          <p:nvPr/>
        </p:nvGrpSpPr>
        <p:grpSpPr>
          <a:xfrm>
            <a:off x="10237214" y="6302073"/>
            <a:ext cx="8313219" cy="5032319"/>
            <a:chOff x="0" y="0"/>
            <a:chExt cx="11084292" cy="6709759"/>
          </a:xfrm>
        </p:grpSpPr>
        <p:sp>
          <p:nvSpPr>
            <p:cNvPr id="6" name="Freeform 6"/>
            <p:cNvSpPr/>
            <p:nvPr/>
          </p:nvSpPr>
          <p:spPr>
            <a:xfrm>
              <a:off x="7758815" y="0"/>
              <a:ext cx="2645138" cy="5531657"/>
            </a:xfrm>
            <a:custGeom>
              <a:avLst/>
              <a:gdLst/>
              <a:ahLst/>
              <a:cxnLst/>
              <a:rect l="l" t="t" r="r" b="b"/>
              <a:pathLst>
                <a:path w="2645138" h="5531657">
                  <a:moveTo>
                    <a:pt x="0" y="0"/>
                  </a:moveTo>
                  <a:lnTo>
                    <a:pt x="2645138" y="0"/>
                  </a:lnTo>
                  <a:lnTo>
                    <a:pt x="2645138" y="5531657"/>
                  </a:lnTo>
                  <a:lnTo>
                    <a:pt x="0" y="5531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 rot="-840405" flipH="1">
              <a:off x="193115" y="4143720"/>
              <a:ext cx="4106857" cy="2100258"/>
            </a:xfrm>
            <a:custGeom>
              <a:avLst/>
              <a:gdLst/>
              <a:ahLst/>
              <a:cxnLst/>
              <a:rect l="l" t="t" r="r" b="b"/>
              <a:pathLst>
                <a:path w="4106857" h="2100258">
                  <a:moveTo>
                    <a:pt x="4106857" y="0"/>
                  </a:moveTo>
                  <a:lnTo>
                    <a:pt x="0" y="0"/>
                  </a:lnTo>
                  <a:lnTo>
                    <a:pt x="0" y="2100258"/>
                  </a:lnTo>
                  <a:lnTo>
                    <a:pt x="4106857" y="2100258"/>
                  </a:lnTo>
                  <a:lnTo>
                    <a:pt x="4106857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103896" b="-6561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2759748" y="3496543"/>
              <a:ext cx="3952377" cy="2328309"/>
            </a:xfrm>
            <a:custGeom>
              <a:avLst/>
              <a:gdLst/>
              <a:ahLst/>
              <a:cxnLst/>
              <a:rect l="l" t="t" r="r" b="b"/>
              <a:pathLst>
                <a:path w="3952377" h="2328309">
                  <a:moveTo>
                    <a:pt x="0" y="0"/>
                  </a:moveTo>
                  <a:lnTo>
                    <a:pt x="3952377" y="0"/>
                  </a:lnTo>
                  <a:lnTo>
                    <a:pt x="3952377" y="2328309"/>
                  </a:lnTo>
                  <a:lnTo>
                    <a:pt x="0" y="2328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5736138" y="1824220"/>
              <a:ext cx="2918764" cy="3707437"/>
            </a:xfrm>
            <a:custGeom>
              <a:avLst/>
              <a:gdLst/>
              <a:ahLst/>
              <a:cxnLst/>
              <a:rect l="l" t="t" r="r" b="b"/>
              <a:pathLst>
                <a:path w="2918764" h="3707437">
                  <a:moveTo>
                    <a:pt x="0" y="0"/>
                  </a:moveTo>
                  <a:lnTo>
                    <a:pt x="2918764" y="0"/>
                  </a:lnTo>
                  <a:lnTo>
                    <a:pt x="2918764" y="3707437"/>
                  </a:lnTo>
                  <a:lnTo>
                    <a:pt x="0" y="3707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0"/>
            <p:cNvSpPr/>
            <p:nvPr/>
          </p:nvSpPr>
          <p:spPr>
            <a:xfrm rot="-6716125">
              <a:off x="7715920" y="2705468"/>
              <a:ext cx="2885909" cy="2989171"/>
            </a:xfrm>
            <a:custGeom>
              <a:avLst/>
              <a:gdLst/>
              <a:ahLst/>
              <a:cxnLst/>
              <a:rect l="l" t="t" r="r" b="b"/>
              <a:pathLst>
                <a:path w="2885909" h="2989171">
                  <a:moveTo>
                    <a:pt x="0" y="0"/>
                  </a:moveTo>
                  <a:lnTo>
                    <a:pt x="2885908" y="0"/>
                  </a:lnTo>
                  <a:lnTo>
                    <a:pt x="2885908" y="2989171"/>
                  </a:lnTo>
                  <a:lnTo>
                    <a:pt x="0" y="2989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Freeform 11"/>
            <p:cNvSpPr/>
            <p:nvPr/>
          </p:nvSpPr>
          <p:spPr>
            <a:xfrm rot="5299670">
              <a:off x="5300041" y="1330040"/>
              <a:ext cx="1894670" cy="2968856"/>
            </a:xfrm>
            <a:custGeom>
              <a:avLst/>
              <a:gdLst/>
              <a:ahLst/>
              <a:cxnLst/>
              <a:rect l="l" t="t" r="r" b="b"/>
              <a:pathLst>
                <a:path w="1894670" h="2968856">
                  <a:moveTo>
                    <a:pt x="0" y="0"/>
                  </a:moveTo>
                  <a:lnTo>
                    <a:pt x="1894670" y="0"/>
                  </a:lnTo>
                  <a:lnTo>
                    <a:pt x="1894670" y="2968856"/>
                  </a:lnTo>
                  <a:lnTo>
                    <a:pt x="0" y="2968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Freeform 12"/>
          <p:cNvSpPr/>
          <p:nvPr/>
        </p:nvSpPr>
        <p:spPr>
          <a:xfrm rot="-2412439">
            <a:off x="475089" y="1718221"/>
            <a:ext cx="1107222" cy="497243"/>
          </a:xfrm>
          <a:custGeom>
            <a:avLst/>
            <a:gdLst/>
            <a:ahLst/>
            <a:cxnLst/>
            <a:rect l="l" t="t" r="r" b="b"/>
            <a:pathLst>
              <a:path w="1107222" h="497243">
                <a:moveTo>
                  <a:pt x="0" y="0"/>
                </a:moveTo>
                <a:lnTo>
                  <a:pt x="1107222" y="0"/>
                </a:lnTo>
                <a:lnTo>
                  <a:pt x="1107222" y="497243"/>
                </a:lnTo>
                <a:lnTo>
                  <a:pt x="0" y="49724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3232776" y="7930681"/>
            <a:ext cx="700858" cy="693212"/>
          </a:xfrm>
          <a:custGeom>
            <a:avLst/>
            <a:gdLst/>
            <a:ahLst/>
            <a:cxnLst/>
            <a:rect l="l" t="t" r="r" b="b"/>
            <a:pathLst>
              <a:path w="700858" h="693212">
                <a:moveTo>
                  <a:pt x="0" y="0"/>
                </a:moveTo>
                <a:lnTo>
                  <a:pt x="700857" y="0"/>
                </a:lnTo>
                <a:lnTo>
                  <a:pt x="700857" y="693212"/>
                </a:lnTo>
                <a:lnTo>
                  <a:pt x="0" y="69321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4858036" y="209217"/>
            <a:ext cx="316867" cy="546322"/>
          </a:xfrm>
          <a:custGeom>
            <a:avLst/>
            <a:gdLst/>
            <a:ahLst/>
            <a:cxnLst/>
            <a:rect l="l" t="t" r="r" b="b"/>
            <a:pathLst>
              <a:path w="316867" h="546322">
                <a:moveTo>
                  <a:pt x="0" y="0"/>
                </a:moveTo>
                <a:lnTo>
                  <a:pt x="316867" y="0"/>
                </a:lnTo>
                <a:lnTo>
                  <a:pt x="316867" y="546322"/>
                </a:lnTo>
                <a:lnTo>
                  <a:pt x="0" y="54632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1611999" y="349370"/>
            <a:ext cx="787228" cy="812337"/>
          </a:xfrm>
          <a:custGeom>
            <a:avLst/>
            <a:gdLst/>
            <a:ahLst/>
            <a:cxnLst/>
            <a:rect l="l" t="t" r="r" b="b"/>
            <a:pathLst>
              <a:path w="787228" h="812337">
                <a:moveTo>
                  <a:pt x="0" y="0"/>
                </a:moveTo>
                <a:lnTo>
                  <a:pt x="787229" y="0"/>
                </a:lnTo>
                <a:lnTo>
                  <a:pt x="787229" y="812337"/>
                </a:lnTo>
                <a:lnTo>
                  <a:pt x="0" y="81233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TextBox 16"/>
          <p:cNvSpPr txBox="1"/>
          <p:nvPr/>
        </p:nvSpPr>
        <p:spPr>
          <a:xfrm>
            <a:off x="2710556" y="2316544"/>
            <a:ext cx="12560752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8000" b="1" u="none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TOÁN NGÀY HÔM NAY</a:t>
            </a:r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id="{788A8FF5-2C05-FB50-4618-67835EE53A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689957" y="7358396"/>
            <a:ext cx="3220630" cy="2177951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4" grpId="0" animBg="1"/>
      <p:bldP spid="15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 rot="4794528" flipH="1">
            <a:off x="15241366" y="6820278"/>
            <a:ext cx="2478757" cy="5175236"/>
          </a:xfrm>
          <a:custGeom>
            <a:avLst/>
            <a:gdLst/>
            <a:ahLst/>
            <a:cxnLst/>
            <a:rect l="l" t="t" r="r" b="b"/>
            <a:pathLst>
              <a:path w="2120769" h="5175236">
                <a:moveTo>
                  <a:pt x="2120769" y="0"/>
                </a:moveTo>
                <a:lnTo>
                  <a:pt x="0" y="0"/>
                </a:lnTo>
                <a:lnTo>
                  <a:pt x="0" y="5175236"/>
                </a:lnTo>
                <a:lnTo>
                  <a:pt x="2120769" y="5175236"/>
                </a:lnTo>
                <a:lnTo>
                  <a:pt x="21207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532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10211650" flipH="1">
            <a:off x="838721" y="-667412"/>
            <a:ext cx="8487700" cy="1947440"/>
          </a:xfrm>
          <a:custGeom>
            <a:avLst/>
            <a:gdLst/>
            <a:ahLst/>
            <a:cxnLst/>
            <a:rect l="l" t="t" r="r" b="b"/>
            <a:pathLst>
              <a:path w="13176703" h="5031105">
                <a:moveTo>
                  <a:pt x="13176703" y="0"/>
                </a:moveTo>
                <a:lnTo>
                  <a:pt x="0" y="0"/>
                </a:lnTo>
                <a:lnTo>
                  <a:pt x="0" y="5031104"/>
                </a:lnTo>
                <a:lnTo>
                  <a:pt x="13176703" y="5031104"/>
                </a:lnTo>
                <a:lnTo>
                  <a:pt x="1317670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7893" r="-742" b="-97422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8" name="TextBox 18"/>
          <p:cNvSpPr txBox="1"/>
          <p:nvPr/>
        </p:nvSpPr>
        <p:spPr>
          <a:xfrm>
            <a:off x="5646396" y="489115"/>
            <a:ext cx="6951665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SGK – tr86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u="none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u="none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none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4400" u="none" dirty="0">
              <a:solidFill>
                <a:srgbClr val="F16B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Xương rồng 1">
            <a:extLst>
              <a:ext uri="{FF2B5EF4-FFF2-40B4-BE49-F238E27FC236}">
                <a16:creationId xmlns:a16="http://schemas.microsoft.com/office/drawing/2014/main" id="{3F30276D-A053-8FF9-F65B-A664B67071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25552" r="30805" b="22871"/>
          <a:stretch/>
        </p:blipFill>
        <p:spPr>
          <a:xfrm>
            <a:off x="1600200" y="2186229"/>
            <a:ext cx="6964742" cy="3885290"/>
          </a:xfrm>
          <a:prstGeom prst="rect">
            <a:avLst/>
          </a:prstGeom>
        </p:spPr>
      </p:pic>
      <p:pic>
        <p:nvPicPr>
          <p:cNvPr id="27" name="xương rồn g2">
            <a:extLst>
              <a:ext uri="{FF2B5EF4-FFF2-40B4-BE49-F238E27FC236}">
                <a16:creationId xmlns:a16="http://schemas.microsoft.com/office/drawing/2014/main" id="{D129591A-AADC-C78C-1D7B-6F8F7FBC6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25552" r="30805" b="22871"/>
          <a:stretch/>
        </p:blipFill>
        <p:spPr>
          <a:xfrm>
            <a:off x="9496506" y="2223620"/>
            <a:ext cx="6964742" cy="3885290"/>
          </a:xfrm>
          <a:prstGeom prst="rect">
            <a:avLst/>
          </a:prstGeom>
        </p:spPr>
      </p:pic>
      <p:pic>
        <p:nvPicPr>
          <p:cNvPr id="28" name="Xươgn rồng 3">
            <a:extLst>
              <a:ext uri="{FF2B5EF4-FFF2-40B4-BE49-F238E27FC236}">
                <a16:creationId xmlns:a16="http://schemas.microsoft.com/office/drawing/2014/main" id="{837A6762-1CFD-E88C-F1F8-49818F4100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25552" r="30805" b="22871"/>
          <a:stretch/>
        </p:blipFill>
        <p:spPr>
          <a:xfrm>
            <a:off x="5309124" y="6033705"/>
            <a:ext cx="6964742" cy="388529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1623C3B-828D-A8A0-7BBB-840823F7D7EC}"/>
              </a:ext>
            </a:extLst>
          </p:cNvPr>
          <p:cNvSpPr txBox="1"/>
          <p:nvPr/>
        </p:nvSpPr>
        <p:spPr>
          <a:xfrm>
            <a:off x="3051265" y="3026697"/>
            <a:ext cx="3044735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52 x 10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52 x 100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52 x 1 000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55078B-59A9-ABF3-5B5B-9F3A65D96085}"/>
              </a:ext>
            </a:extLst>
          </p:cNvPr>
          <p:cNvSpPr txBox="1"/>
          <p:nvPr/>
        </p:nvSpPr>
        <p:spPr>
          <a:xfrm>
            <a:off x="10857047" y="3046360"/>
            <a:ext cx="3044735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108 x 10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108 x 100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108 x 1 000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58DD88-6B83-0FE3-574C-E8578EC20DAE}"/>
              </a:ext>
            </a:extLst>
          </p:cNvPr>
          <p:cNvSpPr txBox="1"/>
          <p:nvPr/>
        </p:nvSpPr>
        <p:spPr>
          <a:xfrm>
            <a:off x="6698713" y="6853135"/>
            <a:ext cx="3044735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690 x 10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690 x 100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690 x 1 000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18F2D-97F3-8D59-1D9F-D003B0558977}"/>
              </a:ext>
            </a:extLst>
          </p:cNvPr>
          <p:cNvSpPr txBox="1"/>
          <p:nvPr/>
        </p:nvSpPr>
        <p:spPr>
          <a:xfrm>
            <a:off x="5668168" y="3055688"/>
            <a:ext cx="2629414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520</a:t>
            </a:r>
          </a:p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5 200</a:t>
            </a:r>
          </a:p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52 000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F87FE0-5421-B08D-F806-B47698802BCE}"/>
              </a:ext>
            </a:extLst>
          </p:cNvPr>
          <p:cNvSpPr txBox="1"/>
          <p:nvPr/>
        </p:nvSpPr>
        <p:spPr>
          <a:xfrm>
            <a:off x="13650783" y="3055688"/>
            <a:ext cx="2713833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1 080</a:t>
            </a:r>
          </a:p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10 800</a:t>
            </a:r>
          </a:p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108 000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174330-07BE-5238-B9CD-063590DAAE71}"/>
              </a:ext>
            </a:extLst>
          </p:cNvPr>
          <p:cNvSpPr txBox="1"/>
          <p:nvPr/>
        </p:nvSpPr>
        <p:spPr>
          <a:xfrm>
            <a:off x="9496506" y="6875103"/>
            <a:ext cx="2713833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6 900</a:t>
            </a:r>
          </a:p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69 000</a:t>
            </a:r>
          </a:p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690 000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 rot="4794528" flipH="1">
            <a:off x="15841802" y="7454937"/>
            <a:ext cx="1844728" cy="3851489"/>
          </a:xfrm>
          <a:custGeom>
            <a:avLst/>
            <a:gdLst/>
            <a:ahLst/>
            <a:cxnLst/>
            <a:rect l="l" t="t" r="r" b="b"/>
            <a:pathLst>
              <a:path w="2120769" h="5175236">
                <a:moveTo>
                  <a:pt x="2120769" y="0"/>
                </a:moveTo>
                <a:lnTo>
                  <a:pt x="0" y="0"/>
                </a:lnTo>
                <a:lnTo>
                  <a:pt x="0" y="5175236"/>
                </a:lnTo>
                <a:lnTo>
                  <a:pt x="2120769" y="5175236"/>
                </a:lnTo>
                <a:lnTo>
                  <a:pt x="21207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532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10211650" flipH="1">
            <a:off x="-588144" y="-722207"/>
            <a:ext cx="8487700" cy="1947440"/>
          </a:xfrm>
          <a:custGeom>
            <a:avLst/>
            <a:gdLst/>
            <a:ahLst/>
            <a:cxnLst/>
            <a:rect l="l" t="t" r="r" b="b"/>
            <a:pathLst>
              <a:path w="13176703" h="5031105">
                <a:moveTo>
                  <a:pt x="13176703" y="0"/>
                </a:moveTo>
                <a:lnTo>
                  <a:pt x="0" y="0"/>
                </a:lnTo>
                <a:lnTo>
                  <a:pt x="0" y="5031104"/>
                </a:lnTo>
                <a:lnTo>
                  <a:pt x="13176703" y="5031104"/>
                </a:lnTo>
                <a:lnTo>
                  <a:pt x="131767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7893" r="-742" b="-97422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8" name="TextBox 18"/>
          <p:cNvSpPr txBox="1"/>
          <p:nvPr/>
        </p:nvSpPr>
        <p:spPr>
          <a:xfrm>
            <a:off x="5668167" y="419100"/>
            <a:ext cx="6951665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tr86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dirty="0">
              <a:solidFill>
                <a:srgbClr val="F16B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095130-D2FD-3337-C434-4F0F12191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830731"/>
              </p:ext>
            </p:extLst>
          </p:nvPr>
        </p:nvGraphicFramePr>
        <p:xfrm>
          <a:off x="1163538" y="2642996"/>
          <a:ext cx="17135348" cy="209608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283837">
                  <a:extLst>
                    <a:ext uri="{9D8B030D-6E8A-4147-A177-3AD203B41FA5}">
                      <a16:colId xmlns:a16="http://schemas.microsoft.com/office/drawing/2014/main" val="840259978"/>
                    </a:ext>
                  </a:extLst>
                </a:gridCol>
                <a:gridCol w="4283837">
                  <a:extLst>
                    <a:ext uri="{9D8B030D-6E8A-4147-A177-3AD203B41FA5}">
                      <a16:colId xmlns:a16="http://schemas.microsoft.com/office/drawing/2014/main" val="2511014051"/>
                    </a:ext>
                  </a:extLst>
                </a:gridCol>
                <a:gridCol w="4283837">
                  <a:extLst>
                    <a:ext uri="{9D8B030D-6E8A-4147-A177-3AD203B41FA5}">
                      <a16:colId xmlns:a16="http://schemas.microsoft.com/office/drawing/2014/main" val="4227303237"/>
                    </a:ext>
                  </a:extLst>
                </a:gridCol>
                <a:gridCol w="4283837">
                  <a:extLst>
                    <a:ext uri="{9D8B030D-6E8A-4147-A177-3AD203B41FA5}">
                      <a16:colId xmlns:a16="http://schemas.microsoft.com/office/drawing/2014/main" val="3465716858"/>
                    </a:ext>
                  </a:extLst>
                </a:gridCol>
              </a:tblGrid>
              <a:tr h="20960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   213 x 24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403 x 36</a:t>
                      </a:r>
                    </a:p>
                  </a:txBody>
                  <a:tcPr marL="98858" marR="98858" marT="49429" marB="494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   2 002 x 65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30 168 x 16</a:t>
                      </a:r>
                    </a:p>
                  </a:txBody>
                  <a:tcPr marL="98858" marR="98858" marT="49429" marB="494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c)    4 180 x 23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32 600 x 15</a:t>
                      </a:r>
                    </a:p>
                  </a:txBody>
                  <a:tcPr marL="98858" marR="98858" marT="49429" marB="494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d)    34 x 11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83 x 11</a:t>
                      </a:r>
                    </a:p>
                  </a:txBody>
                  <a:tcPr marL="98858" marR="98858" marT="49429" marB="494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74785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63ABE0B-ECDF-C2CA-30D4-FD0650087764}"/>
              </a:ext>
            </a:extLst>
          </p:cNvPr>
          <p:cNvSpPr txBox="1"/>
          <p:nvPr/>
        </p:nvSpPr>
        <p:spPr>
          <a:xfrm>
            <a:off x="3655706" y="5272988"/>
            <a:ext cx="3044735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213</a:t>
            </a:r>
          </a:p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852</a:t>
            </a:r>
          </a:p>
          <a:p>
            <a:pPr algn="r">
              <a:lnSpc>
                <a:spcPct val="150000"/>
              </a:lnSpc>
            </a:pP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5 112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2CCF7971-2942-DCEE-34A5-F92E7D4BEE0E}"/>
              </a:ext>
            </a:extLst>
          </p:cNvPr>
          <p:cNvSpPr txBox="1"/>
          <p:nvPr/>
        </p:nvSpPr>
        <p:spPr>
          <a:xfrm>
            <a:off x="7413715" y="4541856"/>
            <a:ext cx="3475834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sng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u="sng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400" b="1" u="sng" dirty="0">
              <a:solidFill>
                <a:srgbClr val="F16B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C2BB2239-2E54-3B47-A5B5-41F72571154A}"/>
              </a:ext>
            </a:extLst>
          </p:cNvPr>
          <p:cNvSpPr/>
          <p:nvPr/>
        </p:nvSpPr>
        <p:spPr>
          <a:xfrm rot="4794528" flipH="1" flipV="1">
            <a:off x="719978" y="7698967"/>
            <a:ext cx="1888389" cy="4128135"/>
          </a:xfrm>
          <a:custGeom>
            <a:avLst/>
            <a:gdLst/>
            <a:ahLst/>
            <a:cxnLst/>
            <a:rect l="l" t="t" r="r" b="b"/>
            <a:pathLst>
              <a:path w="2120769" h="5175236">
                <a:moveTo>
                  <a:pt x="2120769" y="0"/>
                </a:moveTo>
                <a:lnTo>
                  <a:pt x="0" y="0"/>
                </a:lnTo>
                <a:lnTo>
                  <a:pt x="0" y="5175236"/>
                </a:lnTo>
                <a:lnTo>
                  <a:pt x="2120769" y="5175236"/>
                </a:lnTo>
                <a:lnTo>
                  <a:pt x="21207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532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F6EF38-3A95-D998-EFCD-619A2C4493DD}"/>
              </a:ext>
            </a:extLst>
          </p:cNvPr>
          <p:cNvSpPr txBox="1"/>
          <p:nvPr/>
        </p:nvSpPr>
        <p:spPr>
          <a:xfrm>
            <a:off x="4648200" y="8020991"/>
            <a:ext cx="174554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4 26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CD34F7-D11B-C93F-3D17-A6295DED8A64}"/>
              </a:ext>
            </a:extLst>
          </p:cNvPr>
          <p:cNvCxnSpPr>
            <a:cxnSpLocks/>
          </p:cNvCxnSpPr>
          <p:nvPr/>
        </p:nvCxnSpPr>
        <p:spPr>
          <a:xfrm>
            <a:off x="5029200" y="7124700"/>
            <a:ext cx="23845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98AAC2-406B-C741-7BEE-C37F4C1236D8}"/>
              </a:ext>
            </a:extLst>
          </p:cNvPr>
          <p:cNvCxnSpPr>
            <a:cxnSpLocks/>
          </p:cNvCxnSpPr>
          <p:nvPr/>
        </p:nvCxnSpPr>
        <p:spPr>
          <a:xfrm>
            <a:off x="5029200" y="9029700"/>
            <a:ext cx="23845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DB6C0AB-FB42-AD09-6491-C17B78C7E874}"/>
              </a:ext>
            </a:extLst>
          </p:cNvPr>
          <p:cNvSpPr txBox="1"/>
          <p:nvPr/>
        </p:nvSpPr>
        <p:spPr>
          <a:xfrm>
            <a:off x="4648200" y="5635372"/>
            <a:ext cx="56551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0B5CAB-BDCE-FE31-09D4-52407AA9D20B}"/>
              </a:ext>
            </a:extLst>
          </p:cNvPr>
          <p:cNvSpPr txBox="1"/>
          <p:nvPr/>
        </p:nvSpPr>
        <p:spPr>
          <a:xfrm>
            <a:off x="9632264" y="5272988"/>
            <a:ext cx="3044735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403</a:t>
            </a:r>
          </a:p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2 418</a:t>
            </a:r>
          </a:p>
          <a:p>
            <a:pPr algn="r">
              <a:lnSpc>
                <a:spcPct val="150000"/>
              </a:lnSpc>
            </a:pP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14 508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C35895-A85B-DEF8-BC78-72D0CCFFD89E}"/>
              </a:ext>
            </a:extLst>
          </p:cNvPr>
          <p:cNvSpPr txBox="1"/>
          <p:nvPr/>
        </p:nvSpPr>
        <p:spPr>
          <a:xfrm>
            <a:off x="10624758" y="8020991"/>
            <a:ext cx="174554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12 09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3E1E23-1BE6-2AEB-3923-85133129DC9E}"/>
              </a:ext>
            </a:extLst>
          </p:cNvPr>
          <p:cNvCxnSpPr>
            <a:cxnSpLocks/>
          </p:cNvCxnSpPr>
          <p:nvPr/>
        </p:nvCxnSpPr>
        <p:spPr>
          <a:xfrm>
            <a:off x="10439400" y="7124700"/>
            <a:ext cx="295087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E9C827-F533-02A0-CF8A-D26961405685}"/>
              </a:ext>
            </a:extLst>
          </p:cNvPr>
          <p:cNvCxnSpPr>
            <a:cxnSpLocks/>
          </p:cNvCxnSpPr>
          <p:nvPr/>
        </p:nvCxnSpPr>
        <p:spPr>
          <a:xfrm>
            <a:off x="10439400" y="9029700"/>
            <a:ext cx="295087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9B7EF98-F66A-91DB-0CC8-E4AB8D2D7731}"/>
              </a:ext>
            </a:extLst>
          </p:cNvPr>
          <p:cNvSpPr txBox="1"/>
          <p:nvPr/>
        </p:nvSpPr>
        <p:spPr>
          <a:xfrm>
            <a:off x="10624758" y="5635372"/>
            <a:ext cx="56551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9F00D29-E868-E42F-A45F-6E02463FE26F}"/>
              </a:ext>
            </a:extLst>
          </p:cNvPr>
          <p:cNvSpPr/>
          <p:nvPr/>
        </p:nvSpPr>
        <p:spPr>
          <a:xfrm>
            <a:off x="914400" y="2642996"/>
            <a:ext cx="3962400" cy="1898860"/>
          </a:xfrm>
          <a:prstGeom prst="roundRect">
            <a:avLst/>
          </a:prstGeom>
          <a:noFill/>
          <a:ln w="698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36249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Single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3" grpId="0"/>
      <p:bldP spid="35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 rot="4794528" flipH="1">
            <a:off x="15841802" y="7454937"/>
            <a:ext cx="1844728" cy="3851489"/>
          </a:xfrm>
          <a:custGeom>
            <a:avLst/>
            <a:gdLst/>
            <a:ahLst/>
            <a:cxnLst/>
            <a:rect l="l" t="t" r="r" b="b"/>
            <a:pathLst>
              <a:path w="2120769" h="5175236">
                <a:moveTo>
                  <a:pt x="2120769" y="0"/>
                </a:moveTo>
                <a:lnTo>
                  <a:pt x="0" y="0"/>
                </a:lnTo>
                <a:lnTo>
                  <a:pt x="0" y="5175236"/>
                </a:lnTo>
                <a:lnTo>
                  <a:pt x="2120769" y="5175236"/>
                </a:lnTo>
                <a:lnTo>
                  <a:pt x="21207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532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10211650" flipH="1">
            <a:off x="-588144" y="-722207"/>
            <a:ext cx="8487700" cy="1947440"/>
          </a:xfrm>
          <a:custGeom>
            <a:avLst/>
            <a:gdLst/>
            <a:ahLst/>
            <a:cxnLst/>
            <a:rect l="l" t="t" r="r" b="b"/>
            <a:pathLst>
              <a:path w="13176703" h="5031105">
                <a:moveTo>
                  <a:pt x="13176703" y="0"/>
                </a:moveTo>
                <a:lnTo>
                  <a:pt x="0" y="0"/>
                </a:lnTo>
                <a:lnTo>
                  <a:pt x="0" y="5031104"/>
                </a:lnTo>
                <a:lnTo>
                  <a:pt x="13176703" y="5031104"/>
                </a:lnTo>
                <a:lnTo>
                  <a:pt x="131767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7893" r="-742" b="-97422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8" name="TextBox 18"/>
          <p:cNvSpPr txBox="1"/>
          <p:nvPr/>
        </p:nvSpPr>
        <p:spPr>
          <a:xfrm>
            <a:off x="5668167" y="419100"/>
            <a:ext cx="6951665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tr86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dirty="0">
              <a:solidFill>
                <a:srgbClr val="F16B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095130-D2FD-3337-C434-4F0F121913CB}"/>
              </a:ext>
            </a:extLst>
          </p:cNvPr>
          <p:cNvGraphicFramePr>
            <a:graphicFrameLocks noGrp="1"/>
          </p:cNvGraphicFramePr>
          <p:nvPr/>
        </p:nvGraphicFramePr>
        <p:xfrm>
          <a:off x="1163538" y="2642996"/>
          <a:ext cx="17135348" cy="209608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283837">
                  <a:extLst>
                    <a:ext uri="{9D8B030D-6E8A-4147-A177-3AD203B41FA5}">
                      <a16:colId xmlns:a16="http://schemas.microsoft.com/office/drawing/2014/main" val="840259978"/>
                    </a:ext>
                  </a:extLst>
                </a:gridCol>
                <a:gridCol w="4283837">
                  <a:extLst>
                    <a:ext uri="{9D8B030D-6E8A-4147-A177-3AD203B41FA5}">
                      <a16:colId xmlns:a16="http://schemas.microsoft.com/office/drawing/2014/main" val="2511014051"/>
                    </a:ext>
                  </a:extLst>
                </a:gridCol>
                <a:gridCol w="4283837">
                  <a:extLst>
                    <a:ext uri="{9D8B030D-6E8A-4147-A177-3AD203B41FA5}">
                      <a16:colId xmlns:a16="http://schemas.microsoft.com/office/drawing/2014/main" val="4227303237"/>
                    </a:ext>
                  </a:extLst>
                </a:gridCol>
                <a:gridCol w="4283837">
                  <a:extLst>
                    <a:ext uri="{9D8B030D-6E8A-4147-A177-3AD203B41FA5}">
                      <a16:colId xmlns:a16="http://schemas.microsoft.com/office/drawing/2014/main" val="3465716858"/>
                    </a:ext>
                  </a:extLst>
                </a:gridCol>
              </a:tblGrid>
              <a:tr h="20960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   213 x 24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403 x 36</a:t>
                      </a:r>
                    </a:p>
                  </a:txBody>
                  <a:tcPr marL="98858" marR="98858" marT="49429" marB="494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   2 002 x 65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30 168 x 16</a:t>
                      </a:r>
                    </a:p>
                  </a:txBody>
                  <a:tcPr marL="98858" marR="98858" marT="49429" marB="494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c)    4 180 x 23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32 600 x 15</a:t>
                      </a:r>
                    </a:p>
                  </a:txBody>
                  <a:tcPr marL="98858" marR="98858" marT="49429" marB="494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d)    34 x 11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83 x 11</a:t>
                      </a:r>
                    </a:p>
                  </a:txBody>
                  <a:tcPr marL="98858" marR="98858" marT="49429" marB="494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74785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63ABE0B-ECDF-C2CA-30D4-FD0650087764}"/>
              </a:ext>
            </a:extLst>
          </p:cNvPr>
          <p:cNvSpPr txBox="1"/>
          <p:nvPr/>
        </p:nvSpPr>
        <p:spPr>
          <a:xfrm>
            <a:off x="3655706" y="5272988"/>
            <a:ext cx="3044735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2 002</a:t>
            </a:r>
          </a:p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10 010</a:t>
            </a:r>
          </a:p>
          <a:p>
            <a:pPr algn="r">
              <a:lnSpc>
                <a:spcPct val="150000"/>
              </a:lnSpc>
            </a:pP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130 130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2CCF7971-2942-DCEE-34A5-F92E7D4BEE0E}"/>
              </a:ext>
            </a:extLst>
          </p:cNvPr>
          <p:cNvSpPr txBox="1"/>
          <p:nvPr/>
        </p:nvSpPr>
        <p:spPr>
          <a:xfrm>
            <a:off x="7413715" y="4541856"/>
            <a:ext cx="3475834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sng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u="sng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400" b="1" u="sng" dirty="0">
              <a:solidFill>
                <a:srgbClr val="F16B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C2BB2239-2E54-3B47-A5B5-41F72571154A}"/>
              </a:ext>
            </a:extLst>
          </p:cNvPr>
          <p:cNvSpPr/>
          <p:nvPr/>
        </p:nvSpPr>
        <p:spPr>
          <a:xfrm rot="4794528" flipH="1" flipV="1">
            <a:off x="719978" y="7698967"/>
            <a:ext cx="1888389" cy="4128135"/>
          </a:xfrm>
          <a:custGeom>
            <a:avLst/>
            <a:gdLst/>
            <a:ahLst/>
            <a:cxnLst/>
            <a:rect l="l" t="t" r="r" b="b"/>
            <a:pathLst>
              <a:path w="2120769" h="5175236">
                <a:moveTo>
                  <a:pt x="2120769" y="0"/>
                </a:moveTo>
                <a:lnTo>
                  <a:pt x="0" y="0"/>
                </a:lnTo>
                <a:lnTo>
                  <a:pt x="0" y="5175236"/>
                </a:lnTo>
                <a:lnTo>
                  <a:pt x="2120769" y="5175236"/>
                </a:lnTo>
                <a:lnTo>
                  <a:pt x="21207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532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F6EF38-3A95-D998-EFCD-619A2C4493DD}"/>
              </a:ext>
            </a:extLst>
          </p:cNvPr>
          <p:cNvSpPr txBox="1"/>
          <p:nvPr/>
        </p:nvSpPr>
        <p:spPr>
          <a:xfrm>
            <a:off x="4648200" y="8020991"/>
            <a:ext cx="174554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120 12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CD34F7-D11B-C93F-3D17-A6295DED8A64}"/>
              </a:ext>
            </a:extLst>
          </p:cNvPr>
          <p:cNvCxnSpPr>
            <a:cxnSpLocks/>
          </p:cNvCxnSpPr>
          <p:nvPr/>
        </p:nvCxnSpPr>
        <p:spPr>
          <a:xfrm>
            <a:off x="4191000" y="7124700"/>
            <a:ext cx="32227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98AAC2-406B-C741-7BEE-C37F4C1236D8}"/>
              </a:ext>
            </a:extLst>
          </p:cNvPr>
          <p:cNvCxnSpPr>
            <a:cxnSpLocks/>
          </p:cNvCxnSpPr>
          <p:nvPr/>
        </p:nvCxnSpPr>
        <p:spPr>
          <a:xfrm>
            <a:off x="4191000" y="9029700"/>
            <a:ext cx="32227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DB6C0AB-FB42-AD09-6491-C17B78C7E874}"/>
              </a:ext>
            </a:extLst>
          </p:cNvPr>
          <p:cNvSpPr txBox="1"/>
          <p:nvPr/>
        </p:nvSpPr>
        <p:spPr>
          <a:xfrm>
            <a:off x="4191000" y="5635372"/>
            <a:ext cx="56551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0B5CAB-BDCE-FE31-09D4-52407AA9D20B}"/>
              </a:ext>
            </a:extLst>
          </p:cNvPr>
          <p:cNvSpPr txBox="1"/>
          <p:nvPr/>
        </p:nvSpPr>
        <p:spPr>
          <a:xfrm>
            <a:off x="10527030" y="5272988"/>
            <a:ext cx="3044735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30 168</a:t>
            </a:r>
          </a:p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181 008</a:t>
            </a:r>
          </a:p>
          <a:p>
            <a:pPr algn="r">
              <a:lnSpc>
                <a:spcPct val="150000"/>
              </a:lnSpc>
            </a:pP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482 688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C35895-A85B-DEF8-BC78-72D0CCFFD89E}"/>
              </a:ext>
            </a:extLst>
          </p:cNvPr>
          <p:cNvSpPr txBox="1"/>
          <p:nvPr/>
        </p:nvSpPr>
        <p:spPr>
          <a:xfrm>
            <a:off x="11519524" y="8020991"/>
            <a:ext cx="174554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301 68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3E1E23-1BE6-2AEB-3923-85133129DC9E}"/>
              </a:ext>
            </a:extLst>
          </p:cNvPr>
          <p:cNvCxnSpPr>
            <a:cxnSpLocks/>
          </p:cNvCxnSpPr>
          <p:nvPr/>
        </p:nvCxnSpPr>
        <p:spPr>
          <a:xfrm>
            <a:off x="10889549" y="7124700"/>
            <a:ext cx="33954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E9C827-F533-02A0-CF8A-D26961405685}"/>
              </a:ext>
            </a:extLst>
          </p:cNvPr>
          <p:cNvCxnSpPr>
            <a:cxnSpLocks/>
          </p:cNvCxnSpPr>
          <p:nvPr/>
        </p:nvCxnSpPr>
        <p:spPr>
          <a:xfrm>
            <a:off x="10889549" y="9029700"/>
            <a:ext cx="33954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9B7EF98-F66A-91DB-0CC8-E4AB8D2D7731}"/>
              </a:ext>
            </a:extLst>
          </p:cNvPr>
          <p:cNvSpPr txBox="1"/>
          <p:nvPr/>
        </p:nvSpPr>
        <p:spPr>
          <a:xfrm>
            <a:off x="10768653" y="5614858"/>
            <a:ext cx="56551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05F302-71CE-056E-7956-22B3AD468231}"/>
              </a:ext>
            </a:extLst>
          </p:cNvPr>
          <p:cNvSpPr/>
          <p:nvPr/>
        </p:nvSpPr>
        <p:spPr>
          <a:xfrm>
            <a:off x="5432515" y="2624680"/>
            <a:ext cx="3962400" cy="1898860"/>
          </a:xfrm>
          <a:prstGeom prst="roundRect">
            <a:avLst/>
          </a:prstGeom>
          <a:noFill/>
          <a:ln w="698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6382400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  <p:bldP spid="11" grpId="0"/>
      <p:bldP spid="21" grpId="0"/>
      <p:bldP spid="23" grpId="0"/>
      <p:bldP spid="35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 rot="4794528" flipH="1">
            <a:off x="15841802" y="7454937"/>
            <a:ext cx="1844728" cy="3851489"/>
          </a:xfrm>
          <a:custGeom>
            <a:avLst/>
            <a:gdLst/>
            <a:ahLst/>
            <a:cxnLst/>
            <a:rect l="l" t="t" r="r" b="b"/>
            <a:pathLst>
              <a:path w="2120769" h="5175236">
                <a:moveTo>
                  <a:pt x="2120769" y="0"/>
                </a:moveTo>
                <a:lnTo>
                  <a:pt x="0" y="0"/>
                </a:lnTo>
                <a:lnTo>
                  <a:pt x="0" y="5175236"/>
                </a:lnTo>
                <a:lnTo>
                  <a:pt x="2120769" y="5175236"/>
                </a:lnTo>
                <a:lnTo>
                  <a:pt x="21207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532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10211650" flipH="1">
            <a:off x="-588144" y="-722207"/>
            <a:ext cx="8487700" cy="1947440"/>
          </a:xfrm>
          <a:custGeom>
            <a:avLst/>
            <a:gdLst/>
            <a:ahLst/>
            <a:cxnLst/>
            <a:rect l="l" t="t" r="r" b="b"/>
            <a:pathLst>
              <a:path w="13176703" h="5031105">
                <a:moveTo>
                  <a:pt x="13176703" y="0"/>
                </a:moveTo>
                <a:lnTo>
                  <a:pt x="0" y="0"/>
                </a:lnTo>
                <a:lnTo>
                  <a:pt x="0" y="5031104"/>
                </a:lnTo>
                <a:lnTo>
                  <a:pt x="13176703" y="5031104"/>
                </a:lnTo>
                <a:lnTo>
                  <a:pt x="131767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7893" r="-742" b="-97422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8" name="TextBox 18"/>
          <p:cNvSpPr txBox="1"/>
          <p:nvPr/>
        </p:nvSpPr>
        <p:spPr>
          <a:xfrm>
            <a:off x="5668167" y="419100"/>
            <a:ext cx="6951665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tr86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dirty="0">
              <a:solidFill>
                <a:srgbClr val="F16B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095130-D2FD-3337-C434-4F0F12191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11054"/>
              </p:ext>
            </p:extLst>
          </p:nvPr>
        </p:nvGraphicFramePr>
        <p:xfrm>
          <a:off x="1163538" y="2642996"/>
          <a:ext cx="17135348" cy="209608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94262">
                  <a:extLst>
                    <a:ext uri="{9D8B030D-6E8A-4147-A177-3AD203B41FA5}">
                      <a16:colId xmlns:a16="http://schemas.microsoft.com/office/drawing/2014/main" val="840259978"/>
                    </a:ext>
                  </a:extLst>
                </a:gridCol>
                <a:gridCol w="4473412">
                  <a:extLst>
                    <a:ext uri="{9D8B030D-6E8A-4147-A177-3AD203B41FA5}">
                      <a16:colId xmlns:a16="http://schemas.microsoft.com/office/drawing/2014/main" val="2511014051"/>
                    </a:ext>
                  </a:extLst>
                </a:gridCol>
                <a:gridCol w="4283837">
                  <a:extLst>
                    <a:ext uri="{9D8B030D-6E8A-4147-A177-3AD203B41FA5}">
                      <a16:colId xmlns:a16="http://schemas.microsoft.com/office/drawing/2014/main" val="4227303237"/>
                    </a:ext>
                  </a:extLst>
                </a:gridCol>
                <a:gridCol w="4283837">
                  <a:extLst>
                    <a:ext uri="{9D8B030D-6E8A-4147-A177-3AD203B41FA5}">
                      <a16:colId xmlns:a16="http://schemas.microsoft.com/office/drawing/2014/main" val="3465716858"/>
                    </a:ext>
                  </a:extLst>
                </a:gridCol>
              </a:tblGrid>
              <a:tr h="20960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   213 x 24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403 x 36</a:t>
                      </a:r>
                    </a:p>
                  </a:txBody>
                  <a:tcPr marL="98858" marR="98858" marT="49429" marB="494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   2 002 x 65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30 168 x 16</a:t>
                      </a:r>
                    </a:p>
                  </a:txBody>
                  <a:tcPr marL="98858" marR="98858" marT="49429" marB="494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c)    4 180 x 23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32 600 x 15</a:t>
                      </a:r>
                    </a:p>
                  </a:txBody>
                  <a:tcPr marL="98858" marR="98858" marT="49429" marB="494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d)    34 x 11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83 x 11</a:t>
                      </a:r>
                    </a:p>
                  </a:txBody>
                  <a:tcPr marL="98858" marR="98858" marT="49429" marB="494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74785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63ABE0B-ECDF-C2CA-30D4-FD0650087764}"/>
              </a:ext>
            </a:extLst>
          </p:cNvPr>
          <p:cNvSpPr txBox="1"/>
          <p:nvPr/>
        </p:nvSpPr>
        <p:spPr>
          <a:xfrm>
            <a:off x="3655706" y="5272988"/>
            <a:ext cx="3044735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4 180</a:t>
            </a:r>
          </a:p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12 540</a:t>
            </a:r>
          </a:p>
          <a:p>
            <a:pPr algn="r">
              <a:lnSpc>
                <a:spcPct val="150000"/>
              </a:lnSpc>
            </a:pP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96 140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2CCF7971-2942-DCEE-34A5-F92E7D4BEE0E}"/>
              </a:ext>
            </a:extLst>
          </p:cNvPr>
          <p:cNvSpPr txBox="1"/>
          <p:nvPr/>
        </p:nvSpPr>
        <p:spPr>
          <a:xfrm>
            <a:off x="7413715" y="4541856"/>
            <a:ext cx="3475834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sng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u="sng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400" b="1" u="sng" dirty="0">
              <a:solidFill>
                <a:srgbClr val="F16B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C2BB2239-2E54-3B47-A5B5-41F72571154A}"/>
              </a:ext>
            </a:extLst>
          </p:cNvPr>
          <p:cNvSpPr/>
          <p:nvPr/>
        </p:nvSpPr>
        <p:spPr>
          <a:xfrm rot="4794528" flipH="1" flipV="1">
            <a:off x="719978" y="7698967"/>
            <a:ext cx="1888389" cy="4128135"/>
          </a:xfrm>
          <a:custGeom>
            <a:avLst/>
            <a:gdLst/>
            <a:ahLst/>
            <a:cxnLst/>
            <a:rect l="l" t="t" r="r" b="b"/>
            <a:pathLst>
              <a:path w="2120769" h="5175236">
                <a:moveTo>
                  <a:pt x="2120769" y="0"/>
                </a:moveTo>
                <a:lnTo>
                  <a:pt x="0" y="0"/>
                </a:lnTo>
                <a:lnTo>
                  <a:pt x="0" y="5175236"/>
                </a:lnTo>
                <a:lnTo>
                  <a:pt x="2120769" y="5175236"/>
                </a:lnTo>
                <a:lnTo>
                  <a:pt x="21207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532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F6EF38-3A95-D998-EFCD-619A2C4493DD}"/>
              </a:ext>
            </a:extLst>
          </p:cNvPr>
          <p:cNvSpPr txBox="1"/>
          <p:nvPr/>
        </p:nvSpPr>
        <p:spPr>
          <a:xfrm>
            <a:off x="4648200" y="8020991"/>
            <a:ext cx="174554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83 60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CD34F7-D11B-C93F-3D17-A6295DED8A64}"/>
              </a:ext>
            </a:extLst>
          </p:cNvPr>
          <p:cNvCxnSpPr>
            <a:cxnSpLocks/>
          </p:cNvCxnSpPr>
          <p:nvPr/>
        </p:nvCxnSpPr>
        <p:spPr>
          <a:xfrm>
            <a:off x="4191000" y="7124700"/>
            <a:ext cx="32227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98AAC2-406B-C741-7BEE-C37F4C1236D8}"/>
              </a:ext>
            </a:extLst>
          </p:cNvPr>
          <p:cNvCxnSpPr>
            <a:cxnSpLocks/>
          </p:cNvCxnSpPr>
          <p:nvPr/>
        </p:nvCxnSpPr>
        <p:spPr>
          <a:xfrm>
            <a:off x="4191000" y="9029700"/>
            <a:ext cx="32227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DB6C0AB-FB42-AD09-6491-C17B78C7E874}"/>
              </a:ext>
            </a:extLst>
          </p:cNvPr>
          <p:cNvSpPr txBox="1"/>
          <p:nvPr/>
        </p:nvSpPr>
        <p:spPr>
          <a:xfrm>
            <a:off x="4191000" y="5635372"/>
            <a:ext cx="56551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0B5CAB-BDCE-FE31-09D4-52407AA9D20B}"/>
              </a:ext>
            </a:extLst>
          </p:cNvPr>
          <p:cNvSpPr txBox="1"/>
          <p:nvPr/>
        </p:nvSpPr>
        <p:spPr>
          <a:xfrm>
            <a:off x="10527030" y="5272988"/>
            <a:ext cx="3044735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32 600</a:t>
            </a:r>
          </a:p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163 000</a:t>
            </a:r>
          </a:p>
          <a:p>
            <a:pPr algn="r">
              <a:lnSpc>
                <a:spcPct val="150000"/>
              </a:lnSpc>
            </a:pP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489 000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C35895-A85B-DEF8-BC78-72D0CCFFD89E}"/>
              </a:ext>
            </a:extLst>
          </p:cNvPr>
          <p:cNvSpPr txBox="1"/>
          <p:nvPr/>
        </p:nvSpPr>
        <p:spPr>
          <a:xfrm>
            <a:off x="10889549" y="8020991"/>
            <a:ext cx="237552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326 00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3E1E23-1BE6-2AEB-3923-85133129DC9E}"/>
              </a:ext>
            </a:extLst>
          </p:cNvPr>
          <p:cNvCxnSpPr>
            <a:cxnSpLocks/>
          </p:cNvCxnSpPr>
          <p:nvPr/>
        </p:nvCxnSpPr>
        <p:spPr>
          <a:xfrm>
            <a:off x="10889549" y="7124700"/>
            <a:ext cx="33954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E9C827-F533-02A0-CF8A-D26961405685}"/>
              </a:ext>
            </a:extLst>
          </p:cNvPr>
          <p:cNvCxnSpPr>
            <a:cxnSpLocks/>
          </p:cNvCxnSpPr>
          <p:nvPr/>
        </p:nvCxnSpPr>
        <p:spPr>
          <a:xfrm>
            <a:off x="10889549" y="9029700"/>
            <a:ext cx="33954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9B7EF98-F66A-91DB-0CC8-E4AB8D2D7731}"/>
              </a:ext>
            </a:extLst>
          </p:cNvPr>
          <p:cNvSpPr txBox="1"/>
          <p:nvPr/>
        </p:nvSpPr>
        <p:spPr>
          <a:xfrm>
            <a:off x="10768653" y="5614858"/>
            <a:ext cx="56551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486C10-6391-1E60-D346-0D417E11BD8D}"/>
              </a:ext>
            </a:extLst>
          </p:cNvPr>
          <p:cNvSpPr/>
          <p:nvPr/>
        </p:nvSpPr>
        <p:spPr>
          <a:xfrm>
            <a:off x="9730563" y="2643982"/>
            <a:ext cx="3962400" cy="1898860"/>
          </a:xfrm>
          <a:prstGeom prst="roundRect">
            <a:avLst/>
          </a:prstGeom>
          <a:noFill/>
          <a:ln w="698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42837835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3" grpId="0"/>
      <p:bldP spid="35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 rot="4794528" flipH="1">
            <a:off x="15841802" y="7454937"/>
            <a:ext cx="1844728" cy="3851489"/>
          </a:xfrm>
          <a:custGeom>
            <a:avLst/>
            <a:gdLst/>
            <a:ahLst/>
            <a:cxnLst/>
            <a:rect l="l" t="t" r="r" b="b"/>
            <a:pathLst>
              <a:path w="2120769" h="5175236">
                <a:moveTo>
                  <a:pt x="2120769" y="0"/>
                </a:moveTo>
                <a:lnTo>
                  <a:pt x="0" y="0"/>
                </a:lnTo>
                <a:lnTo>
                  <a:pt x="0" y="5175236"/>
                </a:lnTo>
                <a:lnTo>
                  <a:pt x="2120769" y="5175236"/>
                </a:lnTo>
                <a:lnTo>
                  <a:pt x="21207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532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10211650" flipH="1">
            <a:off x="-588144" y="-722207"/>
            <a:ext cx="8487700" cy="1947440"/>
          </a:xfrm>
          <a:custGeom>
            <a:avLst/>
            <a:gdLst/>
            <a:ahLst/>
            <a:cxnLst/>
            <a:rect l="l" t="t" r="r" b="b"/>
            <a:pathLst>
              <a:path w="13176703" h="5031105">
                <a:moveTo>
                  <a:pt x="13176703" y="0"/>
                </a:moveTo>
                <a:lnTo>
                  <a:pt x="0" y="0"/>
                </a:lnTo>
                <a:lnTo>
                  <a:pt x="0" y="5031104"/>
                </a:lnTo>
                <a:lnTo>
                  <a:pt x="13176703" y="5031104"/>
                </a:lnTo>
                <a:lnTo>
                  <a:pt x="131767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7893" r="-742" b="-97422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8" name="TextBox 18"/>
          <p:cNvSpPr txBox="1"/>
          <p:nvPr/>
        </p:nvSpPr>
        <p:spPr>
          <a:xfrm>
            <a:off x="5668167" y="419100"/>
            <a:ext cx="6951665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tr86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dirty="0">
              <a:solidFill>
                <a:srgbClr val="F16B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095130-D2FD-3337-C434-4F0F12191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527464"/>
              </p:ext>
            </p:extLst>
          </p:nvPr>
        </p:nvGraphicFramePr>
        <p:xfrm>
          <a:off x="1163538" y="2642996"/>
          <a:ext cx="17135348" cy="209608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865662">
                  <a:extLst>
                    <a:ext uri="{9D8B030D-6E8A-4147-A177-3AD203B41FA5}">
                      <a16:colId xmlns:a16="http://schemas.microsoft.com/office/drawing/2014/main" val="840259978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511014051"/>
                    </a:ext>
                  </a:extLst>
                </a:gridCol>
                <a:gridCol w="4642449">
                  <a:extLst>
                    <a:ext uri="{9D8B030D-6E8A-4147-A177-3AD203B41FA5}">
                      <a16:colId xmlns:a16="http://schemas.microsoft.com/office/drawing/2014/main" val="4227303237"/>
                    </a:ext>
                  </a:extLst>
                </a:gridCol>
                <a:gridCol w="4283837">
                  <a:extLst>
                    <a:ext uri="{9D8B030D-6E8A-4147-A177-3AD203B41FA5}">
                      <a16:colId xmlns:a16="http://schemas.microsoft.com/office/drawing/2014/main" val="3465716858"/>
                    </a:ext>
                  </a:extLst>
                </a:gridCol>
              </a:tblGrid>
              <a:tr h="20960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   213 x 24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403 x 36</a:t>
                      </a:r>
                    </a:p>
                  </a:txBody>
                  <a:tcPr marL="98858" marR="98858" marT="49429" marB="494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   2 002 x 65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30 168 x 16</a:t>
                      </a:r>
                    </a:p>
                  </a:txBody>
                  <a:tcPr marL="98858" marR="98858" marT="49429" marB="494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c)    4 180 x 23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32 600 x 15</a:t>
                      </a:r>
                    </a:p>
                  </a:txBody>
                  <a:tcPr marL="98858" marR="98858" marT="49429" marB="494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d)    34 x 11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83 x 11</a:t>
                      </a:r>
                    </a:p>
                  </a:txBody>
                  <a:tcPr marL="98858" marR="98858" marT="49429" marB="494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74785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63ABE0B-ECDF-C2CA-30D4-FD0650087764}"/>
              </a:ext>
            </a:extLst>
          </p:cNvPr>
          <p:cNvSpPr txBox="1"/>
          <p:nvPr/>
        </p:nvSpPr>
        <p:spPr>
          <a:xfrm>
            <a:off x="3655706" y="5272988"/>
            <a:ext cx="3044735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  <a:p>
            <a:pPr algn="r">
              <a:lnSpc>
                <a:spcPct val="150000"/>
              </a:lnSpc>
            </a:pP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374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2CCF7971-2942-DCEE-34A5-F92E7D4BEE0E}"/>
              </a:ext>
            </a:extLst>
          </p:cNvPr>
          <p:cNvSpPr txBox="1"/>
          <p:nvPr/>
        </p:nvSpPr>
        <p:spPr>
          <a:xfrm>
            <a:off x="7413715" y="4541856"/>
            <a:ext cx="3475834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sng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u="sng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400" b="1" u="sng" dirty="0">
              <a:solidFill>
                <a:srgbClr val="F16B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C2BB2239-2E54-3B47-A5B5-41F72571154A}"/>
              </a:ext>
            </a:extLst>
          </p:cNvPr>
          <p:cNvSpPr/>
          <p:nvPr/>
        </p:nvSpPr>
        <p:spPr>
          <a:xfrm rot="4794528" flipH="1" flipV="1">
            <a:off x="719978" y="7698967"/>
            <a:ext cx="1888389" cy="4128135"/>
          </a:xfrm>
          <a:custGeom>
            <a:avLst/>
            <a:gdLst/>
            <a:ahLst/>
            <a:cxnLst/>
            <a:rect l="l" t="t" r="r" b="b"/>
            <a:pathLst>
              <a:path w="2120769" h="5175236">
                <a:moveTo>
                  <a:pt x="2120769" y="0"/>
                </a:moveTo>
                <a:lnTo>
                  <a:pt x="0" y="0"/>
                </a:lnTo>
                <a:lnTo>
                  <a:pt x="0" y="5175236"/>
                </a:lnTo>
                <a:lnTo>
                  <a:pt x="2120769" y="5175236"/>
                </a:lnTo>
                <a:lnTo>
                  <a:pt x="21207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532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F6EF38-3A95-D998-EFCD-619A2C4493DD}"/>
              </a:ext>
            </a:extLst>
          </p:cNvPr>
          <p:cNvSpPr txBox="1"/>
          <p:nvPr/>
        </p:nvSpPr>
        <p:spPr>
          <a:xfrm>
            <a:off x="4648200" y="8020991"/>
            <a:ext cx="174554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CD34F7-D11B-C93F-3D17-A6295DED8A64}"/>
              </a:ext>
            </a:extLst>
          </p:cNvPr>
          <p:cNvCxnSpPr>
            <a:cxnSpLocks/>
          </p:cNvCxnSpPr>
          <p:nvPr/>
        </p:nvCxnSpPr>
        <p:spPr>
          <a:xfrm>
            <a:off x="5029200" y="7124700"/>
            <a:ext cx="23845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98AAC2-406B-C741-7BEE-C37F4C1236D8}"/>
              </a:ext>
            </a:extLst>
          </p:cNvPr>
          <p:cNvCxnSpPr>
            <a:cxnSpLocks/>
          </p:cNvCxnSpPr>
          <p:nvPr/>
        </p:nvCxnSpPr>
        <p:spPr>
          <a:xfrm>
            <a:off x="5029200" y="9029700"/>
            <a:ext cx="23845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DB6C0AB-FB42-AD09-6491-C17B78C7E874}"/>
              </a:ext>
            </a:extLst>
          </p:cNvPr>
          <p:cNvSpPr txBox="1"/>
          <p:nvPr/>
        </p:nvSpPr>
        <p:spPr>
          <a:xfrm>
            <a:off x="4648200" y="5635372"/>
            <a:ext cx="56551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BE0438-2322-9D1C-72AA-55D48AD166A4}"/>
              </a:ext>
            </a:extLst>
          </p:cNvPr>
          <p:cNvSpPr txBox="1"/>
          <p:nvPr/>
        </p:nvSpPr>
        <p:spPr>
          <a:xfrm>
            <a:off x="9905883" y="5272988"/>
            <a:ext cx="3044735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</a:p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</a:p>
          <a:p>
            <a:pPr algn="r">
              <a:lnSpc>
                <a:spcPct val="150000"/>
              </a:lnSpc>
            </a:pP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4638B9-1DCC-3180-6049-8FB5FFF3AB03}"/>
              </a:ext>
            </a:extLst>
          </p:cNvPr>
          <p:cNvSpPr txBox="1"/>
          <p:nvPr/>
        </p:nvSpPr>
        <p:spPr>
          <a:xfrm>
            <a:off x="10898377" y="8020991"/>
            <a:ext cx="174554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A7CC45-946C-F818-457D-18293772EF22}"/>
              </a:ext>
            </a:extLst>
          </p:cNvPr>
          <p:cNvCxnSpPr>
            <a:cxnSpLocks/>
          </p:cNvCxnSpPr>
          <p:nvPr/>
        </p:nvCxnSpPr>
        <p:spPr>
          <a:xfrm>
            <a:off x="11279377" y="7124700"/>
            <a:ext cx="23845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623AA8-F393-2509-CB5E-7104FB8B61E4}"/>
              </a:ext>
            </a:extLst>
          </p:cNvPr>
          <p:cNvCxnSpPr>
            <a:cxnSpLocks/>
          </p:cNvCxnSpPr>
          <p:nvPr/>
        </p:nvCxnSpPr>
        <p:spPr>
          <a:xfrm>
            <a:off x="11279377" y="9029700"/>
            <a:ext cx="23845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BB49D6B-0F00-8C68-9E2E-39C13D09A620}"/>
              </a:ext>
            </a:extLst>
          </p:cNvPr>
          <p:cNvSpPr txBox="1"/>
          <p:nvPr/>
        </p:nvSpPr>
        <p:spPr>
          <a:xfrm>
            <a:off x="10898377" y="5635372"/>
            <a:ext cx="56551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73B79F7-88E9-3A64-314F-A432358A315F}"/>
              </a:ext>
            </a:extLst>
          </p:cNvPr>
          <p:cNvSpPr/>
          <p:nvPr/>
        </p:nvSpPr>
        <p:spPr>
          <a:xfrm>
            <a:off x="13663892" y="2630437"/>
            <a:ext cx="3962400" cy="1898860"/>
          </a:xfrm>
          <a:prstGeom prst="roundRect">
            <a:avLst/>
          </a:prstGeom>
          <a:noFill/>
          <a:ln w="698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1564558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build="allAtOnce"/>
      <p:bldP spid="10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 rot="4794528" flipH="1">
            <a:off x="15979795" y="7662750"/>
            <a:ext cx="1844728" cy="3851489"/>
          </a:xfrm>
          <a:custGeom>
            <a:avLst/>
            <a:gdLst/>
            <a:ahLst/>
            <a:cxnLst/>
            <a:rect l="l" t="t" r="r" b="b"/>
            <a:pathLst>
              <a:path w="2120769" h="5175236">
                <a:moveTo>
                  <a:pt x="2120769" y="0"/>
                </a:moveTo>
                <a:lnTo>
                  <a:pt x="0" y="0"/>
                </a:lnTo>
                <a:lnTo>
                  <a:pt x="0" y="5175236"/>
                </a:lnTo>
                <a:lnTo>
                  <a:pt x="2120769" y="5175236"/>
                </a:lnTo>
                <a:lnTo>
                  <a:pt x="21207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532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10211650" flipH="1">
            <a:off x="-588144" y="-722207"/>
            <a:ext cx="8487700" cy="1947440"/>
          </a:xfrm>
          <a:custGeom>
            <a:avLst/>
            <a:gdLst/>
            <a:ahLst/>
            <a:cxnLst/>
            <a:rect l="l" t="t" r="r" b="b"/>
            <a:pathLst>
              <a:path w="13176703" h="5031105">
                <a:moveTo>
                  <a:pt x="13176703" y="0"/>
                </a:moveTo>
                <a:lnTo>
                  <a:pt x="0" y="0"/>
                </a:lnTo>
                <a:lnTo>
                  <a:pt x="0" y="5031104"/>
                </a:lnTo>
                <a:lnTo>
                  <a:pt x="13176703" y="5031104"/>
                </a:lnTo>
                <a:lnTo>
                  <a:pt x="131767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7893" r="-742" b="-97422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8" name="TextBox 18"/>
          <p:cNvSpPr txBox="1"/>
          <p:nvPr/>
        </p:nvSpPr>
        <p:spPr>
          <a:xfrm>
            <a:off x="5668167" y="419100"/>
            <a:ext cx="6951665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SGK – tr86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4400" dirty="0">
              <a:solidFill>
                <a:srgbClr val="F16B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C2BB2239-2E54-3B47-A5B5-41F72571154A}"/>
              </a:ext>
            </a:extLst>
          </p:cNvPr>
          <p:cNvSpPr/>
          <p:nvPr/>
        </p:nvSpPr>
        <p:spPr>
          <a:xfrm rot="4794528" flipH="1" flipV="1">
            <a:off x="719978" y="7698967"/>
            <a:ext cx="1888389" cy="4128135"/>
          </a:xfrm>
          <a:custGeom>
            <a:avLst/>
            <a:gdLst/>
            <a:ahLst/>
            <a:cxnLst/>
            <a:rect l="l" t="t" r="r" b="b"/>
            <a:pathLst>
              <a:path w="2120769" h="5175236">
                <a:moveTo>
                  <a:pt x="2120769" y="0"/>
                </a:moveTo>
                <a:lnTo>
                  <a:pt x="0" y="0"/>
                </a:lnTo>
                <a:lnTo>
                  <a:pt x="0" y="5175236"/>
                </a:lnTo>
                <a:lnTo>
                  <a:pt x="2120769" y="5175236"/>
                </a:lnTo>
                <a:lnTo>
                  <a:pt x="21207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5328"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546A84-7954-7876-0A53-2E94D26DB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800101"/>
            <a:ext cx="18135600" cy="98260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7167F8-9E82-659B-09B7-0DEFA44004F6}"/>
              </a:ext>
            </a:extLst>
          </p:cNvPr>
          <p:cNvSpPr txBox="1"/>
          <p:nvPr/>
        </p:nvSpPr>
        <p:spPr>
          <a:xfrm>
            <a:off x="1664172" y="3415693"/>
            <a:ext cx="6097894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27 x 11 = ?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 cộng 7 bằng 9.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Viết 9 vào giữa hai chữ số của 27, được 297.</a:t>
            </a:r>
          </a:p>
          <a:p>
            <a:pPr algn="ct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Vậy 27 x 11 = 297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F47188-F79E-DCEB-257E-FF9214CE1868}"/>
              </a:ext>
            </a:extLst>
          </p:cNvPr>
          <p:cNvSpPr txBox="1"/>
          <p:nvPr/>
        </p:nvSpPr>
        <p:spPr>
          <a:xfrm>
            <a:off x="8295111" y="3162300"/>
            <a:ext cx="8649442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48 x 11 = ?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4 cộng 8 bằng 12.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Viết 2 vào giữa hai chữ số của 48, được 428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Thêm 1 vào 4 của 428, được 528.</a:t>
            </a:r>
          </a:p>
          <a:p>
            <a:pPr algn="ct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Vậy 48 x 11 = 528 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87C5E22F-5B31-95F7-F11C-B90576CB08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351505" y="347959"/>
            <a:ext cx="4710189" cy="2472849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369C1D2B-5CB7-8B3B-7117-8B499943F0B6}"/>
              </a:ext>
            </a:extLst>
          </p:cNvPr>
          <p:cNvSpPr txBox="1"/>
          <p:nvPr/>
        </p:nvSpPr>
        <p:spPr>
          <a:xfrm>
            <a:off x="12888047" y="592288"/>
            <a:ext cx="381889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</a:p>
        </p:txBody>
      </p:sp>
    </p:spTree>
    <p:extLst>
      <p:ext uri="{BB962C8B-B14F-4D97-AF65-F5344CB8AC3E}">
        <p14:creationId xmlns:p14="http://schemas.microsoft.com/office/powerpoint/2010/main" val="179260729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 rot="4794528" flipH="1">
            <a:off x="15841802" y="7454937"/>
            <a:ext cx="1844728" cy="3851489"/>
          </a:xfrm>
          <a:custGeom>
            <a:avLst/>
            <a:gdLst/>
            <a:ahLst/>
            <a:cxnLst/>
            <a:rect l="l" t="t" r="r" b="b"/>
            <a:pathLst>
              <a:path w="2120769" h="5175236">
                <a:moveTo>
                  <a:pt x="2120769" y="0"/>
                </a:moveTo>
                <a:lnTo>
                  <a:pt x="0" y="0"/>
                </a:lnTo>
                <a:lnTo>
                  <a:pt x="0" y="5175236"/>
                </a:lnTo>
                <a:lnTo>
                  <a:pt x="2120769" y="5175236"/>
                </a:lnTo>
                <a:lnTo>
                  <a:pt x="21207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532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10211650" flipH="1">
            <a:off x="-588144" y="-722207"/>
            <a:ext cx="8487700" cy="1947440"/>
          </a:xfrm>
          <a:custGeom>
            <a:avLst/>
            <a:gdLst/>
            <a:ahLst/>
            <a:cxnLst/>
            <a:rect l="l" t="t" r="r" b="b"/>
            <a:pathLst>
              <a:path w="13176703" h="5031105">
                <a:moveTo>
                  <a:pt x="13176703" y="0"/>
                </a:moveTo>
                <a:lnTo>
                  <a:pt x="0" y="0"/>
                </a:lnTo>
                <a:lnTo>
                  <a:pt x="0" y="5031104"/>
                </a:lnTo>
                <a:lnTo>
                  <a:pt x="13176703" y="5031104"/>
                </a:lnTo>
                <a:lnTo>
                  <a:pt x="131767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7893" r="-742" b="-97422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8" name="TextBox 18"/>
          <p:cNvSpPr txBox="1"/>
          <p:nvPr/>
        </p:nvSpPr>
        <p:spPr>
          <a:xfrm>
            <a:off x="5668167" y="419100"/>
            <a:ext cx="6951665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SGK – tr86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4400" dirty="0">
              <a:solidFill>
                <a:srgbClr val="F16B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C2BB2239-2E54-3B47-A5B5-41F72571154A}"/>
              </a:ext>
            </a:extLst>
          </p:cNvPr>
          <p:cNvSpPr/>
          <p:nvPr/>
        </p:nvSpPr>
        <p:spPr>
          <a:xfrm rot="4794528" flipH="1" flipV="1">
            <a:off x="796179" y="7661264"/>
            <a:ext cx="1888389" cy="4128135"/>
          </a:xfrm>
          <a:custGeom>
            <a:avLst/>
            <a:gdLst/>
            <a:ahLst/>
            <a:cxnLst/>
            <a:rect l="l" t="t" r="r" b="b"/>
            <a:pathLst>
              <a:path w="2120769" h="5175236">
                <a:moveTo>
                  <a:pt x="2120769" y="0"/>
                </a:moveTo>
                <a:lnTo>
                  <a:pt x="0" y="0"/>
                </a:lnTo>
                <a:lnTo>
                  <a:pt x="0" y="5175236"/>
                </a:lnTo>
                <a:lnTo>
                  <a:pt x="2120769" y="5175236"/>
                </a:lnTo>
                <a:lnTo>
                  <a:pt x="21207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5328"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546A84-7954-7876-0A53-2E94D26DB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79" y="1498643"/>
            <a:ext cx="14110921" cy="661920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9835FD-38DC-1A78-D199-5163175CFB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699849"/>
              </p:ext>
            </p:extLst>
          </p:nvPr>
        </p:nvGraphicFramePr>
        <p:xfrm>
          <a:off x="2942432" y="3977233"/>
          <a:ext cx="13182600" cy="20971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4200">
                  <a:extLst>
                    <a:ext uri="{9D8B030D-6E8A-4147-A177-3AD203B41FA5}">
                      <a16:colId xmlns:a16="http://schemas.microsoft.com/office/drawing/2014/main" val="2880240150"/>
                    </a:ext>
                  </a:extLst>
                </a:gridCol>
                <a:gridCol w="4394200">
                  <a:extLst>
                    <a:ext uri="{9D8B030D-6E8A-4147-A177-3AD203B41FA5}">
                      <a16:colId xmlns:a16="http://schemas.microsoft.com/office/drawing/2014/main" val="730869487"/>
                    </a:ext>
                  </a:extLst>
                </a:gridCol>
                <a:gridCol w="4394200">
                  <a:extLst>
                    <a:ext uri="{9D8B030D-6E8A-4147-A177-3AD203B41FA5}">
                      <a16:colId xmlns:a16="http://schemas.microsoft.com/office/drawing/2014/main" val="3167849214"/>
                    </a:ext>
                  </a:extLst>
                </a:gridCol>
              </a:tblGrid>
              <a:tr h="209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x 11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x11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 x11</a:t>
                      </a:r>
                      <a:endParaRPr lang="en-VN" sz="4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x 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94 x11</a:t>
                      </a:r>
                      <a:endParaRPr lang="en-VN" sz="4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 x11</a:t>
                      </a:r>
                      <a:endParaRPr lang="en-VN" sz="4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6651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9E8E922-566F-3199-52B4-07C3F6D97FDE}"/>
              </a:ext>
            </a:extLst>
          </p:cNvPr>
          <p:cNvSpPr txBox="1"/>
          <p:nvPr/>
        </p:nvSpPr>
        <p:spPr>
          <a:xfrm>
            <a:off x="4733132" y="4001478"/>
            <a:ext cx="210423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462</a:t>
            </a:r>
          </a:p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583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16F96-E9DF-3296-C627-122810EA6E66}"/>
              </a:ext>
            </a:extLst>
          </p:cNvPr>
          <p:cNvSpPr txBox="1"/>
          <p:nvPr/>
        </p:nvSpPr>
        <p:spPr>
          <a:xfrm>
            <a:off x="9076532" y="4011869"/>
            <a:ext cx="210423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792</a:t>
            </a:r>
          </a:p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935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FC5CD-F6F4-C0B7-4B84-3B874457F288}"/>
              </a:ext>
            </a:extLst>
          </p:cNvPr>
          <p:cNvSpPr txBox="1"/>
          <p:nvPr/>
        </p:nvSpPr>
        <p:spPr>
          <a:xfrm>
            <a:off x="13368733" y="4022260"/>
            <a:ext cx="210423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1 034</a:t>
            </a:r>
          </a:p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737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CF40B6B-DC42-662D-95C6-5777D7C93F3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533" y="6144107"/>
            <a:ext cx="3704599" cy="3995972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A8CB79AA-BBF4-6EBB-D615-124591B3B1B3}"/>
              </a:ext>
            </a:extLst>
          </p:cNvPr>
          <p:cNvSpPr/>
          <p:nvPr/>
        </p:nvSpPr>
        <p:spPr>
          <a:xfrm>
            <a:off x="12619832" y="530556"/>
            <a:ext cx="2127583" cy="2027007"/>
          </a:xfrm>
          <a:custGeom>
            <a:avLst/>
            <a:gdLst/>
            <a:ahLst/>
            <a:cxnLst/>
            <a:rect l="l" t="t" r="r" b="b"/>
            <a:pathLst>
              <a:path w="2127583" h="2027007">
                <a:moveTo>
                  <a:pt x="0" y="0"/>
                </a:moveTo>
                <a:lnTo>
                  <a:pt x="2127583" y="0"/>
                </a:lnTo>
                <a:lnTo>
                  <a:pt x="2127583" y="2027007"/>
                </a:lnTo>
                <a:lnTo>
                  <a:pt x="0" y="20270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C3BDB78-071E-8B3E-5481-797400B7AF4C}"/>
              </a:ext>
            </a:extLst>
          </p:cNvPr>
          <p:cNvSpPr/>
          <p:nvPr/>
        </p:nvSpPr>
        <p:spPr>
          <a:xfrm>
            <a:off x="9540440" y="7362670"/>
            <a:ext cx="1161805" cy="2429631"/>
          </a:xfrm>
          <a:custGeom>
            <a:avLst/>
            <a:gdLst/>
            <a:ahLst/>
            <a:cxnLst/>
            <a:rect l="l" t="t" r="r" b="b"/>
            <a:pathLst>
              <a:path w="1161805" h="2429631">
                <a:moveTo>
                  <a:pt x="0" y="0"/>
                </a:moveTo>
                <a:lnTo>
                  <a:pt x="1161805" y="0"/>
                </a:lnTo>
                <a:lnTo>
                  <a:pt x="1161805" y="2429631"/>
                </a:lnTo>
                <a:lnTo>
                  <a:pt x="0" y="2429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BB0DBE57-E251-1912-0578-FCA05500DC35}"/>
              </a:ext>
            </a:extLst>
          </p:cNvPr>
          <p:cNvSpPr/>
          <p:nvPr/>
        </p:nvSpPr>
        <p:spPr>
          <a:xfrm>
            <a:off x="7392389" y="7617453"/>
            <a:ext cx="1511615" cy="1920065"/>
          </a:xfrm>
          <a:custGeom>
            <a:avLst/>
            <a:gdLst/>
            <a:ahLst/>
            <a:cxnLst/>
            <a:rect l="l" t="t" r="r" b="b"/>
            <a:pathLst>
              <a:path w="1511615" h="1920065">
                <a:moveTo>
                  <a:pt x="0" y="0"/>
                </a:moveTo>
                <a:lnTo>
                  <a:pt x="1511615" y="0"/>
                </a:lnTo>
                <a:lnTo>
                  <a:pt x="1511615" y="1920065"/>
                </a:lnTo>
                <a:lnTo>
                  <a:pt x="0" y="19200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0036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647375">
            <a:off x="14043261" y="-335521"/>
            <a:ext cx="4513348" cy="2308139"/>
          </a:xfrm>
          <a:custGeom>
            <a:avLst/>
            <a:gdLst/>
            <a:ahLst/>
            <a:cxnLst/>
            <a:rect l="l" t="t" r="r" b="b"/>
            <a:pathLst>
              <a:path w="4513348" h="2308139">
                <a:moveTo>
                  <a:pt x="0" y="0"/>
                </a:moveTo>
                <a:lnTo>
                  <a:pt x="4513348" y="0"/>
                </a:lnTo>
                <a:lnTo>
                  <a:pt x="4513348" y="2308139"/>
                </a:lnTo>
                <a:lnTo>
                  <a:pt x="0" y="23081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103896" b="-656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099591">
            <a:off x="-422769" y="7862232"/>
            <a:ext cx="4513348" cy="2308139"/>
          </a:xfrm>
          <a:custGeom>
            <a:avLst/>
            <a:gdLst/>
            <a:ahLst/>
            <a:cxnLst/>
            <a:rect l="l" t="t" r="r" b="b"/>
            <a:pathLst>
              <a:path w="4513348" h="2308139">
                <a:moveTo>
                  <a:pt x="0" y="0"/>
                </a:moveTo>
                <a:lnTo>
                  <a:pt x="4513349" y="0"/>
                </a:lnTo>
                <a:lnTo>
                  <a:pt x="4513349" y="2308139"/>
                </a:lnTo>
                <a:lnTo>
                  <a:pt x="0" y="23081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103896" b="-6561"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A04F0D4A-43D8-E455-17D1-035A1F0F8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175294"/>
            <a:ext cx="17743786" cy="6487668"/>
          </a:xfrm>
          <a:prstGeom prst="rect">
            <a:avLst/>
          </a:prstGeom>
        </p:spPr>
      </p:pic>
      <p:sp>
        <p:nvSpPr>
          <p:cNvPr id="26" name="TextBox 16">
            <a:extLst>
              <a:ext uri="{FF2B5EF4-FFF2-40B4-BE49-F238E27FC236}">
                <a16:creationId xmlns:a16="http://schemas.microsoft.com/office/drawing/2014/main" id="{76831178-11D7-2ACD-51D7-9F399CAFEE52}"/>
              </a:ext>
            </a:extLst>
          </p:cNvPr>
          <p:cNvSpPr txBox="1"/>
          <p:nvPr/>
        </p:nvSpPr>
        <p:spPr>
          <a:xfrm>
            <a:off x="2834861" y="2412901"/>
            <a:ext cx="13053850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7200" b="1" u="none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– LUYỆN TẬP </a:t>
            </a:r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B9ACB6BE-39A8-7711-CE9C-931994125F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56461" y="3799332"/>
            <a:ext cx="9010650" cy="6487668"/>
          </a:xfrm>
          <a:prstGeom prst="rect">
            <a:avLst/>
          </a:prstGeom>
        </p:spPr>
      </p:pic>
      <p:sp>
        <p:nvSpPr>
          <p:cNvPr id="28" name="Freeform 16">
            <a:extLst>
              <a:ext uri="{FF2B5EF4-FFF2-40B4-BE49-F238E27FC236}">
                <a16:creationId xmlns:a16="http://schemas.microsoft.com/office/drawing/2014/main" id="{7A190BFC-2214-0944-F333-38B7E028F831}"/>
              </a:ext>
            </a:extLst>
          </p:cNvPr>
          <p:cNvSpPr/>
          <p:nvPr/>
        </p:nvSpPr>
        <p:spPr>
          <a:xfrm rot="4794528" flipH="1">
            <a:off x="15979795" y="7662750"/>
            <a:ext cx="1844728" cy="3851489"/>
          </a:xfrm>
          <a:custGeom>
            <a:avLst/>
            <a:gdLst/>
            <a:ahLst/>
            <a:cxnLst/>
            <a:rect l="l" t="t" r="r" b="b"/>
            <a:pathLst>
              <a:path w="2120769" h="5175236">
                <a:moveTo>
                  <a:pt x="2120769" y="0"/>
                </a:moveTo>
                <a:lnTo>
                  <a:pt x="0" y="0"/>
                </a:lnTo>
                <a:lnTo>
                  <a:pt x="0" y="5175236"/>
                </a:lnTo>
                <a:lnTo>
                  <a:pt x="2120769" y="5175236"/>
                </a:lnTo>
                <a:lnTo>
                  <a:pt x="212076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6532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id="{D1B1FF41-439F-0E8B-B97D-A44FEE2677B6}"/>
              </a:ext>
            </a:extLst>
          </p:cNvPr>
          <p:cNvSpPr/>
          <p:nvPr/>
        </p:nvSpPr>
        <p:spPr>
          <a:xfrm>
            <a:off x="322290" y="8304879"/>
            <a:ext cx="1511615" cy="1920065"/>
          </a:xfrm>
          <a:custGeom>
            <a:avLst/>
            <a:gdLst/>
            <a:ahLst/>
            <a:cxnLst/>
            <a:rect l="l" t="t" r="r" b="b"/>
            <a:pathLst>
              <a:path w="1511615" h="1920065">
                <a:moveTo>
                  <a:pt x="0" y="0"/>
                </a:moveTo>
                <a:lnTo>
                  <a:pt x="1511615" y="0"/>
                </a:lnTo>
                <a:lnTo>
                  <a:pt x="1511615" y="1920065"/>
                </a:lnTo>
                <a:lnTo>
                  <a:pt x="0" y="19200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ADC01EA2-D563-2797-75A5-16784FCDA49D}"/>
              </a:ext>
            </a:extLst>
          </p:cNvPr>
          <p:cNvSpPr/>
          <p:nvPr/>
        </p:nvSpPr>
        <p:spPr>
          <a:xfrm>
            <a:off x="8682180" y="1381561"/>
            <a:ext cx="436420" cy="752449"/>
          </a:xfrm>
          <a:custGeom>
            <a:avLst/>
            <a:gdLst/>
            <a:ahLst/>
            <a:cxnLst/>
            <a:rect l="l" t="t" r="r" b="b"/>
            <a:pathLst>
              <a:path w="436420" h="752449">
                <a:moveTo>
                  <a:pt x="0" y="0"/>
                </a:moveTo>
                <a:lnTo>
                  <a:pt x="436420" y="0"/>
                </a:lnTo>
                <a:lnTo>
                  <a:pt x="436420" y="752449"/>
                </a:lnTo>
                <a:lnTo>
                  <a:pt x="0" y="752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B36C1C9D-3EB0-65D5-CA41-CA4995B0B3C9}"/>
              </a:ext>
            </a:extLst>
          </p:cNvPr>
          <p:cNvSpPr/>
          <p:nvPr/>
        </p:nvSpPr>
        <p:spPr>
          <a:xfrm>
            <a:off x="11734800" y="4331163"/>
            <a:ext cx="787228" cy="812337"/>
          </a:xfrm>
          <a:custGeom>
            <a:avLst/>
            <a:gdLst/>
            <a:ahLst/>
            <a:cxnLst/>
            <a:rect l="l" t="t" r="r" b="b"/>
            <a:pathLst>
              <a:path w="787228" h="812337">
                <a:moveTo>
                  <a:pt x="0" y="0"/>
                </a:moveTo>
                <a:lnTo>
                  <a:pt x="787228" y="0"/>
                </a:lnTo>
                <a:lnTo>
                  <a:pt x="787228" y="812337"/>
                </a:lnTo>
                <a:lnTo>
                  <a:pt x="0" y="8123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2" name="Freeform 17">
            <a:extLst>
              <a:ext uri="{FF2B5EF4-FFF2-40B4-BE49-F238E27FC236}">
                <a16:creationId xmlns:a16="http://schemas.microsoft.com/office/drawing/2014/main" id="{1F52261B-EF39-A16B-FFAD-C82610455A59}"/>
              </a:ext>
            </a:extLst>
          </p:cNvPr>
          <p:cNvSpPr/>
          <p:nvPr/>
        </p:nvSpPr>
        <p:spPr>
          <a:xfrm>
            <a:off x="1859305" y="551187"/>
            <a:ext cx="409148" cy="830374"/>
          </a:xfrm>
          <a:custGeom>
            <a:avLst/>
            <a:gdLst/>
            <a:ahLst/>
            <a:cxnLst/>
            <a:rect l="l" t="t" r="r" b="b"/>
            <a:pathLst>
              <a:path w="409148" h="830374">
                <a:moveTo>
                  <a:pt x="0" y="0"/>
                </a:moveTo>
                <a:lnTo>
                  <a:pt x="409148" y="0"/>
                </a:lnTo>
                <a:lnTo>
                  <a:pt x="409148" y="830374"/>
                </a:lnTo>
                <a:lnTo>
                  <a:pt x="0" y="8303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525764" flipV="1">
            <a:off x="-499071" y="-2759585"/>
            <a:ext cx="8893847" cy="6357369"/>
          </a:xfrm>
          <a:custGeom>
            <a:avLst/>
            <a:gdLst/>
            <a:ahLst/>
            <a:cxnLst/>
            <a:rect l="l" t="t" r="r" b="b"/>
            <a:pathLst>
              <a:path w="11825156" h="7834166">
                <a:moveTo>
                  <a:pt x="0" y="7834166"/>
                </a:moveTo>
                <a:lnTo>
                  <a:pt x="11825156" y="7834166"/>
                </a:lnTo>
                <a:lnTo>
                  <a:pt x="11825156" y="0"/>
                </a:lnTo>
                <a:lnTo>
                  <a:pt x="0" y="0"/>
                </a:lnTo>
                <a:lnTo>
                  <a:pt x="0" y="783416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081" t="-3980" r="1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Freeform 3"/>
          <p:cNvSpPr/>
          <p:nvPr/>
        </p:nvSpPr>
        <p:spPr>
          <a:xfrm rot="5400000">
            <a:off x="3830097" y="3472936"/>
            <a:ext cx="10727314" cy="3341128"/>
          </a:xfrm>
          <a:custGeom>
            <a:avLst/>
            <a:gdLst/>
            <a:ahLst/>
            <a:cxnLst/>
            <a:rect l="l" t="t" r="r" b="b"/>
            <a:pathLst>
              <a:path w="10460614" h="3341128">
                <a:moveTo>
                  <a:pt x="0" y="0"/>
                </a:moveTo>
                <a:lnTo>
                  <a:pt x="10460614" y="0"/>
                </a:lnTo>
                <a:lnTo>
                  <a:pt x="10460614" y="3341128"/>
                </a:lnTo>
                <a:lnTo>
                  <a:pt x="0" y="33411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2659" t="-125968" r="-13760"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2F1D56-CCAB-3158-6839-FE3F00ECF6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2" t="8975" r="7593" b="6747"/>
          <a:stretch/>
        </p:blipFill>
        <p:spPr>
          <a:xfrm>
            <a:off x="605218" y="3086100"/>
            <a:ext cx="7955116" cy="5562600"/>
          </a:xfrm>
          <a:prstGeom prst="roundRect">
            <a:avLst>
              <a:gd name="adj" fmla="val 7150"/>
            </a:avLst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0011CBCC-BFD7-EEF1-268D-6B82FFBE07B9}"/>
              </a:ext>
            </a:extLst>
          </p:cNvPr>
          <p:cNvSpPr txBox="1"/>
          <p:nvPr/>
        </p:nvSpPr>
        <p:spPr>
          <a:xfrm>
            <a:off x="472019" y="786285"/>
            <a:ext cx="6951665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SGK – tr86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E52850-9208-C2CC-379F-9197CE7369F2}"/>
              </a:ext>
            </a:extLst>
          </p:cNvPr>
          <p:cNvSpPr txBox="1"/>
          <p:nvPr/>
        </p:nvSpPr>
        <p:spPr>
          <a:xfrm>
            <a:off x="9010801" y="2833508"/>
            <a:ext cx="8671981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rửa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rửa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mi-li-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rửa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chảy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120 ml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7A51B9A4-3519-5B26-7B87-12E58EEA5D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351505" y="347959"/>
            <a:ext cx="4710189" cy="2472849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F6C280AE-F403-29ED-60BB-459FA5069BDA}"/>
              </a:ext>
            </a:extLst>
          </p:cNvPr>
          <p:cNvSpPr txBox="1"/>
          <p:nvPr/>
        </p:nvSpPr>
        <p:spPr>
          <a:xfrm>
            <a:off x="12888047" y="592288"/>
            <a:ext cx="381889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30313">
            <a:off x="14668292" y="8924946"/>
            <a:ext cx="8720389" cy="2785299"/>
          </a:xfrm>
          <a:custGeom>
            <a:avLst/>
            <a:gdLst/>
            <a:ahLst/>
            <a:cxnLst/>
            <a:rect l="l" t="t" r="r" b="b"/>
            <a:pathLst>
              <a:path w="8720389" h="2785299">
                <a:moveTo>
                  <a:pt x="0" y="0"/>
                </a:moveTo>
                <a:lnTo>
                  <a:pt x="8720389" y="0"/>
                </a:lnTo>
                <a:lnTo>
                  <a:pt x="8720389" y="2785299"/>
                </a:lnTo>
                <a:lnTo>
                  <a:pt x="0" y="2785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2659" t="-125968" r="-1376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4799935" flipH="1">
            <a:off x="14888541" y="7041883"/>
            <a:ext cx="2084893" cy="5214391"/>
          </a:xfrm>
          <a:custGeom>
            <a:avLst/>
            <a:gdLst/>
            <a:ahLst/>
            <a:cxnLst/>
            <a:rect l="l" t="t" r="r" b="b"/>
            <a:pathLst>
              <a:path w="3477228" h="8485355">
                <a:moveTo>
                  <a:pt x="3477227" y="0"/>
                </a:moveTo>
                <a:lnTo>
                  <a:pt x="0" y="0"/>
                </a:lnTo>
                <a:lnTo>
                  <a:pt x="0" y="8485355"/>
                </a:lnTo>
                <a:lnTo>
                  <a:pt x="3477227" y="8485355"/>
                </a:lnTo>
                <a:lnTo>
                  <a:pt x="34772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75738" t="-50023" b="-12706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3" name="Freeform 13"/>
          <p:cNvSpPr/>
          <p:nvPr/>
        </p:nvSpPr>
        <p:spPr>
          <a:xfrm rot="9784133" flipH="1">
            <a:off x="-743914" y="-1551939"/>
            <a:ext cx="10610412" cy="3084736"/>
          </a:xfrm>
          <a:custGeom>
            <a:avLst/>
            <a:gdLst/>
            <a:ahLst/>
            <a:cxnLst/>
            <a:rect l="l" t="t" r="r" b="b"/>
            <a:pathLst>
              <a:path w="13176703" h="5031105">
                <a:moveTo>
                  <a:pt x="13176703" y="0"/>
                </a:moveTo>
                <a:lnTo>
                  <a:pt x="0" y="0"/>
                </a:lnTo>
                <a:lnTo>
                  <a:pt x="0" y="5031104"/>
                </a:lnTo>
                <a:lnTo>
                  <a:pt x="13176703" y="5031104"/>
                </a:lnTo>
                <a:lnTo>
                  <a:pt x="1317670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7995" t="-1" r="-6191" b="-63096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4" name="Freeform 14"/>
          <p:cNvSpPr/>
          <p:nvPr/>
        </p:nvSpPr>
        <p:spPr>
          <a:xfrm>
            <a:off x="1606594" y="96085"/>
            <a:ext cx="498814" cy="493372"/>
          </a:xfrm>
          <a:custGeom>
            <a:avLst/>
            <a:gdLst/>
            <a:ahLst/>
            <a:cxnLst/>
            <a:rect l="l" t="t" r="r" b="b"/>
            <a:pathLst>
              <a:path w="498814" h="493372">
                <a:moveTo>
                  <a:pt x="0" y="0"/>
                </a:moveTo>
                <a:lnTo>
                  <a:pt x="498814" y="0"/>
                </a:lnTo>
                <a:lnTo>
                  <a:pt x="498814" y="493373"/>
                </a:lnTo>
                <a:lnTo>
                  <a:pt x="0" y="4933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603034" y="342772"/>
            <a:ext cx="851331" cy="878485"/>
          </a:xfrm>
          <a:custGeom>
            <a:avLst/>
            <a:gdLst/>
            <a:ahLst/>
            <a:cxnLst/>
            <a:rect l="l" t="t" r="r" b="b"/>
            <a:pathLst>
              <a:path w="851331" h="878485">
                <a:moveTo>
                  <a:pt x="0" y="0"/>
                </a:moveTo>
                <a:lnTo>
                  <a:pt x="851332" y="0"/>
                </a:lnTo>
                <a:lnTo>
                  <a:pt x="851332" y="878484"/>
                </a:lnTo>
                <a:lnTo>
                  <a:pt x="0" y="878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6" name="Group 16"/>
          <p:cNvGrpSpPr/>
          <p:nvPr/>
        </p:nvGrpSpPr>
        <p:grpSpPr>
          <a:xfrm rot="-458662">
            <a:off x="14731768" y="8154962"/>
            <a:ext cx="3479809" cy="2226473"/>
            <a:chOff x="0" y="0"/>
            <a:chExt cx="4639746" cy="2968631"/>
          </a:xfrm>
        </p:grpSpPr>
        <p:sp>
          <p:nvSpPr>
            <p:cNvPr id="17" name="Freeform 17"/>
            <p:cNvSpPr/>
            <p:nvPr/>
          </p:nvSpPr>
          <p:spPr>
            <a:xfrm>
              <a:off x="1523816" y="0"/>
              <a:ext cx="3115929" cy="2968631"/>
            </a:xfrm>
            <a:custGeom>
              <a:avLst/>
              <a:gdLst/>
              <a:ahLst/>
              <a:cxnLst/>
              <a:rect l="l" t="t" r="r" b="b"/>
              <a:pathLst>
                <a:path w="3115929" h="2968631">
                  <a:moveTo>
                    <a:pt x="0" y="0"/>
                  </a:moveTo>
                  <a:lnTo>
                    <a:pt x="3115930" y="0"/>
                  </a:lnTo>
                  <a:lnTo>
                    <a:pt x="3115930" y="2968631"/>
                  </a:lnTo>
                  <a:lnTo>
                    <a:pt x="0" y="2968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8" name="Freeform 18"/>
            <p:cNvSpPr/>
            <p:nvPr/>
          </p:nvSpPr>
          <p:spPr>
            <a:xfrm rot="-634734">
              <a:off x="214495" y="237256"/>
              <a:ext cx="1700536" cy="2494119"/>
            </a:xfrm>
            <a:custGeom>
              <a:avLst/>
              <a:gdLst/>
              <a:ahLst/>
              <a:cxnLst/>
              <a:rect l="l" t="t" r="r" b="b"/>
              <a:pathLst>
                <a:path w="1700536" h="2494119">
                  <a:moveTo>
                    <a:pt x="0" y="0"/>
                  </a:moveTo>
                  <a:lnTo>
                    <a:pt x="1700536" y="0"/>
                  </a:lnTo>
                  <a:lnTo>
                    <a:pt x="1700536" y="2494119"/>
                  </a:lnTo>
                  <a:lnTo>
                    <a:pt x="0" y="2494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147D0745-B6E3-E20F-E119-6EDBD829069C}"/>
              </a:ext>
            </a:extLst>
          </p:cNvPr>
          <p:cNvSpPr txBox="1"/>
          <p:nvPr/>
        </p:nvSpPr>
        <p:spPr>
          <a:xfrm>
            <a:off x="5668167" y="419100"/>
            <a:ext cx="6951665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SGK – tr86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sng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sng" dirty="0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F16B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u="sng" dirty="0">
              <a:solidFill>
                <a:srgbClr val="F16B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578807-6C4F-9208-77C4-51A9434C8B35}"/>
              </a:ext>
            </a:extLst>
          </p:cNvPr>
          <p:cNvSpPr txBox="1"/>
          <p:nvPr/>
        </p:nvSpPr>
        <p:spPr>
          <a:xfrm>
            <a:off x="815840" y="2606794"/>
            <a:ext cx="16222184" cy="7211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mi-li-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rửa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120 x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 = 2 400 (ml)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mi-li-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rửa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120 x 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 = 1 560 (ml)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mi-li-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rửa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2 400 – 1 560 = 840 (ml)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840 ml.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B0A0F395-4B65-99AB-47A2-A33CB69784A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5140965" y="339347"/>
            <a:ext cx="2333986" cy="2517558"/>
          </a:xfrm>
          <a:prstGeom prst="rect">
            <a:avLst/>
          </a:prstGeom>
        </p:spPr>
      </p:pic>
      <p:sp>
        <p:nvSpPr>
          <p:cNvPr id="24" name="Freeform 11">
            <a:extLst>
              <a:ext uri="{FF2B5EF4-FFF2-40B4-BE49-F238E27FC236}">
                <a16:creationId xmlns:a16="http://schemas.microsoft.com/office/drawing/2014/main" id="{2E501BA8-9F7A-619C-5420-A3E0D1AC1014}"/>
              </a:ext>
            </a:extLst>
          </p:cNvPr>
          <p:cNvSpPr/>
          <p:nvPr/>
        </p:nvSpPr>
        <p:spPr>
          <a:xfrm>
            <a:off x="292560" y="7670092"/>
            <a:ext cx="1161805" cy="2429631"/>
          </a:xfrm>
          <a:custGeom>
            <a:avLst/>
            <a:gdLst/>
            <a:ahLst/>
            <a:cxnLst/>
            <a:rect l="l" t="t" r="r" b="b"/>
            <a:pathLst>
              <a:path w="1161805" h="2429631">
                <a:moveTo>
                  <a:pt x="0" y="0"/>
                </a:moveTo>
                <a:lnTo>
                  <a:pt x="1161805" y="0"/>
                </a:lnTo>
                <a:lnTo>
                  <a:pt x="1161805" y="2429631"/>
                </a:lnTo>
                <a:lnTo>
                  <a:pt x="0" y="242963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4264696" y="-4245203"/>
            <a:ext cx="9797596" cy="18288002"/>
          </a:xfrm>
          <a:custGeom>
            <a:avLst/>
            <a:gdLst/>
            <a:ahLst/>
            <a:cxnLst/>
            <a:rect l="l" t="t" r="r" b="b"/>
            <a:pathLst>
              <a:path w="10296170" h="21621750">
                <a:moveTo>
                  <a:pt x="10296170" y="0"/>
                </a:moveTo>
                <a:lnTo>
                  <a:pt x="0" y="0"/>
                </a:lnTo>
                <a:lnTo>
                  <a:pt x="0" y="21621750"/>
                </a:lnTo>
                <a:lnTo>
                  <a:pt x="10296170" y="21621750"/>
                </a:lnTo>
                <a:lnTo>
                  <a:pt x="102961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3580" t="-19796" r="1" b="-9554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Freeform 3"/>
          <p:cNvSpPr/>
          <p:nvPr/>
        </p:nvSpPr>
        <p:spPr>
          <a:xfrm rot="-1722308">
            <a:off x="-1122864" y="319423"/>
            <a:ext cx="9326622" cy="2492752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3" y="0"/>
                </a:lnTo>
                <a:lnTo>
                  <a:pt x="9326623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210314">
            <a:off x="7281900" y="-1049952"/>
            <a:ext cx="9326622" cy="2492752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2" y="0"/>
                </a:lnTo>
                <a:lnTo>
                  <a:pt x="9326622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-2412439">
            <a:off x="475089" y="1718221"/>
            <a:ext cx="1107222" cy="497243"/>
          </a:xfrm>
          <a:custGeom>
            <a:avLst/>
            <a:gdLst/>
            <a:ahLst/>
            <a:cxnLst/>
            <a:rect l="l" t="t" r="r" b="b"/>
            <a:pathLst>
              <a:path w="1107222" h="497243">
                <a:moveTo>
                  <a:pt x="0" y="0"/>
                </a:moveTo>
                <a:lnTo>
                  <a:pt x="1107222" y="0"/>
                </a:lnTo>
                <a:lnTo>
                  <a:pt x="1107222" y="497243"/>
                </a:lnTo>
                <a:lnTo>
                  <a:pt x="0" y="497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3232776" y="7930681"/>
            <a:ext cx="700858" cy="693212"/>
          </a:xfrm>
          <a:custGeom>
            <a:avLst/>
            <a:gdLst/>
            <a:ahLst/>
            <a:cxnLst/>
            <a:rect l="l" t="t" r="r" b="b"/>
            <a:pathLst>
              <a:path w="700858" h="693212">
                <a:moveTo>
                  <a:pt x="0" y="0"/>
                </a:moveTo>
                <a:lnTo>
                  <a:pt x="700857" y="0"/>
                </a:lnTo>
                <a:lnTo>
                  <a:pt x="700857" y="693212"/>
                </a:lnTo>
                <a:lnTo>
                  <a:pt x="0" y="6932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4858036" y="209217"/>
            <a:ext cx="316867" cy="546322"/>
          </a:xfrm>
          <a:custGeom>
            <a:avLst/>
            <a:gdLst/>
            <a:ahLst/>
            <a:cxnLst/>
            <a:rect l="l" t="t" r="r" b="b"/>
            <a:pathLst>
              <a:path w="316867" h="546322">
                <a:moveTo>
                  <a:pt x="0" y="0"/>
                </a:moveTo>
                <a:lnTo>
                  <a:pt x="316867" y="0"/>
                </a:lnTo>
                <a:lnTo>
                  <a:pt x="316867" y="546322"/>
                </a:lnTo>
                <a:lnTo>
                  <a:pt x="0" y="546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1611999" y="349370"/>
            <a:ext cx="787228" cy="812337"/>
          </a:xfrm>
          <a:custGeom>
            <a:avLst/>
            <a:gdLst/>
            <a:ahLst/>
            <a:cxnLst/>
            <a:rect l="l" t="t" r="r" b="b"/>
            <a:pathLst>
              <a:path w="787228" h="812337">
                <a:moveTo>
                  <a:pt x="0" y="0"/>
                </a:moveTo>
                <a:lnTo>
                  <a:pt x="787229" y="0"/>
                </a:lnTo>
                <a:lnTo>
                  <a:pt x="787229" y="812337"/>
                </a:lnTo>
                <a:lnTo>
                  <a:pt x="0" y="812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64C20BBD-B125-37D0-0900-D987CA9B655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71929" y="7059776"/>
            <a:ext cx="3627592" cy="2435021"/>
          </a:xfrm>
          <a:prstGeom prst="rect">
            <a:avLst/>
          </a:prstGeom>
        </p:spPr>
      </p:pic>
      <p:sp>
        <p:nvSpPr>
          <p:cNvPr id="20" name="TextBox 25">
            <a:extLst>
              <a:ext uri="{FF2B5EF4-FFF2-40B4-BE49-F238E27FC236}">
                <a16:creationId xmlns:a16="http://schemas.microsoft.com/office/drawing/2014/main" id="{E3727FC1-18A8-A67D-AE5C-5426D9632807}"/>
              </a:ext>
            </a:extLst>
          </p:cNvPr>
          <p:cNvSpPr txBox="1"/>
          <p:nvPr/>
        </p:nvSpPr>
        <p:spPr>
          <a:xfrm>
            <a:off x="7114081" y="1359313"/>
            <a:ext cx="5721468" cy="925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7200" b="1" u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748BD3AA-2AC9-0A68-C798-191739460078}"/>
              </a:ext>
            </a:extLst>
          </p:cNvPr>
          <p:cNvSpPr txBox="1"/>
          <p:nvPr/>
        </p:nvSpPr>
        <p:spPr>
          <a:xfrm>
            <a:off x="4424921" y="2774826"/>
            <a:ext cx="1027645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 EM TỚI TRƯỜNG</a:t>
            </a:r>
            <a:endParaRPr lang="en-US" sz="6000" u="none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6">
            <a:extLst>
              <a:ext uri="{FF2B5EF4-FFF2-40B4-BE49-F238E27FC236}">
                <a16:creationId xmlns:a16="http://schemas.microsoft.com/office/drawing/2014/main" id="{BDF0EAAB-38BA-3F57-66F1-81D5FA2CB00B}"/>
              </a:ext>
            </a:extLst>
          </p:cNvPr>
          <p:cNvGrpSpPr/>
          <p:nvPr/>
        </p:nvGrpSpPr>
        <p:grpSpPr>
          <a:xfrm>
            <a:off x="5021444" y="3886539"/>
            <a:ext cx="9111036" cy="3598856"/>
            <a:chOff x="0" y="0"/>
            <a:chExt cx="4510908" cy="5117678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03BB45E5-4DDB-A4EE-47AA-20047461E810}"/>
                </a:ext>
              </a:extLst>
            </p:cNvPr>
            <p:cNvSpPr/>
            <p:nvPr/>
          </p:nvSpPr>
          <p:spPr>
            <a:xfrm>
              <a:off x="10160" y="16510"/>
              <a:ext cx="4488048" cy="5089738"/>
            </a:xfrm>
            <a:custGeom>
              <a:avLst/>
              <a:gdLst/>
              <a:ahLst/>
              <a:cxnLst/>
              <a:rect l="l" t="t" r="r" b="b"/>
              <a:pathLst>
                <a:path w="4488048" h="5089738">
                  <a:moveTo>
                    <a:pt x="4488048" y="5089738"/>
                  </a:moveTo>
                  <a:lnTo>
                    <a:pt x="0" y="5082118"/>
                  </a:lnTo>
                  <a:lnTo>
                    <a:pt x="0" y="1778481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CF8EB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50047882-DE2A-0B7C-0FB9-1C0EC5AE000F}"/>
                </a:ext>
              </a:extLst>
            </p:cNvPr>
            <p:cNvSpPr/>
            <p:nvPr/>
          </p:nvSpPr>
          <p:spPr>
            <a:xfrm>
              <a:off x="-3810" y="0"/>
              <a:ext cx="4517258" cy="5116408"/>
            </a:xfrm>
            <a:custGeom>
              <a:avLst/>
              <a:gdLst/>
              <a:ahLst/>
              <a:cxnLst/>
              <a:rect l="l" t="t" r="r" b="b"/>
              <a:pathLst>
                <a:path w="4517258" h="5116408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41557"/>
                    <a:pt x="4489318" y="253384"/>
                    <a:pt x="4491858" y="361216"/>
                  </a:cubicBezTo>
                  <a:cubicBezTo>
                    <a:pt x="4491858" y="516974"/>
                    <a:pt x="4504558" y="3588208"/>
                    <a:pt x="4510908" y="3743966"/>
                  </a:cubicBezTo>
                  <a:cubicBezTo>
                    <a:pt x="4517258" y="3979601"/>
                    <a:pt x="4513448" y="4219229"/>
                    <a:pt x="4513448" y="4454863"/>
                  </a:cubicBezTo>
                  <a:cubicBezTo>
                    <a:pt x="4513448" y="4662541"/>
                    <a:pt x="4514718" y="4854243"/>
                    <a:pt x="4515988" y="5055448"/>
                  </a:cubicBezTo>
                  <a:cubicBezTo>
                    <a:pt x="4515988" y="5077039"/>
                    <a:pt x="4515988" y="5091008"/>
                    <a:pt x="4515988" y="5115139"/>
                  </a:cubicBezTo>
                  <a:cubicBezTo>
                    <a:pt x="4493128" y="5115139"/>
                    <a:pt x="4472808" y="5116408"/>
                    <a:pt x="4443397" y="5115139"/>
                  </a:cubicBezTo>
                  <a:cubicBezTo>
                    <a:pt x="4216368" y="5110058"/>
                    <a:pt x="3985846" y="5116408"/>
                    <a:pt x="3758816" y="5111328"/>
                  </a:cubicBezTo>
                  <a:cubicBezTo>
                    <a:pt x="3622599" y="5107518"/>
                    <a:pt x="3489874" y="5110058"/>
                    <a:pt x="3353657" y="5107518"/>
                  </a:cubicBezTo>
                  <a:cubicBezTo>
                    <a:pt x="3290787" y="5106248"/>
                    <a:pt x="3227918" y="5104978"/>
                    <a:pt x="3165048" y="5103708"/>
                  </a:cubicBezTo>
                  <a:cubicBezTo>
                    <a:pt x="3126628" y="5103708"/>
                    <a:pt x="3091700" y="5104978"/>
                    <a:pt x="3053279" y="5104978"/>
                  </a:cubicBezTo>
                  <a:cubicBezTo>
                    <a:pt x="2955483" y="5103708"/>
                    <a:pt x="2686540" y="5104978"/>
                    <a:pt x="2588743" y="5103708"/>
                  </a:cubicBezTo>
                  <a:cubicBezTo>
                    <a:pt x="2518888" y="5102439"/>
                    <a:pt x="1121785" y="5111328"/>
                    <a:pt x="1051930" y="5110058"/>
                  </a:cubicBezTo>
                  <a:cubicBezTo>
                    <a:pt x="1034466" y="5110058"/>
                    <a:pt x="1013510" y="5111328"/>
                    <a:pt x="996046" y="5111328"/>
                  </a:cubicBezTo>
                  <a:cubicBezTo>
                    <a:pt x="954133" y="5111328"/>
                    <a:pt x="915712" y="5112598"/>
                    <a:pt x="873799" y="5112598"/>
                  </a:cubicBezTo>
                  <a:cubicBezTo>
                    <a:pt x="769016" y="5112598"/>
                    <a:pt x="667726" y="5111328"/>
                    <a:pt x="562944" y="5110058"/>
                  </a:cubicBezTo>
                  <a:cubicBezTo>
                    <a:pt x="500074" y="5108789"/>
                    <a:pt x="437205" y="5107518"/>
                    <a:pt x="377828" y="5106248"/>
                  </a:cubicBezTo>
                  <a:cubicBezTo>
                    <a:pt x="266059" y="5104978"/>
                    <a:pt x="154291" y="5103708"/>
                    <a:pt x="48260" y="5103708"/>
                  </a:cubicBezTo>
                  <a:cubicBezTo>
                    <a:pt x="38100" y="5103708"/>
                    <a:pt x="29210" y="5103708"/>
                    <a:pt x="19050" y="5102439"/>
                  </a:cubicBezTo>
                  <a:cubicBezTo>
                    <a:pt x="10160" y="5101168"/>
                    <a:pt x="5080" y="5094818"/>
                    <a:pt x="7620" y="5085928"/>
                  </a:cubicBezTo>
                  <a:cubicBezTo>
                    <a:pt x="16510" y="5053933"/>
                    <a:pt x="12700" y="4954089"/>
                    <a:pt x="11430" y="4850249"/>
                  </a:cubicBezTo>
                  <a:cubicBezTo>
                    <a:pt x="10160" y="4638578"/>
                    <a:pt x="6350" y="4430900"/>
                    <a:pt x="7620" y="4219229"/>
                  </a:cubicBezTo>
                  <a:cubicBezTo>
                    <a:pt x="5080" y="3955638"/>
                    <a:pt x="0" y="692701"/>
                    <a:pt x="7620" y="425117"/>
                  </a:cubicBezTo>
                  <a:cubicBezTo>
                    <a:pt x="8890" y="373197"/>
                    <a:pt x="7620" y="317284"/>
                    <a:pt x="8890" y="265365"/>
                  </a:cubicBezTo>
                  <a:cubicBezTo>
                    <a:pt x="10160" y="181495"/>
                    <a:pt x="12700" y="896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5098628"/>
                  </a:moveTo>
                  <a:cubicBezTo>
                    <a:pt x="4494398" y="5082118"/>
                    <a:pt x="4495668" y="5069418"/>
                    <a:pt x="4495668" y="5056718"/>
                  </a:cubicBezTo>
                  <a:cubicBezTo>
                    <a:pt x="4494398" y="4834274"/>
                    <a:pt x="4493128" y="4622603"/>
                    <a:pt x="4493128" y="4394956"/>
                  </a:cubicBezTo>
                  <a:cubicBezTo>
                    <a:pt x="4493128" y="4291118"/>
                    <a:pt x="4495668" y="4187279"/>
                    <a:pt x="4494398" y="4083440"/>
                  </a:cubicBezTo>
                  <a:cubicBezTo>
                    <a:pt x="4494398" y="3987588"/>
                    <a:pt x="4493128" y="3887743"/>
                    <a:pt x="4491858" y="3791892"/>
                  </a:cubicBezTo>
                  <a:cubicBezTo>
                    <a:pt x="4486778" y="3644121"/>
                    <a:pt x="4475348" y="584869"/>
                    <a:pt x="4475348" y="437098"/>
                  </a:cubicBezTo>
                  <a:cubicBezTo>
                    <a:pt x="4472808" y="313291"/>
                    <a:pt x="4470268" y="185489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656"/>
                  </a:cubicBezTo>
                  <a:cubicBezTo>
                    <a:pt x="31750" y="149545"/>
                    <a:pt x="31750" y="221433"/>
                    <a:pt x="30480" y="293322"/>
                  </a:cubicBezTo>
                  <a:cubicBezTo>
                    <a:pt x="29210" y="413136"/>
                    <a:pt x="26670" y="528956"/>
                    <a:pt x="25400" y="648770"/>
                  </a:cubicBezTo>
                  <a:cubicBezTo>
                    <a:pt x="20320" y="776572"/>
                    <a:pt x="26670" y="3899725"/>
                    <a:pt x="29210" y="4027526"/>
                  </a:cubicBezTo>
                  <a:cubicBezTo>
                    <a:pt x="29210" y="4163316"/>
                    <a:pt x="29210" y="4303099"/>
                    <a:pt x="30480" y="4438888"/>
                  </a:cubicBezTo>
                  <a:cubicBezTo>
                    <a:pt x="30480" y="4538733"/>
                    <a:pt x="33020" y="4638578"/>
                    <a:pt x="33020" y="4738423"/>
                  </a:cubicBezTo>
                  <a:cubicBezTo>
                    <a:pt x="33020" y="4846256"/>
                    <a:pt x="33020" y="4954089"/>
                    <a:pt x="31750" y="5056718"/>
                  </a:cubicBezTo>
                  <a:cubicBezTo>
                    <a:pt x="31750" y="5060528"/>
                    <a:pt x="31750" y="5063068"/>
                    <a:pt x="31750" y="5066878"/>
                  </a:cubicBezTo>
                  <a:cubicBezTo>
                    <a:pt x="31750" y="5077039"/>
                    <a:pt x="35560" y="5080848"/>
                    <a:pt x="44450" y="5080848"/>
                  </a:cubicBezTo>
                  <a:cubicBezTo>
                    <a:pt x="73958" y="5080848"/>
                    <a:pt x="122856" y="5082118"/>
                    <a:pt x="168262" y="5082118"/>
                  </a:cubicBezTo>
                  <a:cubicBezTo>
                    <a:pt x="234625" y="5082118"/>
                    <a:pt x="304480" y="5079578"/>
                    <a:pt x="370842" y="5082118"/>
                  </a:cubicBezTo>
                  <a:cubicBezTo>
                    <a:pt x="479118" y="5085928"/>
                    <a:pt x="587393" y="5088468"/>
                    <a:pt x="695669" y="5087198"/>
                  </a:cubicBezTo>
                  <a:cubicBezTo>
                    <a:pt x="765524" y="5085928"/>
                    <a:pt x="831886" y="5088468"/>
                    <a:pt x="901741" y="5088468"/>
                  </a:cubicBezTo>
                  <a:cubicBezTo>
                    <a:pt x="1003031" y="5088468"/>
                    <a:pt x="1104321" y="5087198"/>
                    <a:pt x="1205611" y="5088468"/>
                  </a:cubicBezTo>
                  <a:cubicBezTo>
                    <a:pt x="1355800" y="5089739"/>
                    <a:pt x="3004381" y="5079578"/>
                    <a:pt x="3158062" y="5082118"/>
                  </a:cubicBezTo>
                  <a:cubicBezTo>
                    <a:pt x="3224425" y="5083389"/>
                    <a:pt x="3290787" y="5084658"/>
                    <a:pt x="3353657" y="5084658"/>
                  </a:cubicBezTo>
                  <a:cubicBezTo>
                    <a:pt x="3468918" y="5087198"/>
                    <a:pt x="3580686" y="5083389"/>
                    <a:pt x="3695947" y="5087198"/>
                  </a:cubicBezTo>
                  <a:cubicBezTo>
                    <a:pt x="3790251" y="5089739"/>
                    <a:pt x="3884556" y="5089739"/>
                    <a:pt x="3978860" y="5092278"/>
                  </a:cubicBezTo>
                  <a:cubicBezTo>
                    <a:pt x="4118571" y="5096089"/>
                    <a:pt x="4258281" y="5098628"/>
                    <a:pt x="4397991" y="5099898"/>
                  </a:cubicBezTo>
                  <a:cubicBezTo>
                    <a:pt x="4450383" y="5099898"/>
                    <a:pt x="4472808" y="5098628"/>
                    <a:pt x="4493128" y="5098628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4E7F77A5-0317-518E-5AE9-28044470532F}"/>
              </a:ext>
            </a:extLst>
          </p:cNvPr>
          <p:cNvSpPr txBox="1"/>
          <p:nvPr/>
        </p:nvSpPr>
        <p:spPr>
          <a:xfrm>
            <a:off x="5758771" y="4205505"/>
            <a:ext cx="7890485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u="none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en-US" sz="4000" u="none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sz="4000" u="none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u="none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u="none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u="none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u="none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u="none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ãy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4000" u="none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793043F5-29F9-8C48-0F12-E8DB015A7AA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3838647" y="6271671"/>
            <a:ext cx="4522464" cy="30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1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-762000" y="762000"/>
            <a:ext cx="10287000" cy="8763000"/>
          </a:xfrm>
          <a:custGeom>
            <a:avLst/>
            <a:gdLst/>
            <a:ahLst/>
            <a:cxnLst/>
            <a:rect l="l" t="t" r="r" b="b"/>
            <a:pathLst>
              <a:path w="12240435" h="15186138">
                <a:moveTo>
                  <a:pt x="12240435" y="0"/>
                </a:moveTo>
                <a:lnTo>
                  <a:pt x="0" y="0"/>
                </a:lnTo>
                <a:lnTo>
                  <a:pt x="0" y="15186137"/>
                </a:lnTo>
                <a:lnTo>
                  <a:pt x="12240435" y="15186137"/>
                </a:lnTo>
                <a:lnTo>
                  <a:pt x="122404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32381" t="-105212" r="-10850"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3" name="Group 3"/>
          <p:cNvGrpSpPr/>
          <p:nvPr/>
        </p:nvGrpSpPr>
        <p:grpSpPr>
          <a:xfrm rot="218793">
            <a:off x="14372481" y="6483668"/>
            <a:ext cx="3672886" cy="4054759"/>
            <a:chOff x="0" y="0"/>
            <a:chExt cx="4510908" cy="497991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488048" cy="4951971"/>
            </a:xfrm>
            <a:custGeom>
              <a:avLst/>
              <a:gdLst/>
              <a:ahLst/>
              <a:cxnLst/>
              <a:rect l="l" t="t" r="r" b="b"/>
              <a:pathLst>
                <a:path w="4488048" h="4951971">
                  <a:moveTo>
                    <a:pt x="4488048" y="4951971"/>
                  </a:moveTo>
                  <a:lnTo>
                    <a:pt x="0" y="4944351"/>
                  </a:lnTo>
                  <a:lnTo>
                    <a:pt x="0" y="1730700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AEA84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4517258" cy="4978641"/>
            </a:xfrm>
            <a:custGeom>
              <a:avLst/>
              <a:gdLst/>
              <a:ahLst/>
              <a:cxnLst/>
              <a:rect l="l" t="t" r="r" b="b"/>
              <a:pathLst>
                <a:path w="4517258" h="4978641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39425"/>
                    <a:pt x="4489318" y="248164"/>
                    <a:pt x="4491858" y="353020"/>
                  </a:cubicBezTo>
                  <a:cubicBezTo>
                    <a:pt x="4491858" y="504478"/>
                    <a:pt x="4504558" y="3490918"/>
                    <a:pt x="4510908" y="3642376"/>
                  </a:cubicBezTo>
                  <a:cubicBezTo>
                    <a:pt x="4517258" y="3871505"/>
                    <a:pt x="4513448" y="4104517"/>
                    <a:pt x="4513448" y="4333646"/>
                  </a:cubicBezTo>
                  <a:cubicBezTo>
                    <a:pt x="4513448" y="4535589"/>
                    <a:pt x="4514718" y="4721999"/>
                    <a:pt x="4515988" y="4917681"/>
                  </a:cubicBezTo>
                  <a:cubicBezTo>
                    <a:pt x="4515988" y="4939271"/>
                    <a:pt x="4515988" y="4953241"/>
                    <a:pt x="4515988" y="4977371"/>
                  </a:cubicBezTo>
                  <a:cubicBezTo>
                    <a:pt x="4493128" y="4977371"/>
                    <a:pt x="4472808" y="4978641"/>
                    <a:pt x="4443397" y="4977371"/>
                  </a:cubicBezTo>
                  <a:cubicBezTo>
                    <a:pt x="4216368" y="4972291"/>
                    <a:pt x="3985846" y="4978641"/>
                    <a:pt x="3758816" y="4973561"/>
                  </a:cubicBezTo>
                  <a:cubicBezTo>
                    <a:pt x="3622599" y="4969751"/>
                    <a:pt x="3489874" y="4972291"/>
                    <a:pt x="3353657" y="4969751"/>
                  </a:cubicBezTo>
                  <a:cubicBezTo>
                    <a:pt x="3290787" y="4968481"/>
                    <a:pt x="3227918" y="4967211"/>
                    <a:pt x="3165048" y="4965941"/>
                  </a:cubicBezTo>
                  <a:cubicBezTo>
                    <a:pt x="3126628" y="4965941"/>
                    <a:pt x="3091700" y="4967211"/>
                    <a:pt x="3053279" y="4967211"/>
                  </a:cubicBezTo>
                  <a:cubicBezTo>
                    <a:pt x="2955483" y="4965941"/>
                    <a:pt x="2686540" y="4967211"/>
                    <a:pt x="2588743" y="4965941"/>
                  </a:cubicBezTo>
                  <a:cubicBezTo>
                    <a:pt x="2518888" y="4964671"/>
                    <a:pt x="1121785" y="4973561"/>
                    <a:pt x="1051930" y="4972291"/>
                  </a:cubicBezTo>
                  <a:cubicBezTo>
                    <a:pt x="1034466" y="4972291"/>
                    <a:pt x="1013510" y="4973561"/>
                    <a:pt x="996046" y="4973561"/>
                  </a:cubicBezTo>
                  <a:cubicBezTo>
                    <a:pt x="954133" y="4973561"/>
                    <a:pt x="915712" y="4974831"/>
                    <a:pt x="873799" y="4974831"/>
                  </a:cubicBezTo>
                  <a:cubicBezTo>
                    <a:pt x="769016" y="4974831"/>
                    <a:pt x="667726" y="4973561"/>
                    <a:pt x="562944" y="4972291"/>
                  </a:cubicBezTo>
                  <a:cubicBezTo>
                    <a:pt x="500074" y="4971021"/>
                    <a:pt x="437205" y="4969751"/>
                    <a:pt x="377828" y="4968481"/>
                  </a:cubicBezTo>
                  <a:cubicBezTo>
                    <a:pt x="266059" y="4967211"/>
                    <a:pt x="154291" y="4965941"/>
                    <a:pt x="48260" y="4965941"/>
                  </a:cubicBezTo>
                  <a:cubicBezTo>
                    <a:pt x="38100" y="4965941"/>
                    <a:pt x="29210" y="4965941"/>
                    <a:pt x="19050" y="4964671"/>
                  </a:cubicBezTo>
                  <a:cubicBezTo>
                    <a:pt x="10160" y="4963401"/>
                    <a:pt x="5080" y="4957051"/>
                    <a:pt x="7620" y="4948161"/>
                  </a:cubicBezTo>
                  <a:cubicBezTo>
                    <a:pt x="16510" y="4916176"/>
                    <a:pt x="12700" y="4819088"/>
                    <a:pt x="11430" y="4718116"/>
                  </a:cubicBezTo>
                  <a:cubicBezTo>
                    <a:pt x="10160" y="4512289"/>
                    <a:pt x="6350" y="4310344"/>
                    <a:pt x="7620" y="4104517"/>
                  </a:cubicBezTo>
                  <a:cubicBezTo>
                    <a:pt x="5080" y="3848203"/>
                    <a:pt x="0" y="675353"/>
                    <a:pt x="7620" y="415156"/>
                  </a:cubicBezTo>
                  <a:cubicBezTo>
                    <a:pt x="8890" y="364670"/>
                    <a:pt x="7620" y="310301"/>
                    <a:pt x="8890" y="259815"/>
                  </a:cubicBezTo>
                  <a:cubicBezTo>
                    <a:pt x="10160" y="178261"/>
                    <a:pt x="12700" y="889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4960861"/>
                  </a:moveTo>
                  <a:cubicBezTo>
                    <a:pt x="4494398" y="4944351"/>
                    <a:pt x="4495668" y="4931651"/>
                    <a:pt x="4495668" y="4918951"/>
                  </a:cubicBezTo>
                  <a:cubicBezTo>
                    <a:pt x="4494398" y="4702582"/>
                    <a:pt x="4493128" y="4496755"/>
                    <a:pt x="4493128" y="4275393"/>
                  </a:cubicBezTo>
                  <a:cubicBezTo>
                    <a:pt x="4493128" y="4174421"/>
                    <a:pt x="4495668" y="4073449"/>
                    <a:pt x="4494398" y="3972477"/>
                  </a:cubicBezTo>
                  <a:cubicBezTo>
                    <a:pt x="4494398" y="3879272"/>
                    <a:pt x="4493128" y="3782183"/>
                    <a:pt x="4491858" y="3688979"/>
                  </a:cubicBezTo>
                  <a:cubicBezTo>
                    <a:pt x="4486778" y="3545287"/>
                    <a:pt x="4475348" y="570498"/>
                    <a:pt x="4475348" y="426807"/>
                  </a:cubicBezTo>
                  <a:cubicBezTo>
                    <a:pt x="4472808" y="306417"/>
                    <a:pt x="4470268" y="182144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289"/>
                  </a:cubicBezTo>
                  <a:cubicBezTo>
                    <a:pt x="31750" y="147192"/>
                    <a:pt x="31750" y="217096"/>
                    <a:pt x="30480" y="287000"/>
                  </a:cubicBezTo>
                  <a:cubicBezTo>
                    <a:pt x="29210" y="403506"/>
                    <a:pt x="26670" y="516129"/>
                    <a:pt x="25400" y="632635"/>
                  </a:cubicBezTo>
                  <a:cubicBezTo>
                    <a:pt x="20320" y="756908"/>
                    <a:pt x="26670" y="3793834"/>
                    <a:pt x="29210" y="3918107"/>
                  </a:cubicBezTo>
                  <a:cubicBezTo>
                    <a:pt x="29210" y="4050147"/>
                    <a:pt x="29210" y="4186071"/>
                    <a:pt x="30480" y="4318112"/>
                  </a:cubicBezTo>
                  <a:cubicBezTo>
                    <a:pt x="30480" y="4415200"/>
                    <a:pt x="33020" y="4512289"/>
                    <a:pt x="33020" y="4609377"/>
                  </a:cubicBezTo>
                  <a:cubicBezTo>
                    <a:pt x="33020" y="4714232"/>
                    <a:pt x="33020" y="4819088"/>
                    <a:pt x="31750" y="4918951"/>
                  </a:cubicBezTo>
                  <a:cubicBezTo>
                    <a:pt x="31750" y="4922761"/>
                    <a:pt x="31750" y="4925301"/>
                    <a:pt x="31750" y="4929111"/>
                  </a:cubicBezTo>
                  <a:cubicBezTo>
                    <a:pt x="31750" y="4939271"/>
                    <a:pt x="35560" y="4943081"/>
                    <a:pt x="44450" y="4943081"/>
                  </a:cubicBezTo>
                  <a:cubicBezTo>
                    <a:pt x="73958" y="4943081"/>
                    <a:pt x="122856" y="4944351"/>
                    <a:pt x="168262" y="4944351"/>
                  </a:cubicBezTo>
                  <a:cubicBezTo>
                    <a:pt x="234625" y="4944351"/>
                    <a:pt x="304480" y="4941811"/>
                    <a:pt x="370842" y="4944351"/>
                  </a:cubicBezTo>
                  <a:cubicBezTo>
                    <a:pt x="479118" y="4948161"/>
                    <a:pt x="587393" y="4950701"/>
                    <a:pt x="695669" y="4949431"/>
                  </a:cubicBezTo>
                  <a:cubicBezTo>
                    <a:pt x="765524" y="4948161"/>
                    <a:pt x="831886" y="4950701"/>
                    <a:pt x="901741" y="4950701"/>
                  </a:cubicBezTo>
                  <a:cubicBezTo>
                    <a:pt x="1003031" y="4950701"/>
                    <a:pt x="1104321" y="4949431"/>
                    <a:pt x="1205611" y="4950701"/>
                  </a:cubicBezTo>
                  <a:cubicBezTo>
                    <a:pt x="1355800" y="4951971"/>
                    <a:pt x="3004381" y="4941811"/>
                    <a:pt x="3158062" y="4944351"/>
                  </a:cubicBezTo>
                  <a:cubicBezTo>
                    <a:pt x="3224425" y="4945621"/>
                    <a:pt x="3290787" y="4946891"/>
                    <a:pt x="3353657" y="4946891"/>
                  </a:cubicBezTo>
                  <a:cubicBezTo>
                    <a:pt x="3468918" y="4949431"/>
                    <a:pt x="3580686" y="4945621"/>
                    <a:pt x="3695947" y="4949431"/>
                  </a:cubicBezTo>
                  <a:cubicBezTo>
                    <a:pt x="3790251" y="4951971"/>
                    <a:pt x="3884556" y="4951971"/>
                    <a:pt x="3978860" y="4954511"/>
                  </a:cubicBezTo>
                  <a:cubicBezTo>
                    <a:pt x="4118571" y="4958321"/>
                    <a:pt x="4258281" y="4960861"/>
                    <a:pt x="4397991" y="4962131"/>
                  </a:cubicBezTo>
                  <a:cubicBezTo>
                    <a:pt x="4450383" y="4962131"/>
                    <a:pt x="4472808" y="4960861"/>
                    <a:pt x="4493128" y="4960861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388905" y="6484191"/>
            <a:ext cx="3672886" cy="4166932"/>
            <a:chOff x="0" y="0"/>
            <a:chExt cx="4510908" cy="51176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4488048" cy="5089738"/>
            </a:xfrm>
            <a:custGeom>
              <a:avLst/>
              <a:gdLst/>
              <a:ahLst/>
              <a:cxnLst/>
              <a:rect l="l" t="t" r="r" b="b"/>
              <a:pathLst>
                <a:path w="4488048" h="5089738">
                  <a:moveTo>
                    <a:pt x="4488048" y="5089738"/>
                  </a:moveTo>
                  <a:lnTo>
                    <a:pt x="0" y="5082118"/>
                  </a:lnTo>
                  <a:lnTo>
                    <a:pt x="0" y="1778481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CF8EB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517258" cy="5116408"/>
            </a:xfrm>
            <a:custGeom>
              <a:avLst/>
              <a:gdLst/>
              <a:ahLst/>
              <a:cxnLst/>
              <a:rect l="l" t="t" r="r" b="b"/>
              <a:pathLst>
                <a:path w="4517258" h="5116408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41557"/>
                    <a:pt x="4489318" y="253384"/>
                    <a:pt x="4491858" y="361216"/>
                  </a:cubicBezTo>
                  <a:cubicBezTo>
                    <a:pt x="4491858" y="516974"/>
                    <a:pt x="4504558" y="3588208"/>
                    <a:pt x="4510908" y="3743966"/>
                  </a:cubicBezTo>
                  <a:cubicBezTo>
                    <a:pt x="4517258" y="3979601"/>
                    <a:pt x="4513448" y="4219229"/>
                    <a:pt x="4513448" y="4454863"/>
                  </a:cubicBezTo>
                  <a:cubicBezTo>
                    <a:pt x="4513448" y="4662541"/>
                    <a:pt x="4514718" y="4854243"/>
                    <a:pt x="4515988" y="5055448"/>
                  </a:cubicBezTo>
                  <a:cubicBezTo>
                    <a:pt x="4515988" y="5077039"/>
                    <a:pt x="4515988" y="5091008"/>
                    <a:pt x="4515988" y="5115139"/>
                  </a:cubicBezTo>
                  <a:cubicBezTo>
                    <a:pt x="4493128" y="5115139"/>
                    <a:pt x="4472808" y="5116408"/>
                    <a:pt x="4443397" y="5115139"/>
                  </a:cubicBezTo>
                  <a:cubicBezTo>
                    <a:pt x="4216368" y="5110058"/>
                    <a:pt x="3985846" y="5116408"/>
                    <a:pt x="3758816" y="5111328"/>
                  </a:cubicBezTo>
                  <a:cubicBezTo>
                    <a:pt x="3622599" y="5107518"/>
                    <a:pt x="3489874" y="5110058"/>
                    <a:pt x="3353657" y="5107518"/>
                  </a:cubicBezTo>
                  <a:cubicBezTo>
                    <a:pt x="3290787" y="5106248"/>
                    <a:pt x="3227918" y="5104978"/>
                    <a:pt x="3165048" y="5103708"/>
                  </a:cubicBezTo>
                  <a:cubicBezTo>
                    <a:pt x="3126628" y="5103708"/>
                    <a:pt x="3091700" y="5104978"/>
                    <a:pt x="3053279" y="5104978"/>
                  </a:cubicBezTo>
                  <a:cubicBezTo>
                    <a:pt x="2955483" y="5103708"/>
                    <a:pt x="2686540" y="5104978"/>
                    <a:pt x="2588743" y="5103708"/>
                  </a:cubicBezTo>
                  <a:cubicBezTo>
                    <a:pt x="2518888" y="5102439"/>
                    <a:pt x="1121785" y="5111328"/>
                    <a:pt x="1051930" y="5110058"/>
                  </a:cubicBezTo>
                  <a:cubicBezTo>
                    <a:pt x="1034466" y="5110058"/>
                    <a:pt x="1013510" y="5111328"/>
                    <a:pt x="996046" y="5111328"/>
                  </a:cubicBezTo>
                  <a:cubicBezTo>
                    <a:pt x="954133" y="5111328"/>
                    <a:pt x="915712" y="5112598"/>
                    <a:pt x="873799" y="5112598"/>
                  </a:cubicBezTo>
                  <a:cubicBezTo>
                    <a:pt x="769016" y="5112598"/>
                    <a:pt x="667726" y="5111328"/>
                    <a:pt x="562944" y="5110058"/>
                  </a:cubicBezTo>
                  <a:cubicBezTo>
                    <a:pt x="500074" y="5108789"/>
                    <a:pt x="437205" y="5107518"/>
                    <a:pt x="377828" y="5106248"/>
                  </a:cubicBezTo>
                  <a:cubicBezTo>
                    <a:pt x="266059" y="5104978"/>
                    <a:pt x="154291" y="5103708"/>
                    <a:pt x="48260" y="5103708"/>
                  </a:cubicBezTo>
                  <a:cubicBezTo>
                    <a:pt x="38100" y="5103708"/>
                    <a:pt x="29210" y="5103708"/>
                    <a:pt x="19050" y="5102439"/>
                  </a:cubicBezTo>
                  <a:cubicBezTo>
                    <a:pt x="10160" y="5101168"/>
                    <a:pt x="5080" y="5094818"/>
                    <a:pt x="7620" y="5085928"/>
                  </a:cubicBezTo>
                  <a:cubicBezTo>
                    <a:pt x="16510" y="5053933"/>
                    <a:pt x="12700" y="4954089"/>
                    <a:pt x="11430" y="4850249"/>
                  </a:cubicBezTo>
                  <a:cubicBezTo>
                    <a:pt x="10160" y="4638578"/>
                    <a:pt x="6350" y="4430900"/>
                    <a:pt x="7620" y="4219229"/>
                  </a:cubicBezTo>
                  <a:cubicBezTo>
                    <a:pt x="5080" y="3955638"/>
                    <a:pt x="0" y="692701"/>
                    <a:pt x="7620" y="425117"/>
                  </a:cubicBezTo>
                  <a:cubicBezTo>
                    <a:pt x="8890" y="373197"/>
                    <a:pt x="7620" y="317284"/>
                    <a:pt x="8890" y="265365"/>
                  </a:cubicBezTo>
                  <a:cubicBezTo>
                    <a:pt x="10160" y="181495"/>
                    <a:pt x="12700" y="896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5098628"/>
                  </a:moveTo>
                  <a:cubicBezTo>
                    <a:pt x="4494398" y="5082118"/>
                    <a:pt x="4495668" y="5069418"/>
                    <a:pt x="4495668" y="5056718"/>
                  </a:cubicBezTo>
                  <a:cubicBezTo>
                    <a:pt x="4494398" y="4834274"/>
                    <a:pt x="4493128" y="4622603"/>
                    <a:pt x="4493128" y="4394956"/>
                  </a:cubicBezTo>
                  <a:cubicBezTo>
                    <a:pt x="4493128" y="4291118"/>
                    <a:pt x="4495668" y="4187279"/>
                    <a:pt x="4494398" y="4083440"/>
                  </a:cubicBezTo>
                  <a:cubicBezTo>
                    <a:pt x="4494398" y="3987588"/>
                    <a:pt x="4493128" y="3887743"/>
                    <a:pt x="4491858" y="3791892"/>
                  </a:cubicBezTo>
                  <a:cubicBezTo>
                    <a:pt x="4486778" y="3644121"/>
                    <a:pt x="4475348" y="584869"/>
                    <a:pt x="4475348" y="437098"/>
                  </a:cubicBezTo>
                  <a:cubicBezTo>
                    <a:pt x="4472808" y="313291"/>
                    <a:pt x="4470268" y="185489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656"/>
                  </a:cubicBezTo>
                  <a:cubicBezTo>
                    <a:pt x="31750" y="149545"/>
                    <a:pt x="31750" y="221433"/>
                    <a:pt x="30480" y="293322"/>
                  </a:cubicBezTo>
                  <a:cubicBezTo>
                    <a:pt x="29210" y="413136"/>
                    <a:pt x="26670" y="528956"/>
                    <a:pt x="25400" y="648770"/>
                  </a:cubicBezTo>
                  <a:cubicBezTo>
                    <a:pt x="20320" y="776572"/>
                    <a:pt x="26670" y="3899725"/>
                    <a:pt x="29210" y="4027526"/>
                  </a:cubicBezTo>
                  <a:cubicBezTo>
                    <a:pt x="29210" y="4163316"/>
                    <a:pt x="29210" y="4303099"/>
                    <a:pt x="30480" y="4438888"/>
                  </a:cubicBezTo>
                  <a:cubicBezTo>
                    <a:pt x="30480" y="4538733"/>
                    <a:pt x="33020" y="4638578"/>
                    <a:pt x="33020" y="4738423"/>
                  </a:cubicBezTo>
                  <a:cubicBezTo>
                    <a:pt x="33020" y="4846256"/>
                    <a:pt x="33020" y="4954089"/>
                    <a:pt x="31750" y="5056718"/>
                  </a:cubicBezTo>
                  <a:cubicBezTo>
                    <a:pt x="31750" y="5060528"/>
                    <a:pt x="31750" y="5063068"/>
                    <a:pt x="31750" y="5066878"/>
                  </a:cubicBezTo>
                  <a:cubicBezTo>
                    <a:pt x="31750" y="5077039"/>
                    <a:pt x="35560" y="5080848"/>
                    <a:pt x="44450" y="5080848"/>
                  </a:cubicBezTo>
                  <a:cubicBezTo>
                    <a:pt x="73958" y="5080848"/>
                    <a:pt x="122856" y="5082118"/>
                    <a:pt x="168262" y="5082118"/>
                  </a:cubicBezTo>
                  <a:cubicBezTo>
                    <a:pt x="234625" y="5082118"/>
                    <a:pt x="304480" y="5079578"/>
                    <a:pt x="370842" y="5082118"/>
                  </a:cubicBezTo>
                  <a:cubicBezTo>
                    <a:pt x="479118" y="5085928"/>
                    <a:pt x="587393" y="5088468"/>
                    <a:pt x="695669" y="5087198"/>
                  </a:cubicBezTo>
                  <a:cubicBezTo>
                    <a:pt x="765524" y="5085928"/>
                    <a:pt x="831886" y="5088468"/>
                    <a:pt x="901741" y="5088468"/>
                  </a:cubicBezTo>
                  <a:cubicBezTo>
                    <a:pt x="1003031" y="5088468"/>
                    <a:pt x="1104321" y="5087198"/>
                    <a:pt x="1205611" y="5088468"/>
                  </a:cubicBezTo>
                  <a:cubicBezTo>
                    <a:pt x="1355800" y="5089739"/>
                    <a:pt x="3004381" y="5079578"/>
                    <a:pt x="3158062" y="5082118"/>
                  </a:cubicBezTo>
                  <a:cubicBezTo>
                    <a:pt x="3224425" y="5083389"/>
                    <a:pt x="3290787" y="5084658"/>
                    <a:pt x="3353657" y="5084658"/>
                  </a:cubicBezTo>
                  <a:cubicBezTo>
                    <a:pt x="3468918" y="5087198"/>
                    <a:pt x="3580686" y="5083389"/>
                    <a:pt x="3695947" y="5087198"/>
                  </a:cubicBezTo>
                  <a:cubicBezTo>
                    <a:pt x="3790251" y="5089739"/>
                    <a:pt x="3884556" y="5089739"/>
                    <a:pt x="3978860" y="5092278"/>
                  </a:cubicBezTo>
                  <a:cubicBezTo>
                    <a:pt x="4118571" y="5096089"/>
                    <a:pt x="4258281" y="5098628"/>
                    <a:pt x="4397991" y="5099898"/>
                  </a:cubicBezTo>
                  <a:cubicBezTo>
                    <a:pt x="4450383" y="5099898"/>
                    <a:pt x="4472808" y="5098628"/>
                    <a:pt x="4493128" y="5098628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Freeform 12"/>
          <p:cNvSpPr/>
          <p:nvPr/>
        </p:nvSpPr>
        <p:spPr>
          <a:xfrm rot="-1994143">
            <a:off x="17154717" y="6380930"/>
            <a:ext cx="1011544" cy="746131"/>
          </a:xfrm>
          <a:custGeom>
            <a:avLst/>
            <a:gdLst/>
            <a:ahLst/>
            <a:cxnLst/>
            <a:rect l="l" t="t" r="r" b="b"/>
            <a:pathLst>
              <a:path w="1011544" h="746131">
                <a:moveTo>
                  <a:pt x="0" y="0"/>
                </a:moveTo>
                <a:lnTo>
                  <a:pt x="1011544" y="0"/>
                </a:lnTo>
                <a:lnTo>
                  <a:pt x="1011544" y="746131"/>
                </a:lnTo>
                <a:lnTo>
                  <a:pt x="0" y="746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23405" r="-104297" b="-32650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6025767" flipH="1">
            <a:off x="15409696" y="7838503"/>
            <a:ext cx="2078876" cy="2367250"/>
          </a:xfrm>
          <a:custGeom>
            <a:avLst/>
            <a:gdLst/>
            <a:ahLst/>
            <a:cxnLst/>
            <a:rect l="l" t="t" r="r" b="b"/>
            <a:pathLst>
              <a:path w="3154384" h="3591949">
                <a:moveTo>
                  <a:pt x="3154384" y="0"/>
                </a:moveTo>
                <a:lnTo>
                  <a:pt x="0" y="0"/>
                </a:lnTo>
                <a:lnTo>
                  <a:pt x="0" y="3591949"/>
                </a:lnTo>
                <a:lnTo>
                  <a:pt x="3154384" y="3591949"/>
                </a:lnTo>
                <a:lnTo>
                  <a:pt x="315438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-923029">
            <a:off x="17227586" y="3471919"/>
            <a:ext cx="398909" cy="687774"/>
          </a:xfrm>
          <a:custGeom>
            <a:avLst/>
            <a:gdLst/>
            <a:ahLst/>
            <a:cxnLst/>
            <a:rect l="l" t="t" r="r" b="b"/>
            <a:pathLst>
              <a:path w="398909" h="687774">
                <a:moveTo>
                  <a:pt x="0" y="0"/>
                </a:moveTo>
                <a:lnTo>
                  <a:pt x="398910" y="0"/>
                </a:lnTo>
                <a:lnTo>
                  <a:pt x="398910" y="687774"/>
                </a:lnTo>
                <a:lnTo>
                  <a:pt x="0" y="6877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rot="1151839">
            <a:off x="17588004" y="4321083"/>
            <a:ext cx="330902" cy="671573"/>
          </a:xfrm>
          <a:custGeom>
            <a:avLst/>
            <a:gdLst/>
            <a:ahLst/>
            <a:cxnLst/>
            <a:rect l="l" t="t" r="r" b="b"/>
            <a:pathLst>
              <a:path w="330902" h="671573">
                <a:moveTo>
                  <a:pt x="0" y="0"/>
                </a:moveTo>
                <a:lnTo>
                  <a:pt x="330902" y="0"/>
                </a:lnTo>
                <a:lnTo>
                  <a:pt x="330902" y="671572"/>
                </a:lnTo>
                <a:lnTo>
                  <a:pt x="0" y="6715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 rot="7112397">
            <a:off x="11185491" y="8359632"/>
            <a:ext cx="3324715" cy="1700269"/>
          </a:xfrm>
          <a:custGeom>
            <a:avLst/>
            <a:gdLst/>
            <a:ahLst/>
            <a:cxnLst/>
            <a:rect l="l" t="t" r="r" b="b"/>
            <a:pathLst>
              <a:path w="3324715" h="1700269">
                <a:moveTo>
                  <a:pt x="0" y="0"/>
                </a:moveTo>
                <a:lnTo>
                  <a:pt x="3324715" y="0"/>
                </a:lnTo>
                <a:lnTo>
                  <a:pt x="3324715" y="1700269"/>
                </a:lnTo>
                <a:lnTo>
                  <a:pt x="0" y="17002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103896" b="-656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1152938">
            <a:off x="15304380" y="-158579"/>
            <a:ext cx="3324715" cy="1700269"/>
          </a:xfrm>
          <a:custGeom>
            <a:avLst/>
            <a:gdLst/>
            <a:ahLst/>
            <a:cxnLst/>
            <a:rect l="l" t="t" r="r" b="b"/>
            <a:pathLst>
              <a:path w="3324715" h="1700269">
                <a:moveTo>
                  <a:pt x="0" y="0"/>
                </a:moveTo>
                <a:lnTo>
                  <a:pt x="3324715" y="0"/>
                </a:lnTo>
                <a:lnTo>
                  <a:pt x="3324715" y="1700268"/>
                </a:lnTo>
                <a:lnTo>
                  <a:pt x="0" y="17002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103896" b="-656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TextBox 25"/>
          <p:cNvSpPr txBox="1"/>
          <p:nvPr/>
        </p:nvSpPr>
        <p:spPr>
          <a:xfrm>
            <a:off x="10911866" y="1368316"/>
            <a:ext cx="320497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6000" u="none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6000" u="none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u="none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6000" u="none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Freeform 9">
            <a:hlinkClick r:id="rId15" action="ppaction://hlinksldjump"/>
            <a:extLst>
              <a:ext uri="{FF2B5EF4-FFF2-40B4-BE49-F238E27FC236}">
                <a16:creationId xmlns:a16="http://schemas.microsoft.com/office/drawing/2014/main" id="{2D7AB654-60B8-F840-AA85-54D5DA6F8B40}"/>
              </a:ext>
            </a:extLst>
          </p:cNvPr>
          <p:cNvSpPr/>
          <p:nvPr/>
        </p:nvSpPr>
        <p:spPr>
          <a:xfrm>
            <a:off x="11233013" y="6228746"/>
            <a:ext cx="2092049" cy="2092049"/>
          </a:xfrm>
          <a:custGeom>
            <a:avLst/>
            <a:gdLst/>
            <a:ahLst/>
            <a:cxnLst/>
            <a:rect l="l" t="t" r="r" b="b"/>
            <a:pathLst>
              <a:path w="1702094" h="1702094">
                <a:moveTo>
                  <a:pt x="0" y="0"/>
                </a:moveTo>
                <a:lnTo>
                  <a:pt x="1702095" y="0"/>
                </a:lnTo>
                <a:lnTo>
                  <a:pt x="1702095" y="1702094"/>
                </a:lnTo>
                <a:lnTo>
                  <a:pt x="0" y="1702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7" name="Freeform 10">
            <a:hlinkClick r:id="rId18" action="ppaction://hlinksldjump"/>
            <a:extLst>
              <a:ext uri="{FF2B5EF4-FFF2-40B4-BE49-F238E27FC236}">
                <a16:creationId xmlns:a16="http://schemas.microsoft.com/office/drawing/2014/main" id="{2394AE02-C58C-9C03-FA91-B43DAFC045D2}"/>
              </a:ext>
            </a:extLst>
          </p:cNvPr>
          <p:cNvSpPr/>
          <p:nvPr/>
        </p:nvSpPr>
        <p:spPr>
          <a:xfrm>
            <a:off x="8710649" y="6243105"/>
            <a:ext cx="1532142" cy="2139117"/>
          </a:xfrm>
          <a:custGeom>
            <a:avLst/>
            <a:gdLst/>
            <a:ahLst/>
            <a:cxnLst/>
            <a:rect l="l" t="t" r="r" b="b"/>
            <a:pathLst>
              <a:path w="1532142" h="2139117">
                <a:moveTo>
                  <a:pt x="0" y="0"/>
                </a:moveTo>
                <a:lnTo>
                  <a:pt x="1532142" y="0"/>
                </a:lnTo>
                <a:lnTo>
                  <a:pt x="1532142" y="2139116"/>
                </a:lnTo>
                <a:lnTo>
                  <a:pt x="0" y="213911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8" name="Freeform 11">
            <a:hlinkClick r:id="rId21" action="ppaction://hlinksldjump"/>
            <a:extLst>
              <a:ext uri="{FF2B5EF4-FFF2-40B4-BE49-F238E27FC236}">
                <a16:creationId xmlns:a16="http://schemas.microsoft.com/office/drawing/2014/main" id="{F33AF152-189F-D2A2-7C4C-D8B693F03BE1}"/>
              </a:ext>
            </a:extLst>
          </p:cNvPr>
          <p:cNvSpPr/>
          <p:nvPr/>
        </p:nvSpPr>
        <p:spPr>
          <a:xfrm flipH="1">
            <a:off x="4466943" y="6805702"/>
            <a:ext cx="2741085" cy="2302511"/>
          </a:xfrm>
          <a:custGeom>
            <a:avLst/>
            <a:gdLst/>
            <a:ahLst/>
            <a:cxnLst/>
            <a:rect l="l" t="t" r="r" b="b"/>
            <a:pathLst>
              <a:path w="2741085" h="2302511">
                <a:moveTo>
                  <a:pt x="2741084" y="0"/>
                </a:moveTo>
                <a:lnTo>
                  <a:pt x="0" y="0"/>
                </a:lnTo>
                <a:lnTo>
                  <a:pt x="0" y="2302511"/>
                </a:lnTo>
                <a:lnTo>
                  <a:pt x="2741084" y="2302511"/>
                </a:lnTo>
                <a:lnTo>
                  <a:pt x="274108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9" name="Group 12">
            <a:extLst>
              <a:ext uri="{FF2B5EF4-FFF2-40B4-BE49-F238E27FC236}">
                <a16:creationId xmlns:a16="http://schemas.microsoft.com/office/drawing/2014/main" id="{DB486804-473A-2924-D63A-CB0BD79D2451}"/>
              </a:ext>
            </a:extLst>
          </p:cNvPr>
          <p:cNvGrpSpPr/>
          <p:nvPr/>
        </p:nvGrpSpPr>
        <p:grpSpPr>
          <a:xfrm>
            <a:off x="922080" y="7175890"/>
            <a:ext cx="2726418" cy="1521549"/>
            <a:chOff x="0" y="0"/>
            <a:chExt cx="6008846" cy="3317794"/>
          </a:xfrm>
        </p:grpSpPr>
        <p:sp>
          <p:nvSpPr>
            <p:cNvPr id="30" name="Freeform 13">
              <a:hlinkClick r:id="rId24" action="ppaction://hlinksldjump"/>
              <a:extLst>
                <a:ext uri="{FF2B5EF4-FFF2-40B4-BE49-F238E27FC236}">
                  <a16:creationId xmlns:a16="http://schemas.microsoft.com/office/drawing/2014/main" id="{D45BB38D-16F1-0669-64C0-B7C78302C886}"/>
                </a:ext>
              </a:extLst>
            </p:cNvPr>
            <p:cNvSpPr/>
            <p:nvPr/>
          </p:nvSpPr>
          <p:spPr>
            <a:xfrm>
              <a:off x="657860" y="0"/>
              <a:ext cx="5350986" cy="2793284"/>
            </a:xfrm>
            <a:custGeom>
              <a:avLst/>
              <a:gdLst/>
              <a:ahLst/>
              <a:cxnLst/>
              <a:rect l="l" t="t" r="r" b="b"/>
              <a:pathLst>
                <a:path w="5350986" h="2793284">
                  <a:moveTo>
                    <a:pt x="0" y="0"/>
                  </a:moveTo>
                  <a:lnTo>
                    <a:pt x="5350986" y="0"/>
                  </a:lnTo>
                  <a:lnTo>
                    <a:pt x="5350986" y="2793284"/>
                  </a:lnTo>
                  <a:lnTo>
                    <a:pt x="0" y="2793284"/>
                  </a:lnTo>
                  <a:close/>
                </a:path>
              </a:pathLst>
            </a:custGeom>
            <a:solidFill>
              <a:srgbClr val="22BF7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821765DA-A80C-2A31-811C-DB485143D597}"/>
                </a:ext>
              </a:extLst>
            </p:cNvPr>
            <p:cNvSpPr/>
            <p:nvPr/>
          </p:nvSpPr>
          <p:spPr>
            <a:xfrm>
              <a:off x="0" y="0"/>
              <a:ext cx="657860" cy="3317794"/>
            </a:xfrm>
            <a:custGeom>
              <a:avLst/>
              <a:gdLst/>
              <a:ahLst/>
              <a:cxnLst/>
              <a:rect l="l" t="t" r="r" b="b"/>
              <a:pathLst>
                <a:path w="657860" h="3317794">
                  <a:moveTo>
                    <a:pt x="657860" y="670560"/>
                  </a:moveTo>
                  <a:lnTo>
                    <a:pt x="657860" y="2706924"/>
                  </a:lnTo>
                  <a:lnTo>
                    <a:pt x="657860" y="2793284"/>
                  </a:lnTo>
                  <a:lnTo>
                    <a:pt x="0" y="3317794"/>
                  </a:lnTo>
                  <a:lnTo>
                    <a:pt x="0" y="524510"/>
                  </a:lnTo>
                  <a:lnTo>
                    <a:pt x="657860" y="0"/>
                  </a:lnTo>
                  <a:close/>
                </a:path>
              </a:pathLst>
            </a:custGeom>
            <a:solidFill>
              <a:srgbClr val="19AD71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064A4860-3D06-5622-0475-5566E3187BE3}"/>
                </a:ext>
              </a:extLst>
            </p:cNvPr>
            <p:cNvSpPr/>
            <p:nvPr/>
          </p:nvSpPr>
          <p:spPr>
            <a:xfrm>
              <a:off x="0" y="2793284"/>
              <a:ext cx="6008846" cy="524510"/>
            </a:xfrm>
            <a:custGeom>
              <a:avLst/>
              <a:gdLst/>
              <a:ahLst/>
              <a:cxnLst/>
              <a:rect l="l" t="t" r="r" b="b"/>
              <a:pathLst>
                <a:path w="6008846" h="524510">
                  <a:moveTo>
                    <a:pt x="6008846" y="0"/>
                  </a:moveTo>
                  <a:lnTo>
                    <a:pt x="5350986" y="524510"/>
                  </a:lnTo>
                  <a:lnTo>
                    <a:pt x="0" y="524510"/>
                  </a:lnTo>
                  <a:lnTo>
                    <a:pt x="657860" y="0"/>
                  </a:lnTo>
                  <a:lnTo>
                    <a:pt x="784860" y="0"/>
                  </a:lnTo>
                  <a:lnTo>
                    <a:pt x="5260816" y="0"/>
                  </a:lnTo>
                  <a:close/>
                </a:path>
              </a:pathLst>
            </a:custGeom>
            <a:solidFill>
              <a:srgbClr val="109D64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34" name="Picture 4">
            <a:hlinkClick r:id="rId25" action="ppaction://hlinksldjump"/>
            <a:extLst>
              <a:ext uri="{FF2B5EF4-FFF2-40B4-BE49-F238E27FC236}">
                <a16:creationId xmlns:a16="http://schemas.microsoft.com/office/drawing/2014/main" id="{79E50D25-1F27-C582-A02C-35BB942519C2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521300" y="2898782"/>
            <a:ext cx="3360895" cy="3874232"/>
          </a:xfrm>
          <a:prstGeom prst="rect">
            <a:avLst/>
          </a:prstGeom>
        </p:spPr>
      </p:pic>
      <p:pic>
        <p:nvPicPr>
          <p:cNvPr id="35" name="Picture 6">
            <a:hlinkClick r:id="rId25" action="ppaction://hlinksldjump"/>
            <a:extLst>
              <a:ext uri="{FF2B5EF4-FFF2-40B4-BE49-F238E27FC236}">
                <a16:creationId xmlns:a16="http://schemas.microsoft.com/office/drawing/2014/main" id="{33902DED-3AC8-5DE8-CBA0-753428204D16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4164115" y="2898427"/>
            <a:ext cx="3253870" cy="366977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78C12D2-F5A6-6505-F4B4-409CDEE04E4B}"/>
              </a:ext>
            </a:extLst>
          </p:cNvPr>
          <p:cNvSpPr/>
          <p:nvPr/>
        </p:nvSpPr>
        <p:spPr>
          <a:xfrm>
            <a:off x="9216313" y="2704812"/>
            <a:ext cx="7363352" cy="27331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VN" sz="4000" dirty="0"/>
              <a:t>Có điều bất ngờ đang chờ đón các em đằng sau 4 chiếc hộp. Hãy cùng nhau mở hộp nhé!</a:t>
            </a:r>
          </a:p>
        </p:txBody>
      </p:sp>
      <p:sp>
        <p:nvSpPr>
          <p:cNvPr id="37" name="TextBox 25">
            <a:extLst>
              <a:ext uri="{FF2B5EF4-FFF2-40B4-BE49-F238E27FC236}">
                <a16:creationId xmlns:a16="http://schemas.microsoft.com/office/drawing/2014/main" id="{6C1EF5F5-DC99-9A2A-B3AF-567F26ED7EA5}"/>
              </a:ext>
            </a:extLst>
          </p:cNvPr>
          <p:cNvSpPr txBox="1"/>
          <p:nvPr/>
        </p:nvSpPr>
        <p:spPr>
          <a:xfrm>
            <a:off x="1876358" y="906773"/>
            <a:ext cx="457551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6000" b="1" u="none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359603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449569" y="-2449569"/>
            <a:ext cx="10287000" cy="15186138"/>
          </a:xfrm>
          <a:custGeom>
            <a:avLst/>
            <a:gdLst/>
            <a:ahLst/>
            <a:cxnLst/>
            <a:rect l="l" t="t" r="r" b="b"/>
            <a:pathLst>
              <a:path w="12240435" h="15186138">
                <a:moveTo>
                  <a:pt x="12240435" y="0"/>
                </a:moveTo>
                <a:lnTo>
                  <a:pt x="0" y="0"/>
                </a:lnTo>
                <a:lnTo>
                  <a:pt x="0" y="15186137"/>
                </a:lnTo>
                <a:lnTo>
                  <a:pt x="12240435" y="15186137"/>
                </a:lnTo>
                <a:lnTo>
                  <a:pt x="122404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32381" t="-43208" r="-10850"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3" name="Group 3"/>
          <p:cNvGrpSpPr/>
          <p:nvPr/>
        </p:nvGrpSpPr>
        <p:grpSpPr>
          <a:xfrm rot="218793">
            <a:off x="14372481" y="6483668"/>
            <a:ext cx="3672886" cy="4054759"/>
            <a:chOff x="0" y="0"/>
            <a:chExt cx="4510908" cy="497991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488048" cy="4951971"/>
            </a:xfrm>
            <a:custGeom>
              <a:avLst/>
              <a:gdLst/>
              <a:ahLst/>
              <a:cxnLst/>
              <a:rect l="l" t="t" r="r" b="b"/>
              <a:pathLst>
                <a:path w="4488048" h="4951971">
                  <a:moveTo>
                    <a:pt x="4488048" y="4951971"/>
                  </a:moveTo>
                  <a:lnTo>
                    <a:pt x="0" y="4944351"/>
                  </a:lnTo>
                  <a:lnTo>
                    <a:pt x="0" y="1730700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AEA84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4517258" cy="4978641"/>
            </a:xfrm>
            <a:custGeom>
              <a:avLst/>
              <a:gdLst/>
              <a:ahLst/>
              <a:cxnLst/>
              <a:rect l="l" t="t" r="r" b="b"/>
              <a:pathLst>
                <a:path w="4517258" h="4978641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39425"/>
                    <a:pt x="4489318" y="248164"/>
                    <a:pt x="4491858" y="353020"/>
                  </a:cubicBezTo>
                  <a:cubicBezTo>
                    <a:pt x="4491858" y="504478"/>
                    <a:pt x="4504558" y="3490918"/>
                    <a:pt x="4510908" y="3642376"/>
                  </a:cubicBezTo>
                  <a:cubicBezTo>
                    <a:pt x="4517258" y="3871505"/>
                    <a:pt x="4513448" y="4104517"/>
                    <a:pt x="4513448" y="4333646"/>
                  </a:cubicBezTo>
                  <a:cubicBezTo>
                    <a:pt x="4513448" y="4535589"/>
                    <a:pt x="4514718" y="4721999"/>
                    <a:pt x="4515988" y="4917681"/>
                  </a:cubicBezTo>
                  <a:cubicBezTo>
                    <a:pt x="4515988" y="4939271"/>
                    <a:pt x="4515988" y="4953241"/>
                    <a:pt x="4515988" y="4977371"/>
                  </a:cubicBezTo>
                  <a:cubicBezTo>
                    <a:pt x="4493128" y="4977371"/>
                    <a:pt x="4472808" y="4978641"/>
                    <a:pt x="4443397" y="4977371"/>
                  </a:cubicBezTo>
                  <a:cubicBezTo>
                    <a:pt x="4216368" y="4972291"/>
                    <a:pt x="3985846" y="4978641"/>
                    <a:pt x="3758816" y="4973561"/>
                  </a:cubicBezTo>
                  <a:cubicBezTo>
                    <a:pt x="3622599" y="4969751"/>
                    <a:pt x="3489874" y="4972291"/>
                    <a:pt x="3353657" y="4969751"/>
                  </a:cubicBezTo>
                  <a:cubicBezTo>
                    <a:pt x="3290787" y="4968481"/>
                    <a:pt x="3227918" y="4967211"/>
                    <a:pt x="3165048" y="4965941"/>
                  </a:cubicBezTo>
                  <a:cubicBezTo>
                    <a:pt x="3126628" y="4965941"/>
                    <a:pt x="3091700" y="4967211"/>
                    <a:pt x="3053279" y="4967211"/>
                  </a:cubicBezTo>
                  <a:cubicBezTo>
                    <a:pt x="2955483" y="4965941"/>
                    <a:pt x="2686540" y="4967211"/>
                    <a:pt x="2588743" y="4965941"/>
                  </a:cubicBezTo>
                  <a:cubicBezTo>
                    <a:pt x="2518888" y="4964671"/>
                    <a:pt x="1121785" y="4973561"/>
                    <a:pt x="1051930" y="4972291"/>
                  </a:cubicBezTo>
                  <a:cubicBezTo>
                    <a:pt x="1034466" y="4972291"/>
                    <a:pt x="1013510" y="4973561"/>
                    <a:pt x="996046" y="4973561"/>
                  </a:cubicBezTo>
                  <a:cubicBezTo>
                    <a:pt x="954133" y="4973561"/>
                    <a:pt x="915712" y="4974831"/>
                    <a:pt x="873799" y="4974831"/>
                  </a:cubicBezTo>
                  <a:cubicBezTo>
                    <a:pt x="769016" y="4974831"/>
                    <a:pt x="667726" y="4973561"/>
                    <a:pt x="562944" y="4972291"/>
                  </a:cubicBezTo>
                  <a:cubicBezTo>
                    <a:pt x="500074" y="4971021"/>
                    <a:pt x="437205" y="4969751"/>
                    <a:pt x="377828" y="4968481"/>
                  </a:cubicBezTo>
                  <a:cubicBezTo>
                    <a:pt x="266059" y="4967211"/>
                    <a:pt x="154291" y="4965941"/>
                    <a:pt x="48260" y="4965941"/>
                  </a:cubicBezTo>
                  <a:cubicBezTo>
                    <a:pt x="38100" y="4965941"/>
                    <a:pt x="29210" y="4965941"/>
                    <a:pt x="19050" y="4964671"/>
                  </a:cubicBezTo>
                  <a:cubicBezTo>
                    <a:pt x="10160" y="4963401"/>
                    <a:pt x="5080" y="4957051"/>
                    <a:pt x="7620" y="4948161"/>
                  </a:cubicBezTo>
                  <a:cubicBezTo>
                    <a:pt x="16510" y="4916176"/>
                    <a:pt x="12700" y="4819088"/>
                    <a:pt x="11430" y="4718116"/>
                  </a:cubicBezTo>
                  <a:cubicBezTo>
                    <a:pt x="10160" y="4512289"/>
                    <a:pt x="6350" y="4310344"/>
                    <a:pt x="7620" y="4104517"/>
                  </a:cubicBezTo>
                  <a:cubicBezTo>
                    <a:pt x="5080" y="3848203"/>
                    <a:pt x="0" y="675353"/>
                    <a:pt x="7620" y="415156"/>
                  </a:cubicBezTo>
                  <a:cubicBezTo>
                    <a:pt x="8890" y="364670"/>
                    <a:pt x="7620" y="310301"/>
                    <a:pt x="8890" y="259815"/>
                  </a:cubicBezTo>
                  <a:cubicBezTo>
                    <a:pt x="10160" y="178261"/>
                    <a:pt x="12700" y="889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4960861"/>
                  </a:moveTo>
                  <a:cubicBezTo>
                    <a:pt x="4494398" y="4944351"/>
                    <a:pt x="4495668" y="4931651"/>
                    <a:pt x="4495668" y="4918951"/>
                  </a:cubicBezTo>
                  <a:cubicBezTo>
                    <a:pt x="4494398" y="4702582"/>
                    <a:pt x="4493128" y="4496755"/>
                    <a:pt x="4493128" y="4275393"/>
                  </a:cubicBezTo>
                  <a:cubicBezTo>
                    <a:pt x="4493128" y="4174421"/>
                    <a:pt x="4495668" y="4073449"/>
                    <a:pt x="4494398" y="3972477"/>
                  </a:cubicBezTo>
                  <a:cubicBezTo>
                    <a:pt x="4494398" y="3879272"/>
                    <a:pt x="4493128" y="3782183"/>
                    <a:pt x="4491858" y="3688979"/>
                  </a:cubicBezTo>
                  <a:cubicBezTo>
                    <a:pt x="4486778" y="3545287"/>
                    <a:pt x="4475348" y="570498"/>
                    <a:pt x="4475348" y="426807"/>
                  </a:cubicBezTo>
                  <a:cubicBezTo>
                    <a:pt x="4472808" y="306417"/>
                    <a:pt x="4470268" y="182144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289"/>
                  </a:cubicBezTo>
                  <a:cubicBezTo>
                    <a:pt x="31750" y="147192"/>
                    <a:pt x="31750" y="217096"/>
                    <a:pt x="30480" y="287000"/>
                  </a:cubicBezTo>
                  <a:cubicBezTo>
                    <a:pt x="29210" y="403506"/>
                    <a:pt x="26670" y="516129"/>
                    <a:pt x="25400" y="632635"/>
                  </a:cubicBezTo>
                  <a:cubicBezTo>
                    <a:pt x="20320" y="756908"/>
                    <a:pt x="26670" y="3793834"/>
                    <a:pt x="29210" y="3918107"/>
                  </a:cubicBezTo>
                  <a:cubicBezTo>
                    <a:pt x="29210" y="4050147"/>
                    <a:pt x="29210" y="4186071"/>
                    <a:pt x="30480" y="4318112"/>
                  </a:cubicBezTo>
                  <a:cubicBezTo>
                    <a:pt x="30480" y="4415200"/>
                    <a:pt x="33020" y="4512289"/>
                    <a:pt x="33020" y="4609377"/>
                  </a:cubicBezTo>
                  <a:cubicBezTo>
                    <a:pt x="33020" y="4714232"/>
                    <a:pt x="33020" y="4819088"/>
                    <a:pt x="31750" y="4918951"/>
                  </a:cubicBezTo>
                  <a:cubicBezTo>
                    <a:pt x="31750" y="4922761"/>
                    <a:pt x="31750" y="4925301"/>
                    <a:pt x="31750" y="4929111"/>
                  </a:cubicBezTo>
                  <a:cubicBezTo>
                    <a:pt x="31750" y="4939271"/>
                    <a:pt x="35560" y="4943081"/>
                    <a:pt x="44450" y="4943081"/>
                  </a:cubicBezTo>
                  <a:cubicBezTo>
                    <a:pt x="73958" y="4943081"/>
                    <a:pt x="122856" y="4944351"/>
                    <a:pt x="168262" y="4944351"/>
                  </a:cubicBezTo>
                  <a:cubicBezTo>
                    <a:pt x="234625" y="4944351"/>
                    <a:pt x="304480" y="4941811"/>
                    <a:pt x="370842" y="4944351"/>
                  </a:cubicBezTo>
                  <a:cubicBezTo>
                    <a:pt x="479118" y="4948161"/>
                    <a:pt x="587393" y="4950701"/>
                    <a:pt x="695669" y="4949431"/>
                  </a:cubicBezTo>
                  <a:cubicBezTo>
                    <a:pt x="765524" y="4948161"/>
                    <a:pt x="831886" y="4950701"/>
                    <a:pt x="901741" y="4950701"/>
                  </a:cubicBezTo>
                  <a:cubicBezTo>
                    <a:pt x="1003031" y="4950701"/>
                    <a:pt x="1104321" y="4949431"/>
                    <a:pt x="1205611" y="4950701"/>
                  </a:cubicBezTo>
                  <a:cubicBezTo>
                    <a:pt x="1355800" y="4951971"/>
                    <a:pt x="3004381" y="4941811"/>
                    <a:pt x="3158062" y="4944351"/>
                  </a:cubicBezTo>
                  <a:cubicBezTo>
                    <a:pt x="3224425" y="4945621"/>
                    <a:pt x="3290787" y="4946891"/>
                    <a:pt x="3353657" y="4946891"/>
                  </a:cubicBezTo>
                  <a:cubicBezTo>
                    <a:pt x="3468918" y="4949431"/>
                    <a:pt x="3580686" y="4945621"/>
                    <a:pt x="3695947" y="4949431"/>
                  </a:cubicBezTo>
                  <a:cubicBezTo>
                    <a:pt x="3790251" y="4951971"/>
                    <a:pt x="3884556" y="4951971"/>
                    <a:pt x="3978860" y="4954511"/>
                  </a:cubicBezTo>
                  <a:cubicBezTo>
                    <a:pt x="4118571" y="4958321"/>
                    <a:pt x="4258281" y="4960861"/>
                    <a:pt x="4397991" y="4962131"/>
                  </a:cubicBezTo>
                  <a:cubicBezTo>
                    <a:pt x="4450383" y="4962131"/>
                    <a:pt x="4472808" y="4960861"/>
                    <a:pt x="4493128" y="4960861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388905" y="6484191"/>
            <a:ext cx="3672886" cy="4166932"/>
            <a:chOff x="0" y="0"/>
            <a:chExt cx="4510908" cy="51176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4488048" cy="5089738"/>
            </a:xfrm>
            <a:custGeom>
              <a:avLst/>
              <a:gdLst/>
              <a:ahLst/>
              <a:cxnLst/>
              <a:rect l="l" t="t" r="r" b="b"/>
              <a:pathLst>
                <a:path w="4488048" h="5089738">
                  <a:moveTo>
                    <a:pt x="4488048" y="5089738"/>
                  </a:moveTo>
                  <a:lnTo>
                    <a:pt x="0" y="5082118"/>
                  </a:lnTo>
                  <a:lnTo>
                    <a:pt x="0" y="1778481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CF8EB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517258" cy="5116408"/>
            </a:xfrm>
            <a:custGeom>
              <a:avLst/>
              <a:gdLst/>
              <a:ahLst/>
              <a:cxnLst/>
              <a:rect l="l" t="t" r="r" b="b"/>
              <a:pathLst>
                <a:path w="4517258" h="5116408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41557"/>
                    <a:pt x="4489318" y="253384"/>
                    <a:pt x="4491858" y="361216"/>
                  </a:cubicBezTo>
                  <a:cubicBezTo>
                    <a:pt x="4491858" y="516974"/>
                    <a:pt x="4504558" y="3588208"/>
                    <a:pt x="4510908" y="3743966"/>
                  </a:cubicBezTo>
                  <a:cubicBezTo>
                    <a:pt x="4517258" y="3979601"/>
                    <a:pt x="4513448" y="4219229"/>
                    <a:pt x="4513448" y="4454863"/>
                  </a:cubicBezTo>
                  <a:cubicBezTo>
                    <a:pt x="4513448" y="4662541"/>
                    <a:pt x="4514718" y="4854243"/>
                    <a:pt x="4515988" y="5055448"/>
                  </a:cubicBezTo>
                  <a:cubicBezTo>
                    <a:pt x="4515988" y="5077039"/>
                    <a:pt x="4515988" y="5091008"/>
                    <a:pt x="4515988" y="5115139"/>
                  </a:cubicBezTo>
                  <a:cubicBezTo>
                    <a:pt x="4493128" y="5115139"/>
                    <a:pt x="4472808" y="5116408"/>
                    <a:pt x="4443397" y="5115139"/>
                  </a:cubicBezTo>
                  <a:cubicBezTo>
                    <a:pt x="4216368" y="5110058"/>
                    <a:pt x="3985846" y="5116408"/>
                    <a:pt x="3758816" y="5111328"/>
                  </a:cubicBezTo>
                  <a:cubicBezTo>
                    <a:pt x="3622599" y="5107518"/>
                    <a:pt x="3489874" y="5110058"/>
                    <a:pt x="3353657" y="5107518"/>
                  </a:cubicBezTo>
                  <a:cubicBezTo>
                    <a:pt x="3290787" y="5106248"/>
                    <a:pt x="3227918" y="5104978"/>
                    <a:pt x="3165048" y="5103708"/>
                  </a:cubicBezTo>
                  <a:cubicBezTo>
                    <a:pt x="3126628" y="5103708"/>
                    <a:pt x="3091700" y="5104978"/>
                    <a:pt x="3053279" y="5104978"/>
                  </a:cubicBezTo>
                  <a:cubicBezTo>
                    <a:pt x="2955483" y="5103708"/>
                    <a:pt x="2686540" y="5104978"/>
                    <a:pt x="2588743" y="5103708"/>
                  </a:cubicBezTo>
                  <a:cubicBezTo>
                    <a:pt x="2518888" y="5102439"/>
                    <a:pt x="1121785" y="5111328"/>
                    <a:pt x="1051930" y="5110058"/>
                  </a:cubicBezTo>
                  <a:cubicBezTo>
                    <a:pt x="1034466" y="5110058"/>
                    <a:pt x="1013510" y="5111328"/>
                    <a:pt x="996046" y="5111328"/>
                  </a:cubicBezTo>
                  <a:cubicBezTo>
                    <a:pt x="954133" y="5111328"/>
                    <a:pt x="915712" y="5112598"/>
                    <a:pt x="873799" y="5112598"/>
                  </a:cubicBezTo>
                  <a:cubicBezTo>
                    <a:pt x="769016" y="5112598"/>
                    <a:pt x="667726" y="5111328"/>
                    <a:pt x="562944" y="5110058"/>
                  </a:cubicBezTo>
                  <a:cubicBezTo>
                    <a:pt x="500074" y="5108789"/>
                    <a:pt x="437205" y="5107518"/>
                    <a:pt x="377828" y="5106248"/>
                  </a:cubicBezTo>
                  <a:cubicBezTo>
                    <a:pt x="266059" y="5104978"/>
                    <a:pt x="154291" y="5103708"/>
                    <a:pt x="48260" y="5103708"/>
                  </a:cubicBezTo>
                  <a:cubicBezTo>
                    <a:pt x="38100" y="5103708"/>
                    <a:pt x="29210" y="5103708"/>
                    <a:pt x="19050" y="5102439"/>
                  </a:cubicBezTo>
                  <a:cubicBezTo>
                    <a:pt x="10160" y="5101168"/>
                    <a:pt x="5080" y="5094818"/>
                    <a:pt x="7620" y="5085928"/>
                  </a:cubicBezTo>
                  <a:cubicBezTo>
                    <a:pt x="16510" y="5053933"/>
                    <a:pt x="12700" y="4954089"/>
                    <a:pt x="11430" y="4850249"/>
                  </a:cubicBezTo>
                  <a:cubicBezTo>
                    <a:pt x="10160" y="4638578"/>
                    <a:pt x="6350" y="4430900"/>
                    <a:pt x="7620" y="4219229"/>
                  </a:cubicBezTo>
                  <a:cubicBezTo>
                    <a:pt x="5080" y="3955638"/>
                    <a:pt x="0" y="692701"/>
                    <a:pt x="7620" y="425117"/>
                  </a:cubicBezTo>
                  <a:cubicBezTo>
                    <a:pt x="8890" y="373197"/>
                    <a:pt x="7620" y="317284"/>
                    <a:pt x="8890" y="265365"/>
                  </a:cubicBezTo>
                  <a:cubicBezTo>
                    <a:pt x="10160" y="181495"/>
                    <a:pt x="12700" y="896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5098628"/>
                  </a:moveTo>
                  <a:cubicBezTo>
                    <a:pt x="4494398" y="5082118"/>
                    <a:pt x="4495668" y="5069418"/>
                    <a:pt x="4495668" y="5056718"/>
                  </a:cubicBezTo>
                  <a:cubicBezTo>
                    <a:pt x="4494398" y="4834274"/>
                    <a:pt x="4493128" y="4622603"/>
                    <a:pt x="4493128" y="4394956"/>
                  </a:cubicBezTo>
                  <a:cubicBezTo>
                    <a:pt x="4493128" y="4291118"/>
                    <a:pt x="4495668" y="4187279"/>
                    <a:pt x="4494398" y="4083440"/>
                  </a:cubicBezTo>
                  <a:cubicBezTo>
                    <a:pt x="4494398" y="3987588"/>
                    <a:pt x="4493128" y="3887743"/>
                    <a:pt x="4491858" y="3791892"/>
                  </a:cubicBezTo>
                  <a:cubicBezTo>
                    <a:pt x="4486778" y="3644121"/>
                    <a:pt x="4475348" y="584869"/>
                    <a:pt x="4475348" y="437098"/>
                  </a:cubicBezTo>
                  <a:cubicBezTo>
                    <a:pt x="4472808" y="313291"/>
                    <a:pt x="4470268" y="185489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656"/>
                  </a:cubicBezTo>
                  <a:cubicBezTo>
                    <a:pt x="31750" y="149545"/>
                    <a:pt x="31750" y="221433"/>
                    <a:pt x="30480" y="293322"/>
                  </a:cubicBezTo>
                  <a:cubicBezTo>
                    <a:pt x="29210" y="413136"/>
                    <a:pt x="26670" y="528956"/>
                    <a:pt x="25400" y="648770"/>
                  </a:cubicBezTo>
                  <a:cubicBezTo>
                    <a:pt x="20320" y="776572"/>
                    <a:pt x="26670" y="3899725"/>
                    <a:pt x="29210" y="4027526"/>
                  </a:cubicBezTo>
                  <a:cubicBezTo>
                    <a:pt x="29210" y="4163316"/>
                    <a:pt x="29210" y="4303099"/>
                    <a:pt x="30480" y="4438888"/>
                  </a:cubicBezTo>
                  <a:cubicBezTo>
                    <a:pt x="30480" y="4538733"/>
                    <a:pt x="33020" y="4638578"/>
                    <a:pt x="33020" y="4738423"/>
                  </a:cubicBezTo>
                  <a:cubicBezTo>
                    <a:pt x="33020" y="4846256"/>
                    <a:pt x="33020" y="4954089"/>
                    <a:pt x="31750" y="5056718"/>
                  </a:cubicBezTo>
                  <a:cubicBezTo>
                    <a:pt x="31750" y="5060528"/>
                    <a:pt x="31750" y="5063068"/>
                    <a:pt x="31750" y="5066878"/>
                  </a:cubicBezTo>
                  <a:cubicBezTo>
                    <a:pt x="31750" y="5077039"/>
                    <a:pt x="35560" y="5080848"/>
                    <a:pt x="44450" y="5080848"/>
                  </a:cubicBezTo>
                  <a:cubicBezTo>
                    <a:pt x="73958" y="5080848"/>
                    <a:pt x="122856" y="5082118"/>
                    <a:pt x="168262" y="5082118"/>
                  </a:cubicBezTo>
                  <a:cubicBezTo>
                    <a:pt x="234625" y="5082118"/>
                    <a:pt x="304480" y="5079578"/>
                    <a:pt x="370842" y="5082118"/>
                  </a:cubicBezTo>
                  <a:cubicBezTo>
                    <a:pt x="479118" y="5085928"/>
                    <a:pt x="587393" y="5088468"/>
                    <a:pt x="695669" y="5087198"/>
                  </a:cubicBezTo>
                  <a:cubicBezTo>
                    <a:pt x="765524" y="5085928"/>
                    <a:pt x="831886" y="5088468"/>
                    <a:pt x="901741" y="5088468"/>
                  </a:cubicBezTo>
                  <a:cubicBezTo>
                    <a:pt x="1003031" y="5088468"/>
                    <a:pt x="1104321" y="5087198"/>
                    <a:pt x="1205611" y="5088468"/>
                  </a:cubicBezTo>
                  <a:cubicBezTo>
                    <a:pt x="1355800" y="5089739"/>
                    <a:pt x="3004381" y="5079578"/>
                    <a:pt x="3158062" y="5082118"/>
                  </a:cubicBezTo>
                  <a:cubicBezTo>
                    <a:pt x="3224425" y="5083389"/>
                    <a:pt x="3290787" y="5084658"/>
                    <a:pt x="3353657" y="5084658"/>
                  </a:cubicBezTo>
                  <a:cubicBezTo>
                    <a:pt x="3468918" y="5087198"/>
                    <a:pt x="3580686" y="5083389"/>
                    <a:pt x="3695947" y="5087198"/>
                  </a:cubicBezTo>
                  <a:cubicBezTo>
                    <a:pt x="3790251" y="5089739"/>
                    <a:pt x="3884556" y="5089739"/>
                    <a:pt x="3978860" y="5092278"/>
                  </a:cubicBezTo>
                  <a:cubicBezTo>
                    <a:pt x="4118571" y="5096089"/>
                    <a:pt x="4258281" y="5098628"/>
                    <a:pt x="4397991" y="5099898"/>
                  </a:cubicBezTo>
                  <a:cubicBezTo>
                    <a:pt x="4450383" y="5099898"/>
                    <a:pt x="4472808" y="5098628"/>
                    <a:pt x="4493128" y="5098628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Freeform 12"/>
          <p:cNvSpPr/>
          <p:nvPr/>
        </p:nvSpPr>
        <p:spPr>
          <a:xfrm rot="-1994143">
            <a:off x="17154717" y="6380930"/>
            <a:ext cx="1011544" cy="746131"/>
          </a:xfrm>
          <a:custGeom>
            <a:avLst/>
            <a:gdLst/>
            <a:ahLst/>
            <a:cxnLst/>
            <a:rect l="l" t="t" r="r" b="b"/>
            <a:pathLst>
              <a:path w="1011544" h="746131">
                <a:moveTo>
                  <a:pt x="0" y="0"/>
                </a:moveTo>
                <a:lnTo>
                  <a:pt x="1011544" y="0"/>
                </a:lnTo>
                <a:lnTo>
                  <a:pt x="1011544" y="746131"/>
                </a:lnTo>
                <a:lnTo>
                  <a:pt x="0" y="746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23405" r="-104297" b="-32650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flipH="1">
            <a:off x="12847849" y="1750466"/>
            <a:ext cx="3154384" cy="3591949"/>
          </a:xfrm>
          <a:custGeom>
            <a:avLst/>
            <a:gdLst/>
            <a:ahLst/>
            <a:cxnLst/>
            <a:rect l="l" t="t" r="r" b="b"/>
            <a:pathLst>
              <a:path w="3154384" h="3591949">
                <a:moveTo>
                  <a:pt x="3154384" y="0"/>
                </a:moveTo>
                <a:lnTo>
                  <a:pt x="0" y="0"/>
                </a:lnTo>
                <a:lnTo>
                  <a:pt x="0" y="3591949"/>
                </a:lnTo>
                <a:lnTo>
                  <a:pt x="3154384" y="3591949"/>
                </a:lnTo>
                <a:lnTo>
                  <a:pt x="315438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-923029">
            <a:off x="15966144" y="3587032"/>
            <a:ext cx="398909" cy="687774"/>
          </a:xfrm>
          <a:custGeom>
            <a:avLst/>
            <a:gdLst/>
            <a:ahLst/>
            <a:cxnLst/>
            <a:rect l="l" t="t" r="r" b="b"/>
            <a:pathLst>
              <a:path w="398909" h="687774">
                <a:moveTo>
                  <a:pt x="0" y="0"/>
                </a:moveTo>
                <a:lnTo>
                  <a:pt x="398910" y="0"/>
                </a:lnTo>
                <a:lnTo>
                  <a:pt x="398910" y="687774"/>
                </a:lnTo>
                <a:lnTo>
                  <a:pt x="0" y="6877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rot="1151839">
            <a:off x="16326562" y="4436196"/>
            <a:ext cx="330902" cy="671573"/>
          </a:xfrm>
          <a:custGeom>
            <a:avLst/>
            <a:gdLst/>
            <a:ahLst/>
            <a:cxnLst/>
            <a:rect l="l" t="t" r="r" b="b"/>
            <a:pathLst>
              <a:path w="330902" h="671573">
                <a:moveTo>
                  <a:pt x="0" y="0"/>
                </a:moveTo>
                <a:lnTo>
                  <a:pt x="330902" y="0"/>
                </a:lnTo>
                <a:lnTo>
                  <a:pt x="330902" y="671572"/>
                </a:lnTo>
                <a:lnTo>
                  <a:pt x="0" y="6715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 rot="7112397">
            <a:off x="11185491" y="8359632"/>
            <a:ext cx="3324715" cy="1700269"/>
          </a:xfrm>
          <a:custGeom>
            <a:avLst/>
            <a:gdLst/>
            <a:ahLst/>
            <a:cxnLst/>
            <a:rect l="l" t="t" r="r" b="b"/>
            <a:pathLst>
              <a:path w="3324715" h="1700269">
                <a:moveTo>
                  <a:pt x="0" y="0"/>
                </a:moveTo>
                <a:lnTo>
                  <a:pt x="3324715" y="0"/>
                </a:lnTo>
                <a:lnTo>
                  <a:pt x="3324715" y="1700269"/>
                </a:lnTo>
                <a:lnTo>
                  <a:pt x="0" y="17002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103896" b="-656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1152938">
            <a:off x="15304380" y="-158579"/>
            <a:ext cx="3324715" cy="1700269"/>
          </a:xfrm>
          <a:custGeom>
            <a:avLst/>
            <a:gdLst/>
            <a:ahLst/>
            <a:cxnLst/>
            <a:rect l="l" t="t" r="r" b="b"/>
            <a:pathLst>
              <a:path w="3324715" h="1700269">
                <a:moveTo>
                  <a:pt x="0" y="0"/>
                </a:moveTo>
                <a:lnTo>
                  <a:pt x="3324715" y="0"/>
                </a:lnTo>
                <a:lnTo>
                  <a:pt x="3324715" y="1700268"/>
                </a:lnTo>
                <a:lnTo>
                  <a:pt x="0" y="17002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103896" b="-6561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9" name="Group 12">
            <a:extLst>
              <a:ext uri="{FF2B5EF4-FFF2-40B4-BE49-F238E27FC236}">
                <a16:creationId xmlns:a16="http://schemas.microsoft.com/office/drawing/2014/main" id="{DB486804-473A-2924-D63A-CB0BD79D2451}"/>
              </a:ext>
            </a:extLst>
          </p:cNvPr>
          <p:cNvGrpSpPr/>
          <p:nvPr/>
        </p:nvGrpSpPr>
        <p:grpSpPr>
          <a:xfrm>
            <a:off x="12739079" y="6869999"/>
            <a:ext cx="3793312" cy="2116957"/>
            <a:chOff x="0" y="0"/>
            <a:chExt cx="6008846" cy="3317794"/>
          </a:xfrm>
        </p:grpSpPr>
        <p:sp>
          <p:nvSpPr>
            <p:cNvPr id="30" name="Freeform 13">
              <a:hlinkClick r:id="rId15" action="ppaction://hlinksldjump"/>
              <a:extLst>
                <a:ext uri="{FF2B5EF4-FFF2-40B4-BE49-F238E27FC236}">
                  <a16:creationId xmlns:a16="http://schemas.microsoft.com/office/drawing/2014/main" id="{D45BB38D-16F1-0669-64C0-B7C78302C886}"/>
                </a:ext>
              </a:extLst>
            </p:cNvPr>
            <p:cNvSpPr/>
            <p:nvPr/>
          </p:nvSpPr>
          <p:spPr>
            <a:xfrm>
              <a:off x="657860" y="0"/>
              <a:ext cx="5350986" cy="2793284"/>
            </a:xfrm>
            <a:custGeom>
              <a:avLst/>
              <a:gdLst/>
              <a:ahLst/>
              <a:cxnLst/>
              <a:rect l="l" t="t" r="r" b="b"/>
              <a:pathLst>
                <a:path w="5350986" h="2793284">
                  <a:moveTo>
                    <a:pt x="0" y="0"/>
                  </a:moveTo>
                  <a:lnTo>
                    <a:pt x="5350986" y="0"/>
                  </a:lnTo>
                  <a:lnTo>
                    <a:pt x="5350986" y="2793284"/>
                  </a:lnTo>
                  <a:lnTo>
                    <a:pt x="0" y="2793284"/>
                  </a:lnTo>
                  <a:close/>
                </a:path>
              </a:pathLst>
            </a:custGeom>
            <a:solidFill>
              <a:srgbClr val="22BF7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821765DA-A80C-2A31-811C-DB485143D597}"/>
                </a:ext>
              </a:extLst>
            </p:cNvPr>
            <p:cNvSpPr/>
            <p:nvPr/>
          </p:nvSpPr>
          <p:spPr>
            <a:xfrm>
              <a:off x="0" y="0"/>
              <a:ext cx="657860" cy="3317794"/>
            </a:xfrm>
            <a:custGeom>
              <a:avLst/>
              <a:gdLst/>
              <a:ahLst/>
              <a:cxnLst/>
              <a:rect l="l" t="t" r="r" b="b"/>
              <a:pathLst>
                <a:path w="657860" h="3317794">
                  <a:moveTo>
                    <a:pt x="657860" y="670560"/>
                  </a:moveTo>
                  <a:lnTo>
                    <a:pt x="657860" y="2706924"/>
                  </a:lnTo>
                  <a:lnTo>
                    <a:pt x="657860" y="2793284"/>
                  </a:lnTo>
                  <a:lnTo>
                    <a:pt x="0" y="3317794"/>
                  </a:lnTo>
                  <a:lnTo>
                    <a:pt x="0" y="524510"/>
                  </a:lnTo>
                  <a:lnTo>
                    <a:pt x="657860" y="0"/>
                  </a:lnTo>
                  <a:close/>
                </a:path>
              </a:pathLst>
            </a:custGeom>
            <a:solidFill>
              <a:srgbClr val="19AD71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064A4860-3D06-5622-0475-5566E3187BE3}"/>
                </a:ext>
              </a:extLst>
            </p:cNvPr>
            <p:cNvSpPr/>
            <p:nvPr/>
          </p:nvSpPr>
          <p:spPr>
            <a:xfrm>
              <a:off x="0" y="2793284"/>
              <a:ext cx="6008846" cy="524510"/>
            </a:xfrm>
            <a:custGeom>
              <a:avLst/>
              <a:gdLst/>
              <a:ahLst/>
              <a:cxnLst/>
              <a:rect l="l" t="t" r="r" b="b"/>
              <a:pathLst>
                <a:path w="6008846" h="524510">
                  <a:moveTo>
                    <a:pt x="6008846" y="0"/>
                  </a:moveTo>
                  <a:lnTo>
                    <a:pt x="5350986" y="524510"/>
                  </a:lnTo>
                  <a:lnTo>
                    <a:pt x="0" y="524510"/>
                  </a:lnTo>
                  <a:lnTo>
                    <a:pt x="657860" y="0"/>
                  </a:lnTo>
                  <a:lnTo>
                    <a:pt x="784860" y="0"/>
                  </a:lnTo>
                  <a:lnTo>
                    <a:pt x="5260816" y="0"/>
                  </a:lnTo>
                  <a:close/>
                </a:path>
              </a:pathLst>
            </a:custGeom>
            <a:solidFill>
              <a:srgbClr val="109D64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TextBox 25">
            <a:extLst>
              <a:ext uri="{FF2B5EF4-FFF2-40B4-BE49-F238E27FC236}">
                <a16:creationId xmlns:a16="http://schemas.microsoft.com/office/drawing/2014/main" id="{DCA9A8BF-5D1B-141C-1052-50BB5BABD9F1}"/>
              </a:ext>
            </a:extLst>
          </p:cNvPr>
          <p:cNvSpPr txBox="1"/>
          <p:nvPr/>
        </p:nvSpPr>
        <p:spPr>
          <a:xfrm>
            <a:off x="1490886" y="1185535"/>
            <a:ext cx="11306791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nhẩm:</a:t>
            </a:r>
          </a:p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79 x 11 = ?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238B3FC-86C2-D162-0BF4-C974DF13A70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b="19416"/>
          <a:stretch/>
        </p:blipFill>
        <p:spPr>
          <a:xfrm>
            <a:off x="2231038" y="3546441"/>
            <a:ext cx="8757976" cy="48608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939223-965E-08F0-29EE-284E04EE9AC9}"/>
              </a:ext>
            </a:extLst>
          </p:cNvPr>
          <p:cNvSpPr txBox="1"/>
          <p:nvPr/>
        </p:nvSpPr>
        <p:spPr>
          <a:xfrm>
            <a:off x="2497472" y="3624706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1461D0-898B-336B-33F4-17678F7A7911}"/>
              </a:ext>
            </a:extLst>
          </p:cNvPr>
          <p:cNvSpPr txBox="1"/>
          <p:nvPr/>
        </p:nvSpPr>
        <p:spPr>
          <a:xfrm>
            <a:off x="2497472" y="4905813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1A802F-59F0-37C0-1385-881A8331EC81}"/>
              </a:ext>
            </a:extLst>
          </p:cNvPr>
          <p:cNvSpPr txBox="1"/>
          <p:nvPr/>
        </p:nvSpPr>
        <p:spPr>
          <a:xfrm>
            <a:off x="2497472" y="6186920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94394B-E07F-D08F-8307-CFCD66FF1B2C}"/>
              </a:ext>
            </a:extLst>
          </p:cNvPr>
          <p:cNvSpPr txBox="1"/>
          <p:nvPr/>
        </p:nvSpPr>
        <p:spPr>
          <a:xfrm>
            <a:off x="2497472" y="7444214"/>
            <a:ext cx="45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7BD570-A118-57A6-229D-8D77A99F404C}"/>
              </a:ext>
            </a:extLst>
          </p:cNvPr>
          <p:cNvSpPr txBox="1"/>
          <p:nvPr/>
        </p:nvSpPr>
        <p:spPr>
          <a:xfrm>
            <a:off x="3981020" y="4899329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698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7B0B34-A3E9-97B4-3F4A-BEA53B395D31}"/>
              </a:ext>
            </a:extLst>
          </p:cNvPr>
          <p:cNvSpPr txBox="1"/>
          <p:nvPr/>
        </p:nvSpPr>
        <p:spPr>
          <a:xfrm>
            <a:off x="3981020" y="6174813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769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899401-45CD-31EF-DB45-0CAC0120B157}"/>
              </a:ext>
            </a:extLst>
          </p:cNvPr>
          <p:cNvSpPr txBox="1"/>
          <p:nvPr/>
        </p:nvSpPr>
        <p:spPr>
          <a:xfrm>
            <a:off x="3981020" y="7453841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896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B79A0F5-166B-9AEE-1C42-AF7A0B6AFF09}"/>
              </a:ext>
            </a:extLst>
          </p:cNvPr>
          <p:cNvSpPr/>
          <p:nvPr/>
        </p:nvSpPr>
        <p:spPr>
          <a:xfrm>
            <a:off x="3429547" y="3547068"/>
            <a:ext cx="7526580" cy="918553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F16763-1A6E-7AF3-A1F7-2C6623F78B2B}"/>
              </a:ext>
            </a:extLst>
          </p:cNvPr>
          <p:cNvSpPr txBox="1"/>
          <p:nvPr/>
        </p:nvSpPr>
        <p:spPr>
          <a:xfrm>
            <a:off x="3942260" y="3623845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869</a:t>
            </a:r>
          </a:p>
        </p:txBody>
      </p:sp>
    </p:spTree>
    <p:extLst>
      <p:ext uri="{BB962C8B-B14F-4D97-AF65-F5344CB8AC3E}">
        <p14:creationId xmlns:p14="http://schemas.microsoft.com/office/powerpoint/2010/main" val="22933832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449569" y="-2449569"/>
            <a:ext cx="10287000" cy="15186138"/>
          </a:xfrm>
          <a:custGeom>
            <a:avLst/>
            <a:gdLst/>
            <a:ahLst/>
            <a:cxnLst/>
            <a:rect l="l" t="t" r="r" b="b"/>
            <a:pathLst>
              <a:path w="12240435" h="15186138">
                <a:moveTo>
                  <a:pt x="12240435" y="0"/>
                </a:moveTo>
                <a:lnTo>
                  <a:pt x="0" y="0"/>
                </a:lnTo>
                <a:lnTo>
                  <a:pt x="0" y="15186137"/>
                </a:lnTo>
                <a:lnTo>
                  <a:pt x="12240435" y="15186137"/>
                </a:lnTo>
                <a:lnTo>
                  <a:pt x="122404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32381" t="-43208" r="-10850"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3" name="Group 3"/>
          <p:cNvGrpSpPr/>
          <p:nvPr/>
        </p:nvGrpSpPr>
        <p:grpSpPr>
          <a:xfrm rot="218793">
            <a:off x="14372481" y="6483668"/>
            <a:ext cx="3672886" cy="4054759"/>
            <a:chOff x="0" y="0"/>
            <a:chExt cx="4510908" cy="497991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488048" cy="4951971"/>
            </a:xfrm>
            <a:custGeom>
              <a:avLst/>
              <a:gdLst/>
              <a:ahLst/>
              <a:cxnLst/>
              <a:rect l="l" t="t" r="r" b="b"/>
              <a:pathLst>
                <a:path w="4488048" h="4951971">
                  <a:moveTo>
                    <a:pt x="4488048" y="4951971"/>
                  </a:moveTo>
                  <a:lnTo>
                    <a:pt x="0" y="4944351"/>
                  </a:lnTo>
                  <a:lnTo>
                    <a:pt x="0" y="1730700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AEA84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4517258" cy="4978641"/>
            </a:xfrm>
            <a:custGeom>
              <a:avLst/>
              <a:gdLst/>
              <a:ahLst/>
              <a:cxnLst/>
              <a:rect l="l" t="t" r="r" b="b"/>
              <a:pathLst>
                <a:path w="4517258" h="4978641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39425"/>
                    <a:pt x="4489318" y="248164"/>
                    <a:pt x="4491858" y="353020"/>
                  </a:cubicBezTo>
                  <a:cubicBezTo>
                    <a:pt x="4491858" y="504478"/>
                    <a:pt x="4504558" y="3490918"/>
                    <a:pt x="4510908" y="3642376"/>
                  </a:cubicBezTo>
                  <a:cubicBezTo>
                    <a:pt x="4517258" y="3871505"/>
                    <a:pt x="4513448" y="4104517"/>
                    <a:pt x="4513448" y="4333646"/>
                  </a:cubicBezTo>
                  <a:cubicBezTo>
                    <a:pt x="4513448" y="4535589"/>
                    <a:pt x="4514718" y="4721999"/>
                    <a:pt x="4515988" y="4917681"/>
                  </a:cubicBezTo>
                  <a:cubicBezTo>
                    <a:pt x="4515988" y="4939271"/>
                    <a:pt x="4515988" y="4953241"/>
                    <a:pt x="4515988" y="4977371"/>
                  </a:cubicBezTo>
                  <a:cubicBezTo>
                    <a:pt x="4493128" y="4977371"/>
                    <a:pt x="4472808" y="4978641"/>
                    <a:pt x="4443397" y="4977371"/>
                  </a:cubicBezTo>
                  <a:cubicBezTo>
                    <a:pt x="4216368" y="4972291"/>
                    <a:pt x="3985846" y="4978641"/>
                    <a:pt x="3758816" y="4973561"/>
                  </a:cubicBezTo>
                  <a:cubicBezTo>
                    <a:pt x="3622599" y="4969751"/>
                    <a:pt x="3489874" y="4972291"/>
                    <a:pt x="3353657" y="4969751"/>
                  </a:cubicBezTo>
                  <a:cubicBezTo>
                    <a:pt x="3290787" y="4968481"/>
                    <a:pt x="3227918" y="4967211"/>
                    <a:pt x="3165048" y="4965941"/>
                  </a:cubicBezTo>
                  <a:cubicBezTo>
                    <a:pt x="3126628" y="4965941"/>
                    <a:pt x="3091700" y="4967211"/>
                    <a:pt x="3053279" y="4967211"/>
                  </a:cubicBezTo>
                  <a:cubicBezTo>
                    <a:pt x="2955483" y="4965941"/>
                    <a:pt x="2686540" y="4967211"/>
                    <a:pt x="2588743" y="4965941"/>
                  </a:cubicBezTo>
                  <a:cubicBezTo>
                    <a:pt x="2518888" y="4964671"/>
                    <a:pt x="1121785" y="4973561"/>
                    <a:pt x="1051930" y="4972291"/>
                  </a:cubicBezTo>
                  <a:cubicBezTo>
                    <a:pt x="1034466" y="4972291"/>
                    <a:pt x="1013510" y="4973561"/>
                    <a:pt x="996046" y="4973561"/>
                  </a:cubicBezTo>
                  <a:cubicBezTo>
                    <a:pt x="954133" y="4973561"/>
                    <a:pt x="915712" y="4974831"/>
                    <a:pt x="873799" y="4974831"/>
                  </a:cubicBezTo>
                  <a:cubicBezTo>
                    <a:pt x="769016" y="4974831"/>
                    <a:pt x="667726" y="4973561"/>
                    <a:pt x="562944" y="4972291"/>
                  </a:cubicBezTo>
                  <a:cubicBezTo>
                    <a:pt x="500074" y="4971021"/>
                    <a:pt x="437205" y="4969751"/>
                    <a:pt x="377828" y="4968481"/>
                  </a:cubicBezTo>
                  <a:cubicBezTo>
                    <a:pt x="266059" y="4967211"/>
                    <a:pt x="154291" y="4965941"/>
                    <a:pt x="48260" y="4965941"/>
                  </a:cubicBezTo>
                  <a:cubicBezTo>
                    <a:pt x="38100" y="4965941"/>
                    <a:pt x="29210" y="4965941"/>
                    <a:pt x="19050" y="4964671"/>
                  </a:cubicBezTo>
                  <a:cubicBezTo>
                    <a:pt x="10160" y="4963401"/>
                    <a:pt x="5080" y="4957051"/>
                    <a:pt x="7620" y="4948161"/>
                  </a:cubicBezTo>
                  <a:cubicBezTo>
                    <a:pt x="16510" y="4916176"/>
                    <a:pt x="12700" y="4819088"/>
                    <a:pt x="11430" y="4718116"/>
                  </a:cubicBezTo>
                  <a:cubicBezTo>
                    <a:pt x="10160" y="4512289"/>
                    <a:pt x="6350" y="4310344"/>
                    <a:pt x="7620" y="4104517"/>
                  </a:cubicBezTo>
                  <a:cubicBezTo>
                    <a:pt x="5080" y="3848203"/>
                    <a:pt x="0" y="675353"/>
                    <a:pt x="7620" y="415156"/>
                  </a:cubicBezTo>
                  <a:cubicBezTo>
                    <a:pt x="8890" y="364670"/>
                    <a:pt x="7620" y="310301"/>
                    <a:pt x="8890" y="259815"/>
                  </a:cubicBezTo>
                  <a:cubicBezTo>
                    <a:pt x="10160" y="178261"/>
                    <a:pt x="12700" y="889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4960861"/>
                  </a:moveTo>
                  <a:cubicBezTo>
                    <a:pt x="4494398" y="4944351"/>
                    <a:pt x="4495668" y="4931651"/>
                    <a:pt x="4495668" y="4918951"/>
                  </a:cubicBezTo>
                  <a:cubicBezTo>
                    <a:pt x="4494398" y="4702582"/>
                    <a:pt x="4493128" y="4496755"/>
                    <a:pt x="4493128" y="4275393"/>
                  </a:cubicBezTo>
                  <a:cubicBezTo>
                    <a:pt x="4493128" y="4174421"/>
                    <a:pt x="4495668" y="4073449"/>
                    <a:pt x="4494398" y="3972477"/>
                  </a:cubicBezTo>
                  <a:cubicBezTo>
                    <a:pt x="4494398" y="3879272"/>
                    <a:pt x="4493128" y="3782183"/>
                    <a:pt x="4491858" y="3688979"/>
                  </a:cubicBezTo>
                  <a:cubicBezTo>
                    <a:pt x="4486778" y="3545287"/>
                    <a:pt x="4475348" y="570498"/>
                    <a:pt x="4475348" y="426807"/>
                  </a:cubicBezTo>
                  <a:cubicBezTo>
                    <a:pt x="4472808" y="306417"/>
                    <a:pt x="4470268" y="182144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289"/>
                  </a:cubicBezTo>
                  <a:cubicBezTo>
                    <a:pt x="31750" y="147192"/>
                    <a:pt x="31750" y="217096"/>
                    <a:pt x="30480" y="287000"/>
                  </a:cubicBezTo>
                  <a:cubicBezTo>
                    <a:pt x="29210" y="403506"/>
                    <a:pt x="26670" y="516129"/>
                    <a:pt x="25400" y="632635"/>
                  </a:cubicBezTo>
                  <a:cubicBezTo>
                    <a:pt x="20320" y="756908"/>
                    <a:pt x="26670" y="3793834"/>
                    <a:pt x="29210" y="3918107"/>
                  </a:cubicBezTo>
                  <a:cubicBezTo>
                    <a:pt x="29210" y="4050147"/>
                    <a:pt x="29210" y="4186071"/>
                    <a:pt x="30480" y="4318112"/>
                  </a:cubicBezTo>
                  <a:cubicBezTo>
                    <a:pt x="30480" y="4415200"/>
                    <a:pt x="33020" y="4512289"/>
                    <a:pt x="33020" y="4609377"/>
                  </a:cubicBezTo>
                  <a:cubicBezTo>
                    <a:pt x="33020" y="4714232"/>
                    <a:pt x="33020" y="4819088"/>
                    <a:pt x="31750" y="4918951"/>
                  </a:cubicBezTo>
                  <a:cubicBezTo>
                    <a:pt x="31750" y="4922761"/>
                    <a:pt x="31750" y="4925301"/>
                    <a:pt x="31750" y="4929111"/>
                  </a:cubicBezTo>
                  <a:cubicBezTo>
                    <a:pt x="31750" y="4939271"/>
                    <a:pt x="35560" y="4943081"/>
                    <a:pt x="44450" y="4943081"/>
                  </a:cubicBezTo>
                  <a:cubicBezTo>
                    <a:pt x="73958" y="4943081"/>
                    <a:pt x="122856" y="4944351"/>
                    <a:pt x="168262" y="4944351"/>
                  </a:cubicBezTo>
                  <a:cubicBezTo>
                    <a:pt x="234625" y="4944351"/>
                    <a:pt x="304480" y="4941811"/>
                    <a:pt x="370842" y="4944351"/>
                  </a:cubicBezTo>
                  <a:cubicBezTo>
                    <a:pt x="479118" y="4948161"/>
                    <a:pt x="587393" y="4950701"/>
                    <a:pt x="695669" y="4949431"/>
                  </a:cubicBezTo>
                  <a:cubicBezTo>
                    <a:pt x="765524" y="4948161"/>
                    <a:pt x="831886" y="4950701"/>
                    <a:pt x="901741" y="4950701"/>
                  </a:cubicBezTo>
                  <a:cubicBezTo>
                    <a:pt x="1003031" y="4950701"/>
                    <a:pt x="1104321" y="4949431"/>
                    <a:pt x="1205611" y="4950701"/>
                  </a:cubicBezTo>
                  <a:cubicBezTo>
                    <a:pt x="1355800" y="4951971"/>
                    <a:pt x="3004381" y="4941811"/>
                    <a:pt x="3158062" y="4944351"/>
                  </a:cubicBezTo>
                  <a:cubicBezTo>
                    <a:pt x="3224425" y="4945621"/>
                    <a:pt x="3290787" y="4946891"/>
                    <a:pt x="3353657" y="4946891"/>
                  </a:cubicBezTo>
                  <a:cubicBezTo>
                    <a:pt x="3468918" y="4949431"/>
                    <a:pt x="3580686" y="4945621"/>
                    <a:pt x="3695947" y="4949431"/>
                  </a:cubicBezTo>
                  <a:cubicBezTo>
                    <a:pt x="3790251" y="4951971"/>
                    <a:pt x="3884556" y="4951971"/>
                    <a:pt x="3978860" y="4954511"/>
                  </a:cubicBezTo>
                  <a:cubicBezTo>
                    <a:pt x="4118571" y="4958321"/>
                    <a:pt x="4258281" y="4960861"/>
                    <a:pt x="4397991" y="4962131"/>
                  </a:cubicBezTo>
                  <a:cubicBezTo>
                    <a:pt x="4450383" y="4962131"/>
                    <a:pt x="4472808" y="4960861"/>
                    <a:pt x="4493128" y="4960861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388905" y="6484191"/>
            <a:ext cx="3672886" cy="4166932"/>
            <a:chOff x="0" y="0"/>
            <a:chExt cx="4510908" cy="51176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4488048" cy="5089738"/>
            </a:xfrm>
            <a:custGeom>
              <a:avLst/>
              <a:gdLst/>
              <a:ahLst/>
              <a:cxnLst/>
              <a:rect l="l" t="t" r="r" b="b"/>
              <a:pathLst>
                <a:path w="4488048" h="5089738">
                  <a:moveTo>
                    <a:pt x="4488048" y="5089738"/>
                  </a:moveTo>
                  <a:lnTo>
                    <a:pt x="0" y="5082118"/>
                  </a:lnTo>
                  <a:lnTo>
                    <a:pt x="0" y="1778481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CF8EB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517258" cy="5116408"/>
            </a:xfrm>
            <a:custGeom>
              <a:avLst/>
              <a:gdLst/>
              <a:ahLst/>
              <a:cxnLst/>
              <a:rect l="l" t="t" r="r" b="b"/>
              <a:pathLst>
                <a:path w="4517258" h="5116408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41557"/>
                    <a:pt x="4489318" y="253384"/>
                    <a:pt x="4491858" y="361216"/>
                  </a:cubicBezTo>
                  <a:cubicBezTo>
                    <a:pt x="4491858" y="516974"/>
                    <a:pt x="4504558" y="3588208"/>
                    <a:pt x="4510908" y="3743966"/>
                  </a:cubicBezTo>
                  <a:cubicBezTo>
                    <a:pt x="4517258" y="3979601"/>
                    <a:pt x="4513448" y="4219229"/>
                    <a:pt x="4513448" y="4454863"/>
                  </a:cubicBezTo>
                  <a:cubicBezTo>
                    <a:pt x="4513448" y="4662541"/>
                    <a:pt x="4514718" y="4854243"/>
                    <a:pt x="4515988" y="5055448"/>
                  </a:cubicBezTo>
                  <a:cubicBezTo>
                    <a:pt x="4515988" y="5077039"/>
                    <a:pt x="4515988" y="5091008"/>
                    <a:pt x="4515988" y="5115139"/>
                  </a:cubicBezTo>
                  <a:cubicBezTo>
                    <a:pt x="4493128" y="5115139"/>
                    <a:pt x="4472808" y="5116408"/>
                    <a:pt x="4443397" y="5115139"/>
                  </a:cubicBezTo>
                  <a:cubicBezTo>
                    <a:pt x="4216368" y="5110058"/>
                    <a:pt x="3985846" y="5116408"/>
                    <a:pt x="3758816" y="5111328"/>
                  </a:cubicBezTo>
                  <a:cubicBezTo>
                    <a:pt x="3622599" y="5107518"/>
                    <a:pt x="3489874" y="5110058"/>
                    <a:pt x="3353657" y="5107518"/>
                  </a:cubicBezTo>
                  <a:cubicBezTo>
                    <a:pt x="3290787" y="5106248"/>
                    <a:pt x="3227918" y="5104978"/>
                    <a:pt x="3165048" y="5103708"/>
                  </a:cubicBezTo>
                  <a:cubicBezTo>
                    <a:pt x="3126628" y="5103708"/>
                    <a:pt x="3091700" y="5104978"/>
                    <a:pt x="3053279" y="5104978"/>
                  </a:cubicBezTo>
                  <a:cubicBezTo>
                    <a:pt x="2955483" y="5103708"/>
                    <a:pt x="2686540" y="5104978"/>
                    <a:pt x="2588743" y="5103708"/>
                  </a:cubicBezTo>
                  <a:cubicBezTo>
                    <a:pt x="2518888" y="5102439"/>
                    <a:pt x="1121785" y="5111328"/>
                    <a:pt x="1051930" y="5110058"/>
                  </a:cubicBezTo>
                  <a:cubicBezTo>
                    <a:pt x="1034466" y="5110058"/>
                    <a:pt x="1013510" y="5111328"/>
                    <a:pt x="996046" y="5111328"/>
                  </a:cubicBezTo>
                  <a:cubicBezTo>
                    <a:pt x="954133" y="5111328"/>
                    <a:pt x="915712" y="5112598"/>
                    <a:pt x="873799" y="5112598"/>
                  </a:cubicBezTo>
                  <a:cubicBezTo>
                    <a:pt x="769016" y="5112598"/>
                    <a:pt x="667726" y="5111328"/>
                    <a:pt x="562944" y="5110058"/>
                  </a:cubicBezTo>
                  <a:cubicBezTo>
                    <a:pt x="500074" y="5108789"/>
                    <a:pt x="437205" y="5107518"/>
                    <a:pt x="377828" y="5106248"/>
                  </a:cubicBezTo>
                  <a:cubicBezTo>
                    <a:pt x="266059" y="5104978"/>
                    <a:pt x="154291" y="5103708"/>
                    <a:pt x="48260" y="5103708"/>
                  </a:cubicBezTo>
                  <a:cubicBezTo>
                    <a:pt x="38100" y="5103708"/>
                    <a:pt x="29210" y="5103708"/>
                    <a:pt x="19050" y="5102439"/>
                  </a:cubicBezTo>
                  <a:cubicBezTo>
                    <a:pt x="10160" y="5101168"/>
                    <a:pt x="5080" y="5094818"/>
                    <a:pt x="7620" y="5085928"/>
                  </a:cubicBezTo>
                  <a:cubicBezTo>
                    <a:pt x="16510" y="5053933"/>
                    <a:pt x="12700" y="4954089"/>
                    <a:pt x="11430" y="4850249"/>
                  </a:cubicBezTo>
                  <a:cubicBezTo>
                    <a:pt x="10160" y="4638578"/>
                    <a:pt x="6350" y="4430900"/>
                    <a:pt x="7620" y="4219229"/>
                  </a:cubicBezTo>
                  <a:cubicBezTo>
                    <a:pt x="5080" y="3955638"/>
                    <a:pt x="0" y="692701"/>
                    <a:pt x="7620" y="425117"/>
                  </a:cubicBezTo>
                  <a:cubicBezTo>
                    <a:pt x="8890" y="373197"/>
                    <a:pt x="7620" y="317284"/>
                    <a:pt x="8890" y="265365"/>
                  </a:cubicBezTo>
                  <a:cubicBezTo>
                    <a:pt x="10160" y="181495"/>
                    <a:pt x="12700" y="896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5098628"/>
                  </a:moveTo>
                  <a:cubicBezTo>
                    <a:pt x="4494398" y="5082118"/>
                    <a:pt x="4495668" y="5069418"/>
                    <a:pt x="4495668" y="5056718"/>
                  </a:cubicBezTo>
                  <a:cubicBezTo>
                    <a:pt x="4494398" y="4834274"/>
                    <a:pt x="4493128" y="4622603"/>
                    <a:pt x="4493128" y="4394956"/>
                  </a:cubicBezTo>
                  <a:cubicBezTo>
                    <a:pt x="4493128" y="4291118"/>
                    <a:pt x="4495668" y="4187279"/>
                    <a:pt x="4494398" y="4083440"/>
                  </a:cubicBezTo>
                  <a:cubicBezTo>
                    <a:pt x="4494398" y="3987588"/>
                    <a:pt x="4493128" y="3887743"/>
                    <a:pt x="4491858" y="3791892"/>
                  </a:cubicBezTo>
                  <a:cubicBezTo>
                    <a:pt x="4486778" y="3644121"/>
                    <a:pt x="4475348" y="584869"/>
                    <a:pt x="4475348" y="437098"/>
                  </a:cubicBezTo>
                  <a:cubicBezTo>
                    <a:pt x="4472808" y="313291"/>
                    <a:pt x="4470268" y="185489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656"/>
                  </a:cubicBezTo>
                  <a:cubicBezTo>
                    <a:pt x="31750" y="149545"/>
                    <a:pt x="31750" y="221433"/>
                    <a:pt x="30480" y="293322"/>
                  </a:cubicBezTo>
                  <a:cubicBezTo>
                    <a:pt x="29210" y="413136"/>
                    <a:pt x="26670" y="528956"/>
                    <a:pt x="25400" y="648770"/>
                  </a:cubicBezTo>
                  <a:cubicBezTo>
                    <a:pt x="20320" y="776572"/>
                    <a:pt x="26670" y="3899725"/>
                    <a:pt x="29210" y="4027526"/>
                  </a:cubicBezTo>
                  <a:cubicBezTo>
                    <a:pt x="29210" y="4163316"/>
                    <a:pt x="29210" y="4303099"/>
                    <a:pt x="30480" y="4438888"/>
                  </a:cubicBezTo>
                  <a:cubicBezTo>
                    <a:pt x="30480" y="4538733"/>
                    <a:pt x="33020" y="4638578"/>
                    <a:pt x="33020" y="4738423"/>
                  </a:cubicBezTo>
                  <a:cubicBezTo>
                    <a:pt x="33020" y="4846256"/>
                    <a:pt x="33020" y="4954089"/>
                    <a:pt x="31750" y="5056718"/>
                  </a:cubicBezTo>
                  <a:cubicBezTo>
                    <a:pt x="31750" y="5060528"/>
                    <a:pt x="31750" y="5063068"/>
                    <a:pt x="31750" y="5066878"/>
                  </a:cubicBezTo>
                  <a:cubicBezTo>
                    <a:pt x="31750" y="5077039"/>
                    <a:pt x="35560" y="5080848"/>
                    <a:pt x="44450" y="5080848"/>
                  </a:cubicBezTo>
                  <a:cubicBezTo>
                    <a:pt x="73958" y="5080848"/>
                    <a:pt x="122856" y="5082118"/>
                    <a:pt x="168262" y="5082118"/>
                  </a:cubicBezTo>
                  <a:cubicBezTo>
                    <a:pt x="234625" y="5082118"/>
                    <a:pt x="304480" y="5079578"/>
                    <a:pt x="370842" y="5082118"/>
                  </a:cubicBezTo>
                  <a:cubicBezTo>
                    <a:pt x="479118" y="5085928"/>
                    <a:pt x="587393" y="5088468"/>
                    <a:pt x="695669" y="5087198"/>
                  </a:cubicBezTo>
                  <a:cubicBezTo>
                    <a:pt x="765524" y="5085928"/>
                    <a:pt x="831886" y="5088468"/>
                    <a:pt x="901741" y="5088468"/>
                  </a:cubicBezTo>
                  <a:cubicBezTo>
                    <a:pt x="1003031" y="5088468"/>
                    <a:pt x="1104321" y="5087198"/>
                    <a:pt x="1205611" y="5088468"/>
                  </a:cubicBezTo>
                  <a:cubicBezTo>
                    <a:pt x="1355800" y="5089739"/>
                    <a:pt x="3004381" y="5079578"/>
                    <a:pt x="3158062" y="5082118"/>
                  </a:cubicBezTo>
                  <a:cubicBezTo>
                    <a:pt x="3224425" y="5083389"/>
                    <a:pt x="3290787" y="5084658"/>
                    <a:pt x="3353657" y="5084658"/>
                  </a:cubicBezTo>
                  <a:cubicBezTo>
                    <a:pt x="3468918" y="5087198"/>
                    <a:pt x="3580686" y="5083389"/>
                    <a:pt x="3695947" y="5087198"/>
                  </a:cubicBezTo>
                  <a:cubicBezTo>
                    <a:pt x="3790251" y="5089739"/>
                    <a:pt x="3884556" y="5089739"/>
                    <a:pt x="3978860" y="5092278"/>
                  </a:cubicBezTo>
                  <a:cubicBezTo>
                    <a:pt x="4118571" y="5096089"/>
                    <a:pt x="4258281" y="5098628"/>
                    <a:pt x="4397991" y="5099898"/>
                  </a:cubicBezTo>
                  <a:cubicBezTo>
                    <a:pt x="4450383" y="5099898"/>
                    <a:pt x="4472808" y="5098628"/>
                    <a:pt x="4493128" y="5098628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Freeform 12"/>
          <p:cNvSpPr/>
          <p:nvPr/>
        </p:nvSpPr>
        <p:spPr>
          <a:xfrm rot="-1994143">
            <a:off x="17154717" y="6380930"/>
            <a:ext cx="1011544" cy="746131"/>
          </a:xfrm>
          <a:custGeom>
            <a:avLst/>
            <a:gdLst/>
            <a:ahLst/>
            <a:cxnLst/>
            <a:rect l="l" t="t" r="r" b="b"/>
            <a:pathLst>
              <a:path w="1011544" h="746131">
                <a:moveTo>
                  <a:pt x="0" y="0"/>
                </a:moveTo>
                <a:lnTo>
                  <a:pt x="1011544" y="0"/>
                </a:lnTo>
                <a:lnTo>
                  <a:pt x="1011544" y="746131"/>
                </a:lnTo>
                <a:lnTo>
                  <a:pt x="0" y="746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23405" r="-104297" b="-32650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flipH="1">
            <a:off x="12847849" y="1750466"/>
            <a:ext cx="3154384" cy="3591949"/>
          </a:xfrm>
          <a:custGeom>
            <a:avLst/>
            <a:gdLst/>
            <a:ahLst/>
            <a:cxnLst/>
            <a:rect l="l" t="t" r="r" b="b"/>
            <a:pathLst>
              <a:path w="3154384" h="3591949">
                <a:moveTo>
                  <a:pt x="3154384" y="0"/>
                </a:moveTo>
                <a:lnTo>
                  <a:pt x="0" y="0"/>
                </a:lnTo>
                <a:lnTo>
                  <a:pt x="0" y="3591949"/>
                </a:lnTo>
                <a:lnTo>
                  <a:pt x="3154384" y="3591949"/>
                </a:lnTo>
                <a:lnTo>
                  <a:pt x="315438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-923029">
            <a:off x="15966144" y="3587032"/>
            <a:ext cx="398909" cy="687774"/>
          </a:xfrm>
          <a:custGeom>
            <a:avLst/>
            <a:gdLst/>
            <a:ahLst/>
            <a:cxnLst/>
            <a:rect l="l" t="t" r="r" b="b"/>
            <a:pathLst>
              <a:path w="398909" h="687774">
                <a:moveTo>
                  <a:pt x="0" y="0"/>
                </a:moveTo>
                <a:lnTo>
                  <a:pt x="398910" y="0"/>
                </a:lnTo>
                <a:lnTo>
                  <a:pt x="398910" y="687774"/>
                </a:lnTo>
                <a:lnTo>
                  <a:pt x="0" y="6877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rot="1151839">
            <a:off x="16326562" y="4436196"/>
            <a:ext cx="330902" cy="671573"/>
          </a:xfrm>
          <a:custGeom>
            <a:avLst/>
            <a:gdLst/>
            <a:ahLst/>
            <a:cxnLst/>
            <a:rect l="l" t="t" r="r" b="b"/>
            <a:pathLst>
              <a:path w="330902" h="671573">
                <a:moveTo>
                  <a:pt x="0" y="0"/>
                </a:moveTo>
                <a:lnTo>
                  <a:pt x="330902" y="0"/>
                </a:lnTo>
                <a:lnTo>
                  <a:pt x="330902" y="671572"/>
                </a:lnTo>
                <a:lnTo>
                  <a:pt x="0" y="6715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 rot="7112397">
            <a:off x="11185491" y="8359632"/>
            <a:ext cx="3324715" cy="1700269"/>
          </a:xfrm>
          <a:custGeom>
            <a:avLst/>
            <a:gdLst/>
            <a:ahLst/>
            <a:cxnLst/>
            <a:rect l="l" t="t" r="r" b="b"/>
            <a:pathLst>
              <a:path w="3324715" h="1700269">
                <a:moveTo>
                  <a:pt x="0" y="0"/>
                </a:moveTo>
                <a:lnTo>
                  <a:pt x="3324715" y="0"/>
                </a:lnTo>
                <a:lnTo>
                  <a:pt x="3324715" y="1700269"/>
                </a:lnTo>
                <a:lnTo>
                  <a:pt x="0" y="17002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103896" b="-656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1152938">
            <a:off x="15304380" y="-158579"/>
            <a:ext cx="3324715" cy="1700269"/>
          </a:xfrm>
          <a:custGeom>
            <a:avLst/>
            <a:gdLst/>
            <a:ahLst/>
            <a:cxnLst/>
            <a:rect l="l" t="t" r="r" b="b"/>
            <a:pathLst>
              <a:path w="3324715" h="1700269">
                <a:moveTo>
                  <a:pt x="0" y="0"/>
                </a:moveTo>
                <a:lnTo>
                  <a:pt x="3324715" y="0"/>
                </a:lnTo>
                <a:lnTo>
                  <a:pt x="3324715" y="1700268"/>
                </a:lnTo>
                <a:lnTo>
                  <a:pt x="0" y="17002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103896" b="-656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1">
            <a:hlinkClick r:id="rId15" action="ppaction://hlinksldjump"/>
            <a:extLst>
              <a:ext uri="{FF2B5EF4-FFF2-40B4-BE49-F238E27FC236}">
                <a16:creationId xmlns:a16="http://schemas.microsoft.com/office/drawing/2014/main" id="{C20760F4-8C1F-1664-B252-03F142030356}"/>
              </a:ext>
            </a:extLst>
          </p:cNvPr>
          <p:cNvSpPr/>
          <p:nvPr/>
        </p:nvSpPr>
        <p:spPr>
          <a:xfrm flipH="1">
            <a:off x="12345077" y="5797777"/>
            <a:ext cx="4159928" cy="3494339"/>
          </a:xfrm>
          <a:custGeom>
            <a:avLst/>
            <a:gdLst/>
            <a:ahLst/>
            <a:cxnLst/>
            <a:rect l="l" t="t" r="r" b="b"/>
            <a:pathLst>
              <a:path w="2741085" h="2302511">
                <a:moveTo>
                  <a:pt x="2741084" y="0"/>
                </a:moveTo>
                <a:lnTo>
                  <a:pt x="0" y="0"/>
                </a:lnTo>
                <a:lnTo>
                  <a:pt x="0" y="2302511"/>
                </a:lnTo>
                <a:lnTo>
                  <a:pt x="2741084" y="2302511"/>
                </a:lnTo>
                <a:lnTo>
                  <a:pt x="2741084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CA0C9EBC-46A8-7F3E-2E67-A9A53C004780}"/>
              </a:ext>
            </a:extLst>
          </p:cNvPr>
          <p:cNvSpPr txBox="1"/>
          <p:nvPr/>
        </p:nvSpPr>
        <p:spPr>
          <a:xfrm>
            <a:off x="1490886" y="1185535"/>
            <a:ext cx="11306791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Điền số thích hợp vào chỗ trống:</a:t>
            </a:r>
          </a:p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x 40 = 9 x …… x 10 = 360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3B72C75-9643-B830-149A-52BF63B7A9A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b="19416"/>
          <a:stretch/>
        </p:blipFill>
        <p:spPr>
          <a:xfrm>
            <a:off x="2231038" y="3546441"/>
            <a:ext cx="8757976" cy="48608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A06DC-A646-838D-BBB0-2B2C0A1E5D2E}"/>
              </a:ext>
            </a:extLst>
          </p:cNvPr>
          <p:cNvSpPr txBox="1"/>
          <p:nvPr/>
        </p:nvSpPr>
        <p:spPr>
          <a:xfrm>
            <a:off x="2497472" y="3624706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5F029C-D266-473C-3C94-732EA86A7026}"/>
              </a:ext>
            </a:extLst>
          </p:cNvPr>
          <p:cNvSpPr txBox="1"/>
          <p:nvPr/>
        </p:nvSpPr>
        <p:spPr>
          <a:xfrm>
            <a:off x="2497472" y="4905813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6F83D2-C37E-7E39-B323-8DBC4EBEAFB3}"/>
              </a:ext>
            </a:extLst>
          </p:cNvPr>
          <p:cNvSpPr txBox="1"/>
          <p:nvPr/>
        </p:nvSpPr>
        <p:spPr>
          <a:xfrm>
            <a:off x="2497472" y="6186920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6C5AE1-823D-15D2-627A-182F0AA632C8}"/>
              </a:ext>
            </a:extLst>
          </p:cNvPr>
          <p:cNvSpPr txBox="1"/>
          <p:nvPr/>
        </p:nvSpPr>
        <p:spPr>
          <a:xfrm>
            <a:off x="2497472" y="7444214"/>
            <a:ext cx="45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477732-BA3A-1AD8-D52B-03A2D09D9648}"/>
              </a:ext>
            </a:extLst>
          </p:cNvPr>
          <p:cNvSpPr txBox="1"/>
          <p:nvPr/>
        </p:nvSpPr>
        <p:spPr>
          <a:xfrm>
            <a:off x="3981020" y="6174813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5E60DA-7EC6-51F2-4636-3B04434CC19F}"/>
              </a:ext>
            </a:extLst>
          </p:cNvPr>
          <p:cNvSpPr txBox="1"/>
          <p:nvPr/>
        </p:nvSpPr>
        <p:spPr>
          <a:xfrm>
            <a:off x="3981020" y="7453841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32908D2-B2A5-9B50-40C5-D4EDBA2F4460}"/>
              </a:ext>
            </a:extLst>
          </p:cNvPr>
          <p:cNvSpPr/>
          <p:nvPr/>
        </p:nvSpPr>
        <p:spPr>
          <a:xfrm>
            <a:off x="3438892" y="4812313"/>
            <a:ext cx="7526580" cy="918553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E85B61-0675-326A-AC5D-CE43586DC80D}"/>
              </a:ext>
            </a:extLst>
          </p:cNvPr>
          <p:cNvSpPr txBox="1"/>
          <p:nvPr/>
        </p:nvSpPr>
        <p:spPr>
          <a:xfrm>
            <a:off x="3942260" y="3623845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09BCDF9-83D3-B803-9DDF-FA1A0AC92A99}"/>
              </a:ext>
            </a:extLst>
          </p:cNvPr>
          <p:cNvSpPr/>
          <p:nvPr/>
        </p:nvSpPr>
        <p:spPr>
          <a:xfrm>
            <a:off x="6781800" y="2041449"/>
            <a:ext cx="990600" cy="8766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F05942-1FC2-82CD-2069-732CBB9288F5}"/>
              </a:ext>
            </a:extLst>
          </p:cNvPr>
          <p:cNvSpPr txBox="1"/>
          <p:nvPr/>
        </p:nvSpPr>
        <p:spPr>
          <a:xfrm>
            <a:off x="3981020" y="4899329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395989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425305" y="-2430962"/>
            <a:ext cx="10287000" cy="15186138"/>
          </a:xfrm>
          <a:custGeom>
            <a:avLst/>
            <a:gdLst/>
            <a:ahLst/>
            <a:cxnLst/>
            <a:rect l="l" t="t" r="r" b="b"/>
            <a:pathLst>
              <a:path w="12240435" h="15186138">
                <a:moveTo>
                  <a:pt x="12240435" y="0"/>
                </a:moveTo>
                <a:lnTo>
                  <a:pt x="0" y="0"/>
                </a:lnTo>
                <a:lnTo>
                  <a:pt x="0" y="15186137"/>
                </a:lnTo>
                <a:lnTo>
                  <a:pt x="12240435" y="15186137"/>
                </a:lnTo>
                <a:lnTo>
                  <a:pt x="122404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32381" t="-43208" r="-10850"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3" name="Group 3"/>
          <p:cNvGrpSpPr/>
          <p:nvPr/>
        </p:nvGrpSpPr>
        <p:grpSpPr>
          <a:xfrm rot="218793">
            <a:off x="14372481" y="6483668"/>
            <a:ext cx="3672886" cy="4054759"/>
            <a:chOff x="0" y="0"/>
            <a:chExt cx="4510908" cy="497991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488048" cy="4951971"/>
            </a:xfrm>
            <a:custGeom>
              <a:avLst/>
              <a:gdLst/>
              <a:ahLst/>
              <a:cxnLst/>
              <a:rect l="l" t="t" r="r" b="b"/>
              <a:pathLst>
                <a:path w="4488048" h="4951971">
                  <a:moveTo>
                    <a:pt x="4488048" y="4951971"/>
                  </a:moveTo>
                  <a:lnTo>
                    <a:pt x="0" y="4944351"/>
                  </a:lnTo>
                  <a:lnTo>
                    <a:pt x="0" y="1730700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AEA84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4517258" cy="4978641"/>
            </a:xfrm>
            <a:custGeom>
              <a:avLst/>
              <a:gdLst/>
              <a:ahLst/>
              <a:cxnLst/>
              <a:rect l="l" t="t" r="r" b="b"/>
              <a:pathLst>
                <a:path w="4517258" h="4978641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39425"/>
                    <a:pt x="4489318" y="248164"/>
                    <a:pt x="4491858" y="353020"/>
                  </a:cubicBezTo>
                  <a:cubicBezTo>
                    <a:pt x="4491858" y="504478"/>
                    <a:pt x="4504558" y="3490918"/>
                    <a:pt x="4510908" y="3642376"/>
                  </a:cubicBezTo>
                  <a:cubicBezTo>
                    <a:pt x="4517258" y="3871505"/>
                    <a:pt x="4513448" y="4104517"/>
                    <a:pt x="4513448" y="4333646"/>
                  </a:cubicBezTo>
                  <a:cubicBezTo>
                    <a:pt x="4513448" y="4535589"/>
                    <a:pt x="4514718" y="4721999"/>
                    <a:pt x="4515988" y="4917681"/>
                  </a:cubicBezTo>
                  <a:cubicBezTo>
                    <a:pt x="4515988" y="4939271"/>
                    <a:pt x="4515988" y="4953241"/>
                    <a:pt x="4515988" y="4977371"/>
                  </a:cubicBezTo>
                  <a:cubicBezTo>
                    <a:pt x="4493128" y="4977371"/>
                    <a:pt x="4472808" y="4978641"/>
                    <a:pt x="4443397" y="4977371"/>
                  </a:cubicBezTo>
                  <a:cubicBezTo>
                    <a:pt x="4216368" y="4972291"/>
                    <a:pt x="3985846" y="4978641"/>
                    <a:pt x="3758816" y="4973561"/>
                  </a:cubicBezTo>
                  <a:cubicBezTo>
                    <a:pt x="3622599" y="4969751"/>
                    <a:pt x="3489874" y="4972291"/>
                    <a:pt x="3353657" y="4969751"/>
                  </a:cubicBezTo>
                  <a:cubicBezTo>
                    <a:pt x="3290787" y="4968481"/>
                    <a:pt x="3227918" y="4967211"/>
                    <a:pt x="3165048" y="4965941"/>
                  </a:cubicBezTo>
                  <a:cubicBezTo>
                    <a:pt x="3126628" y="4965941"/>
                    <a:pt x="3091700" y="4967211"/>
                    <a:pt x="3053279" y="4967211"/>
                  </a:cubicBezTo>
                  <a:cubicBezTo>
                    <a:pt x="2955483" y="4965941"/>
                    <a:pt x="2686540" y="4967211"/>
                    <a:pt x="2588743" y="4965941"/>
                  </a:cubicBezTo>
                  <a:cubicBezTo>
                    <a:pt x="2518888" y="4964671"/>
                    <a:pt x="1121785" y="4973561"/>
                    <a:pt x="1051930" y="4972291"/>
                  </a:cubicBezTo>
                  <a:cubicBezTo>
                    <a:pt x="1034466" y="4972291"/>
                    <a:pt x="1013510" y="4973561"/>
                    <a:pt x="996046" y="4973561"/>
                  </a:cubicBezTo>
                  <a:cubicBezTo>
                    <a:pt x="954133" y="4973561"/>
                    <a:pt x="915712" y="4974831"/>
                    <a:pt x="873799" y="4974831"/>
                  </a:cubicBezTo>
                  <a:cubicBezTo>
                    <a:pt x="769016" y="4974831"/>
                    <a:pt x="667726" y="4973561"/>
                    <a:pt x="562944" y="4972291"/>
                  </a:cubicBezTo>
                  <a:cubicBezTo>
                    <a:pt x="500074" y="4971021"/>
                    <a:pt x="437205" y="4969751"/>
                    <a:pt x="377828" y="4968481"/>
                  </a:cubicBezTo>
                  <a:cubicBezTo>
                    <a:pt x="266059" y="4967211"/>
                    <a:pt x="154291" y="4965941"/>
                    <a:pt x="48260" y="4965941"/>
                  </a:cubicBezTo>
                  <a:cubicBezTo>
                    <a:pt x="38100" y="4965941"/>
                    <a:pt x="29210" y="4965941"/>
                    <a:pt x="19050" y="4964671"/>
                  </a:cubicBezTo>
                  <a:cubicBezTo>
                    <a:pt x="10160" y="4963401"/>
                    <a:pt x="5080" y="4957051"/>
                    <a:pt x="7620" y="4948161"/>
                  </a:cubicBezTo>
                  <a:cubicBezTo>
                    <a:pt x="16510" y="4916176"/>
                    <a:pt x="12700" y="4819088"/>
                    <a:pt x="11430" y="4718116"/>
                  </a:cubicBezTo>
                  <a:cubicBezTo>
                    <a:pt x="10160" y="4512289"/>
                    <a:pt x="6350" y="4310344"/>
                    <a:pt x="7620" y="4104517"/>
                  </a:cubicBezTo>
                  <a:cubicBezTo>
                    <a:pt x="5080" y="3848203"/>
                    <a:pt x="0" y="675353"/>
                    <a:pt x="7620" y="415156"/>
                  </a:cubicBezTo>
                  <a:cubicBezTo>
                    <a:pt x="8890" y="364670"/>
                    <a:pt x="7620" y="310301"/>
                    <a:pt x="8890" y="259815"/>
                  </a:cubicBezTo>
                  <a:cubicBezTo>
                    <a:pt x="10160" y="178261"/>
                    <a:pt x="12700" y="889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4960861"/>
                  </a:moveTo>
                  <a:cubicBezTo>
                    <a:pt x="4494398" y="4944351"/>
                    <a:pt x="4495668" y="4931651"/>
                    <a:pt x="4495668" y="4918951"/>
                  </a:cubicBezTo>
                  <a:cubicBezTo>
                    <a:pt x="4494398" y="4702582"/>
                    <a:pt x="4493128" y="4496755"/>
                    <a:pt x="4493128" y="4275393"/>
                  </a:cubicBezTo>
                  <a:cubicBezTo>
                    <a:pt x="4493128" y="4174421"/>
                    <a:pt x="4495668" y="4073449"/>
                    <a:pt x="4494398" y="3972477"/>
                  </a:cubicBezTo>
                  <a:cubicBezTo>
                    <a:pt x="4494398" y="3879272"/>
                    <a:pt x="4493128" y="3782183"/>
                    <a:pt x="4491858" y="3688979"/>
                  </a:cubicBezTo>
                  <a:cubicBezTo>
                    <a:pt x="4486778" y="3545287"/>
                    <a:pt x="4475348" y="570498"/>
                    <a:pt x="4475348" y="426807"/>
                  </a:cubicBezTo>
                  <a:cubicBezTo>
                    <a:pt x="4472808" y="306417"/>
                    <a:pt x="4470268" y="182144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289"/>
                  </a:cubicBezTo>
                  <a:cubicBezTo>
                    <a:pt x="31750" y="147192"/>
                    <a:pt x="31750" y="217096"/>
                    <a:pt x="30480" y="287000"/>
                  </a:cubicBezTo>
                  <a:cubicBezTo>
                    <a:pt x="29210" y="403506"/>
                    <a:pt x="26670" y="516129"/>
                    <a:pt x="25400" y="632635"/>
                  </a:cubicBezTo>
                  <a:cubicBezTo>
                    <a:pt x="20320" y="756908"/>
                    <a:pt x="26670" y="3793834"/>
                    <a:pt x="29210" y="3918107"/>
                  </a:cubicBezTo>
                  <a:cubicBezTo>
                    <a:pt x="29210" y="4050147"/>
                    <a:pt x="29210" y="4186071"/>
                    <a:pt x="30480" y="4318112"/>
                  </a:cubicBezTo>
                  <a:cubicBezTo>
                    <a:pt x="30480" y="4415200"/>
                    <a:pt x="33020" y="4512289"/>
                    <a:pt x="33020" y="4609377"/>
                  </a:cubicBezTo>
                  <a:cubicBezTo>
                    <a:pt x="33020" y="4714232"/>
                    <a:pt x="33020" y="4819088"/>
                    <a:pt x="31750" y="4918951"/>
                  </a:cubicBezTo>
                  <a:cubicBezTo>
                    <a:pt x="31750" y="4922761"/>
                    <a:pt x="31750" y="4925301"/>
                    <a:pt x="31750" y="4929111"/>
                  </a:cubicBezTo>
                  <a:cubicBezTo>
                    <a:pt x="31750" y="4939271"/>
                    <a:pt x="35560" y="4943081"/>
                    <a:pt x="44450" y="4943081"/>
                  </a:cubicBezTo>
                  <a:cubicBezTo>
                    <a:pt x="73958" y="4943081"/>
                    <a:pt x="122856" y="4944351"/>
                    <a:pt x="168262" y="4944351"/>
                  </a:cubicBezTo>
                  <a:cubicBezTo>
                    <a:pt x="234625" y="4944351"/>
                    <a:pt x="304480" y="4941811"/>
                    <a:pt x="370842" y="4944351"/>
                  </a:cubicBezTo>
                  <a:cubicBezTo>
                    <a:pt x="479118" y="4948161"/>
                    <a:pt x="587393" y="4950701"/>
                    <a:pt x="695669" y="4949431"/>
                  </a:cubicBezTo>
                  <a:cubicBezTo>
                    <a:pt x="765524" y="4948161"/>
                    <a:pt x="831886" y="4950701"/>
                    <a:pt x="901741" y="4950701"/>
                  </a:cubicBezTo>
                  <a:cubicBezTo>
                    <a:pt x="1003031" y="4950701"/>
                    <a:pt x="1104321" y="4949431"/>
                    <a:pt x="1205611" y="4950701"/>
                  </a:cubicBezTo>
                  <a:cubicBezTo>
                    <a:pt x="1355800" y="4951971"/>
                    <a:pt x="3004381" y="4941811"/>
                    <a:pt x="3158062" y="4944351"/>
                  </a:cubicBezTo>
                  <a:cubicBezTo>
                    <a:pt x="3224425" y="4945621"/>
                    <a:pt x="3290787" y="4946891"/>
                    <a:pt x="3353657" y="4946891"/>
                  </a:cubicBezTo>
                  <a:cubicBezTo>
                    <a:pt x="3468918" y="4949431"/>
                    <a:pt x="3580686" y="4945621"/>
                    <a:pt x="3695947" y="4949431"/>
                  </a:cubicBezTo>
                  <a:cubicBezTo>
                    <a:pt x="3790251" y="4951971"/>
                    <a:pt x="3884556" y="4951971"/>
                    <a:pt x="3978860" y="4954511"/>
                  </a:cubicBezTo>
                  <a:cubicBezTo>
                    <a:pt x="4118571" y="4958321"/>
                    <a:pt x="4258281" y="4960861"/>
                    <a:pt x="4397991" y="4962131"/>
                  </a:cubicBezTo>
                  <a:cubicBezTo>
                    <a:pt x="4450383" y="4962131"/>
                    <a:pt x="4472808" y="4960861"/>
                    <a:pt x="4493128" y="4960861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388905" y="6484191"/>
            <a:ext cx="3672886" cy="4166932"/>
            <a:chOff x="0" y="0"/>
            <a:chExt cx="4510908" cy="51176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4488048" cy="5089738"/>
            </a:xfrm>
            <a:custGeom>
              <a:avLst/>
              <a:gdLst/>
              <a:ahLst/>
              <a:cxnLst/>
              <a:rect l="l" t="t" r="r" b="b"/>
              <a:pathLst>
                <a:path w="4488048" h="5089738">
                  <a:moveTo>
                    <a:pt x="4488048" y="5089738"/>
                  </a:moveTo>
                  <a:lnTo>
                    <a:pt x="0" y="5082118"/>
                  </a:lnTo>
                  <a:lnTo>
                    <a:pt x="0" y="1778481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CF8EB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517258" cy="5116408"/>
            </a:xfrm>
            <a:custGeom>
              <a:avLst/>
              <a:gdLst/>
              <a:ahLst/>
              <a:cxnLst/>
              <a:rect l="l" t="t" r="r" b="b"/>
              <a:pathLst>
                <a:path w="4517258" h="5116408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41557"/>
                    <a:pt x="4489318" y="253384"/>
                    <a:pt x="4491858" y="361216"/>
                  </a:cubicBezTo>
                  <a:cubicBezTo>
                    <a:pt x="4491858" y="516974"/>
                    <a:pt x="4504558" y="3588208"/>
                    <a:pt x="4510908" y="3743966"/>
                  </a:cubicBezTo>
                  <a:cubicBezTo>
                    <a:pt x="4517258" y="3979601"/>
                    <a:pt x="4513448" y="4219229"/>
                    <a:pt x="4513448" y="4454863"/>
                  </a:cubicBezTo>
                  <a:cubicBezTo>
                    <a:pt x="4513448" y="4662541"/>
                    <a:pt x="4514718" y="4854243"/>
                    <a:pt x="4515988" y="5055448"/>
                  </a:cubicBezTo>
                  <a:cubicBezTo>
                    <a:pt x="4515988" y="5077039"/>
                    <a:pt x="4515988" y="5091008"/>
                    <a:pt x="4515988" y="5115139"/>
                  </a:cubicBezTo>
                  <a:cubicBezTo>
                    <a:pt x="4493128" y="5115139"/>
                    <a:pt x="4472808" y="5116408"/>
                    <a:pt x="4443397" y="5115139"/>
                  </a:cubicBezTo>
                  <a:cubicBezTo>
                    <a:pt x="4216368" y="5110058"/>
                    <a:pt x="3985846" y="5116408"/>
                    <a:pt x="3758816" y="5111328"/>
                  </a:cubicBezTo>
                  <a:cubicBezTo>
                    <a:pt x="3622599" y="5107518"/>
                    <a:pt x="3489874" y="5110058"/>
                    <a:pt x="3353657" y="5107518"/>
                  </a:cubicBezTo>
                  <a:cubicBezTo>
                    <a:pt x="3290787" y="5106248"/>
                    <a:pt x="3227918" y="5104978"/>
                    <a:pt x="3165048" y="5103708"/>
                  </a:cubicBezTo>
                  <a:cubicBezTo>
                    <a:pt x="3126628" y="5103708"/>
                    <a:pt x="3091700" y="5104978"/>
                    <a:pt x="3053279" y="5104978"/>
                  </a:cubicBezTo>
                  <a:cubicBezTo>
                    <a:pt x="2955483" y="5103708"/>
                    <a:pt x="2686540" y="5104978"/>
                    <a:pt x="2588743" y="5103708"/>
                  </a:cubicBezTo>
                  <a:cubicBezTo>
                    <a:pt x="2518888" y="5102439"/>
                    <a:pt x="1121785" y="5111328"/>
                    <a:pt x="1051930" y="5110058"/>
                  </a:cubicBezTo>
                  <a:cubicBezTo>
                    <a:pt x="1034466" y="5110058"/>
                    <a:pt x="1013510" y="5111328"/>
                    <a:pt x="996046" y="5111328"/>
                  </a:cubicBezTo>
                  <a:cubicBezTo>
                    <a:pt x="954133" y="5111328"/>
                    <a:pt x="915712" y="5112598"/>
                    <a:pt x="873799" y="5112598"/>
                  </a:cubicBezTo>
                  <a:cubicBezTo>
                    <a:pt x="769016" y="5112598"/>
                    <a:pt x="667726" y="5111328"/>
                    <a:pt x="562944" y="5110058"/>
                  </a:cubicBezTo>
                  <a:cubicBezTo>
                    <a:pt x="500074" y="5108789"/>
                    <a:pt x="437205" y="5107518"/>
                    <a:pt x="377828" y="5106248"/>
                  </a:cubicBezTo>
                  <a:cubicBezTo>
                    <a:pt x="266059" y="5104978"/>
                    <a:pt x="154291" y="5103708"/>
                    <a:pt x="48260" y="5103708"/>
                  </a:cubicBezTo>
                  <a:cubicBezTo>
                    <a:pt x="38100" y="5103708"/>
                    <a:pt x="29210" y="5103708"/>
                    <a:pt x="19050" y="5102439"/>
                  </a:cubicBezTo>
                  <a:cubicBezTo>
                    <a:pt x="10160" y="5101168"/>
                    <a:pt x="5080" y="5094818"/>
                    <a:pt x="7620" y="5085928"/>
                  </a:cubicBezTo>
                  <a:cubicBezTo>
                    <a:pt x="16510" y="5053933"/>
                    <a:pt x="12700" y="4954089"/>
                    <a:pt x="11430" y="4850249"/>
                  </a:cubicBezTo>
                  <a:cubicBezTo>
                    <a:pt x="10160" y="4638578"/>
                    <a:pt x="6350" y="4430900"/>
                    <a:pt x="7620" y="4219229"/>
                  </a:cubicBezTo>
                  <a:cubicBezTo>
                    <a:pt x="5080" y="3955638"/>
                    <a:pt x="0" y="692701"/>
                    <a:pt x="7620" y="425117"/>
                  </a:cubicBezTo>
                  <a:cubicBezTo>
                    <a:pt x="8890" y="373197"/>
                    <a:pt x="7620" y="317284"/>
                    <a:pt x="8890" y="265365"/>
                  </a:cubicBezTo>
                  <a:cubicBezTo>
                    <a:pt x="10160" y="181495"/>
                    <a:pt x="12700" y="896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5098628"/>
                  </a:moveTo>
                  <a:cubicBezTo>
                    <a:pt x="4494398" y="5082118"/>
                    <a:pt x="4495668" y="5069418"/>
                    <a:pt x="4495668" y="5056718"/>
                  </a:cubicBezTo>
                  <a:cubicBezTo>
                    <a:pt x="4494398" y="4834274"/>
                    <a:pt x="4493128" y="4622603"/>
                    <a:pt x="4493128" y="4394956"/>
                  </a:cubicBezTo>
                  <a:cubicBezTo>
                    <a:pt x="4493128" y="4291118"/>
                    <a:pt x="4495668" y="4187279"/>
                    <a:pt x="4494398" y="4083440"/>
                  </a:cubicBezTo>
                  <a:cubicBezTo>
                    <a:pt x="4494398" y="3987588"/>
                    <a:pt x="4493128" y="3887743"/>
                    <a:pt x="4491858" y="3791892"/>
                  </a:cubicBezTo>
                  <a:cubicBezTo>
                    <a:pt x="4486778" y="3644121"/>
                    <a:pt x="4475348" y="584869"/>
                    <a:pt x="4475348" y="437098"/>
                  </a:cubicBezTo>
                  <a:cubicBezTo>
                    <a:pt x="4472808" y="313291"/>
                    <a:pt x="4470268" y="185489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656"/>
                  </a:cubicBezTo>
                  <a:cubicBezTo>
                    <a:pt x="31750" y="149545"/>
                    <a:pt x="31750" y="221433"/>
                    <a:pt x="30480" y="293322"/>
                  </a:cubicBezTo>
                  <a:cubicBezTo>
                    <a:pt x="29210" y="413136"/>
                    <a:pt x="26670" y="528956"/>
                    <a:pt x="25400" y="648770"/>
                  </a:cubicBezTo>
                  <a:cubicBezTo>
                    <a:pt x="20320" y="776572"/>
                    <a:pt x="26670" y="3899725"/>
                    <a:pt x="29210" y="4027526"/>
                  </a:cubicBezTo>
                  <a:cubicBezTo>
                    <a:pt x="29210" y="4163316"/>
                    <a:pt x="29210" y="4303099"/>
                    <a:pt x="30480" y="4438888"/>
                  </a:cubicBezTo>
                  <a:cubicBezTo>
                    <a:pt x="30480" y="4538733"/>
                    <a:pt x="33020" y="4638578"/>
                    <a:pt x="33020" y="4738423"/>
                  </a:cubicBezTo>
                  <a:cubicBezTo>
                    <a:pt x="33020" y="4846256"/>
                    <a:pt x="33020" y="4954089"/>
                    <a:pt x="31750" y="5056718"/>
                  </a:cubicBezTo>
                  <a:cubicBezTo>
                    <a:pt x="31750" y="5060528"/>
                    <a:pt x="31750" y="5063068"/>
                    <a:pt x="31750" y="5066878"/>
                  </a:cubicBezTo>
                  <a:cubicBezTo>
                    <a:pt x="31750" y="5077039"/>
                    <a:pt x="35560" y="5080848"/>
                    <a:pt x="44450" y="5080848"/>
                  </a:cubicBezTo>
                  <a:cubicBezTo>
                    <a:pt x="73958" y="5080848"/>
                    <a:pt x="122856" y="5082118"/>
                    <a:pt x="168262" y="5082118"/>
                  </a:cubicBezTo>
                  <a:cubicBezTo>
                    <a:pt x="234625" y="5082118"/>
                    <a:pt x="304480" y="5079578"/>
                    <a:pt x="370842" y="5082118"/>
                  </a:cubicBezTo>
                  <a:cubicBezTo>
                    <a:pt x="479118" y="5085928"/>
                    <a:pt x="587393" y="5088468"/>
                    <a:pt x="695669" y="5087198"/>
                  </a:cubicBezTo>
                  <a:cubicBezTo>
                    <a:pt x="765524" y="5085928"/>
                    <a:pt x="831886" y="5088468"/>
                    <a:pt x="901741" y="5088468"/>
                  </a:cubicBezTo>
                  <a:cubicBezTo>
                    <a:pt x="1003031" y="5088468"/>
                    <a:pt x="1104321" y="5087198"/>
                    <a:pt x="1205611" y="5088468"/>
                  </a:cubicBezTo>
                  <a:cubicBezTo>
                    <a:pt x="1355800" y="5089739"/>
                    <a:pt x="3004381" y="5079578"/>
                    <a:pt x="3158062" y="5082118"/>
                  </a:cubicBezTo>
                  <a:cubicBezTo>
                    <a:pt x="3224425" y="5083389"/>
                    <a:pt x="3290787" y="5084658"/>
                    <a:pt x="3353657" y="5084658"/>
                  </a:cubicBezTo>
                  <a:cubicBezTo>
                    <a:pt x="3468918" y="5087198"/>
                    <a:pt x="3580686" y="5083389"/>
                    <a:pt x="3695947" y="5087198"/>
                  </a:cubicBezTo>
                  <a:cubicBezTo>
                    <a:pt x="3790251" y="5089739"/>
                    <a:pt x="3884556" y="5089739"/>
                    <a:pt x="3978860" y="5092278"/>
                  </a:cubicBezTo>
                  <a:cubicBezTo>
                    <a:pt x="4118571" y="5096089"/>
                    <a:pt x="4258281" y="5098628"/>
                    <a:pt x="4397991" y="5099898"/>
                  </a:cubicBezTo>
                  <a:cubicBezTo>
                    <a:pt x="4450383" y="5099898"/>
                    <a:pt x="4472808" y="5098628"/>
                    <a:pt x="4493128" y="5098628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Freeform 12"/>
          <p:cNvSpPr/>
          <p:nvPr/>
        </p:nvSpPr>
        <p:spPr>
          <a:xfrm rot="-1994143">
            <a:off x="17154717" y="6380930"/>
            <a:ext cx="1011544" cy="746131"/>
          </a:xfrm>
          <a:custGeom>
            <a:avLst/>
            <a:gdLst/>
            <a:ahLst/>
            <a:cxnLst/>
            <a:rect l="l" t="t" r="r" b="b"/>
            <a:pathLst>
              <a:path w="1011544" h="746131">
                <a:moveTo>
                  <a:pt x="0" y="0"/>
                </a:moveTo>
                <a:lnTo>
                  <a:pt x="1011544" y="0"/>
                </a:lnTo>
                <a:lnTo>
                  <a:pt x="1011544" y="746131"/>
                </a:lnTo>
                <a:lnTo>
                  <a:pt x="0" y="746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23405" r="-104297" b="-32650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flipH="1">
            <a:off x="12847849" y="1750466"/>
            <a:ext cx="3154384" cy="3591949"/>
          </a:xfrm>
          <a:custGeom>
            <a:avLst/>
            <a:gdLst/>
            <a:ahLst/>
            <a:cxnLst/>
            <a:rect l="l" t="t" r="r" b="b"/>
            <a:pathLst>
              <a:path w="3154384" h="3591949">
                <a:moveTo>
                  <a:pt x="3154384" y="0"/>
                </a:moveTo>
                <a:lnTo>
                  <a:pt x="0" y="0"/>
                </a:lnTo>
                <a:lnTo>
                  <a:pt x="0" y="3591949"/>
                </a:lnTo>
                <a:lnTo>
                  <a:pt x="3154384" y="3591949"/>
                </a:lnTo>
                <a:lnTo>
                  <a:pt x="315438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-923029">
            <a:off x="15966144" y="3587032"/>
            <a:ext cx="398909" cy="687774"/>
          </a:xfrm>
          <a:custGeom>
            <a:avLst/>
            <a:gdLst/>
            <a:ahLst/>
            <a:cxnLst/>
            <a:rect l="l" t="t" r="r" b="b"/>
            <a:pathLst>
              <a:path w="398909" h="687774">
                <a:moveTo>
                  <a:pt x="0" y="0"/>
                </a:moveTo>
                <a:lnTo>
                  <a:pt x="398910" y="0"/>
                </a:lnTo>
                <a:lnTo>
                  <a:pt x="398910" y="687774"/>
                </a:lnTo>
                <a:lnTo>
                  <a:pt x="0" y="6877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rot="1151839">
            <a:off x="16326562" y="4436196"/>
            <a:ext cx="330902" cy="671573"/>
          </a:xfrm>
          <a:custGeom>
            <a:avLst/>
            <a:gdLst/>
            <a:ahLst/>
            <a:cxnLst/>
            <a:rect l="l" t="t" r="r" b="b"/>
            <a:pathLst>
              <a:path w="330902" h="671573">
                <a:moveTo>
                  <a:pt x="0" y="0"/>
                </a:moveTo>
                <a:lnTo>
                  <a:pt x="330902" y="0"/>
                </a:lnTo>
                <a:lnTo>
                  <a:pt x="330902" y="671572"/>
                </a:lnTo>
                <a:lnTo>
                  <a:pt x="0" y="6715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 rot="7112397">
            <a:off x="11185491" y="8359632"/>
            <a:ext cx="3324715" cy="1700269"/>
          </a:xfrm>
          <a:custGeom>
            <a:avLst/>
            <a:gdLst/>
            <a:ahLst/>
            <a:cxnLst/>
            <a:rect l="l" t="t" r="r" b="b"/>
            <a:pathLst>
              <a:path w="3324715" h="1700269">
                <a:moveTo>
                  <a:pt x="0" y="0"/>
                </a:moveTo>
                <a:lnTo>
                  <a:pt x="3324715" y="0"/>
                </a:lnTo>
                <a:lnTo>
                  <a:pt x="3324715" y="1700269"/>
                </a:lnTo>
                <a:lnTo>
                  <a:pt x="0" y="17002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103896" b="-656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1152938">
            <a:off x="15304380" y="-158579"/>
            <a:ext cx="3324715" cy="1700269"/>
          </a:xfrm>
          <a:custGeom>
            <a:avLst/>
            <a:gdLst/>
            <a:ahLst/>
            <a:cxnLst/>
            <a:rect l="l" t="t" r="r" b="b"/>
            <a:pathLst>
              <a:path w="3324715" h="1700269">
                <a:moveTo>
                  <a:pt x="0" y="0"/>
                </a:moveTo>
                <a:lnTo>
                  <a:pt x="3324715" y="0"/>
                </a:lnTo>
                <a:lnTo>
                  <a:pt x="3324715" y="1700268"/>
                </a:lnTo>
                <a:lnTo>
                  <a:pt x="0" y="17002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103896" b="-656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0">
            <a:hlinkClick r:id="rId15" action="ppaction://hlinksldjump"/>
            <a:extLst>
              <a:ext uri="{FF2B5EF4-FFF2-40B4-BE49-F238E27FC236}">
                <a16:creationId xmlns:a16="http://schemas.microsoft.com/office/drawing/2014/main" id="{D4D26C18-4DDB-2990-BADC-96302C58CFE6}"/>
              </a:ext>
            </a:extLst>
          </p:cNvPr>
          <p:cNvSpPr/>
          <p:nvPr/>
        </p:nvSpPr>
        <p:spPr>
          <a:xfrm>
            <a:off x="12712597" y="5943405"/>
            <a:ext cx="2427701" cy="3389462"/>
          </a:xfrm>
          <a:custGeom>
            <a:avLst/>
            <a:gdLst/>
            <a:ahLst/>
            <a:cxnLst/>
            <a:rect l="l" t="t" r="r" b="b"/>
            <a:pathLst>
              <a:path w="1532142" h="2139117">
                <a:moveTo>
                  <a:pt x="0" y="0"/>
                </a:moveTo>
                <a:lnTo>
                  <a:pt x="1532142" y="0"/>
                </a:lnTo>
                <a:lnTo>
                  <a:pt x="1532142" y="2139116"/>
                </a:lnTo>
                <a:lnTo>
                  <a:pt x="0" y="21391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C0639213-4B5D-8B21-A34D-50E9023212A2}"/>
              </a:ext>
            </a:extLst>
          </p:cNvPr>
          <p:cNvSpPr txBox="1"/>
          <p:nvPr/>
        </p:nvSpPr>
        <p:spPr>
          <a:xfrm>
            <a:off x="1490886" y="1185535"/>
            <a:ext cx="11306791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nhẩm:</a:t>
            </a:r>
          </a:p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 x 301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B40855F-1254-2C3E-9635-F1AFC1DD37C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b="19416"/>
          <a:stretch/>
        </p:blipFill>
        <p:spPr>
          <a:xfrm>
            <a:off x="2231038" y="3546441"/>
            <a:ext cx="8757976" cy="48608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BAE568-4DD8-DBC4-AD6E-26B7FBD7A39F}"/>
              </a:ext>
            </a:extLst>
          </p:cNvPr>
          <p:cNvSpPr txBox="1"/>
          <p:nvPr/>
        </p:nvSpPr>
        <p:spPr>
          <a:xfrm>
            <a:off x="2497472" y="3624706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4271AE-D629-FA2B-EFA2-DACD8B9E98C6}"/>
              </a:ext>
            </a:extLst>
          </p:cNvPr>
          <p:cNvSpPr txBox="1"/>
          <p:nvPr/>
        </p:nvSpPr>
        <p:spPr>
          <a:xfrm>
            <a:off x="2497472" y="4905813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AE70DC-4B75-A92A-F428-3E4B62B7936C}"/>
              </a:ext>
            </a:extLst>
          </p:cNvPr>
          <p:cNvSpPr txBox="1"/>
          <p:nvPr/>
        </p:nvSpPr>
        <p:spPr>
          <a:xfrm>
            <a:off x="2497472" y="6186920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BF0EB0-ED07-91FD-FDAB-83F8761B01BD}"/>
              </a:ext>
            </a:extLst>
          </p:cNvPr>
          <p:cNvSpPr txBox="1"/>
          <p:nvPr/>
        </p:nvSpPr>
        <p:spPr>
          <a:xfrm>
            <a:off x="2497472" y="7444214"/>
            <a:ext cx="45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80B558-AF9F-814A-B54B-53D058177BA7}"/>
              </a:ext>
            </a:extLst>
          </p:cNvPr>
          <p:cNvSpPr txBox="1"/>
          <p:nvPr/>
        </p:nvSpPr>
        <p:spPr>
          <a:xfrm>
            <a:off x="3981020" y="4899329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30 010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0D3611-AA1A-F051-CD13-D35FE66BC3AF}"/>
              </a:ext>
            </a:extLst>
          </p:cNvPr>
          <p:cNvSpPr txBox="1"/>
          <p:nvPr/>
        </p:nvSpPr>
        <p:spPr>
          <a:xfrm>
            <a:off x="3981020" y="6174813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30 000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B8C68CE-00EC-7A7D-B7A6-75434ECDDDE3}"/>
              </a:ext>
            </a:extLst>
          </p:cNvPr>
          <p:cNvSpPr/>
          <p:nvPr/>
        </p:nvSpPr>
        <p:spPr>
          <a:xfrm>
            <a:off x="3470706" y="7372584"/>
            <a:ext cx="7526580" cy="918553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60DF5D-C132-4452-F508-EF0E0539C963}"/>
              </a:ext>
            </a:extLst>
          </p:cNvPr>
          <p:cNvSpPr txBox="1"/>
          <p:nvPr/>
        </p:nvSpPr>
        <p:spPr>
          <a:xfrm>
            <a:off x="3942260" y="3623845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3 100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1113BA-514F-E3E7-E501-7DCE5EBA3985}"/>
              </a:ext>
            </a:extLst>
          </p:cNvPr>
          <p:cNvSpPr txBox="1"/>
          <p:nvPr/>
        </p:nvSpPr>
        <p:spPr>
          <a:xfrm>
            <a:off x="3981020" y="7453841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30 100</a:t>
            </a:r>
          </a:p>
        </p:txBody>
      </p:sp>
    </p:spTree>
    <p:extLst>
      <p:ext uri="{BB962C8B-B14F-4D97-AF65-F5344CB8AC3E}">
        <p14:creationId xmlns:p14="http://schemas.microsoft.com/office/powerpoint/2010/main" val="20275696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449569" y="-2449569"/>
            <a:ext cx="10287000" cy="15186138"/>
          </a:xfrm>
          <a:custGeom>
            <a:avLst/>
            <a:gdLst/>
            <a:ahLst/>
            <a:cxnLst/>
            <a:rect l="l" t="t" r="r" b="b"/>
            <a:pathLst>
              <a:path w="12240435" h="15186138">
                <a:moveTo>
                  <a:pt x="12240435" y="0"/>
                </a:moveTo>
                <a:lnTo>
                  <a:pt x="0" y="0"/>
                </a:lnTo>
                <a:lnTo>
                  <a:pt x="0" y="15186137"/>
                </a:lnTo>
                <a:lnTo>
                  <a:pt x="12240435" y="15186137"/>
                </a:lnTo>
                <a:lnTo>
                  <a:pt x="122404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32381" t="-43208" r="-10850"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3" name="Group 3"/>
          <p:cNvGrpSpPr/>
          <p:nvPr/>
        </p:nvGrpSpPr>
        <p:grpSpPr>
          <a:xfrm rot="218793">
            <a:off x="14372481" y="6483668"/>
            <a:ext cx="3672886" cy="4054759"/>
            <a:chOff x="0" y="0"/>
            <a:chExt cx="4510908" cy="497991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488048" cy="4951971"/>
            </a:xfrm>
            <a:custGeom>
              <a:avLst/>
              <a:gdLst/>
              <a:ahLst/>
              <a:cxnLst/>
              <a:rect l="l" t="t" r="r" b="b"/>
              <a:pathLst>
                <a:path w="4488048" h="4951971">
                  <a:moveTo>
                    <a:pt x="4488048" y="4951971"/>
                  </a:moveTo>
                  <a:lnTo>
                    <a:pt x="0" y="4944351"/>
                  </a:lnTo>
                  <a:lnTo>
                    <a:pt x="0" y="1730700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AEA84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4517258" cy="4978641"/>
            </a:xfrm>
            <a:custGeom>
              <a:avLst/>
              <a:gdLst/>
              <a:ahLst/>
              <a:cxnLst/>
              <a:rect l="l" t="t" r="r" b="b"/>
              <a:pathLst>
                <a:path w="4517258" h="4978641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39425"/>
                    <a:pt x="4489318" y="248164"/>
                    <a:pt x="4491858" y="353020"/>
                  </a:cubicBezTo>
                  <a:cubicBezTo>
                    <a:pt x="4491858" y="504478"/>
                    <a:pt x="4504558" y="3490918"/>
                    <a:pt x="4510908" y="3642376"/>
                  </a:cubicBezTo>
                  <a:cubicBezTo>
                    <a:pt x="4517258" y="3871505"/>
                    <a:pt x="4513448" y="4104517"/>
                    <a:pt x="4513448" y="4333646"/>
                  </a:cubicBezTo>
                  <a:cubicBezTo>
                    <a:pt x="4513448" y="4535589"/>
                    <a:pt x="4514718" y="4721999"/>
                    <a:pt x="4515988" y="4917681"/>
                  </a:cubicBezTo>
                  <a:cubicBezTo>
                    <a:pt x="4515988" y="4939271"/>
                    <a:pt x="4515988" y="4953241"/>
                    <a:pt x="4515988" y="4977371"/>
                  </a:cubicBezTo>
                  <a:cubicBezTo>
                    <a:pt x="4493128" y="4977371"/>
                    <a:pt x="4472808" y="4978641"/>
                    <a:pt x="4443397" y="4977371"/>
                  </a:cubicBezTo>
                  <a:cubicBezTo>
                    <a:pt x="4216368" y="4972291"/>
                    <a:pt x="3985846" y="4978641"/>
                    <a:pt x="3758816" y="4973561"/>
                  </a:cubicBezTo>
                  <a:cubicBezTo>
                    <a:pt x="3622599" y="4969751"/>
                    <a:pt x="3489874" y="4972291"/>
                    <a:pt x="3353657" y="4969751"/>
                  </a:cubicBezTo>
                  <a:cubicBezTo>
                    <a:pt x="3290787" y="4968481"/>
                    <a:pt x="3227918" y="4967211"/>
                    <a:pt x="3165048" y="4965941"/>
                  </a:cubicBezTo>
                  <a:cubicBezTo>
                    <a:pt x="3126628" y="4965941"/>
                    <a:pt x="3091700" y="4967211"/>
                    <a:pt x="3053279" y="4967211"/>
                  </a:cubicBezTo>
                  <a:cubicBezTo>
                    <a:pt x="2955483" y="4965941"/>
                    <a:pt x="2686540" y="4967211"/>
                    <a:pt x="2588743" y="4965941"/>
                  </a:cubicBezTo>
                  <a:cubicBezTo>
                    <a:pt x="2518888" y="4964671"/>
                    <a:pt x="1121785" y="4973561"/>
                    <a:pt x="1051930" y="4972291"/>
                  </a:cubicBezTo>
                  <a:cubicBezTo>
                    <a:pt x="1034466" y="4972291"/>
                    <a:pt x="1013510" y="4973561"/>
                    <a:pt x="996046" y="4973561"/>
                  </a:cubicBezTo>
                  <a:cubicBezTo>
                    <a:pt x="954133" y="4973561"/>
                    <a:pt x="915712" y="4974831"/>
                    <a:pt x="873799" y="4974831"/>
                  </a:cubicBezTo>
                  <a:cubicBezTo>
                    <a:pt x="769016" y="4974831"/>
                    <a:pt x="667726" y="4973561"/>
                    <a:pt x="562944" y="4972291"/>
                  </a:cubicBezTo>
                  <a:cubicBezTo>
                    <a:pt x="500074" y="4971021"/>
                    <a:pt x="437205" y="4969751"/>
                    <a:pt x="377828" y="4968481"/>
                  </a:cubicBezTo>
                  <a:cubicBezTo>
                    <a:pt x="266059" y="4967211"/>
                    <a:pt x="154291" y="4965941"/>
                    <a:pt x="48260" y="4965941"/>
                  </a:cubicBezTo>
                  <a:cubicBezTo>
                    <a:pt x="38100" y="4965941"/>
                    <a:pt x="29210" y="4965941"/>
                    <a:pt x="19050" y="4964671"/>
                  </a:cubicBezTo>
                  <a:cubicBezTo>
                    <a:pt x="10160" y="4963401"/>
                    <a:pt x="5080" y="4957051"/>
                    <a:pt x="7620" y="4948161"/>
                  </a:cubicBezTo>
                  <a:cubicBezTo>
                    <a:pt x="16510" y="4916176"/>
                    <a:pt x="12700" y="4819088"/>
                    <a:pt x="11430" y="4718116"/>
                  </a:cubicBezTo>
                  <a:cubicBezTo>
                    <a:pt x="10160" y="4512289"/>
                    <a:pt x="6350" y="4310344"/>
                    <a:pt x="7620" y="4104517"/>
                  </a:cubicBezTo>
                  <a:cubicBezTo>
                    <a:pt x="5080" y="3848203"/>
                    <a:pt x="0" y="675353"/>
                    <a:pt x="7620" y="415156"/>
                  </a:cubicBezTo>
                  <a:cubicBezTo>
                    <a:pt x="8890" y="364670"/>
                    <a:pt x="7620" y="310301"/>
                    <a:pt x="8890" y="259815"/>
                  </a:cubicBezTo>
                  <a:cubicBezTo>
                    <a:pt x="10160" y="178261"/>
                    <a:pt x="12700" y="889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4960861"/>
                  </a:moveTo>
                  <a:cubicBezTo>
                    <a:pt x="4494398" y="4944351"/>
                    <a:pt x="4495668" y="4931651"/>
                    <a:pt x="4495668" y="4918951"/>
                  </a:cubicBezTo>
                  <a:cubicBezTo>
                    <a:pt x="4494398" y="4702582"/>
                    <a:pt x="4493128" y="4496755"/>
                    <a:pt x="4493128" y="4275393"/>
                  </a:cubicBezTo>
                  <a:cubicBezTo>
                    <a:pt x="4493128" y="4174421"/>
                    <a:pt x="4495668" y="4073449"/>
                    <a:pt x="4494398" y="3972477"/>
                  </a:cubicBezTo>
                  <a:cubicBezTo>
                    <a:pt x="4494398" y="3879272"/>
                    <a:pt x="4493128" y="3782183"/>
                    <a:pt x="4491858" y="3688979"/>
                  </a:cubicBezTo>
                  <a:cubicBezTo>
                    <a:pt x="4486778" y="3545287"/>
                    <a:pt x="4475348" y="570498"/>
                    <a:pt x="4475348" y="426807"/>
                  </a:cubicBezTo>
                  <a:cubicBezTo>
                    <a:pt x="4472808" y="306417"/>
                    <a:pt x="4470268" y="182144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289"/>
                  </a:cubicBezTo>
                  <a:cubicBezTo>
                    <a:pt x="31750" y="147192"/>
                    <a:pt x="31750" y="217096"/>
                    <a:pt x="30480" y="287000"/>
                  </a:cubicBezTo>
                  <a:cubicBezTo>
                    <a:pt x="29210" y="403506"/>
                    <a:pt x="26670" y="516129"/>
                    <a:pt x="25400" y="632635"/>
                  </a:cubicBezTo>
                  <a:cubicBezTo>
                    <a:pt x="20320" y="756908"/>
                    <a:pt x="26670" y="3793834"/>
                    <a:pt x="29210" y="3918107"/>
                  </a:cubicBezTo>
                  <a:cubicBezTo>
                    <a:pt x="29210" y="4050147"/>
                    <a:pt x="29210" y="4186071"/>
                    <a:pt x="30480" y="4318112"/>
                  </a:cubicBezTo>
                  <a:cubicBezTo>
                    <a:pt x="30480" y="4415200"/>
                    <a:pt x="33020" y="4512289"/>
                    <a:pt x="33020" y="4609377"/>
                  </a:cubicBezTo>
                  <a:cubicBezTo>
                    <a:pt x="33020" y="4714232"/>
                    <a:pt x="33020" y="4819088"/>
                    <a:pt x="31750" y="4918951"/>
                  </a:cubicBezTo>
                  <a:cubicBezTo>
                    <a:pt x="31750" y="4922761"/>
                    <a:pt x="31750" y="4925301"/>
                    <a:pt x="31750" y="4929111"/>
                  </a:cubicBezTo>
                  <a:cubicBezTo>
                    <a:pt x="31750" y="4939271"/>
                    <a:pt x="35560" y="4943081"/>
                    <a:pt x="44450" y="4943081"/>
                  </a:cubicBezTo>
                  <a:cubicBezTo>
                    <a:pt x="73958" y="4943081"/>
                    <a:pt x="122856" y="4944351"/>
                    <a:pt x="168262" y="4944351"/>
                  </a:cubicBezTo>
                  <a:cubicBezTo>
                    <a:pt x="234625" y="4944351"/>
                    <a:pt x="304480" y="4941811"/>
                    <a:pt x="370842" y="4944351"/>
                  </a:cubicBezTo>
                  <a:cubicBezTo>
                    <a:pt x="479118" y="4948161"/>
                    <a:pt x="587393" y="4950701"/>
                    <a:pt x="695669" y="4949431"/>
                  </a:cubicBezTo>
                  <a:cubicBezTo>
                    <a:pt x="765524" y="4948161"/>
                    <a:pt x="831886" y="4950701"/>
                    <a:pt x="901741" y="4950701"/>
                  </a:cubicBezTo>
                  <a:cubicBezTo>
                    <a:pt x="1003031" y="4950701"/>
                    <a:pt x="1104321" y="4949431"/>
                    <a:pt x="1205611" y="4950701"/>
                  </a:cubicBezTo>
                  <a:cubicBezTo>
                    <a:pt x="1355800" y="4951971"/>
                    <a:pt x="3004381" y="4941811"/>
                    <a:pt x="3158062" y="4944351"/>
                  </a:cubicBezTo>
                  <a:cubicBezTo>
                    <a:pt x="3224425" y="4945621"/>
                    <a:pt x="3290787" y="4946891"/>
                    <a:pt x="3353657" y="4946891"/>
                  </a:cubicBezTo>
                  <a:cubicBezTo>
                    <a:pt x="3468918" y="4949431"/>
                    <a:pt x="3580686" y="4945621"/>
                    <a:pt x="3695947" y="4949431"/>
                  </a:cubicBezTo>
                  <a:cubicBezTo>
                    <a:pt x="3790251" y="4951971"/>
                    <a:pt x="3884556" y="4951971"/>
                    <a:pt x="3978860" y="4954511"/>
                  </a:cubicBezTo>
                  <a:cubicBezTo>
                    <a:pt x="4118571" y="4958321"/>
                    <a:pt x="4258281" y="4960861"/>
                    <a:pt x="4397991" y="4962131"/>
                  </a:cubicBezTo>
                  <a:cubicBezTo>
                    <a:pt x="4450383" y="4962131"/>
                    <a:pt x="4472808" y="4960861"/>
                    <a:pt x="4493128" y="4960861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388905" y="6484191"/>
            <a:ext cx="3672886" cy="4166932"/>
            <a:chOff x="0" y="0"/>
            <a:chExt cx="4510908" cy="51176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4488048" cy="5089738"/>
            </a:xfrm>
            <a:custGeom>
              <a:avLst/>
              <a:gdLst/>
              <a:ahLst/>
              <a:cxnLst/>
              <a:rect l="l" t="t" r="r" b="b"/>
              <a:pathLst>
                <a:path w="4488048" h="5089738">
                  <a:moveTo>
                    <a:pt x="4488048" y="5089738"/>
                  </a:moveTo>
                  <a:lnTo>
                    <a:pt x="0" y="5082118"/>
                  </a:lnTo>
                  <a:lnTo>
                    <a:pt x="0" y="1778481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CF8EB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517258" cy="5116408"/>
            </a:xfrm>
            <a:custGeom>
              <a:avLst/>
              <a:gdLst/>
              <a:ahLst/>
              <a:cxnLst/>
              <a:rect l="l" t="t" r="r" b="b"/>
              <a:pathLst>
                <a:path w="4517258" h="5116408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41557"/>
                    <a:pt x="4489318" y="253384"/>
                    <a:pt x="4491858" y="361216"/>
                  </a:cubicBezTo>
                  <a:cubicBezTo>
                    <a:pt x="4491858" y="516974"/>
                    <a:pt x="4504558" y="3588208"/>
                    <a:pt x="4510908" y="3743966"/>
                  </a:cubicBezTo>
                  <a:cubicBezTo>
                    <a:pt x="4517258" y="3979601"/>
                    <a:pt x="4513448" y="4219229"/>
                    <a:pt x="4513448" y="4454863"/>
                  </a:cubicBezTo>
                  <a:cubicBezTo>
                    <a:pt x="4513448" y="4662541"/>
                    <a:pt x="4514718" y="4854243"/>
                    <a:pt x="4515988" y="5055448"/>
                  </a:cubicBezTo>
                  <a:cubicBezTo>
                    <a:pt x="4515988" y="5077039"/>
                    <a:pt x="4515988" y="5091008"/>
                    <a:pt x="4515988" y="5115139"/>
                  </a:cubicBezTo>
                  <a:cubicBezTo>
                    <a:pt x="4493128" y="5115139"/>
                    <a:pt x="4472808" y="5116408"/>
                    <a:pt x="4443397" y="5115139"/>
                  </a:cubicBezTo>
                  <a:cubicBezTo>
                    <a:pt x="4216368" y="5110058"/>
                    <a:pt x="3985846" y="5116408"/>
                    <a:pt x="3758816" y="5111328"/>
                  </a:cubicBezTo>
                  <a:cubicBezTo>
                    <a:pt x="3622599" y="5107518"/>
                    <a:pt x="3489874" y="5110058"/>
                    <a:pt x="3353657" y="5107518"/>
                  </a:cubicBezTo>
                  <a:cubicBezTo>
                    <a:pt x="3290787" y="5106248"/>
                    <a:pt x="3227918" y="5104978"/>
                    <a:pt x="3165048" y="5103708"/>
                  </a:cubicBezTo>
                  <a:cubicBezTo>
                    <a:pt x="3126628" y="5103708"/>
                    <a:pt x="3091700" y="5104978"/>
                    <a:pt x="3053279" y="5104978"/>
                  </a:cubicBezTo>
                  <a:cubicBezTo>
                    <a:pt x="2955483" y="5103708"/>
                    <a:pt x="2686540" y="5104978"/>
                    <a:pt x="2588743" y="5103708"/>
                  </a:cubicBezTo>
                  <a:cubicBezTo>
                    <a:pt x="2518888" y="5102439"/>
                    <a:pt x="1121785" y="5111328"/>
                    <a:pt x="1051930" y="5110058"/>
                  </a:cubicBezTo>
                  <a:cubicBezTo>
                    <a:pt x="1034466" y="5110058"/>
                    <a:pt x="1013510" y="5111328"/>
                    <a:pt x="996046" y="5111328"/>
                  </a:cubicBezTo>
                  <a:cubicBezTo>
                    <a:pt x="954133" y="5111328"/>
                    <a:pt x="915712" y="5112598"/>
                    <a:pt x="873799" y="5112598"/>
                  </a:cubicBezTo>
                  <a:cubicBezTo>
                    <a:pt x="769016" y="5112598"/>
                    <a:pt x="667726" y="5111328"/>
                    <a:pt x="562944" y="5110058"/>
                  </a:cubicBezTo>
                  <a:cubicBezTo>
                    <a:pt x="500074" y="5108789"/>
                    <a:pt x="437205" y="5107518"/>
                    <a:pt x="377828" y="5106248"/>
                  </a:cubicBezTo>
                  <a:cubicBezTo>
                    <a:pt x="266059" y="5104978"/>
                    <a:pt x="154291" y="5103708"/>
                    <a:pt x="48260" y="5103708"/>
                  </a:cubicBezTo>
                  <a:cubicBezTo>
                    <a:pt x="38100" y="5103708"/>
                    <a:pt x="29210" y="5103708"/>
                    <a:pt x="19050" y="5102439"/>
                  </a:cubicBezTo>
                  <a:cubicBezTo>
                    <a:pt x="10160" y="5101168"/>
                    <a:pt x="5080" y="5094818"/>
                    <a:pt x="7620" y="5085928"/>
                  </a:cubicBezTo>
                  <a:cubicBezTo>
                    <a:pt x="16510" y="5053933"/>
                    <a:pt x="12700" y="4954089"/>
                    <a:pt x="11430" y="4850249"/>
                  </a:cubicBezTo>
                  <a:cubicBezTo>
                    <a:pt x="10160" y="4638578"/>
                    <a:pt x="6350" y="4430900"/>
                    <a:pt x="7620" y="4219229"/>
                  </a:cubicBezTo>
                  <a:cubicBezTo>
                    <a:pt x="5080" y="3955638"/>
                    <a:pt x="0" y="692701"/>
                    <a:pt x="7620" y="425117"/>
                  </a:cubicBezTo>
                  <a:cubicBezTo>
                    <a:pt x="8890" y="373197"/>
                    <a:pt x="7620" y="317284"/>
                    <a:pt x="8890" y="265365"/>
                  </a:cubicBezTo>
                  <a:cubicBezTo>
                    <a:pt x="10160" y="181495"/>
                    <a:pt x="12700" y="896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5098628"/>
                  </a:moveTo>
                  <a:cubicBezTo>
                    <a:pt x="4494398" y="5082118"/>
                    <a:pt x="4495668" y="5069418"/>
                    <a:pt x="4495668" y="5056718"/>
                  </a:cubicBezTo>
                  <a:cubicBezTo>
                    <a:pt x="4494398" y="4834274"/>
                    <a:pt x="4493128" y="4622603"/>
                    <a:pt x="4493128" y="4394956"/>
                  </a:cubicBezTo>
                  <a:cubicBezTo>
                    <a:pt x="4493128" y="4291118"/>
                    <a:pt x="4495668" y="4187279"/>
                    <a:pt x="4494398" y="4083440"/>
                  </a:cubicBezTo>
                  <a:cubicBezTo>
                    <a:pt x="4494398" y="3987588"/>
                    <a:pt x="4493128" y="3887743"/>
                    <a:pt x="4491858" y="3791892"/>
                  </a:cubicBezTo>
                  <a:cubicBezTo>
                    <a:pt x="4486778" y="3644121"/>
                    <a:pt x="4475348" y="584869"/>
                    <a:pt x="4475348" y="437098"/>
                  </a:cubicBezTo>
                  <a:cubicBezTo>
                    <a:pt x="4472808" y="313291"/>
                    <a:pt x="4470268" y="185489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656"/>
                  </a:cubicBezTo>
                  <a:cubicBezTo>
                    <a:pt x="31750" y="149545"/>
                    <a:pt x="31750" y="221433"/>
                    <a:pt x="30480" y="293322"/>
                  </a:cubicBezTo>
                  <a:cubicBezTo>
                    <a:pt x="29210" y="413136"/>
                    <a:pt x="26670" y="528956"/>
                    <a:pt x="25400" y="648770"/>
                  </a:cubicBezTo>
                  <a:cubicBezTo>
                    <a:pt x="20320" y="776572"/>
                    <a:pt x="26670" y="3899725"/>
                    <a:pt x="29210" y="4027526"/>
                  </a:cubicBezTo>
                  <a:cubicBezTo>
                    <a:pt x="29210" y="4163316"/>
                    <a:pt x="29210" y="4303099"/>
                    <a:pt x="30480" y="4438888"/>
                  </a:cubicBezTo>
                  <a:cubicBezTo>
                    <a:pt x="30480" y="4538733"/>
                    <a:pt x="33020" y="4638578"/>
                    <a:pt x="33020" y="4738423"/>
                  </a:cubicBezTo>
                  <a:cubicBezTo>
                    <a:pt x="33020" y="4846256"/>
                    <a:pt x="33020" y="4954089"/>
                    <a:pt x="31750" y="5056718"/>
                  </a:cubicBezTo>
                  <a:cubicBezTo>
                    <a:pt x="31750" y="5060528"/>
                    <a:pt x="31750" y="5063068"/>
                    <a:pt x="31750" y="5066878"/>
                  </a:cubicBezTo>
                  <a:cubicBezTo>
                    <a:pt x="31750" y="5077039"/>
                    <a:pt x="35560" y="5080848"/>
                    <a:pt x="44450" y="5080848"/>
                  </a:cubicBezTo>
                  <a:cubicBezTo>
                    <a:pt x="73958" y="5080848"/>
                    <a:pt x="122856" y="5082118"/>
                    <a:pt x="168262" y="5082118"/>
                  </a:cubicBezTo>
                  <a:cubicBezTo>
                    <a:pt x="234625" y="5082118"/>
                    <a:pt x="304480" y="5079578"/>
                    <a:pt x="370842" y="5082118"/>
                  </a:cubicBezTo>
                  <a:cubicBezTo>
                    <a:pt x="479118" y="5085928"/>
                    <a:pt x="587393" y="5088468"/>
                    <a:pt x="695669" y="5087198"/>
                  </a:cubicBezTo>
                  <a:cubicBezTo>
                    <a:pt x="765524" y="5085928"/>
                    <a:pt x="831886" y="5088468"/>
                    <a:pt x="901741" y="5088468"/>
                  </a:cubicBezTo>
                  <a:cubicBezTo>
                    <a:pt x="1003031" y="5088468"/>
                    <a:pt x="1104321" y="5087198"/>
                    <a:pt x="1205611" y="5088468"/>
                  </a:cubicBezTo>
                  <a:cubicBezTo>
                    <a:pt x="1355800" y="5089739"/>
                    <a:pt x="3004381" y="5079578"/>
                    <a:pt x="3158062" y="5082118"/>
                  </a:cubicBezTo>
                  <a:cubicBezTo>
                    <a:pt x="3224425" y="5083389"/>
                    <a:pt x="3290787" y="5084658"/>
                    <a:pt x="3353657" y="5084658"/>
                  </a:cubicBezTo>
                  <a:cubicBezTo>
                    <a:pt x="3468918" y="5087198"/>
                    <a:pt x="3580686" y="5083389"/>
                    <a:pt x="3695947" y="5087198"/>
                  </a:cubicBezTo>
                  <a:cubicBezTo>
                    <a:pt x="3790251" y="5089739"/>
                    <a:pt x="3884556" y="5089739"/>
                    <a:pt x="3978860" y="5092278"/>
                  </a:cubicBezTo>
                  <a:cubicBezTo>
                    <a:pt x="4118571" y="5096089"/>
                    <a:pt x="4258281" y="5098628"/>
                    <a:pt x="4397991" y="5099898"/>
                  </a:cubicBezTo>
                  <a:cubicBezTo>
                    <a:pt x="4450383" y="5099898"/>
                    <a:pt x="4472808" y="5098628"/>
                    <a:pt x="4493128" y="5098628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Freeform 12"/>
          <p:cNvSpPr/>
          <p:nvPr/>
        </p:nvSpPr>
        <p:spPr>
          <a:xfrm rot="-1994143">
            <a:off x="17154717" y="6380930"/>
            <a:ext cx="1011544" cy="746131"/>
          </a:xfrm>
          <a:custGeom>
            <a:avLst/>
            <a:gdLst/>
            <a:ahLst/>
            <a:cxnLst/>
            <a:rect l="l" t="t" r="r" b="b"/>
            <a:pathLst>
              <a:path w="1011544" h="746131">
                <a:moveTo>
                  <a:pt x="0" y="0"/>
                </a:moveTo>
                <a:lnTo>
                  <a:pt x="1011544" y="0"/>
                </a:lnTo>
                <a:lnTo>
                  <a:pt x="1011544" y="746131"/>
                </a:lnTo>
                <a:lnTo>
                  <a:pt x="0" y="746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23405" r="-104297" b="-32650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flipH="1">
            <a:off x="12847849" y="1750466"/>
            <a:ext cx="3154384" cy="3591949"/>
          </a:xfrm>
          <a:custGeom>
            <a:avLst/>
            <a:gdLst/>
            <a:ahLst/>
            <a:cxnLst/>
            <a:rect l="l" t="t" r="r" b="b"/>
            <a:pathLst>
              <a:path w="3154384" h="3591949">
                <a:moveTo>
                  <a:pt x="3154384" y="0"/>
                </a:moveTo>
                <a:lnTo>
                  <a:pt x="0" y="0"/>
                </a:lnTo>
                <a:lnTo>
                  <a:pt x="0" y="3591949"/>
                </a:lnTo>
                <a:lnTo>
                  <a:pt x="3154384" y="3591949"/>
                </a:lnTo>
                <a:lnTo>
                  <a:pt x="315438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-923029">
            <a:off x="15966144" y="3587032"/>
            <a:ext cx="398909" cy="687774"/>
          </a:xfrm>
          <a:custGeom>
            <a:avLst/>
            <a:gdLst/>
            <a:ahLst/>
            <a:cxnLst/>
            <a:rect l="l" t="t" r="r" b="b"/>
            <a:pathLst>
              <a:path w="398909" h="687774">
                <a:moveTo>
                  <a:pt x="0" y="0"/>
                </a:moveTo>
                <a:lnTo>
                  <a:pt x="398910" y="0"/>
                </a:lnTo>
                <a:lnTo>
                  <a:pt x="398910" y="687774"/>
                </a:lnTo>
                <a:lnTo>
                  <a:pt x="0" y="6877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rot="1151839">
            <a:off x="16326562" y="4436196"/>
            <a:ext cx="330902" cy="671573"/>
          </a:xfrm>
          <a:custGeom>
            <a:avLst/>
            <a:gdLst/>
            <a:ahLst/>
            <a:cxnLst/>
            <a:rect l="l" t="t" r="r" b="b"/>
            <a:pathLst>
              <a:path w="330902" h="671573">
                <a:moveTo>
                  <a:pt x="0" y="0"/>
                </a:moveTo>
                <a:lnTo>
                  <a:pt x="330902" y="0"/>
                </a:lnTo>
                <a:lnTo>
                  <a:pt x="330902" y="671572"/>
                </a:lnTo>
                <a:lnTo>
                  <a:pt x="0" y="6715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 rot="7112397">
            <a:off x="11185491" y="8359632"/>
            <a:ext cx="3324715" cy="1700269"/>
          </a:xfrm>
          <a:custGeom>
            <a:avLst/>
            <a:gdLst/>
            <a:ahLst/>
            <a:cxnLst/>
            <a:rect l="l" t="t" r="r" b="b"/>
            <a:pathLst>
              <a:path w="3324715" h="1700269">
                <a:moveTo>
                  <a:pt x="0" y="0"/>
                </a:moveTo>
                <a:lnTo>
                  <a:pt x="3324715" y="0"/>
                </a:lnTo>
                <a:lnTo>
                  <a:pt x="3324715" y="1700269"/>
                </a:lnTo>
                <a:lnTo>
                  <a:pt x="0" y="17002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103896" b="-656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1152938">
            <a:off x="15304380" y="-158579"/>
            <a:ext cx="3324715" cy="1700269"/>
          </a:xfrm>
          <a:custGeom>
            <a:avLst/>
            <a:gdLst/>
            <a:ahLst/>
            <a:cxnLst/>
            <a:rect l="l" t="t" r="r" b="b"/>
            <a:pathLst>
              <a:path w="3324715" h="1700269">
                <a:moveTo>
                  <a:pt x="0" y="0"/>
                </a:moveTo>
                <a:lnTo>
                  <a:pt x="3324715" y="0"/>
                </a:lnTo>
                <a:lnTo>
                  <a:pt x="3324715" y="1700268"/>
                </a:lnTo>
                <a:lnTo>
                  <a:pt x="0" y="17002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103896" b="-656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9">
            <a:hlinkClick r:id="rId15" action="ppaction://hlinksldjump"/>
            <a:extLst>
              <a:ext uri="{FF2B5EF4-FFF2-40B4-BE49-F238E27FC236}">
                <a16:creationId xmlns:a16="http://schemas.microsoft.com/office/drawing/2014/main" id="{CFA0E712-4C8E-BCCA-8B6C-0143B9305E1F}"/>
              </a:ext>
            </a:extLst>
          </p:cNvPr>
          <p:cNvSpPr/>
          <p:nvPr/>
        </p:nvSpPr>
        <p:spPr>
          <a:xfrm>
            <a:off x="13192646" y="6233698"/>
            <a:ext cx="3383256" cy="3383256"/>
          </a:xfrm>
          <a:custGeom>
            <a:avLst/>
            <a:gdLst/>
            <a:ahLst/>
            <a:cxnLst/>
            <a:rect l="l" t="t" r="r" b="b"/>
            <a:pathLst>
              <a:path w="1702094" h="1702094">
                <a:moveTo>
                  <a:pt x="0" y="0"/>
                </a:moveTo>
                <a:lnTo>
                  <a:pt x="1702095" y="0"/>
                </a:lnTo>
                <a:lnTo>
                  <a:pt x="1702095" y="1702094"/>
                </a:lnTo>
                <a:lnTo>
                  <a:pt x="0" y="1702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5D2E9D3D-3280-F3AF-AF55-7E6CD80C9140}"/>
              </a:ext>
            </a:extLst>
          </p:cNvPr>
          <p:cNvSpPr txBox="1"/>
          <p:nvPr/>
        </p:nvSpPr>
        <p:spPr>
          <a:xfrm>
            <a:off x="1490886" y="1185535"/>
            <a:ext cx="11306791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Điền số thích hợp vào chỗ trống:</a:t>
            </a:r>
          </a:p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 x 300 = 14 x 3 x …      = 4 200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F915F1B-CF3E-F29E-A42A-B925F25DF56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b="19416"/>
          <a:stretch/>
        </p:blipFill>
        <p:spPr>
          <a:xfrm>
            <a:off x="2231038" y="3546441"/>
            <a:ext cx="8757976" cy="48608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79201F-C89F-228B-609B-855EE836C40A}"/>
              </a:ext>
            </a:extLst>
          </p:cNvPr>
          <p:cNvSpPr txBox="1"/>
          <p:nvPr/>
        </p:nvSpPr>
        <p:spPr>
          <a:xfrm>
            <a:off x="2497472" y="3624706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FC49E3-F387-D44A-0086-38B34F333D21}"/>
              </a:ext>
            </a:extLst>
          </p:cNvPr>
          <p:cNvSpPr txBox="1"/>
          <p:nvPr/>
        </p:nvSpPr>
        <p:spPr>
          <a:xfrm>
            <a:off x="2497472" y="4905813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743516-2297-C192-B1DC-C67B142B434D}"/>
              </a:ext>
            </a:extLst>
          </p:cNvPr>
          <p:cNvSpPr txBox="1"/>
          <p:nvPr/>
        </p:nvSpPr>
        <p:spPr>
          <a:xfrm>
            <a:off x="2497472" y="6186920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76E01F-4CD0-CAA2-A42A-55135C6A4969}"/>
              </a:ext>
            </a:extLst>
          </p:cNvPr>
          <p:cNvSpPr txBox="1"/>
          <p:nvPr/>
        </p:nvSpPr>
        <p:spPr>
          <a:xfrm>
            <a:off x="2497472" y="7444214"/>
            <a:ext cx="45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E6272D-E210-4F98-BC15-49910AADBB5D}"/>
              </a:ext>
            </a:extLst>
          </p:cNvPr>
          <p:cNvSpPr txBox="1"/>
          <p:nvPr/>
        </p:nvSpPr>
        <p:spPr>
          <a:xfrm>
            <a:off x="3981020" y="4899329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7FDCE3-42AF-D4D7-2FF5-EBC474879BE2}"/>
              </a:ext>
            </a:extLst>
          </p:cNvPr>
          <p:cNvSpPr txBox="1"/>
          <p:nvPr/>
        </p:nvSpPr>
        <p:spPr>
          <a:xfrm>
            <a:off x="3981020" y="7453841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5AA4588-3D80-34EB-F945-F5999D981E55}"/>
              </a:ext>
            </a:extLst>
          </p:cNvPr>
          <p:cNvSpPr/>
          <p:nvPr/>
        </p:nvSpPr>
        <p:spPr>
          <a:xfrm>
            <a:off x="3462434" y="6087797"/>
            <a:ext cx="7526580" cy="918553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F261E1-0F8F-BE4C-F705-75CCBCBEDC20}"/>
              </a:ext>
            </a:extLst>
          </p:cNvPr>
          <p:cNvSpPr txBox="1"/>
          <p:nvPr/>
        </p:nvSpPr>
        <p:spPr>
          <a:xfrm>
            <a:off x="3942260" y="3623845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9D238BF-C616-BBA3-F506-F954D823B35F}"/>
              </a:ext>
            </a:extLst>
          </p:cNvPr>
          <p:cNvSpPr/>
          <p:nvPr/>
        </p:nvSpPr>
        <p:spPr>
          <a:xfrm>
            <a:off x="7924800" y="2041449"/>
            <a:ext cx="1219200" cy="8766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064200-367C-D025-1346-34F9F91898CB}"/>
              </a:ext>
            </a:extLst>
          </p:cNvPr>
          <p:cNvSpPr txBox="1"/>
          <p:nvPr/>
        </p:nvSpPr>
        <p:spPr>
          <a:xfrm>
            <a:off x="3981020" y="6174813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8341176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4">
            <a:extLst>
              <a:ext uri="{FF2B5EF4-FFF2-40B4-BE49-F238E27FC236}">
                <a16:creationId xmlns:a16="http://schemas.microsoft.com/office/drawing/2014/main" id="{FE2509E6-C99B-D97C-63C9-B549C4261C44}"/>
              </a:ext>
            </a:extLst>
          </p:cNvPr>
          <p:cNvSpPr txBox="1"/>
          <p:nvPr/>
        </p:nvSpPr>
        <p:spPr>
          <a:xfrm>
            <a:off x="3585627" y="342900"/>
            <a:ext cx="11116745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BFC5E0F0-18AB-BB9A-4527-7650A49A779E}"/>
              </a:ext>
            </a:extLst>
          </p:cNvPr>
          <p:cNvGrpSpPr/>
          <p:nvPr/>
        </p:nvGrpSpPr>
        <p:grpSpPr>
          <a:xfrm rot="218793">
            <a:off x="1496826" y="3116121"/>
            <a:ext cx="3672886" cy="4054759"/>
            <a:chOff x="0" y="0"/>
            <a:chExt cx="4510908" cy="4979911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702BE230-CA97-1158-B62C-BE949E49EC69}"/>
                </a:ext>
              </a:extLst>
            </p:cNvPr>
            <p:cNvSpPr/>
            <p:nvPr/>
          </p:nvSpPr>
          <p:spPr>
            <a:xfrm>
              <a:off x="10160" y="16510"/>
              <a:ext cx="4488048" cy="4951971"/>
            </a:xfrm>
            <a:custGeom>
              <a:avLst/>
              <a:gdLst/>
              <a:ahLst/>
              <a:cxnLst/>
              <a:rect l="l" t="t" r="r" b="b"/>
              <a:pathLst>
                <a:path w="4488048" h="4951971">
                  <a:moveTo>
                    <a:pt x="4488048" y="4951971"/>
                  </a:moveTo>
                  <a:lnTo>
                    <a:pt x="0" y="4944351"/>
                  </a:lnTo>
                  <a:lnTo>
                    <a:pt x="0" y="1730700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AEA84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300009C4-8DC7-E188-C2F0-5F08143D39C7}"/>
                </a:ext>
              </a:extLst>
            </p:cNvPr>
            <p:cNvSpPr/>
            <p:nvPr/>
          </p:nvSpPr>
          <p:spPr>
            <a:xfrm>
              <a:off x="-3810" y="0"/>
              <a:ext cx="4517258" cy="4978641"/>
            </a:xfrm>
            <a:custGeom>
              <a:avLst/>
              <a:gdLst/>
              <a:ahLst/>
              <a:cxnLst/>
              <a:rect l="l" t="t" r="r" b="b"/>
              <a:pathLst>
                <a:path w="4517258" h="4978641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39425"/>
                    <a:pt x="4489318" y="248164"/>
                    <a:pt x="4491858" y="353020"/>
                  </a:cubicBezTo>
                  <a:cubicBezTo>
                    <a:pt x="4491858" y="504478"/>
                    <a:pt x="4504558" y="3490918"/>
                    <a:pt x="4510908" y="3642376"/>
                  </a:cubicBezTo>
                  <a:cubicBezTo>
                    <a:pt x="4517258" y="3871505"/>
                    <a:pt x="4513448" y="4104517"/>
                    <a:pt x="4513448" y="4333646"/>
                  </a:cubicBezTo>
                  <a:cubicBezTo>
                    <a:pt x="4513448" y="4535589"/>
                    <a:pt x="4514718" y="4721999"/>
                    <a:pt x="4515988" y="4917681"/>
                  </a:cubicBezTo>
                  <a:cubicBezTo>
                    <a:pt x="4515988" y="4939271"/>
                    <a:pt x="4515988" y="4953241"/>
                    <a:pt x="4515988" y="4977371"/>
                  </a:cubicBezTo>
                  <a:cubicBezTo>
                    <a:pt x="4493128" y="4977371"/>
                    <a:pt x="4472808" y="4978641"/>
                    <a:pt x="4443397" y="4977371"/>
                  </a:cubicBezTo>
                  <a:cubicBezTo>
                    <a:pt x="4216368" y="4972291"/>
                    <a:pt x="3985846" y="4978641"/>
                    <a:pt x="3758816" y="4973561"/>
                  </a:cubicBezTo>
                  <a:cubicBezTo>
                    <a:pt x="3622599" y="4969751"/>
                    <a:pt x="3489874" y="4972291"/>
                    <a:pt x="3353657" y="4969751"/>
                  </a:cubicBezTo>
                  <a:cubicBezTo>
                    <a:pt x="3290787" y="4968481"/>
                    <a:pt x="3227918" y="4967211"/>
                    <a:pt x="3165048" y="4965941"/>
                  </a:cubicBezTo>
                  <a:cubicBezTo>
                    <a:pt x="3126628" y="4965941"/>
                    <a:pt x="3091700" y="4967211"/>
                    <a:pt x="3053279" y="4967211"/>
                  </a:cubicBezTo>
                  <a:cubicBezTo>
                    <a:pt x="2955483" y="4965941"/>
                    <a:pt x="2686540" y="4967211"/>
                    <a:pt x="2588743" y="4965941"/>
                  </a:cubicBezTo>
                  <a:cubicBezTo>
                    <a:pt x="2518888" y="4964671"/>
                    <a:pt x="1121785" y="4973561"/>
                    <a:pt x="1051930" y="4972291"/>
                  </a:cubicBezTo>
                  <a:cubicBezTo>
                    <a:pt x="1034466" y="4972291"/>
                    <a:pt x="1013510" y="4973561"/>
                    <a:pt x="996046" y="4973561"/>
                  </a:cubicBezTo>
                  <a:cubicBezTo>
                    <a:pt x="954133" y="4973561"/>
                    <a:pt x="915712" y="4974831"/>
                    <a:pt x="873799" y="4974831"/>
                  </a:cubicBezTo>
                  <a:cubicBezTo>
                    <a:pt x="769016" y="4974831"/>
                    <a:pt x="667726" y="4973561"/>
                    <a:pt x="562944" y="4972291"/>
                  </a:cubicBezTo>
                  <a:cubicBezTo>
                    <a:pt x="500074" y="4971021"/>
                    <a:pt x="437205" y="4969751"/>
                    <a:pt x="377828" y="4968481"/>
                  </a:cubicBezTo>
                  <a:cubicBezTo>
                    <a:pt x="266059" y="4967211"/>
                    <a:pt x="154291" y="4965941"/>
                    <a:pt x="48260" y="4965941"/>
                  </a:cubicBezTo>
                  <a:cubicBezTo>
                    <a:pt x="38100" y="4965941"/>
                    <a:pt x="29210" y="4965941"/>
                    <a:pt x="19050" y="4964671"/>
                  </a:cubicBezTo>
                  <a:cubicBezTo>
                    <a:pt x="10160" y="4963401"/>
                    <a:pt x="5080" y="4957051"/>
                    <a:pt x="7620" y="4948161"/>
                  </a:cubicBezTo>
                  <a:cubicBezTo>
                    <a:pt x="16510" y="4916176"/>
                    <a:pt x="12700" y="4819088"/>
                    <a:pt x="11430" y="4718116"/>
                  </a:cubicBezTo>
                  <a:cubicBezTo>
                    <a:pt x="10160" y="4512289"/>
                    <a:pt x="6350" y="4310344"/>
                    <a:pt x="7620" y="4104517"/>
                  </a:cubicBezTo>
                  <a:cubicBezTo>
                    <a:pt x="5080" y="3848203"/>
                    <a:pt x="0" y="675353"/>
                    <a:pt x="7620" y="415156"/>
                  </a:cubicBezTo>
                  <a:cubicBezTo>
                    <a:pt x="8890" y="364670"/>
                    <a:pt x="7620" y="310301"/>
                    <a:pt x="8890" y="259815"/>
                  </a:cubicBezTo>
                  <a:cubicBezTo>
                    <a:pt x="10160" y="178261"/>
                    <a:pt x="12700" y="889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4960861"/>
                  </a:moveTo>
                  <a:cubicBezTo>
                    <a:pt x="4494398" y="4944351"/>
                    <a:pt x="4495668" y="4931651"/>
                    <a:pt x="4495668" y="4918951"/>
                  </a:cubicBezTo>
                  <a:cubicBezTo>
                    <a:pt x="4494398" y="4702582"/>
                    <a:pt x="4493128" y="4496755"/>
                    <a:pt x="4493128" y="4275393"/>
                  </a:cubicBezTo>
                  <a:cubicBezTo>
                    <a:pt x="4493128" y="4174421"/>
                    <a:pt x="4495668" y="4073449"/>
                    <a:pt x="4494398" y="3972477"/>
                  </a:cubicBezTo>
                  <a:cubicBezTo>
                    <a:pt x="4494398" y="3879272"/>
                    <a:pt x="4493128" y="3782183"/>
                    <a:pt x="4491858" y="3688979"/>
                  </a:cubicBezTo>
                  <a:cubicBezTo>
                    <a:pt x="4486778" y="3545287"/>
                    <a:pt x="4475348" y="570498"/>
                    <a:pt x="4475348" y="426807"/>
                  </a:cubicBezTo>
                  <a:cubicBezTo>
                    <a:pt x="4472808" y="306417"/>
                    <a:pt x="4470268" y="182144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289"/>
                  </a:cubicBezTo>
                  <a:cubicBezTo>
                    <a:pt x="31750" y="147192"/>
                    <a:pt x="31750" y="217096"/>
                    <a:pt x="30480" y="287000"/>
                  </a:cubicBezTo>
                  <a:cubicBezTo>
                    <a:pt x="29210" y="403506"/>
                    <a:pt x="26670" y="516129"/>
                    <a:pt x="25400" y="632635"/>
                  </a:cubicBezTo>
                  <a:cubicBezTo>
                    <a:pt x="20320" y="756908"/>
                    <a:pt x="26670" y="3793834"/>
                    <a:pt x="29210" y="3918107"/>
                  </a:cubicBezTo>
                  <a:cubicBezTo>
                    <a:pt x="29210" y="4050147"/>
                    <a:pt x="29210" y="4186071"/>
                    <a:pt x="30480" y="4318112"/>
                  </a:cubicBezTo>
                  <a:cubicBezTo>
                    <a:pt x="30480" y="4415200"/>
                    <a:pt x="33020" y="4512289"/>
                    <a:pt x="33020" y="4609377"/>
                  </a:cubicBezTo>
                  <a:cubicBezTo>
                    <a:pt x="33020" y="4714232"/>
                    <a:pt x="33020" y="4819088"/>
                    <a:pt x="31750" y="4918951"/>
                  </a:cubicBezTo>
                  <a:cubicBezTo>
                    <a:pt x="31750" y="4922761"/>
                    <a:pt x="31750" y="4925301"/>
                    <a:pt x="31750" y="4929111"/>
                  </a:cubicBezTo>
                  <a:cubicBezTo>
                    <a:pt x="31750" y="4939271"/>
                    <a:pt x="35560" y="4943081"/>
                    <a:pt x="44450" y="4943081"/>
                  </a:cubicBezTo>
                  <a:cubicBezTo>
                    <a:pt x="73958" y="4943081"/>
                    <a:pt x="122856" y="4944351"/>
                    <a:pt x="168262" y="4944351"/>
                  </a:cubicBezTo>
                  <a:cubicBezTo>
                    <a:pt x="234625" y="4944351"/>
                    <a:pt x="304480" y="4941811"/>
                    <a:pt x="370842" y="4944351"/>
                  </a:cubicBezTo>
                  <a:cubicBezTo>
                    <a:pt x="479118" y="4948161"/>
                    <a:pt x="587393" y="4950701"/>
                    <a:pt x="695669" y="4949431"/>
                  </a:cubicBezTo>
                  <a:cubicBezTo>
                    <a:pt x="765524" y="4948161"/>
                    <a:pt x="831886" y="4950701"/>
                    <a:pt x="901741" y="4950701"/>
                  </a:cubicBezTo>
                  <a:cubicBezTo>
                    <a:pt x="1003031" y="4950701"/>
                    <a:pt x="1104321" y="4949431"/>
                    <a:pt x="1205611" y="4950701"/>
                  </a:cubicBezTo>
                  <a:cubicBezTo>
                    <a:pt x="1355800" y="4951971"/>
                    <a:pt x="3004381" y="4941811"/>
                    <a:pt x="3158062" y="4944351"/>
                  </a:cubicBezTo>
                  <a:cubicBezTo>
                    <a:pt x="3224425" y="4945621"/>
                    <a:pt x="3290787" y="4946891"/>
                    <a:pt x="3353657" y="4946891"/>
                  </a:cubicBezTo>
                  <a:cubicBezTo>
                    <a:pt x="3468918" y="4949431"/>
                    <a:pt x="3580686" y="4945621"/>
                    <a:pt x="3695947" y="4949431"/>
                  </a:cubicBezTo>
                  <a:cubicBezTo>
                    <a:pt x="3790251" y="4951971"/>
                    <a:pt x="3884556" y="4951971"/>
                    <a:pt x="3978860" y="4954511"/>
                  </a:cubicBezTo>
                  <a:cubicBezTo>
                    <a:pt x="4118571" y="4958321"/>
                    <a:pt x="4258281" y="4960861"/>
                    <a:pt x="4397991" y="4962131"/>
                  </a:cubicBezTo>
                  <a:cubicBezTo>
                    <a:pt x="4450383" y="4962131"/>
                    <a:pt x="4472808" y="4960861"/>
                    <a:pt x="4493128" y="4960861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26" name="Group 6">
            <a:extLst>
              <a:ext uri="{FF2B5EF4-FFF2-40B4-BE49-F238E27FC236}">
                <a16:creationId xmlns:a16="http://schemas.microsoft.com/office/drawing/2014/main" id="{DEACCF40-393A-8471-ACF2-0CE79AEC0087}"/>
              </a:ext>
            </a:extLst>
          </p:cNvPr>
          <p:cNvGrpSpPr/>
          <p:nvPr/>
        </p:nvGrpSpPr>
        <p:grpSpPr>
          <a:xfrm>
            <a:off x="1783071" y="3321189"/>
            <a:ext cx="3672886" cy="4166932"/>
            <a:chOff x="0" y="0"/>
            <a:chExt cx="4510908" cy="5117678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DEF1F374-E6F1-17C7-4A1A-64FB151FBD01}"/>
                </a:ext>
              </a:extLst>
            </p:cNvPr>
            <p:cNvSpPr/>
            <p:nvPr/>
          </p:nvSpPr>
          <p:spPr>
            <a:xfrm>
              <a:off x="10160" y="16510"/>
              <a:ext cx="4488048" cy="5089738"/>
            </a:xfrm>
            <a:custGeom>
              <a:avLst/>
              <a:gdLst/>
              <a:ahLst/>
              <a:cxnLst/>
              <a:rect l="l" t="t" r="r" b="b"/>
              <a:pathLst>
                <a:path w="4488048" h="5089738">
                  <a:moveTo>
                    <a:pt x="4488048" y="5089738"/>
                  </a:moveTo>
                  <a:lnTo>
                    <a:pt x="0" y="5082118"/>
                  </a:lnTo>
                  <a:lnTo>
                    <a:pt x="0" y="1778481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CF8EB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D1DDF375-442B-D789-0A44-BB364C13DF67}"/>
                </a:ext>
              </a:extLst>
            </p:cNvPr>
            <p:cNvSpPr/>
            <p:nvPr/>
          </p:nvSpPr>
          <p:spPr>
            <a:xfrm>
              <a:off x="-3810" y="0"/>
              <a:ext cx="4517258" cy="5116408"/>
            </a:xfrm>
            <a:custGeom>
              <a:avLst/>
              <a:gdLst/>
              <a:ahLst/>
              <a:cxnLst/>
              <a:rect l="l" t="t" r="r" b="b"/>
              <a:pathLst>
                <a:path w="4517258" h="5116408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41557"/>
                    <a:pt x="4489318" y="253384"/>
                    <a:pt x="4491858" y="361216"/>
                  </a:cubicBezTo>
                  <a:cubicBezTo>
                    <a:pt x="4491858" y="516974"/>
                    <a:pt x="4504558" y="3588208"/>
                    <a:pt x="4510908" y="3743966"/>
                  </a:cubicBezTo>
                  <a:cubicBezTo>
                    <a:pt x="4517258" y="3979601"/>
                    <a:pt x="4513448" y="4219229"/>
                    <a:pt x="4513448" y="4454863"/>
                  </a:cubicBezTo>
                  <a:cubicBezTo>
                    <a:pt x="4513448" y="4662541"/>
                    <a:pt x="4514718" y="4854243"/>
                    <a:pt x="4515988" y="5055448"/>
                  </a:cubicBezTo>
                  <a:cubicBezTo>
                    <a:pt x="4515988" y="5077039"/>
                    <a:pt x="4515988" y="5091008"/>
                    <a:pt x="4515988" y="5115139"/>
                  </a:cubicBezTo>
                  <a:cubicBezTo>
                    <a:pt x="4493128" y="5115139"/>
                    <a:pt x="4472808" y="5116408"/>
                    <a:pt x="4443397" y="5115139"/>
                  </a:cubicBezTo>
                  <a:cubicBezTo>
                    <a:pt x="4216368" y="5110058"/>
                    <a:pt x="3985846" y="5116408"/>
                    <a:pt x="3758816" y="5111328"/>
                  </a:cubicBezTo>
                  <a:cubicBezTo>
                    <a:pt x="3622599" y="5107518"/>
                    <a:pt x="3489874" y="5110058"/>
                    <a:pt x="3353657" y="5107518"/>
                  </a:cubicBezTo>
                  <a:cubicBezTo>
                    <a:pt x="3290787" y="5106248"/>
                    <a:pt x="3227918" y="5104978"/>
                    <a:pt x="3165048" y="5103708"/>
                  </a:cubicBezTo>
                  <a:cubicBezTo>
                    <a:pt x="3126628" y="5103708"/>
                    <a:pt x="3091700" y="5104978"/>
                    <a:pt x="3053279" y="5104978"/>
                  </a:cubicBezTo>
                  <a:cubicBezTo>
                    <a:pt x="2955483" y="5103708"/>
                    <a:pt x="2686540" y="5104978"/>
                    <a:pt x="2588743" y="5103708"/>
                  </a:cubicBezTo>
                  <a:cubicBezTo>
                    <a:pt x="2518888" y="5102439"/>
                    <a:pt x="1121785" y="5111328"/>
                    <a:pt x="1051930" y="5110058"/>
                  </a:cubicBezTo>
                  <a:cubicBezTo>
                    <a:pt x="1034466" y="5110058"/>
                    <a:pt x="1013510" y="5111328"/>
                    <a:pt x="996046" y="5111328"/>
                  </a:cubicBezTo>
                  <a:cubicBezTo>
                    <a:pt x="954133" y="5111328"/>
                    <a:pt x="915712" y="5112598"/>
                    <a:pt x="873799" y="5112598"/>
                  </a:cubicBezTo>
                  <a:cubicBezTo>
                    <a:pt x="769016" y="5112598"/>
                    <a:pt x="667726" y="5111328"/>
                    <a:pt x="562944" y="5110058"/>
                  </a:cubicBezTo>
                  <a:cubicBezTo>
                    <a:pt x="500074" y="5108789"/>
                    <a:pt x="437205" y="5107518"/>
                    <a:pt x="377828" y="5106248"/>
                  </a:cubicBezTo>
                  <a:cubicBezTo>
                    <a:pt x="266059" y="5104978"/>
                    <a:pt x="154291" y="5103708"/>
                    <a:pt x="48260" y="5103708"/>
                  </a:cubicBezTo>
                  <a:cubicBezTo>
                    <a:pt x="38100" y="5103708"/>
                    <a:pt x="29210" y="5103708"/>
                    <a:pt x="19050" y="5102439"/>
                  </a:cubicBezTo>
                  <a:cubicBezTo>
                    <a:pt x="10160" y="5101168"/>
                    <a:pt x="5080" y="5094818"/>
                    <a:pt x="7620" y="5085928"/>
                  </a:cubicBezTo>
                  <a:cubicBezTo>
                    <a:pt x="16510" y="5053933"/>
                    <a:pt x="12700" y="4954089"/>
                    <a:pt x="11430" y="4850249"/>
                  </a:cubicBezTo>
                  <a:cubicBezTo>
                    <a:pt x="10160" y="4638578"/>
                    <a:pt x="6350" y="4430900"/>
                    <a:pt x="7620" y="4219229"/>
                  </a:cubicBezTo>
                  <a:cubicBezTo>
                    <a:pt x="5080" y="3955638"/>
                    <a:pt x="0" y="692701"/>
                    <a:pt x="7620" y="425117"/>
                  </a:cubicBezTo>
                  <a:cubicBezTo>
                    <a:pt x="8890" y="373197"/>
                    <a:pt x="7620" y="317284"/>
                    <a:pt x="8890" y="265365"/>
                  </a:cubicBezTo>
                  <a:cubicBezTo>
                    <a:pt x="10160" y="181495"/>
                    <a:pt x="12700" y="896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5098628"/>
                  </a:moveTo>
                  <a:cubicBezTo>
                    <a:pt x="4494398" y="5082118"/>
                    <a:pt x="4495668" y="5069418"/>
                    <a:pt x="4495668" y="5056718"/>
                  </a:cubicBezTo>
                  <a:cubicBezTo>
                    <a:pt x="4494398" y="4834274"/>
                    <a:pt x="4493128" y="4622603"/>
                    <a:pt x="4493128" y="4394956"/>
                  </a:cubicBezTo>
                  <a:cubicBezTo>
                    <a:pt x="4493128" y="4291118"/>
                    <a:pt x="4495668" y="4187279"/>
                    <a:pt x="4494398" y="4083440"/>
                  </a:cubicBezTo>
                  <a:cubicBezTo>
                    <a:pt x="4494398" y="3987588"/>
                    <a:pt x="4493128" y="3887743"/>
                    <a:pt x="4491858" y="3791892"/>
                  </a:cubicBezTo>
                  <a:cubicBezTo>
                    <a:pt x="4486778" y="3644121"/>
                    <a:pt x="4475348" y="584869"/>
                    <a:pt x="4475348" y="437098"/>
                  </a:cubicBezTo>
                  <a:cubicBezTo>
                    <a:pt x="4472808" y="313291"/>
                    <a:pt x="4470268" y="185489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656"/>
                  </a:cubicBezTo>
                  <a:cubicBezTo>
                    <a:pt x="31750" y="149545"/>
                    <a:pt x="31750" y="221433"/>
                    <a:pt x="30480" y="293322"/>
                  </a:cubicBezTo>
                  <a:cubicBezTo>
                    <a:pt x="29210" y="413136"/>
                    <a:pt x="26670" y="528956"/>
                    <a:pt x="25400" y="648770"/>
                  </a:cubicBezTo>
                  <a:cubicBezTo>
                    <a:pt x="20320" y="776572"/>
                    <a:pt x="26670" y="3899725"/>
                    <a:pt x="29210" y="4027526"/>
                  </a:cubicBezTo>
                  <a:cubicBezTo>
                    <a:pt x="29210" y="4163316"/>
                    <a:pt x="29210" y="4303099"/>
                    <a:pt x="30480" y="4438888"/>
                  </a:cubicBezTo>
                  <a:cubicBezTo>
                    <a:pt x="30480" y="4538733"/>
                    <a:pt x="33020" y="4638578"/>
                    <a:pt x="33020" y="4738423"/>
                  </a:cubicBezTo>
                  <a:cubicBezTo>
                    <a:pt x="33020" y="4846256"/>
                    <a:pt x="33020" y="4954089"/>
                    <a:pt x="31750" y="5056718"/>
                  </a:cubicBezTo>
                  <a:cubicBezTo>
                    <a:pt x="31750" y="5060528"/>
                    <a:pt x="31750" y="5063068"/>
                    <a:pt x="31750" y="5066878"/>
                  </a:cubicBezTo>
                  <a:cubicBezTo>
                    <a:pt x="31750" y="5077039"/>
                    <a:pt x="35560" y="5080848"/>
                    <a:pt x="44450" y="5080848"/>
                  </a:cubicBezTo>
                  <a:cubicBezTo>
                    <a:pt x="73958" y="5080848"/>
                    <a:pt x="122856" y="5082118"/>
                    <a:pt x="168262" y="5082118"/>
                  </a:cubicBezTo>
                  <a:cubicBezTo>
                    <a:pt x="234625" y="5082118"/>
                    <a:pt x="304480" y="5079578"/>
                    <a:pt x="370842" y="5082118"/>
                  </a:cubicBezTo>
                  <a:cubicBezTo>
                    <a:pt x="479118" y="5085928"/>
                    <a:pt x="587393" y="5088468"/>
                    <a:pt x="695669" y="5087198"/>
                  </a:cubicBezTo>
                  <a:cubicBezTo>
                    <a:pt x="765524" y="5085928"/>
                    <a:pt x="831886" y="5088468"/>
                    <a:pt x="901741" y="5088468"/>
                  </a:cubicBezTo>
                  <a:cubicBezTo>
                    <a:pt x="1003031" y="5088468"/>
                    <a:pt x="1104321" y="5087198"/>
                    <a:pt x="1205611" y="5088468"/>
                  </a:cubicBezTo>
                  <a:cubicBezTo>
                    <a:pt x="1355800" y="5089739"/>
                    <a:pt x="3004381" y="5079578"/>
                    <a:pt x="3158062" y="5082118"/>
                  </a:cubicBezTo>
                  <a:cubicBezTo>
                    <a:pt x="3224425" y="5083389"/>
                    <a:pt x="3290787" y="5084658"/>
                    <a:pt x="3353657" y="5084658"/>
                  </a:cubicBezTo>
                  <a:cubicBezTo>
                    <a:pt x="3468918" y="5087198"/>
                    <a:pt x="3580686" y="5083389"/>
                    <a:pt x="3695947" y="5087198"/>
                  </a:cubicBezTo>
                  <a:cubicBezTo>
                    <a:pt x="3790251" y="5089739"/>
                    <a:pt x="3884556" y="5089739"/>
                    <a:pt x="3978860" y="5092278"/>
                  </a:cubicBezTo>
                  <a:cubicBezTo>
                    <a:pt x="4118571" y="5096089"/>
                    <a:pt x="4258281" y="5098628"/>
                    <a:pt x="4397991" y="5099898"/>
                  </a:cubicBezTo>
                  <a:cubicBezTo>
                    <a:pt x="4450383" y="5099898"/>
                    <a:pt x="4472808" y="5098628"/>
                    <a:pt x="4493128" y="5098628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9" name="Freeform 12">
            <a:extLst>
              <a:ext uri="{FF2B5EF4-FFF2-40B4-BE49-F238E27FC236}">
                <a16:creationId xmlns:a16="http://schemas.microsoft.com/office/drawing/2014/main" id="{20BCF144-24E2-F993-63DB-3B4CF1BEA4DA}"/>
              </a:ext>
            </a:extLst>
          </p:cNvPr>
          <p:cNvSpPr/>
          <p:nvPr/>
        </p:nvSpPr>
        <p:spPr>
          <a:xfrm rot="-1994143">
            <a:off x="4279062" y="3013383"/>
            <a:ext cx="1011544" cy="746131"/>
          </a:xfrm>
          <a:custGeom>
            <a:avLst/>
            <a:gdLst/>
            <a:ahLst/>
            <a:cxnLst/>
            <a:rect l="l" t="t" r="r" b="b"/>
            <a:pathLst>
              <a:path w="1011544" h="746131">
                <a:moveTo>
                  <a:pt x="0" y="0"/>
                </a:moveTo>
                <a:lnTo>
                  <a:pt x="1011544" y="0"/>
                </a:lnTo>
                <a:lnTo>
                  <a:pt x="1011544" y="746131"/>
                </a:lnTo>
                <a:lnTo>
                  <a:pt x="0" y="746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23405" r="-104297" b="-32650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0" name="Group 3">
            <a:extLst>
              <a:ext uri="{FF2B5EF4-FFF2-40B4-BE49-F238E27FC236}">
                <a16:creationId xmlns:a16="http://schemas.microsoft.com/office/drawing/2014/main" id="{2F37A102-043B-5ABB-09E8-CF7439BCAAFD}"/>
              </a:ext>
            </a:extLst>
          </p:cNvPr>
          <p:cNvGrpSpPr/>
          <p:nvPr/>
        </p:nvGrpSpPr>
        <p:grpSpPr>
          <a:xfrm rot="218793">
            <a:off x="6216843" y="3315158"/>
            <a:ext cx="3672886" cy="4054759"/>
            <a:chOff x="0" y="0"/>
            <a:chExt cx="4510908" cy="4979911"/>
          </a:xfrm>
        </p:grpSpPr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52601659-1622-ECCD-3FB2-BAE12F37E6FE}"/>
                </a:ext>
              </a:extLst>
            </p:cNvPr>
            <p:cNvSpPr/>
            <p:nvPr/>
          </p:nvSpPr>
          <p:spPr>
            <a:xfrm>
              <a:off x="10160" y="16510"/>
              <a:ext cx="4488048" cy="4951971"/>
            </a:xfrm>
            <a:custGeom>
              <a:avLst/>
              <a:gdLst/>
              <a:ahLst/>
              <a:cxnLst/>
              <a:rect l="l" t="t" r="r" b="b"/>
              <a:pathLst>
                <a:path w="4488048" h="4951971">
                  <a:moveTo>
                    <a:pt x="4488048" y="4951971"/>
                  </a:moveTo>
                  <a:lnTo>
                    <a:pt x="0" y="4944351"/>
                  </a:lnTo>
                  <a:lnTo>
                    <a:pt x="0" y="1730700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AEA84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4998D355-4597-AEF6-3351-E42E37F5C9AB}"/>
                </a:ext>
              </a:extLst>
            </p:cNvPr>
            <p:cNvSpPr/>
            <p:nvPr/>
          </p:nvSpPr>
          <p:spPr>
            <a:xfrm>
              <a:off x="-3810" y="0"/>
              <a:ext cx="4517258" cy="4978641"/>
            </a:xfrm>
            <a:custGeom>
              <a:avLst/>
              <a:gdLst/>
              <a:ahLst/>
              <a:cxnLst/>
              <a:rect l="l" t="t" r="r" b="b"/>
              <a:pathLst>
                <a:path w="4517258" h="4978641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39425"/>
                    <a:pt x="4489318" y="248164"/>
                    <a:pt x="4491858" y="353020"/>
                  </a:cubicBezTo>
                  <a:cubicBezTo>
                    <a:pt x="4491858" y="504478"/>
                    <a:pt x="4504558" y="3490918"/>
                    <a:pt x="4510908" y="3642376"/>
                  </a:cubicBezTo>
                  <a:cubicBezTo>
                    <a:pt x="4517258" y="3871505"/>
                    <a:pt x="4513448" y="4104517"/>
                    <a:pt x="4513448" y="4333646"/>
                  </a:cubicBezTo>
                  <a:cubicBezTo>
                    <a:pt x="4513448" y="4535589"/>
                    <a:pt x="4514718" y="4721999"/>
                    <a:pt x="4515988" y="4917681"/>
                  </a:cubicBezTo>
                  <a:cubicBezTo>
                    <a:pt x="4515988" y="4939271"/>
                    <a:pt x="4515988" y="4953241"/>
                    <a:pt x="4515988" y="4977371"/>
                  </a:cubicBezTo>
                  <a:cubicBezTo>
                    <a:pt x="4493128" y="4977371"/>
                    <a:pt x="4472808" y="4978641"/>
                    <a:pt x="4443397" y="4977371"/>
                  </a:cubicBezTo>
                  <a:cubicBezTo>
                    <a:pt x="4216368" y="4972291"/>
                    <a:pt x="3985846" y="4978641"/>
                    <a:pt x="3758816" y="4973561"/>
                  </a:cubicBezTo>
                  <a:cubicBezTo>
                    <a:pt x="3622599" y="4969751"/>
                    <a:pt x="3489874" y="4972291"/>
                    <a:pt x="3353657" y="4969751"/>
                  </a:cubicBezTo>
                  <a:cubicBezTo>
                    <a:pt x="3290787" y="4968481"/>
                    <a:pt x="3227918" y="4967211"/>
                    <a:pt x="3165048" y="4965941"/>
                  </a:cubicBezTo>
                  <a:cubicBezTo>
                    <a:pt x="3126628" y="4965941"/>
                    <a:pt x="3091700" y="4967211"/>
                    <a:pt x="3053279" y="4967211"/>
                  </a:cubicBezTo>
                  <a:cubicBezTo>
                    <a:pt x="2955483" y="4965941"/>
                    <a:pt x="2686540" y="4967211"/>
                    <a:pt x="2588743" y="4965941"/>
                  </a:cubicBezTo>
                  <a:cubicBezTo>
                    <a:pt x="2518888" y="4964671"/>
                    <a:pt x="1121785" y="4973561"/>
                    <a:pt x="1051930" y="4972291"/>
                  </a:cubicBezTo>
                  <a:cubicBezTo>
                    <a:pt x="1034466" y="4972291"/>
                    <a:pt x="1013510" y="4973561"/>
                    <a:pt x="996046" y="4973561"/>
                  </a:cubicBezTo>
                  <a:cubicBezTo>
                    <a:pt x="954133" y="4973561"/>
                    <a:pt x="915712" y="4974831"/>
                    <a:pt x="873799" y="4974831"/>
                  </a:cubicBezTo>
                  <a:cubicBezTo>
                    <a:pt x="769016" y="4974831"/>
                    <a:pt x="667726" y="4973561"/>
                    <a:pt x="562944" y="4972291"/>
                  </a:cubicBezTo>
                  <a:cubicBezTo>
                    <a:pt x="500074" y="4971021"/>
                    <a:pt x="437205" y="4969751"/>
                    <a:pt x="377828" y="4968481"/>
                  </a:cubicBezTo>
                  <a:cubicBezTo>
                    <a:pt x="266059" y="4967211"/>
                    <a:pt x="154291" y="4965941"/>
                    <a:pt x="48260" y="4965941"/>
                  </a:cubicBezTo>
                  <a:cubicBezTo>
                    <a:pt x="38100" y="4965941"/>
                    <a:pt x="29210" y="4965941"/>
                    <a:pt x="19050" y="4964671"/>
                  </a:cubicBezTo>
                  <a:cubicBezTo>
                    <a:pt x="10160" y="4963401"/>
                    <a:pt x="5080" y="4957051"/>
                    <a:pt x="7620" y="4948161"/>
                  </a:cubicBezTo>
                  <a:cubicBezTo>
                    <a:pt x="16510" y="4916176"/>
                    <a:pt x="12700" y="4819088"/>
                    <a:pt x="11430" y="4718116"/>
                  </a:cubicBezTo>
                  <a:cubicBezTo>
                    <a:pt x="10160" y="4512289"/>
                    <a:pt x="6350" y="4310344"/>
                    <a:pt x="7620" y="4104517"/>
                  </a:cubicBezTo>
                  <a:cubicBezTo>
                    <a:pt x="5080" y="3848203"/>
                    <a:pt x="0" y="675353"/>
                    <a:pt x="7620" y="415156"/>
                  </a:cubicBezTo>
                  <a:cubicBezTo>
                    <a:pt x="8890" y="364670"/>
                    <a:pt x="7620" y="310301"/>
                    <a:pt x="8890" y="259815"/>
                  </a:cubicBezTo>
                  <a:cubicBezTo>
                    <a:pt x="10160" y="178261"/>
                    <a:pt x="12700" y="889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4960861"/>
                  </a:moveTo>
                  <a:cubicBezTo>
                    <a:pt x="4494398" y="4944351"/>
                    <a:pt x="4495668" y="4931651"/>
                    <a:pt x="4495668" y="4918951"/>
                  </a:cubicBezTo>
                  <a:cubicBezTo>
                    <a:pt x="4494398" y="4702582"/>
                    <a:pt x="4493128" y="4496755"/>
                    <a:pt x="4493128" y="4275393"/>
                  </a:cubicBezTo>
                  <a:cubicBezTo>
                    <a:pt x="4493128" y="4174421"/>
                    <a:pt x="4495668" y="4073449"/>
                    <a:pt x="4494398" y="3972477"/>
                  </a:cubicBezTo>
                  <a:cubicBezTo>
                    <a:pt x="4494398" y="3879272"/>
                    <a:pt x="4493128" y="3782183"/>
                    <a:pt x="4491858" y="3688979"/>
                  </a:cubicBezTo>
                  <a:cubicBezTo>
                    <a:pt x="4486778" y="3545287"/>
                    <a:pt x="4475348" y="570498"/>
                    <a:pt x="4475348" y="426807"/>
                  </a:cubicBezTo>
                  <a:cubicBezTo>
                    <a:pt x="4472808" y="306417"/>
                    <a:pt x="4470268" y="182144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289"/>
                  </a:cubicBezTo>
                  <a:cubicBezTo>
                    <a:pt x="31750" y="147192"/>
                    <a:pt x="31750" y="217096"/>
                    <a:pt x="30480" y="287000"/>
                  </a:cubicBezTo>
                  <a:cubicBezTo>
                    <a:pt x="29210" y="403506"/>
                    <a:pt x="26670" y="516129"/>
                    <a:pt x="25400" y="632635"/>
                  </a:cubicBezTo>
                  <a:cubicBezTo>
                    <a:pt x="20320" y="756908"/>
                    <a:pt x="26670" y="3793834"/>
                    <a:pt x="29210" y="3918107"/>
                  </a:cubicBezTo>
                  <a:cubicBezTo>
                    <a:pt x="29210" y="4050147"/>
                    <a:pt x="29210" y="4186071"/>
                    <a:pt x="30480" y="4318112"/>
                  </a:cubicBezTo>
                  <a:cubicBezTo>
                    <a:pt x="30480" y="4415200"/>
                    <a:pt x="33020" y="4512289"/>
                    <a:pt x="33020" y="4609377"/>
                  </a:cubicBezTo>
                  <a:cubicBezTo>
                    <a:pt x="33020" y="4714232"/>
                    <a:pt x="33020" y="4819088"/>
                    <a:pt x="31750" y="4918951"/>
                  </a:cubicBezTo>
                  <a:cubicBezTo>
                    <a:pt x="31750" y="4922761"/>
                    <a:pt x="31750" y="4925301"/>
                    <a:pt x="31750" y="4929111"/>
                  </a:cubicBezTo>
                  <a:cubicBezTo>
                    <a:pt x="31750" y="4939271"/>
                    <a:pt x="35560" y="4943081"/>
                    <a:pt x="44450" y="4943081"/>
                  </a:cubicBezTo>
                  <a:cubicBezTo>
                    <a:pt x="73958" y="4943081"/>
                    <a:pt x="122856" y="4944351"/>
                    <a:pt x="168262" y="4944351"/>
                  </a:cubicBezTo>
                  <a:cubicBezTo>
                    <a:pt x="234625" y="4944351"/>
                    <a:pt x="304480" y="4941811"/>
                    <a:pt x="370842" y="4944351"/>
                  </a:cubicBezTo>
                  <a:cubicBezTo>
                    <a:pt x="479118" y="4948161"/>
                    <a:pt x="587393" y="4950701"/>
                    <a:pt x="695669" y="4949431"/>
                  </a:cubicBezTo>
                  <a:cubicBezTo>
                    <a:pt x="765524" y="4948161"/>
                    <a:pt x="831886" y="4950701"/>
                    <a:pt x="901741" y="4950701"/>
                  </a:cubicBezTo>
                  <a:cubicBezTo>
                    <a:pt x="1003031" y="4950701"/>
                    <a:pt x="1104321" y="4949431"/>
                    <a:pt x="1205611" y="4950701"/>
                  </a:cubicBezTo>
                  <a:cubicBezTo>
                    <a:pt x="1355800" y="4951971"/>
                    <a:pt x="3004381" y="4941811"/>
                    <a:pt x="3158062" y="4944351"/>
                  </a:cubicBezTo>
                  <a:cubicBezTo>
                    <a:pt x="3224425" y="4945621"/>
                    <a:pt x="3290787" y="4946891"/>
                    <a:pt x="3353657" y="4946891"/>
                  </a:cubicBezTo>
                  <a:cubicBezTo>
                    <a:pt x="3468918" y="4949431"/>
                    <a:pt x="3580686" y="4945621"/>
                    <a:pt x="3695947" y="4949431"/>
                  </a:cubicBezTo>
                  <a:cubicBezTo>
                    <a:pt x="3790251" y="4951971"/>
                    <a:pt x="3884556" y="4951971"/>
                    <a:pt x="3978860" y="4954511"/>
                  </a:cubicBezTo>
                  <a:cubicBezTo>
                    <a:pt x="4118571" y="4958321"/>
                    <a:pt x="4258281" y="4960861"/>
                    <a:pt x="4397991" y="4962131"/>
                  </a:cubicBezTo>
                  <a:cubicBezTo>
                    <a:pt x="4450383" y="4962131"/>
                    <a:pt x="4472808" y="4960861"/>
                    <a:pt x="4493128" y="4960861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33" name="Group 6">
            <a:extLst>
              <a:ext uri="{FF2B5EF4-FFF2-40B4-BE49-F238E27FC236}">
                <a16:creationId xmlns:a16="http://schemas.microsoft.com/office/drawing/2014/main" id="{10615691-817C-4AB9-788C-19E9B1DC782F}"/>
              </a:ext>
            </a:extLst>
          </p:cNvPr>
          <p:cNvGrpSpPr/>
          <p:nvPr/>
        </p:nvGrpSpPr>
        <p:grpSpPr>
          <a:xfrm>
            <a:off x="6503088" y="3520226"/>
            <a:ext cx="3672886" cy="4166932"/>
            <a:chOff x="0" y="0"/>
            <a:chExt cx="4510908" cy="5117678"/>
          </a:xfrm>
        </p:grpSpPr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00286E1F-99CE-CDE3-718B-E88D7758623D}"/>
                </a:ext>
              </a:extLst>
            </p:cNvPr>
            <p:cNvSpPr/>
            <p:nvPr/>
          </p:nvSpPr>
          <p:spPr>
            <a:xfrm>
              <a:off x="10160" y="16510"/>
              <a:ext cx="4488048" cy="5089738"/>
            </a:xfrm>
            <a:custGeom>
              <a:avLst/>
              <a:gdLst/>
              <a:ahLst/>
              <a:cxnLst/>
              <a:rect l="l" t="t" r="r" b="b"/>
              <a:pathLst>
                <a:path w="4488048" h="5089738">
                  <a:moveTo>
                    <a:pt x="4488048" y="5089738"/>
                  </a:moveTo>
                  <a:lnTo>
                    <a:pt x="0" y="5082118"/>
                  </a:lnTo>
                  <a:lnTo>
                    <a:pt x="0" y="1778481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CF8EB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37D2DE85-D924-0C7D-2A67-BBA8FB0C0028}"/>
                </a:ext>
              </a:extLst>
            </p:cNvPr>
            <p:cNvSpPr/>
            <p:nvPr/>
          </p:nvSpPr>
          <p:spPr>
            <a:xfrm>
              <a:off x="-3810" y="0"/>
              <a:ext cx="4517258" cy="5116408"/>
            </a:xfrm>
            <a:custGeom>
              <a:avLst/>
              <a:gdLst/>
              <a:ahLst/>
              <a:cxnLst/>
              <a:rect l="l" t="t" r="r" b="b"/>
              <a:pathLst>
                <a:path w="4517258" h="5116408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41557"/>
                    <a:pt x="4489318" y="253384"/>
                    <a:pt x="4491858" y="361216"/>
                  </a:cubicBezTo>
                  <a:cubicBezTo>
                    <a:pt x="4491858" y="516974"/>
                    <a:pt x="4504558" y="3588208"/>
                    <a:pt x="4510908" y="3743966"/>
                  </a:cubicBezTo>
                  <a:cubicBezTo>
                    <a:pt x="4517258" y="3979601"/>
                    <a:pt x="4513448" y="4219229"/>
                    <a:pt x="4513448" y="4454863"/>
                  </a:cubicBezTo>
                  <a:cubicBezTo>
                    <a:pt x="4513448" y="4662541"/>
                    <a:pt x="4514718" y="4854243"/>
                    <a:pt x="4515988" y="5055448"/>
                  </a:cubicBezTo>
                  <a:cubicBezTo>
                    <a:pt x="4515988" y="5077039"/>
                    <a:pt x="4515988" y="5091008"/>
                    <a:pt x="4515988" y="5115139"/>
                  </a:cubicBezTo>
                  <a:cubicBezTo>
                    <a:pt x="4493128" y="5115139"/>
                    <a:pt x="4472808" y="5116408"/>
                    <a:pt x="4443397" y="5115139"/>
                  </a:cubicBezTo>
                  <a:cubicBezTo>
                    <a:pt x="4216368" y="5110058"/>
                    <a:pt x="3985846" y="5116408"/>
                    <a:pt x="3758816" y="5111328"/>
                  </a:cubicBezTo>
                  <a:cubicBezTo>
                    <a:pt x="3622599" y="5107518"/>
                    <a:pt x="3489874" y="5110058"/>
                    <a:pt x="3353657" y="5107518"/>
                  </a:cubicBezTo>
                  <a:cubicBezTo>
                    <a:pt x="3290787" y="5106248"/>
                    <a:pt x="3227918" y="5104978"/>
                    <a:pt x="3165048" y="5103708"/>
                  </a:cubicBezTo>
                  <a:cubicBezTo>
                    <a:pt x="3126628" y="5103708"/>
                    <a:pt x="3091700" y="5104978"/>
                    <a:pt x="3053279" y="5104978"/>
                  </a:cubicBezTo>
                  <a:cubicBezTo>
                    <a:pt x="2955483" y="5103708"/>
                    <a:pt x="2686540" y="5104978"/>
                    <a:pt x="2588743" y="5103708"/>
                  </a:cubicBezTo>
                  <a:cubicBezTo>
                    <a:pt x="2518888" y="5102439"/>
                    <a:pt x="1121785" y="5111328"/>
                    <a:pt x="1051930" y="5110058"/>
                  </a:cubicBezTo>
                  <a:cubicBezTo>
                    <a:pt x="1034466" y="5110058"/>
                    <a:pt x="1013510" y="5111328"/>
                    <a:pt x="996046" y="5111328"/>
                  </a:cubicBezTo>
                  <a:cubicBezTo>
                    <a:pt x="954133" y="5111328"/>
                    <a:pt x="915712" y="5112598"/>
                    <a:pt x="873799" y="5112598"/>
                  </a:cubicBezTo>
                  <a:cubicBezTo>
                    <a:pt x="769016" y="5112598"/>
                    <a:pt x="667726" y="5111328"/>
                    <a:pt x="562944" y="5110058"/>
                  </a:cubicBezTo>
                  <a:cubicBezTo>
                    <a:pt x="500074" y="5108789"/>
                    <a:pt x="437205" y="5107518"/>
                    <a:pt x="377828" y="5106248"/>
                  </a:cubicBezTo>
                  <a:cubicBezTo>
                    <a:pt x="266059" y="5104978"/>
                    <a:pt x="154291" y="5103708"/>
                    <a:pt x="48260" y="5103708"/>
                  </a:cubicBezTo>
                  <a:cubicBezTo>
                    <a:pt x="38100" y="5103708"/>
                    <a:pt x="29210" y="5103708"/>
                    <a:pt x="19050" y="5102439"/>
                  </a:cubicBezTo>
                  <a:cubicBezTo>
                    <a:pt x="10160" y="5101168"/>
                    <a:pt x="5080" y="5094818"/>
                    <a:pt x="7620" y="5085928"/>
                  </a:cubicBezTo>
                  <a:cubicBezTo>
                    <a:pt x="16510" y="5053933"/>
                    <a:pt x="12700" y="4954089"/>
                    <a:pt x="11430" y="4850249"/>
                  </a:cubicBezTo>
                  <a:cubicBezTo>
                    <a:pt x="10160" y="4638578"/>
                    <a:pt x="6350" y="4430900"/>
                    <a:pt x="7620" y="4219229"/>
                  </a:cubicBezTo>
                  <a:cubicBezTo>
                    <a:pt x="5080" y="3955638"/>
                    <a:pt x="0" y="692701"/>
                    <a:pt x="7620" y="425117"/>
                  </a:cubicBezTo>
                  <a:cubicBezTo>
                    <a:pt x="8890" y="373197"/>
                    <a:pt x="7620" y="317284"/>
                    <a:pt x="8890" y="265365"/>
                  </a:cubicBezTo>
                  <a:cubicBezTo>
                    <a:pt x="10160" y="181495"/>
                    <a:pt x="12700" y="896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5098628"/>
                  </a:moveTo>
                  <a:cubicBezTo>
                    <a:pt x="4494398" y="5082118"/>
                    <a:pt x="4495668" y="5069418"/>
                    <a:pt x="4495668" y="5056718"/>
                  </a:cubicBezTo>
                  <a:cubicBezTo>
                    <a:pt x="4494398" y="4834274"/>
                    <a:pt x="4493128" y="4622603"/>
                    <a:pt x="4493128" y="4394956"/>
                  </a:cubicBezTo>
                  <a:cubicBezTo>
                    <a:pt x="4493128" y="4291118"/>
                    <a:pt x="4495668" y="4187279"/>
                    <a:pt x="4494398" y="4083440"/>
                  </a:cubicBezTo>
                  <a:cubicBezTo>
                    <a:pt x="4494398" y="3987588"/>
                    <a:pt x="4493128" y="3887743"/>
                    <a:pt x="4491858" y="3791892"/>
                  </a:cubicBezTo>
                  <a:cubicBezTo>
                    <a:pt x="4486778" y="3644121"/>
                    <a:pt x="4475348" y="584869"/>
                    <a:pt x="4475348" y="437098"/>
                  </a:cubicBezTo>
                  <a:cubicBezTo>
                    <a:pt x="4472808" y="313291"/>
                    <a:pt x="4470268" y="185489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656"/>
                  </a:cubicBezTo>
                  <a:cubicBezTo>
                    <a:pt x="31750" y="149545"/>
                    <a:pt x="31750" y="221433"/>
                    <a:pt x="30480" y="293322"/>
                  </a:cubicBezTo>
                  <a:cubicBezTo>
                    <a:pt x="29210" y="413136"/>
                    <a:pt x="26670" y="528956"/>
                    <a:pt x="25400" y="648770"/>
                  </a:cubicBezTo>
                  <a:cubicBezTo>
                    <a:pt x="20320" y="776572"/>
                    <a:pt x="26670" y="3899725"/>
                    <a:pt x="29210" y="4027526"/>
                  </a:cubicBezTo>
                  <a:cubicBezTo>
                    <a:pt x="29210" y="4163316"/>
                    <a:pt x="29210" y="4303099"/>
                    <a:pt x="30480" y="4438888"/>
                  </a:cubicBezTo>
                  <a:cubicBezTo>
                    <a:pt x="30480" y="4538733"/>
                    <a:pt x="33020" y="4638578"/>
                    <a:pt x="33020" y="4738423"/>
                  </a:cubicBezTo>
                  <a:cubicBezTo>
                    <a:pt x="33020" y="4846256"/>
                    <a:pt x="33020" y="4954089"/>
                    <a:pt x="31750" y="5056718"/>
                  </a:cubicBezTo>
                  <a:cubicBezTo>
                    <a:pt x="31750" y="5060528"/>
                    <a:pt x="31750" y="5063068"/>
                    <a:pt x="31750" y="5066878"/>
                  </a:cubicBezTo>
                  <a:cubicBezTo>
                    <a:pt x="31750" y="5077039"/>
                    <a:pt x="35560" y="5080848"/>
                    <a:pt x="44450" y="5080848"/>
                  </a:cubicBezTo>
                  <a:cubicBezTo>
                    <a:pt x="73958" y="5080848"/>
                    <a:pt x="122856" y="5082118"/>
                    <a:pt x="168262" y="5082118"/>
                  </a:cubicBezTo>
                  <a:cubicBezTo>
                    <a:pt x="234625" y="5082118"/>
                    <a:pt x="304480" y="5079578"/>
                    <a:pt x="370842" y="5082118"/>
                  </a:cubicBezTo>
                  <a:cubicBezTo>
                    <a:pt x="479118" y="5085928"/>
                    <a:pt x="587393" y="5088468"/>
                    <a:pt x="695669" y="5087198"/>
                  </a:cubicBezTo>
                  <a:cubicBezTo>
                    <a:pt x="765524" y="5085928"/>
                    <a:pt x="831886" y="5088468"/>
                    <a:pt x="901741" y="5088468"/>
                  </a:cubicBezTo>
                  <a:cubicBezTo>
                    <a:pt x="1003031" y="5088468"/>
                    <a:pt x="1104321" y="5087198"/>
                    <a:pt x="1205611" y="5088468"/>
                  </a:cubicBezTo>
                  <a:cubicBezTo>
                    <a:pt x="1355800" y="5089739"/>
                    <a:pt x="3004381" y="5079578"/>
                    <a:pt x="3158062" y="5082118"/>
                  </a:cubicBezTo>
                  <a:cubicBezTo>
                    <a:pt x="3224425" y="5083389"/>
                    <a:pt x="3290787" y="5084658"/>
                    <a:pt x="3353657" y="5084658"/>
                  </a:cubicBezTo>
                  <a:cubicBezTo>
                    <a:pt x="3468918" y="5087198"/>
                    <a:pt x="3580686" y="5083389"/>
                    <a:pt x="3695947" y="5087198"/>
                  </a:cubicBezTo>
                  <a:cubicBezTo>
                    <a:pt x="3790251" y="5089739"/>
                    <a:pt x="3884556" y="5089739"/>
                    <a:pt x="3978860" y="5092278"/>
                  </a:cubicBezTo>
                  <a:cubicBezTo>
                    <a:pt x="4118571" y="5096089"/>
                    <a:pt x="4258281" y="5098628"/>
                    <a:pt x="4397991" y="5099898"/>
                  </a:cubicBezTo>
                  <a:cubicBezTo>
                    <a:pt x="4450383" y="5099898"/>
                    <a:pt x="4472808" y="5098628"/>
                    <a:pt x="4493128" y="5098628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36" name="Freeform 12">
            <a:extLst>
              <a:ext uri="{FF2B5EF4-FFF2-40B4-BE49-F238E27FC236}">
                <a16:creationId xmlns:a16="http://schemas.microsoft.com/office/drawing/2014/main" id="{BB3D2F7A-BE10-EFE6-8627-027396029A25}"/>
              </a:ext>
            </a:extLst>
          </p:cNvPr>
          <p:cNvSpPr/>
          <p:nvPr/>
        </p:nvSpPr>
        <p:spPr>
          <a:xfrm rot="-1994143">
            <a:off x="8999079" y="3212420"/>
            <a:ext cx="1011544" cy="746131"/>
          </a:xfrm>
          <a:custGeom>
            <a:avLst/>
            <a:gdLst/>
            <a:ahLst/>
            <a:cxnLst/>
            <a:rect l="l" t="t" r="r" b="b"/>
            <a:pathLst>
              <a:path w="1011544" h="746131">
                <a:moveTo>
                  <a:pt x="0" y="0"/>
                </a:moveTo>
                <a:lnTo>
                  <a:pt x="1011544" y="0"/>
                </a:lnTo>
                <a:lnTo>
                  <a:pt x="1011544" y="746131"/>
                </a:lnTo>
                <a:lnTo>
                  <a:pt x="0" y="746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23405" r="-104297" b="-32650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09545769-5640-65F9-2CF9-B8C42BAB7858}"/>
              </a:ext>
            </a:extLst>
          </p:cNvPr>
          <p:cNvGrpSpPr/>
          <p:nvPr/>
        </p:nvGrpSpPr>
        <p:grpSpPr>
          <a:xfrm rot="218793">
            <a:off x="10933212" y="3310286"/>
            <a:ext cx="6340088" cy="4054759"/>
            <a:chOff x="0" y="0"/>
            <a:chExt cx="4510908" cy="4979911"/>
          </a:xfrm>
        </p:grpSpPr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id="{2BF43226-C89D-BB0A-21EB-C087AA3CF99F}"/>
                </a:ext>
              </a:extLst>
            </p:cNvPr>
            <p:cNvSpPr/>
            <p:nvPr/>
          </p:nvSpPr>
          <p:spPr>
            <a:xfrm>
              <a:off x="10160" y="16510"/>
              <a:ext cx="4488048" cy="4951971"/>
            </a:xfrm>
            <a:custGeom>
              <a:avLst/>
              <a:gdLst/>
              <a:ahLst/>
              <a:cxnLst/>
              <a:rect l="l" t="t" r="r" b="b"/>
              <a:pathLst>
                <a:path w="4488048" h="4951971">
                  <a:moveTo>
                    <a:pt x="4488048" y="4951971"/>
                  </a:moveTo>
                  <a:lnTo>
                    <a:pt x="0" y="4944351"/>
                  </a:lnTo>
                  <a:lnTo>
                    <a:pt x="0" y="1730700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AEA84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AFEEFEEB-BD45-1D16-829D-89E84C78E215}"/>
                </a:ext>
              </a:extLst>
            </p:cNvPr>
            <p:cNvSpPr/>
            <p:nvPr/>
          </p:nvSpPr>
          <p:spPr>
            <a:xfrm>
              <a:off x="-3810" y="0"/>
              <a:ext cx="4517258" cy="4978641"/>
            </a:xfrm>
            <a:custGeom>
              <a:avLst/>
              <a:gdLst/>
              <a:ahLst/>
              <a:cxnLst/>
              <a:rect l="l" t="t" r="r" b="b"/>
              <a:pathLst>
                <a:path w="4517258" h="4978641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39425"/>
                    <a:pt x="4489318" y="248164"/>
                    <a:pt x="4491858" y="353020"/>
                  </a:cubicBezTo>
                  <a:cubicBezTo>
                    <a:pt x="4491858" y="504478"/>
                    <a:pt x="4504558" y="3490918"/>
                    <a:pt x="4510908" y="3642376"/>
                  </a:cubicBezTo>
                  <a:cubicBezTo>
                    <a:pt x="4517258" y="3871505"/>
                    <a:pt x="4513448" y="4104517"/>
                    <a:pt x="4513448" y="4333646"/>
                  </a:cubicBezTo>
                  <a:cubicBezTo>
                    <a:pt x="4513448" y="4535589"/>
                    <a:pt x="4514718" y="4721999"/>
                    <a:pt x="4515988" y="4917681"/>
                  </a:cubicBezTo>
                  <a:cubicBezTo>
                    <a:pt x="4515988" y="4939271"/>
                    <a:pt x="4515988" y="4953241"/>
                    <a:pt x="4515988" y="4977371"/>
                  </a:cubicBezTo>
                  <a:cubicBezTo>
                    <a:pt x="4493128" y="4977371"/>
                    <a:pt x="4472808" y="4978641"/>
                    <a:pt x="4443397" y="4977371"/>
                  </a:cubicBezTo>
                  <a:cubicBezTo>
                    <a:pt x="4216368" y="4972291"/>
                    <a:pt x="3985846" y="4978641"/>
                    <a:pt x="3758816" y="4973561"/>
                  </a:cubicBezTo>
                  <a:cubicBezTo>
                    <a:pt x="3622599" y="4969751"/>
                    <a:pt x="3489874" y="4972291"/>
                    <a:pt x="3353657" y="4969751"/>
                  </a:cubicBezTo>
                  <a:cubicBezTo>
                    <a:pt x="3290787" y="4968481"/>
                    <a:pt x="3227918" y="4967211"/>
                    <a:pt x="3165048" y="4965941"/>
                  </a:cubicBezTo>
                  <a:cubicBezTo>
                    <a:pt x="3126628" y="4965941"/>
                    <a:pt x="3091700" y="4967211"/>
                    <a:pt x="3053279" y="4967211"/>
                  </a:cubicBezTo>
                  <a:cubicBezTo>
                    <a:pt x="2955483" y="4965941"/>
                    <a:pt x="2686540" y="4967211"/>
                    <a:pt x="2588743" y="4965941"/>
                  </a:cubicBezTo>
                  <a:cubicBezTo>
                    <a:pt x="2518888" y="4964671"/>
                    <a:pt x="1121785" y="4973561"/>
                    <a:pt x="1051930" y="4972291"/>
                  </a:cubicBezTo>
                  <a:cubicBezTo>
                    <a:pt x="1034466" y="4972291"/>
                    <a:pt x="1013510" y="4973561"/>
                    <a:pt x="996046" y="4973561"/>
                  </a:cubicBezTo>
                  <a:cubicBezTo>
                    <a:pt x="954133" y="4973561"/>
                    <a:pt x="915712" y="4974831"/>
                    <a:pt x="873799" y="4974831"/>
                  </a:cubicBezTo>
                  <a:cubicBezTo>
                    <a:pt x="769016" y="4974831"/>
                    <a:pt x="667726" y="4973561"/>
                    <a:pt x="562944" y="4972291"/>
                  </a:cubicBezTo>
                  <a:cubicBezTo>
                    <a:pt x="500074" y="4971021"/>
                    <a:pt x="437205" y="4969751"/>
                    <a:pt x="377828" y="4968481"/>
                  </a:cubicBezTo>
                  <a:cubicBezTo>
                    <a:pt x="266059" y="4967211"/>
                    <a:pt x="154291" y="4965941"/>
                    <a:pt x="48260" y="4965941"/>
                  </a:cubicBezTo>
                  <a:cubicBezTo>
                    <a:pt x="38100" y="4965941"/>
                    <a:pt x="29210" y="4965941"/>
                    <a:pt x="19050" y="4964671"/>
                  </a:cubicBezTo>
                  <a:cubicBezTo>
                    <a:pt x="10160" y="4963401"/>
                    <a:pt x="5080" y="4957051"/>
                    <a:pt x="7620" y="4948161"/>
                  </a:cubicBezTo>
                  <a:cubicBezTo>
                    <a:pt x="16510" y="4916176"/>
                    <a:pt x="12700" y="4819088"/>
                    <a:pt x="11430" y="4718116"/>
                  </a:cubicBezTo>
                  <a:cubicBezTo>
                    <a:pt x="10160" y="4512289"/>
                    <a:pt x="6350" y="4310344"/>
                    <a:pt x="7620" y="4104517"/>
                  </a:cubicBezTo>
                  <a:cubicBezTo>
                    <a:pt x="5080" y="3848203"/>
                    <a:pt x="0" y="675353"/>
                    <a:pt x="7620" y="415156"/>
                  </a:cubicBezTo>
                  <a:cubicBezTo>
                    <a:pt x="8890" y="364670"/>
                    <a:pt x="7620" y="310301"/>
                    <a:pt x="8890" y="259815"/>
                  </a:cubicBezTo>
                  <a:cubicBezTo>
                    <a:pt x="10160" y="178261"/>
                    <a:pt x="12700" y="889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4960861"/>
                  </a:moveTo>
                  <a:cubicBezTo>
                    <a:pt x="4494398" y="4944351"/>
                    <a:pt x="4495668" y="4931651"/>
                    <a:pt x="4495668" y="4918951"/>
                  </a:cubicBezTo>
                  <a:cubicBezTo>
                    <a:pt x="4494398" y="4702582"/>
                    <a:pt x="4493128" y="4496755"/>
                    <a:pt x="4493128" y="4275393"/>
                  </a:cubicBezTo>
                  <a:cubicBezTo>
                    <a:pt x="4493128" y="4174421"/>
                    <a:pt x="4495668" y="4073449"/>
                    <a:pt x="4494398" y="3972477"/>
                  </a:cubicBezTo>
                  <a:cubicBezTo>
                    <a:pt x="4494398" y="3879272"/>
                    <a:pt x="4493128" y="3782183"/>
                    <a:pt x="4491858" y="3688979"/>
                  </a:cubicBezTo>
                  <a:cubicBezTo>
                    <a:pt x="4486778" y="3545287"/>
                    <a:pt x="4475348" y="570498"/>
                    <a:pt x="4475348" y="426807"/>
                  </a:cubicBezTo>
                  <a:cubicBezTo>
                    <a:pt x="4472808" y="306417"/>
                    <a:pt x="4470268" y="182144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289"/>
                  </a:cubicBezTo>
                  <a:cubicBezTo>
                    <a:pt x="31750" y="147192"/>
                    <a:pt x="31750" y="217096"/>
                    <a:pt x="30480" y="287000"/>
                  </a:cubicBezTo>
                  <a:cubicBezTo>
                    <a:pt x="29210" y="403506"/>
                    <a:pt x="26670" y="516129"/>
                    <a:pt x="25400" y="632635"/>
                  </a:cubicBezTo>
                  <a:cubicBezTo>
                    <a:pt x="20320" y="756908"/>
                    <a:pt x="26670" y="3793834"/>
                    <a:pt x="29210" y="3918107"/>
                  </a:cubicBezTo>
                  <a:cubicBezTo>
                    <a:pt x="29210" y="4050147"/>
                    <a:pt x="29210" y="4186071"/>
                    <a:pt x="30480" y="4318112"/>
                  </a:cubicBezTo>
                  <a:cubicBezTo>
                    <a:pt x="30480" y="4415200"/>
                    <a:pt x="33020" y="4512289"/>
                    <a:pt x="33020" y="4609377"/>
                  </a:cubicBezTo>
                  <a:cubicBezTo>
                    <a:pt x="33020" y="4714232"/>
                    <a:pt x="33020" y="4819088"/>
                    <a:pt x="31750" y="4918951"/>
                  </a:cubicBezTo>
                  <a:cubicBezTo>
                    <a:pt x="31750" y="4922761"/>
                    <a:pt x="31750" y="4925301"/>
                    <a:pt x="31750" y="4929111"/>
                  </a:cubicBezTo>
                  <a:cubicBezTo>
                    <a:pt x="31750" y="4939271"/>
                    <a:pt x="35560" y="4943081"/>
                    <a:pt x="44450" y="4943081"/>
                  </a:cubicBezTo>
                  <a:cubicBezTo>
                    <a:pt x="73958" y="4943081"/>
                    <a:pt x="122856" y="4944351"/>
                    <a:pt x="168262" y="4944351"/>
                  </a:cubicBezTo>
                  <a:cubicBezTo>
                    <a:pt x="234625" y="4944351"/>
                    <a:pt x="304480" y="4941811"/>
                    <a:pt x="370842" y="4944351"/>
                  </a:cubicBezTo>
                  <a:cubicBezTo>
                    <a:pt x="479118" y="4948161"/>
                    <a:pt x="587393" y="4950701"/>
                    <a:pt x="695669" y="4949431"/>
                  </a:cubicBezTo>
                  <a:cubicBezTo>
                    <a:pt x="765524" y="4948161"/>
                    <a:pt x="831886" y="4950701"/>
                    <a:pt x="901741" y="4950701"/>
                  </a:cubicBezTo>
                  <a:cubicBezTo>
                    <a:pt x="1003031" y="4950701"/>
                    <a:pt x="1104321" y="4949431"/>
                    <a:pt x="1205611" y="4950701"/>
                  </a:cubicBezTo>
                  <a:cubicBezTo>
                    <a:pt x="1355800" y="4951971"/>
                    <a:pt x="3004381" y="4941811"/>
                    <a:pt x="3158062" y="4944351"/>
                  </a:cubicBezTo>
                  <a:cubicBezTo>
                    <a:pt x="3224425" y="4945621"/>
                    <a:pt x="3290787" y="4946891"/>
                    <a:pt x="3353657" y="4946891"/>
                  </a:cubicBezTo>
                  <a:cubicBezTo>
                    <a:pt x="3468918" y="4949431"/>
                    <a:pt x="3580686" y="4945621"/>
                    <a:pt x="3695947" y="4949431"/>
                  </a:cubicBezTo>
                  <a:cubicBezTo>
                    <a:pt x="3790251" y="4951971"/>
                    <a:pt x="3884556" y="4951971"/>
                    <a:pt x="3978860" y="4954511"/>
                  </a:cubicBezTo>
                  <a:cubicBezTo>
                    <a:pt x="4118571" y="4958321"/>
                    <a:pt x="4258281" y="4960861"/>
                    <a:pt x="4397991" y="4962131"/>
                  </a:cubicBezTo>
                  <a:cubicBezTo>
                    <a:pt x="4450383" y="4962131"/>
                    <a:pt x="4472808" y="4960861"/>
                    <a:pt x="4493128" y="4960861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40" name="Group 6">
            <a:extLst>
              <a:ext uri="{FF2B5EF4-FFF2-40B4-BE49-F238E27FC236}">
                <a16:creationId xmlns:a16="http://schemas.microsoft.com/office/drawing/2014/main" id="{2C472683-0083-ED51-CE1C-F93F5B6C44FF}"/>
              </a:ext>
            </a:extLst>
          </p:cNvPr>
          <p:cNvGrpSpPr/>
          <p:nvPr/>
        </p:nvGrpSpPr>
        <p:grpSpPr>
          <a:xfrm>
            <a:off x="11220003" y="3498220"/>
            <a:ext cx="6340088" cy="4166932"/>
            <a:chOff x="0" y="0"/>
            <a:chExt cx="4510908" cy="5117678"/>
          </a:xfrm>
        </p:grpSpPr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649A03C3-7F7E-997F-7941-FDD369AD8028}"/>
                </a:ext>
              </a:extLst>
            </p:cNvPr>
            <p:cNvSpPr/>
            <p:nvPr/>
          </p:nvSpPr>
          <p:spPr>
            <a:xfrm>
              <a:off x="10160" y="16510"/>
              <a:ext cx="4488048" cy="5089738"/>
            </a:xfrm>
            <a:custGeom>
              <a:avLst/>
              <a:gdLst/>
              <a:ahLst/>
              <a:cxnLst/>
              <a:rect l="l" t="t" r="r" b="b"/>
              <a:pathLst>
                <a:path w="4488048" h="5089738">
                  <a:moveTo>
                    <a:pt x="4488048" y="5089738"/>
                  </a:moveTo>
                  <a:lnTo>
                    <a:pt x="0" y="5082118"/>
                  </a:lnTo>
                  <a:lnTo>
                    <a:pt x="0" y="1778481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CF8EB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2C570B2B-319B-8FA1-7262-70F4FC37A9F7}"/>
                </a:ext>
              </a:extLst>
            </p:cNvPr>
            <p:cNvSpPr/>
            <p:nvPr/>
          </p:nvSpPr>
          <p:spPr>
            <a:xfrm>
              <a:off x="-3810" y="0"/>
              <a:ext cx="4517258" cy="5116408"/>
            </a:xfrm>
            <a:custGeom>
              <a:avLst/>
              <a:gdLst/>
              <a:ahLst/>
              <a:cxnLst/>
              <a:rect l="l" t="t" r="r" b="b"/>
              <a:pathLst>
                <a:path w="4517258" h="5116408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41557"/>
                    <a:pt x="4489318" y="253384"/>
                    <a:pt x="4491858" y="361216"/>
                  </a:cubicBezTo>
                  <a:cubicBezTo>
                    <a:pt x="4491858" y="516974"/>
                    <a:pt x="4504558" y="3588208"/>
                    <a:pt x="4510908" y="3743966"/>
                  </a:cubicBezTo>
                  <a:cubicBezTo>
                    <a:pt x="4517258" y="3979601"/>
                    <a:pt x="4513448" y="4219229"/>
                    <a:pt x="4513448" y="4454863"/>
                  </a:cubicBezTo>
                  <a:cubicBezTo>
                    <a:pt x="4513448" y="4662541"/>
                    <a:pt x="4514718" y="4854243"/>
                    <a:pt x="4515988" y="5055448"/>
                  </a:cubicBezTo>
                  <a:cubicBezTo>
                    <a:pt x="4515988" y="5077039"/>
                    <a:pt x="4515988" y="5091008"/>
                    <a:pt x="4515988" y="5115139"/>
                  </a:cubicBezTo>
                  <a:cubicBezTo>
                    <a:pt x="4493128" y="5115139"/>
                    <a:pt x="4472808" y="5116408"/>
                    <a:pt x="4443397" y="5115139"/>
                  </a:cubicBezTo>
                  <a:cubicBezTo>
                    <a:pt x="4216368" y="5110058"/>
                    <a:pt x="3985846" y="5116408"/>
                    <a:pt x="3758816" y="5111328"/>
                  </a:cubicBezTo>
                  <a:cubicBezTo>
                    <a:pt x="3622599" y="5107518"/>
                    <a:pt x="3489874" y="5110058"/>
                    <a:pt x="3353657" y="5107518"/>
                  </a:cubicBezTo>
                  <a:cubicBezTo>
                    <a:pt x="3290787" y="5106248"/>
                    <a:pt x="3227918" y="5104978"/>
                    <a:pt x="3165048" y="5103708"/>
                  </a:cubicBezTo>
                  <a:cubicBezTo>
                    <a:pt x="3126628" y="5103708"/>
                    <a:pt x="3091700" y="5104978"/>
                    <a:pt x="3053279" y="5104978"/>
                  </a:cubicBezTo>
                  <a:cubicBezTo>
                    <a:pt x="2955483" y="5103708"/>
                    <a:pt x="2686540" y="5104978"/>
                    <a:pt x="2588743" y="5103708"/>
                  </a:cubicBezTo>
                  <a:cubicBezTo>
                    <a:pt x="2518888" y="5102439"/>
                    <a:pt x="1121785" y="5111328"/>
                    <a:pt x="1051930" y="5110058"/>
                  </a:cubicBezTo>
                  <a:cubicBezTo>
                    <a:pt x="1034466" y="5110058"/>
                    <a:pt x="1013510" y="5111328"/>
                    <a:pt x="996046" y="5111328"/>
                  </a:cubicBezTo>
                  <a:cubicBezTo>
                    <a:pt x="954133" y="5111328"/>
                    <a:pt x="915712" y="5112598"/>
                    <a:pt x="873799" y="5112598"/>
                  </a:cubicBezTo>
                  <a:cubicBezTo>
                    <a:pt x="769016" y="5112598"/>
                    <a:pt x="667726" y="5111328"/>
                    <a:pt x="562944" y="5110058"/>
                  </a:cubicBezTo>
                  <a:cubicBezTo>
                    <a:pt x="500074" y="5108789"/>
                    <a:pt x="437205" y="5107518"/>
                    <a:pt x="377828" y="5106248"/>
                  </a:cubicBezTo>
                  <a:cubicBezTo>
                    <a:pt x="266059" y="5104978"/>
                    <a:pt x="154291" y="5103708"/>
                    <a:pt x="48260" y="5103708"/>
                  </a:cubicBezTo>
                  <a:cubicBezTo>
                    <a:pt x="38100" y="5103708"/>
                    <a:pt x="29210" y="5103708"/>
                    <a:pt x="19050" y="5102439"/>
                  </a:cubicBezTo>
                  <a:cubicBezTo>
                    <a:pt x="10160" y="5101168"/>
                    <a:pt x="5080" y="5094818"/>
                    <a:pt x="7620" y="5085928"/>
                  </a:cubicBezTo>
                  <a:cubicBezTo>
                    <a:pt x="16510" y="5053933"/>
                    <a:pt x="12700" y="4954089"/>
                    <a:pt x="11430" y="4850249"/>
                  </a:cubicBezTo>
                  <a:cubicBezTo>
                    <a:pt x="10160" y="4638578"/>
                    <a:pt x="6350" y="4430900"/>
                    <a:pt x="7620" y="4219229"/>
                  </a:cubicBezTo>
                  <a:cubicBezTo>
                    <a:pt x="5080" y="3955638"/>
                    <a:pt x="0" y="692701"/>
                    <a:pt x="7620" y="425117"/>
                  </a:cubicBezTo>
                  <a:cubicBezTo>
                    <a:pt x="8890" y="373197"/>
                    <a:pt x="7620" y="317284"/>
                    <a:pt x="8890" y="265365"/>
                  </a:cubicBezTo>
                  <a:cubicBezTo>
                    <a:pt x="10160" y="181495"/>
                    <a:pt x="12700" y="896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3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6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5098628"/>
                  </a:moveTo>
                  <a:cubicBezTo>
                    <a:pt x="4494398" y="5082118"/>
                    <a:pt x="4495668" y="5069418"/>
                    <a:pt x="4495668" y="5056718"/>
                  </a:cubicBezTo>
                  <a:cubicBezTo>
                    <a:pt x="4494398" y="4834274"/>
                    <a:pt x="4493128" y="4622603"/>
                    <a:pt x="4493128" y="4394956"/>
                  </a:cubicBezTo>
                  <a:cubicBezTo>
                    <a:pt x="4493128" y="4291118"/>
                    <a:pt x="4495668" y="4187279"/>
                    <a:pt x="4494398" y="4083440"/>
                  </a:cubicBezTo>
                  <a:cubicBezTo>
                    <a:pt x="4494398" y="3987588"/>
                    <a:pt x="4493128" y="3887743"/>
                    <a:pt x="4491858" y="3791892"/>
                  </a:cubicBezTo>
                  <a:cubicBezTo>
                    <a:pt x="4486778" y="3644121"/>
                    <a:pt x="4475348" y="584869"/>
                    <a:pt x="4475348" y="437098"/>
                  </a:cubicBezTo>
                  <a:cubicBezTo>
                    <a:pt x="4472808" y="313291"/>
                    <a:pt x="4470268" y="185489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0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1" y="22860"/>
                  </a:cubicBezTo>
                  <a:cubicBezTo>
                    <a:pt x="3133613" y="22860"/>
                    <a:pt x="3021845" y="22860"/>
                    <a:pt x="2913569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656"/>
                  </a:cubicBezTo>
                  <a:cubicBezTo>
                    <a:pt x="31750" y="149545"/>
                    <a:pt x="31750" y="221433"/>
                    <a:pt x="30480" y="293322"/>
                  </a:cubicBezTo>
                  <a:cubicBezTo>
                    <a:pt x="29210" y="413136"/>
                    <a:pt x="26670" y="528956"/>
                    <a:pt x="25400" y="648770"/>
                  </a:cubicBezTo>
                  <a:cubicBezTo>
                    <a:pt x="20320" y="776572"/>
                    <a:pt x="26670" y="3899725"/>
                    <a:pt x="29210" y="4027526"/>
                  </a:cubicBezTo>
                  <a:cubicBezTo>
                    <a:pt x="29210" y="4163316"/>
                    <a:pt x="29210" y="4303099"/>
                    <a:pt x="30480" y="4438888"/>
                  </a:cubicBezTo>
                  <a:cubicBezTo>
                    <a:pt x="30480" y="4538733"/>
                    <a:pt x="33020" y="4638578"/>
                    <a:pt x="33020" y="4738423"/>
                  </a:cubicBezTo>
                  <a:cubicBezTo>
                    <a:pt x="33020" y="4846256"/>
                    <a:pt x="33020" y="4954089"/>
                    <a:pt x="31750" y="5056718"/>
                  </a:cubicBezTo>
                  <a:cubicBezTo>
                    <a:pt x="31750" y="5060528"/>
                    <a:pt x="31750" y="5063068"/>
                    <a:pt x="31750" y="5066878"/>
                  </a:cubicBezTo>
                  <a:cubicBezTo>
                    <a:pt x="31750" y="5077039"/>
                    <a:pt x="35560" y="5080848"/>
                    <a:pt x="44450" y="5080848"/>
                  </a:cubicBezTo>
                  <a:cubicBezTo>
                    <a:pt x="73958" y="5080848"/>
                    <a:pt x="122856" y="5082118"/>
                    <a:pt x="168262" y="5082118"/>
                  </a:cubicBezTo>
                  <a:cubicBezTo>
                    <a:pt x="234625" y="5082118"/>
                    <a:pt x="304480" y="5079578"/>
                    <a:pt x="370842" y="5082118"/>
                  </a:cubicBezTo>
                  <a:cubicBezTo>
                    <a:pt x="479118" y="5085928"/>
                    <a:pt x="587393" y="5088468"/>
                    <a:pt x="695669" y="5087198"/>
                  </a:cubicBezTo>
                  <a:cubicBezTo>
                    <a:pt x="765524" y="5085928"/>
                    <a:pt x="831886" y="5088468"/>
                    <a:pt x="901741" y="5088468"/>
                  </a:cubicBezTo>
                  <a:cubicBezTo>
                    <a:pt x="1003031" y="5088468"/>
                    <a:pt x="1104321" y="5087198"/>
                    <a:pt x="1205611" y="5088468"/>
                  </a:cubicBezTo>
                  <a:cubicBezTo>
                    <a:pt x="1355800" y="5089739"/>
                    <a:pt x="3004381" y="5079578"/>
                    <a:pt x="3158062" y="5082118"/>
                  </a:cubicBezTo>
                  <a:cubicBezTo>
                    <a:pt x="3224425" y="5083389"/>
                    <a:pt x="3290787" y="5084658"/>
                    <a:pt x="3353657" y="5084658"/>
                  </a:cubicBezTo>
                  <a:cubicBezTo>
                    <a:pt x="3468918" y="5087198"/>
                    <a:pt x="3580686" y="5083389"/>
                    <a:pt x="3695947" y="5087198"/>
                  </a:cubicBezTo>
                  <a:cubicBezTo>
                    <a:pt x="3790251" y="5089739"/>
                    <a:pt x="3884556" y="5089739"/>
                    <a:pt x="3978860" y="5092278"/>
                  </a:cubicBezTo>
                  <a:cubicBezTo>
                    <a:pt x="4118571" y="5096089"/>
                    <a:pt x="4258281" y="5098628"/>
                    <a:pt x="4397991" y="5099898"/>
                  </a:cubicBezTo>
                  <a:cubicBezTo>
                    <a:pt x="4450383" y="5099898"/>
                    <a:pt x="4472808" y="5098628"/>
                    <a:pt x="4493128" y="5098628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43" name="Freeform 12">
            <a:extLst>
              <a:ext uri="{FF2B5EF4-FFF2-40B4-BE49-F238E27FC236}">
                <a16:creationId xmlns:a16="http://schemas.microsoft.com/office/drawing/2014/main" id="{337A3CDA-CAB0-F4B9-47F6-EED59294DAE3}"/>
              </a:ext>
            </a:extLst>
          </p:cNvPr>
          <p:cNvSpPr/>
          <p:nvPr/>
        </p:nvSpPr>
        <p:spPr>
          <a:xfrm rot="-1994143">
            <a:off x="14474978" y="3149751"/>
            <a:ext cx="1746114" cy="746131"/>
          </a:xfrm>
          <a:custGeom>
            <a:avLst/>
            <a:gdLst/>
            <a:ahLst/>
            <a:cxnLst/>
            <a:rect l="l" t="t" r="r" b="b"/>
            <a:pathLst>
              <a:path w="1011544" h="746131">
                <a:moveTo>
                  <a:pt x="0" y="0"/>
                </a:moveTo>
                <a:lnTo>
                  <a:pt x="1011544" y="0"/>
                </a:lnTo>
                <a:lnTo>
                  <a:pt x="1011544" y="746131"/>
                </a:lnTo>
                <a:lnTo>
                  <a:pt x="0" y="746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23405" r="-104297" b="-326502"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44" name="Picture 15">
            <a:extLst>
              <a:ext uri="{FF2B5EF4-FFF2-40B4-BE49-F238E27FC236}">
                <a16:creationId xmlns:a16="http://schemas.microsoft.com/office/drawing/2014/main" id="{769C721A-CDEA-0B8C-B1A3-32204859E6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12321" y="350773"/>
            <a:ext cx="2343793" cy="2469514"/>
          </a:xfrm>
          <a:prstGeom prst="rect">
            <a:avLst/>
          </a:prstGeom>
        </p:spPr>
      </p:pic>
      <p:pic>
        <p:nvPicPr>
          <p:cNvPr id="45" name="Picture 16">
            <a:extLst>
              <a:ext uri="{FF2B5EF4-FFF2-40B4-BE49-F238E27FC236}">
                <a16:creationId xmlns:a16="http://schemas.microsoft.com/office/drawing/2014/main" id="{B59D0DDC-04BF-DD5A-9798-DC943A6A29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78926" y="7586498"/>
            <a:ext cx="2539554" cy="2754940"/>
          </a:xfrm>
          <a:prstGeom prst="rect">
            <a:avLst/>
          </a:prstGeom>
        </p:spPr>
      </p:pic>
      <p:sp>
        <p:nvSpPr>
          <p:cNvPr id="46" name="Freeform 11">
            <a:extLst>
              <a:ext uri="{FF2B5EF4-FFF2-40B4-BE49-F238E27FC236}">
                <a16:creationId xmlns:a16="http://schemas.microsoft.com/office/drawing/2014/main" id="{CB18180A-0991-76A1-83E6-CB242014A667}"/>
              </a:ext>
            </a:extLst>
          </p:cNvPr>
          <p:cNvSpPr/>
          <p:nvPr/>
        </p:nvSpPr>
        <p:spPr>
          <a:xfrm>
            <a:off x="16628171" y="7693111"/>
            <a:ext cx="1161805" cy="2429631"/>
          </a:xfrm>
          <a:custGeom>
            <a:avLst/>
            <a:gdLst/>
            <a:ahLst/>
            <a:cxnLst/>
            <a:rect l="l" t="t" r="r" b="b"/>
            <a:pathLst>
              <a:path w="1161805" h="2429631">
                <a:moveTo>
                  <a:pt x="0" y="0"/>
                </a:moveTo>
                <a:lnTo>
                  <a:pt x="1161805" y="0"/>
                </a:lnTo>
                <a:lnTo>
                  <a:pt x="1161805" y="2429631"/>
                </a:lnTo>
                <a:lnTo>
                  <a:pt x="0" y="24296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7" name="Freeform 16">
            <a:extLst>
              <a:ext uri="{FF2B5EF4-FFF2-40B4-BE49-F238E27FC236}">
                <a16:creationId xmlns:a16="http://schemas.microsoft.com/office/drawing/2014/main" id="{1BFA407A-BDF0-F229-47FE-FE12E044E822}"/>
              </a:ext>
            </a:extLst>
          </p:cNvPr>
          <p:cNvSpPr/>
          <p:nvPr/>
        </p:nvSpPr>
        <p:spPr>
          <a:xfrm rot="16200000" flipH="1">
            <a:off x="1003381" y="-1015100"/>
            <a:ext cx="1844728" cy="3851489"/>
          </a:xfrm>
          <a:custGeom>
            <a:avLst/>
            <a:gdLst/>
            <a:ahLst/>
            <a:cxnLst/>
            <a:rect l="l" t="t" r="r" b="b"/>
            <a:pathLst>
              <a:path w="2120769" h="5175236">
                <a:moveTo>
                  <a:pt x="2120769" y="0"/>
                </a:moveTo>
                <a:lnTo>
                  <a:pt x="0" y="0"/>
                </a:lnTo>
                <a:lnTo>
                  <a:pt x="0" y="5175236"/>
                </a:lnTo>
                <a:lnTo>
                  <a:pt x="2120769" y="5175236"/>
                </a:lnTo>
                <a:lnTo>
                  <a:pt x="212076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6532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0D38AD-5BAD-299E-CF5B-B1D3347447C6}"/>
              </a:ext>
            </a:extLst>
          </p:cNvPr>
          <p:cNvSpPr txBox="1"/>
          <p:nvPr/>
        </p:nvSpPr>
        <p:spPr>
          <a:xfrm>
            <a:off x="2140961" y="3937595"/>
            <a:ext cx="3030075" cy="3013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VN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57F05EE-0E8E-74F0-026D-F143F6167420}"/>
              </a:ext>
            </a:extLst>
          </p:cNvPr>
          <p:cNvSpPr txBox="1"/>
          <p:nvPr/>
        </p:nvSpPr>
        <p:spPr>
          <a:xfrm>
            <a:off x="6509418" y="3978845"/>
            <a:ext cx="3678056" cy="3013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</a:t>
            </a:r>
            <a:r>
              <a:rPr lang="en-VN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05C18DE-BA9C-1DF4-5995-6D1B57568709}"/>
              </a:ext>
            </a:extLst>
          </p:cNvPr>
          <p:cNvSpPr txBox="1"/>
          <p:nvPr/>
        </p:nvSpPr>
        <p:spPr>
          <a:xfrm>
            <a:off x="11472428" y="4016606"/>
            <a:ext cx="5831667" cy="3013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38 – Chia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VN" sz="4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 animBg="1"/>
      <p:bldP spid="36" grpId="0" animBg="1"/>
      <p:bldP spid="43" grpId="0" animBg="1"/>
      <p:bldP spid="46" grpId="0" animBg="1"/>
      <p:bldP spid="50" grpId="0"/>
      <p:bldP spid="52" grpId="0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4146603" y="-3792948"/>
            <a:ext cx="10011561" cy="18271238"/>
          </a:xfrm>
          <a:custGeom>
            <a:avLst/>
            <a:gdLst/>
            <a:ahLst/>
            <a:cxnLst/>
            <a:rect l="l" t="t" r="r" b="b"/>
            <a:pathLst>
              <a:path w="10296170" h="21621750">
                <a:moveTo>
                  <a:pt x="10296171" y="21621750"/>
                </a:moveTo>
                <a:lnTo>
                  <a:pt x="0" y="21621750"/>
                </a:lnTo>
                <a:lnTo>
                  <a:pt x="0" y="0"/>
                </a:lnTo>
                <a:lnTo>
                  <a:pt x="10296171" y="0"/>
                </a:lnTo>
                <a:lnTo>
                  <a:pt x="10296171" y="2162175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0083" t="-15281" b="-14187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Freeform 3"/>
          <p:cNvSpPr/>
          <p:nvPr/>
        </p:nvSpPr>
        <p:spPr>
          <a:xfrm rot="291294">
            <a:off x="4731755" y="-1246376"/>
            <a:ext cx="9326622" cy="2492752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2" y="0"/>
                </a:lnTo>
                <a:lnTo>
                  <a:pt x="9326622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1248161">
            <a:off x="10312005" y="-1246375"/>
            <a:ext cx="9326622" cy="2492752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2" y="0"/>
                </a:lnTo>
                <a:lnTo>
                  <a:pt x="9326622" y="2492751"/>
                </a:lnTo>
                <a:lnTo>
                  <a:pt x="0" y="249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 rot="-7625726" flipH="1">
            <a:off x="1847582" y="7817567"/>
            <a:ext cx="4454601" cy="2278096"/>
          </a:xfrm>
          <a:custGeom>
            <a:avLst/>
            <a:gdLst/>
            <a:ahLst/>
            <a:cxnLst/>
            <a:rect l="l" t="t" r="r" b="b"/>
            <a:pathLst>
              <a:path w="4454601" h="2278096">
                <a:moveTo>
                  <a:pt x="4454601" y="0"/>
                </a:moveTo>
                <a:lnTo>
                  <a:pt x="0" y="0"/>
                </a:lnTo>
                <a:lnTo>
                  <a:pt x="0" y="2278096"/>
                </a:lnTo>
                <a:lnTo>
                  <a:pt x="4454601" y="2278096"/>
                </a:lnTo>
                <a:lnTo>
                  <a:pt x="445460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r="-103896" b="-656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8224983" flipH="1">
            <a:off x="-1871953" y="5673734"/>
            <a:ext cx="4454601" cy="2278096"/>
          </a:xfrm>
          <a:custGeom>
            <a:avLst/>
            <a:gdLst/>
            <a:ahLst/>
            <a:cxnLst/>
            <a:rect l="l" t="t" r="r" b="b"/>
            <a:pathLst>
              <a:path w="4454601" h="2278096">
                <a:moveTo>
                  <a:pt x="4454602" y="0"/>
                </a:moveTo>
                <a:lnTo>
                  <a:pt x="0" y="0"/>
                </a:lnTo>
                <a:lnTo>
                  <a:pt x="0" y="2278096"/>
                </a:lnTo>
                <a:lnTo>
                  <a:pt x="4454602" y="2278096"/>
                </a:lnTo>
                <a:lnTo>
                  <a:pt x="445460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r="-103896" b="-656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554764" y="6898123"/>
            <a:ext cx="731556" cy="723576"/>
          </a:xfrm>
          <a:custGeom>
            <a:avLst/>
            <a:gdLst/>
            <a:ahLst/>
            <a:cxnLst/>
            <a:rect l="l" t="t" r="r" b="b"/>
            <a:pathLst>
              <a:path w="731556" h="723576">
                <a:moveTo>
                  <a:pt x="0" y="0"/>
                </a:moveTo>
                <a:lnTo>
                  <a:pt x="731556" y="0"/>
                </a:lnTo>
                <a:lnTo>
                  <a:pt x="731556" y="723575"/>
                </a:lnTo>
                <a:lnTo>
                  <a:pt x="0" y="7235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1164018">
            <a:off x="15057056" y="1363411"/>
            <a:ext cx="316867" cy="546322"/>
          </a:xfrm>
          <a:custGeom>
            <a:avLst/>
            <a:gdLst/>
            <a:ahLst/>
            <a:cxnLst/>
            <a:rect l="l" t="t" r="r" b="b"/>
            <a:pathLst>
              <a:path w="316867" h="546322">
                <a:moveTo>
                  <a:pt x="0" y="0"/>
                </a:moveTo>
                <a:lnTo>
                  <a:pt x="316867" y="0"/>
                </a:lnTo>
                <a:lnTo>
                  <a:pt x="316867" y="546323"/>
                </a:lnTo>
                <a:lnTo>
                  <a:pt x="0" y="5463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rot="1164018">
            <a:off x="14075522" y="383124"/>
            <a:ext cx="787228" cy="812337"/>
          </a:xfrm>
          <a:custGeom>
            <a:avLst/>
            <a:gdLst/>
            <a:ahLst/>
            <a:cxnLst/>
            <a:rect l="l" t="t" r="r" b="b"/>
            <a:pathLst>
              <a:path w="787228" h="812337">
                <a:moveTo>
                  <a:pt x="0" y="0"/>
                </a:moveTo>
                <a:lnTo>
                  <a:pt x="787228" y="0"/>
                </a:lnTo>
                <a:lnTo>
                  <a:pt x="787228" y="812337"/>
                </a:lnTo>
                <a:lnTo>
                  <a:pt x="0" y="812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-767950" y="8168055"/>
            <a:ext cx="4017015" cy="2366387"/>
          </a:xfrm>
          <a:custGeom>
            <a:avLst/>
            <a:gdLst/>
            <a:ahLst/>
            <a:cxnLst/>
            <a:rect l="l" t="t" r="r" b="b"/>
            <a:pathLst>
              <a:path w="4017015" h="2366387">
                <a:moveTo>
                  <a:pt x="0" y="0"/>
                </a:moveTo>
                <a:lnTo>
                  <a:pt x="4017015" y="0"/>
                </a:lnTo>
                <a:lnTo>
                  <a:pt x="4017015" y="2366387"/>
                </a:lnTo>
                <a:lnTo>
                  <a:pt x="0" y="23663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6680981">
            <a:off x="809634" y="6630920"/>
            <a:ext cx="1925656" cy="3017409"/>
          </a:xfrm>
          <a:custGeom>
            <a:avLst/>
            <a:gdLst/>
            <a:ahLst/>
            <a:cxnLst/>
            <a:rect l="l" t="t" r="r" b="b"/>
            <a:pathLst>
              <a:path w="1925656" h="3017409">
                <a:moveTo>
                  <a:pt x="0" y="0"/>
                </a:moveTo>
                <a:lnTo>
                  <a:pt x="1925655" y="0"/>
                </a:lnTo>
                <a:lnTo>
                  <a:pt x="1925655" y="3017409"/>
                </a:lnTo>
                <a:lnTo>
                  <a:pt x="0" y="30174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TextBox 14"/>
          <p:cNvSpPr txBox="1"/>
          <p:nvPr/>
        </p:nvSpPr>
        <p:spPr>
          <a:xfrm>
            <a:off x="-67745" y="2377972"/>
            <a:ext cx="18440255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LẠI!</a:t>
            </a: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ADA45D1A-E4D1-DC4D-E263-D3DE9C4523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494024" y="5831325"/>
            <a:ext cx="3316715" cy="4378502"/>
          </a:xfrm>
          <a:prstGeom prst="rect">
            <a:avLst/>
          </a:prstGeom>
        </p:spPr>
      </p:pic>
      <p:sp>
        <p:nvSpPr>
          <p:cNvPr id="17" name="Freeform 10">
            <a:extLst>
              <a:ext uri="{FF2B5EF4-FFF2-40B4-BE49-F238E27FC236}">
                <a16:creationId xmlns:a16="http://schemas.microsoft.com/office/drawing/2014/main" id="{FA70C078-FF47-A60C-6554-B1ED4C98C62D}"/>
              </a:ext>
            </a:extLst>
          </p:cNvPr>
          <p:cNvSpPr/>
          <p:nvPr/>
        </p:nvSpPr>
        <p:spPr>
          <a:xfrm>
            <a:off x="14147131" y="7874585"/>
            <a:ext cx="4017015" cy="2366387"/>
          </a:xfrm>
          <a:custGeom>
            <a:avLst/>
            <a:gdLst/>
            <a:ahLst/>
            <a:cxnLst/>
            <a:rect l="l" t="t" r="r" b="b"/>
            <a:pathLst>
              <a:path w="4017015" h="2366387">
                <a:moveTo>
                  <a:pt x="0" y="0"/>
                </a:moveTo>
                <a:lnTo>
                  <a:pt x="4017015" y="0"/>
                </a:lnTo>
                <a:lnTo>
                  <a:pt x="4017015" y="2366387"/>
                </a:lnTo>
                <a:lnTo>
                  <a:pt x="0" y="23663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2D341971-52ED-28DE-FCBB-58CC66179514}"/>
              </a:ext>
            </a:extLst>
          </p:cNvPr>
          <p:cNvSpPr/>
          <p:nvPr/>
        </p:nvSpPr>
        <p:spPr>
          <a:xfrm rot="7898809">
            <a:off x="11268059" y="6600497"/>
            <a:ext cx="9326622" cy="2492752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2" y="0"/>
                </a:lnTo>
                <a:lnTo>
                  <a:pt x="9326622" y="2492751"/>
                </a:lnTo>
                <a:lnTo>
                  <a:pt x="0" y="249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4245201" y="-4303169"/>
            <a:ext cx="9797596" cy="18288002"/>
          </a:xfrm>
          <a:custGeom>
            <a:avLst/>
            <a:gdLst/>
            <a:ahLst/>
            <a:cxnLst/>
            <a:rect l="l" t="t" r="r" b="b"/>
            <a:pathLst>
              <a:path w="10296170" h="21621750">
                <a:moveTo>
                  <a:pt x="10296170" y="0"/>
                </a:moveTo>
                <a:lnTo>
                  <a:pt x="0" y="0"/>
                </a:lnTo>
                <a:lnTo>
                  <a:pt x="0" y="21621750"/>
                </a:lnTo>
                <a:lnTo>
                  <a:pt x="10296170" y="21621750"/>
                </a:lnTo>
                <a:lnTo>
                  <a:pt x="102961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63580" t="-19796" r="1" b="-9554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2" name="Freeform 12"/>
          <p:cNvSpPr/>
          <p:nvPr/>
        </p:nvSpPr>
        <p:spPr>
          <a:xfrm rot="-2412439">
            <a:off x="475089" y="1718221"/>
            <a:ext cx="1107222" cy="497243"/>
          </a:xfrm>
          <a:custGeom>
            <a:avLst/>
            <a:gdLst/>
            <a:ahLst/>
            <a:cxnLst/>
            <a:rect l="l" t="t" r="r" b="b"/>
            <a:pathLst>
              <a:path w="1107222" h="497243">
                <a:moveTo>
                  <a:pt x="0" y="0"/>
                </a:moveTo>
                <a:lnTo>
                  <a:pt x="1107222" y="0"/>
                </a:lnTo>
                <a:lnTo>
                  <a:pt x="1107222" y="497243"/>
                </a:lnTo>
                <a:lnTo>
                  <a:pt x="0" y="497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4858036" y="209217"/>
            <a:ext cx="316867" cy="546322"/>
          </a:xfrm>
          <a:custGeom>
            <a:avLst/>
            <a:gdLst/>
            <a:ahLst/>
            <a:cxnLst/>
            <a:rect l="l" t="t" r="r" b="b"/>
            <a:pathLst>
              <a:path w="316867" h="546322">
                <a:moveTo>
                  <a:pt x="0" y="0"/>
                </a:moveTo>
                <a:lnTo>
                  <a:pt x="316867" y="0"/>
                </a:lnTo>
                <a:lnTo>
                  <a:pt x="316867" y="546322"/>
                </a:lnTo>
                <a:lnTo>
                  <a:pt x="0" y="546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1611999" y="349370"/>
            <a:ext cx="787228" cy="812337"/>
          </a:xfrm>
          <a:custGeom>
            <a:avLst/>
            <a:gdLst/>
            <a:ahLst/>
            <a:cxnLst/>
            <a:rect l="l" t="t" r="r" b="b"/>
            <a:pathLst>
              <a:path w="787228" h="812337">
                <a:moveTo>
                  <a:pt x="0" y="0"/>
                </a:moveTo>
                <a:lnTo>
                  <a:pt x="787229" y="0"/>
                </a:lnTo>
                <a:lnTo>
                  <a:pt x="787229" y="812337"/>
                </a:lnTo>
                <a:lnTo>
                  <a:pt x="0" y="8123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6" name="nữ 1">
            <a:hlinkClick r:id="rId12" action="ppaction://hlinksldjump"/>
            <a:extLst>
              <a:ext uri="{FF2B5EF4-FFF2-40B4-BE49-F238E27FC236}">
                <a16:creationId xmlns:a16="http://schemas.microsoft.com/office/drawing/2014/main" id="{5B463FB2-B96E-0B9F-B3A2-12893A3F1F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49782" y="3507026"/>
            <a:ext cx="1359419" cy="4114800"/>
          </a:xfrm>
          <a:prstGeom prst="rect">
            <a:avLst/>
          </a:prstGeom>
        </p:spPr>
      </p:pic>
      <p:pic>
        <p:nvPicPr>
          <p:cNvPr id="7" name="nữ 2">
            <a:hlinkClick r:id="rId15" action="ppaction://hlinksldjump"/>
            <a:extLst>
              <a:ext uri="{FF2B5EF4-FFF2-40B4-BE49-F238E27FC236}">
                <a16:creationId xmlns:a16="http://schemas.microsoft.com/office/drawing/2014/main" id="{968AB7A7-CC6B-2EB0-C55F-FABB575690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172682" y="482378"/>
            <a:ext cx="1439132" cy="4114800"/>
          </a:xfrm>
          <a:prstGeom prst="rect">
            <a:avLst/>
          </a:prstGeom>
        </p:spPr>
      </p:pic>
      <p:pic>
        <p:nvPicPr>
          <p:cNvPr id="8" name="nam 1">
            <a:hlinkClick r:id="rId18" action="ppaction://hlinksldjump"/>
            <a:extLst>
              <a:ext uri="{FF2B5EF4-FFF2-40B4-BE49-F238E27FC236}">
                <a16:creationId xmlns:a16="http://schemas.microsoft.com/office/drawing/2014/main" id="{3A06825B-BBC8-0C28-245F-5231C3AAC75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4891012" y="1238616"/>
            <a:ext cx="1328513" cy="4114800"/>
          </a:xfrm>
          <a:prstGeom prst="rect">
            <a:avLst/>
          </a:prstGeom>
        </p:spPr>
      </p:pic>
      <p:pic>
        <p:nvPicPr>
          <p:cNvPr id="9" name="nam 2">
            <a:hlinkClick r:id="rId21" action="ppaction://hlinksldjump"/>
            <a:extLst>
              <a:ext uri="{FF2B5EF4-FFF2-40B4-BE49-F238E27FC236}">
                <a16:creationId xmlns:a16="http://schemas.microsoft.com/office/drawing/2014/main" id="{65668A0F-DB77-56BC-73BF-3196CF0018C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3301283" y="1994068"/>
            <a:ext cx="1366675" cy="4114800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4345AF16-87C3-BD19-5A2D-D9B9EB763B6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4088510" y="209217"/>
            <a:ext cx="3749465" cy="2058798"/>
          </a:xfrm>
          <a:prstGeom prst="rect">
            <a:avLst/>
          </a:prstGeom>
        </p:spPr>
      </p:pic>
      <p:pic>
        <p:nvPicPr>
          <p:cNvPr id="16" name="XE">
            <a:hlinkClick r:id="rId26" action="ppaction://hlinksldjump"/>
            <a:extLst>
              <a:ext uri="{FF2B5EF4-FFF2-40B4-BE49-F238E27FC236}">
                <a16:creationId xmlns:a16="http://schemas.microsoft.com/office/drawing/2014/main" id="{59E7699C-BD4B-C52A-D27C-2C1803D99D03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6172200" y="5119926"/>
            <a:ext cx="7452199" cy="500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7694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-0.07038 L 0.32813 0.203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0" y="136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 -0.07346 L 0.14471 0.412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5" y="24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 -0.00247 L -0.08238 0.493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" y="2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 -0.02716 L -0.13134 0.329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178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07 -0.01852 L 0.35955 -0.020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4245201" y="-3489665"/>
            <a:ext cx="9797596" cy="18288002"/>
          </a:xfrm>
          <a:custGeom>
            <a:avLst/>
            <a:gdLst/>
            <a:ahLst/>
            <a:cxnLst/>
            <a:rect l="l" t="t" r="r" b="b"/>
            <a:pathLst>
              <a:path w="10296170" h="21621750">
                <a:moveTo>
                  <a:pt x="10296170" y="0"/>
                </a:moveTo>
                <a:lnTo>
                  <a:pt x="0" y="0"/>
                </a:lnTo>
                <a:lnTo>
                  <a:pt x="0" y="21621750"/>
                </a:lnTo>
                <a:lnTo>
                  <a:pt x="10296170" y="21621750"/>
                </a:lnTo>
                <a:lnTo>
                  <a:pt x="102961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3580" t="-19796" r="1" b="-9554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Freeform 3"/>
          <p:cNvSpPr/>
          <p:nvPr/>
        </p:nvSpPr>
        <p:spPr>
          <a:xfrm rot="-1722308">
            <a:off x="-735822" y="1284167"/>
            <a:ext cx="5108453" cy="1365350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3" y="0"/>
                </a:lnTo>
                <a:lnTo>
                  <a:pt x="9326623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210314">
            <a:off x="7281900" y="-1049952"/>
            <a:ext cx="9326622" cy="2492752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2" y="0"/>
                </a:lnTo>
                <a:lnTo>
                  <a:pt x="9326622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-2412439">
            <a:off x="475089" y="1718221"/>
            <a:ext cx="1107222" cy="497243"/>
          </a:xfrm>
          <a:custGeom>
            <a:avLst/>
            <a:gdLst/>
            <a:ahLst/>
            <a:cxnLst/>
            <a:rect l="l" t="t" r="r" b="b"/>
            <a:pathLst>
              <a:path w="1107222" h="497243">
                <a:moveTo>
                  <a:pt x="0" y="0"/>
                </a:moveTo>
                <a:lnTo>
                  <a:pt x="1107222" y="0"/>
                </a:lnTo>
                <a:lnTo>
                  <a:pt x="1107222" y="497243"/>
                </a:lnTo>
                <a:lnTo>
                  <a:pt x="0" y="497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3232776" y="7930681"/>
            <a:ext cx="700858" cy="693212"/>
          </a:xfrm>
          <a:custGeom>
            <a:avLst/>
            <a:gdLst/>
            <a:ahLst/>
            <a:cxnLst/>
            <a:rect l="l" t="t" r="r" b="b"/>
            <a:pathLst>
              <a:path w="700858" h="693212">
                <a:moveTo>
                  <a:pt x="0" y="0"/>
                </a:moveTo>
                <a:lnTo>
                  <a:pt x="700857" y="0"/>
                </a:lnTo>
                <a:lnTo>
                  <a:pt x="700857" y="693212"/>
                </a:lnTo>
                <a:lnTo>
                  <a:pt x="0" y="6932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4858036" y="209217"/>
            <a:ext cx="316867" cy="546322"/>
          </a:xfrm>
          <a:custGeom>
            <a:avLst/>
            <a:gdLst/>
            <a:ahLst/>
            <a:cxnLst/>
            <a:rect l="l" t="t" r="r" b="b"/>
            <a:pathLst>
              <a:path w="316867" h="546322">
                <a:moveTo>
                  <a:pt x="0" y="0"/>
                </a:moveTo>
                <a:lnTo>
                  <a:pt x="316867" y="0"/>
                </a:lnTo>
                <a:lnTo>
                  <a:pt x="316867" y="546322"/>
                </a:lnTo>
                <a:lnTo>
                  <a:pt x="0" y="546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1611999" y="349370"/>
            <a:ext cx="787228" cy="812337"/>
          </a:xfrm>
          <a:custGeom>
            <a:avLst/>
            <a:gdLst/>
            <a:ahLst/>
            <a:cxnLst/>
            <a:rect l="l" t="t" r="r" b="b"/>
            <a:pathLst>
              <a:path w="787228" h="812337">
                <a:moveTo>
                  <a:pt x="0" y="0"/>
                </a:moveTo>
                <a:lnTo>
                  <a:pt x="787229" y="0"/>
                </a:lnTo>
                <a:lnTo>
                  <a:pt x="787229" y="812337"/>
                </a:lnTo>
                <a:lnTo>
                  <a:pt x="0" y="812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id="{788A8FF5-2C05-FB50-4618-67835EE53AA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4611697" y="4981807"/>
            <a:ext cx="3220630" cy="2177951"/>
          </a:xfrm>
          <a:prstGeom prst="rect">
            <a:avLst/>
          </a:prstGeom>
        </p:spPr>
      </p:pic>
      <p:pic>
        <p:nvPicPr>
          <p:cNvPr id="18" name="Picture 3">
            <a:hlinkClick r:id="rId17" action="ppaction://hlinksldjump"/>
            <a:extLst>
              <a:ext uri="{FF2B5EF4-FFF2-40B4-BE49-F238E27FC236}">
                <a16:creationId xmlns:a16="http://schemas.microsoft.com/office/drawing/2014/main" id="{64C20BBD-B125-37D0-0900-D987CA9B655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71929" y="7059776"/>
            <a:ext cx="3627592" cy="2435021"/>
          </a:xfrm>
          <a:prstGeom prst="rect">
            <a:avLst/>
          </a:prstGeom>
        </p:spPr>
      </p:pic>
      <p:sp>
        <p:nvSpPr>
          <p:cNvPr id="5" name="TextBox 25">
            <a:extLst>
              <a:ext uri="{FF2B5EF4-FFF2-40B4-BE49-F238E27FC236}">
                <a16:creationId xmlns:a16="http://schemas.microsoft.com/office/drawing/2014/main" id="{2D6D4060-B038-68F2-FA8B-8F016D509393}"/>
              </a:ext>
            </a:extLst>
          </p:cNvPr>
          <p:cNvSpPr txBox="1"/>
          <p:nvPr/>
        </p:nvSpPr>
        <p:spPr>
          <a:xfrm>
            <a:off x="4286161" y="1506565"/>
            <a:ext cx="11306791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can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nhựa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25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100 can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C7A6A04-8379-7355-D977-81CAFE8D057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b="19416"/>
          <a:stretch/>
        </p:blipFill>
        <p:spPr>
          <a:xfrm>
            <a:off x="5026313" y="3867471"/>
            <a:ext cx="8757976" cy="4860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3E61E5-FEC9-B101-2494-EC1BA3B0C6DF}"/>
              </a:ext>
            </a:extLst>
          </p:cNvPr>
          <p:cNvSpPr txBox="1"/>
          <p:nvPr/>
        </p:nvSpPr>
        <p:spPr>
          <a:xfrm>
            <a:off x="5292747" y="3945736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6EA28-0FDB-6CFF-8BB2-C6C30B25E2C9}"/>
              </a:ext>
            </a:extLst>
          </p:cNvPr>
          <p:cNvSpPr txBox="1"/>
          <p:nvPr/>
        </p:nvSpPr>
        <p:spPr>
          <a:xfrm>
            <a:off x="5292747" y="5226843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7282E6-EFAB-088A-30FB-33F494EF383F}"/>
              </a:ext>
            </a:extLst>
          </p:cNvPr>
          <p:cNvSpPr txBox="1"/>
          <p:nvPr/>
        </p:nvSpPr>
        <p:spPr>
          <a:xfrm>
            <a:off x="5292747" y="6507950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4ABFF-E3E0-4A0F-65D5-116DCCA012D8}"/>
              </a:ext>
            </a:extLst>
          </p:cNvPr>
          <p:cNvSpPr txBox="1"/>
          <p:nvPr/>
        </p:nvSpPr>
        <p:spPr>
          <a:xfrm>
            <a:off x="5292747" y="7765244"/>
            <a:ext cx="45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29D805-AEAA-8CDB-0BDF-887A242E7B2A}"/>
              </a:ext>
            </a:extLst>
          </p:cNvPr>
          <p:cNvSpPr txBox="1"/>
          <p:nvPr/>
        </p:nvSpPr>
        <p:spPr>
          <a:xfrm>
            <a:off x="6776295" y="5220359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20 500 lít dầu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B3503C-F053-CC11-DBEA-7B46248199B2}"/>
              </a:ext>
            </a:extLst>
          </p:cNvPr>
          <p:cNvSpPr txBox="1"/>
          <p:nvPr/>
        </p:nvSpPr>
        <p:spPr>
          <a:xfrm>
            <a:off x="6776295" y="6495843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25 000 lít dầu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33A678-4E26-A754-BCB2-E1B2B264A969}"/>
              </a:ext>
            </a:extLst>
          </p:cNvPr>
          <p:cNvSpPr txBox="1"/>
          <p:nvPr/>
        </p:nvSpPr>
        <p:spPr>
          <a:xfrm>
            <a:off x="6776295" y="7774871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20 000 lít dầu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0F8B89C-DE95-E79B-4D02-7E59A523AA5C}"/>
              </a:ext>
            </a:extLst>
          </p:cNvPr>
          <p:cNvSpPr/>
          <p:nvPr/>
        </p:nvSpPr>
        <p:spPr>
          <a:xfrm>
            <a:off x="6224822" y="3868098"/>
            <a:ext cx="7526580" cy="918553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562960-7A5E-66BD-041D-643201B451D0}"/>
              </a:ext>
            </a:extLst>
          </p:cNvPr>
          <p:cNvSpPr txBox="1"/>
          <p:nvPr/>
        </p:nvSpPr>
        <p:spPr>
          <a:xfrm>
            <a:off x="6737535" y="3944875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2 500 lít dầu</a:t>
            </a:r>
          </a:p>
        </p:txBody>
      </p:sp>
    </p:spTree>
    <p:extLst>
      <p:ext uri="{BB962C8B-B14F-4D97-AF65-F5344CB8AC3E}">
        <p14:creationId xmlns:p14="http://schemas.microsoft.com/office/powerpoint/2010/main" val="6490596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4245201" y="-3489665"/>
            <a:ext cx="9797596" cy="18288002"/>
          </a:xfrm>
          <a:custGeom>
            <a:avLst/>
            <a:gdLst/>
            <a:ahLst/>
            <a:cxnLst/>
            <a:rect l="l" t="t" r="r" b="b"/>
            <a:pathLst>
              <a:path w="10296170" h="21621750">
                <a:moveTo>
                  <a:pt x="10296170" y="0"/>
                </a:moveTo>
                <a:lnTo>
                  <a:pt x="0" y="0"/>
                </a:lnTo>
                <a:lnTo>
                  <a:pt x="0" y="21621750"/>
                </a:lnTo>
                <a:lnTo>
                  <a:pt x="10296170" y="21621750"/>
                </a:lnTo>
                <a:lnTo>
                  <a:pt x="102961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3580" t="-19796" r="1" b="-9554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Freeform 3"/>
          <p:cNvSpPr/>
          <p:nvPr/>
        </p:nvSpPr>
        <p:spPr>
          <a:xfrm rot="-1722308">
            <a:off x="-592918" y="2390545"/>
            <a:ext cx="5108453" cy="1365350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3" y="0"/>
                </a:lnTo>
                <a:lnTo>
                  <a:pt x="9326623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210314">
            <a:off x="7281900" y="-1049952"/>
            <a:ext cx="9326622" cy="2492752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2" y="0"/>
                </a:lnTo>
                <a:lnTo>
                  <a:pt x="9326622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-2412439">
            <a:off x="475089" y="1718221"/>
            <a:ext cx="1107222" cy="497243"/>
          </a:xfrm>
          <a:custGeom>
            <a:avLst/>
            <a:gdLst/>
            <a:ahLst/>
            <a:cxnLst/>
            <a:rect l="l" t="t" r="r" b="b"/>
            <a:pathLst>
              <a:path w="1107222" h="497243">
                <a:moveTo>
                  <a:pt x="0" y="0"/>
                </a:moveTo>
                <a:lnTo>
                  <a:pt x="1107222" y="0"/>
                </a:lnTo>
                <a:lnTo>
                  <a:pt x="1107222" y="497243"/>
                </a:lnTo>
                <a:lnTo>
                  <a:pt x="0" y="497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4858036" y="209217"/>
            <a:ext cx="316867" cy="546322"/>
          </a:xfrm>
          <a:custGeom>
            <a:avLst/>
            <a:gdLst/>
            <a:ahLst/>
            <a:cxnLst/>
            <a:rect l="l" t="t" r="r" b="b"/>
            <a:pathLst>
              <a:path w="316867" h="546322">
                <a:moveTo>
                  <a:pt x="0" y="0"/>
                </a:moveTo>
                <a:lnTo>
                  <a:pt x="316867" y="0"/>
                </a:lnTo>
                <a:lnTo>
                  <a:pt x="316867" y="546322"/>
                </a:lnTo>
                <a:lnTo>
                  <a:pt x="0" y="546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1611999" y="349370"/>
            <a:ext cx="787228" cy="812337"/>
          </a:xfrm>
          <a:custGeom>
            <a:avLst/>
            <a:gdLst/>
            <a:ahLst/>
            <a:cxnLst/>
            <a:rect l="l" t="t" r="r" b="b"/>
            <a:pathLst>
              <a:path w="787228" h="812337">
                <a:moveTo>
                  <a:pt x="0" y="0"/>
                </a:moveTo>
                <a:lnTo>
                  <a:pt x="787229" y="0"/>
                </a:lnTo>
                <a:lnTo>
                  <a:pt x="787229" y="812337"/>
                </a:lnTo>
                <a:lnTo>
                  <a:pt x="0" y="812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id="{788A8FF5-2C05-FB50-4618-67835EE53A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859000" y="3476385"/>
            <a:ext cx="3220630" cy="2177951"/>
          </a:xfrm>
          <a:prstGeom prst="rect">
            <a:avLst/>
          </a:prstGeom>
        </p:spPr>
      </p:pic>
      <p:sp>
        <p:nvSpPr>
          <p:cNvPr id="5" name="TextBox 25">
            <a:extLst>
              <a:ext uri="{FF2B5EF4-FFF2-40B4-BE49-F238E27FC236}">
                <a16:creationId xmlns:a16="http://schemas.microsoft.com/office/drawing/2014/main" id="{27455D8E-10C4-6922-8B8C-23A44131CCC6}"/>
              </a:ext>
            </a:extLst>
          </p:cNvPr>
          <p:cNvSpPr txBox="1"/>
          <p:nvPr/>
        </p:nvSpPr>
        <p:spPr>
          <a:xfrm>
            <a:off x="4595236" y="1469091"/>
            <a:ext cx="11306791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nhẩm:</a:t>
            </a:r>
          </a:p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306 x 100 = ?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9652359-89A9-1976-D44E-912399522BF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b="19416"/>
          <a:stretch/>
        </p:blipFill>
        <p:spPr>
          <a:xfrm>
            <a:off x="5335388" y="3949623"/>
            <a:ext cx="8757976" cy="4860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5147E9-4C1D-98FB-6DFC-E84262E95C98}"/>
              </a:ext>
            </a:extLst>
          </p:cNvPr>
          <p:cNvSpPr txBox="1"/>
          <p:nvPr/>
        </p:nvSpPr>
        <p:spPr>
          <a:xfrm>
            <a:off x="5601822" y="4027888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DCCEEE-499B-D905-45B5-8A9338586B20}"/>
              </a:ext>
            </a:extLst>
          </p:cNvPr>
          <p:cNvSpPr txBox="1"/>
          <p:nvPr/>
        </p:nvSpPr>
        <p:spPr>
          <a:xfrm>
            <a:off x="5601822" y="5308995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3FAB6-EB13-7707-4047-E3E5437DCFBD}"/>
              </a:ext>
            </a:extLst>
          </p:cNvPr>
          <p:cNvSpPr txBox="1"/>
          <p:nvPr/>
        </p:nvSpPr>
        <p:spPr>
          <a:xfrm>
            <a:off x="5601822" y="6590102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8BCED9-B338-9972-D2CF-FDA2FDE3D1BA}"/>
              </a:ext>
            </a:extLst>
          </p:cNvPr>
          <p:cNvSpPr txBox="1"/>
          <p:nvPr/>
        </p:nvSpPr>
        <p:spPr>
          <a:xfrm>
            <a:off x="5601822" y="7847396"/>
            <a:ext cx="45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40AF47-E182-F2F8-AACE-A7AD7AD2AC20}"/>
              </a:ext>
            </a:extLst>
          </p:cNvPr>
          <p:cNvSpPr txBox="1"/>
          <p:nvPr/>
        </p:nvSpPr>
        <p:spPr>
          <a:xfrm>
            <a:off x="7085370" y="5302511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36 000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E35071-DDE3-46BF-7FC8-2D7DFCFF463C}"/>
              </a:ext>
            </a:extLst>
          </p:cNvPr>
          <p:cNvSpPr txBox="1"/>
          <p:nvPr/>
        </p:nvSpPr>
        <p:spPr>
          <a:xfrm>
            <a:off x="7085370" y="7857023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3 060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F58F687-EF56-9327-3A7B-1F3E9F2161C4}"/>
              </a:ext>
            </a:extLst>
          </p:cNvPr>
          <p:cNvSpPr/>
          <p:nvPr/>
        </p:nvSpPr>
        <p:spPr>
          <a:xfrm>
            <a:off x="6533975" y="6472661"/>
            <a:ext cx="7526580" cy="918553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273D2B-2047-337D-7B5F-105D858D088A}"/>
              </a:ext>
            </a:extLst>
          </p:cNvPr>
          <p:cNvSpPr txBox="1"/>
          <p:nvPr/>
        </p:nvSpPr>
        <p:spPr>
          <a:xfrm>
            <a:off x="7046610" y="4027027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306 000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2400BD-0A3C-69BC-9E2E-2563AED74982}"/>
              </a:ext>
            </a:extLst>
          </p:cNvPr>
          <p:cNvSpPr txBox="1"/>
          <p:nvPr/>
        </p:nvSpPr>
        <p:spPr>
          <a:xfrm>
            <a:off x="7085370" y="6577995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30 600</a:t>
            </a:r>
          </a:p>
        </p:txBody>
      </p:sp>
      <p:pic>
        <p:nvPicPr>
          <p:cNvPr id="22" name="Picture 3">
            <a:hlinkClick r:id="rId17" action="ppaction://hlinksldjump"/>
            <a:extLst>
              <a:ext uri="{FF2B5EF4-FFF2-40B4-BE49-F238E27FC236}">
                <a16:creationId xmlns:a16="http://schemas.microsoft.com/office/drawing/2014/main" id="{81F35648-D56E-31C6-5768-4CB84BCF2E9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71929" y="7059776"/>
            <a:ext cx="3627592" cy="2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20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4245201" y="-3489665"/>
            <a:ext cx="9797596" cy="18288002"/>
          </a:xfrm>
          <a:custGeom>
            <a:avLst/>
            <a:gdLst/>
            <a:ahLst/>
            <a:cxnLst/>
            <a:rect l="l" t="t" r="r" b="b"/>
            <a:pathLst>
              <a:path w="10296170" h="21621750">
                <a:moveTo>
                  <a:pt x="10296170" y="0"/>
                </a:moveTo>
                <a:lnTo>
                  <a:pt x="0" y="0"/>
                </a:lnTo>
                <a:lnTo>
                  <a:pt x="0" y="21621750"/>
                </a:lnTo>
                <a:lnTo>
                  <a:pt x="10296170" y="21621750"/>
                </a:lnTo>
                <a:lnTo>
                  <a:pt x="102961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3580" t="-19796" r="1" b="-9554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Freeform 3"/>
          <p:cNvSpPr/>
          <p:nvPr/>
        </p:nvSpPr>
        <p:spPr>
          <a:xfrm rot="-1722308">
            <a:off x="-592918" y="2390545"/>
            <a:ext cx="5108453" cy="1365350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3" y="0"/>
                </a:lnTo>
                <a:lnTo>
                  <a:pt x="9326623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210314">
            <a:off x="7281900" y="-1049952"/>
            <a:ext cx="9326622" cy="2492752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2" y="0"/>
                </a:lnTo>
                <a:lnTo>
                  <a:pt x="9326622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-2412439">
            <a:off x="475089" y="1718221"/>
            <a:ext cx="1107222" cy="497243"/>
          </a:xfrm>
          <a:custGeom>
            <a:avLst/>
            <a:gdLst/>
            <a:ahLst/>
            <a:cxnLst/>
            <a:rect l="l" t="t" r="r" b="b"/>
            <a:pathLst>
              <a:path w="1107222" h="497243">
                <a:moveTo>
                  <a:pt x="0" y="0"/>
                </a:moveTo>
                <a:lnTo>
                  <a:pt x="1107222" y="0"/>
                </a:lnTo>
                <a:lnTo>
                  <a:pt x="1107222" y="497243"/>
                </a:lnTo>
                <a:lnTo>
                  <a:pt x="0" y="497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4858036" y="209217"/>
            <a:ext cx="316867" cy="546322"/>
          </a:xfrm>
          <a:custGeom>
            <a:avLst/>
            <a:gdLst/>
            <a:ahLst/>
            <a:cxnLst/>
            <a:rect l="l" t="t" r="r" b="b"/>
            <a:pathLst>
              <a:path w="316867" h="546322">
                <a:moveTo>
                  <a:pt x="0" y="0"/>
                </a:moveTo>
                <a:lnTo>
                  <a:pt x="316867" y="0"/>
                </a:lnTo>
                <a:lnTo>
                  <a:pt x="316867" y="546322"/>
                </a:lnTo>
                <a:lnTo>
                  <a:pt x="0" y="546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1611999" y="349370"/>
            <a:ext cx="787228" cy="812337"/>
          </a:xfrm>
          <a:custGeom>
            <a:avLst/>
            <a:gdLst/>
            <a:ahLst/>
            <a:cxnLst/>
            <a:rect l="l" t="t" r="r" b="b"/>
            <a:pathLst>
              <a:path w="787228" h="812337">
                <a:moveTo>
                  <a:pt x="0" y="0"/>
                </a:moveTo>
                <a:lnTo>
                  <a:pt x="787229" y="0"/>
                </a:lnTo>
                <a:lnTo>
                  <a:pt x="787229" y="812337"/>
                </a:lnTo>
                <a:lnTo>
                  <a:pt x="0" y="812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id="{788A8FF5-2C05-FB50-4618-67835EE53A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859000" y="3476385"/>
            <a:ext cx="3220630" cy="2177951"/>
          </a:xfrm>
          <a:prstGeom prst="rect">
            <a:avLst/>
          </a:prstGeom>
        </p:spPr>
      </p:pic>
      <p:sp>
        <p:nvSpPr>
          <p:cNvPr id="5" name="TextBox 25">
            <a:extLst>
              <a:ext uri="{FF2B5EF4-FFF2-40B4-BE49-F238E27FC236}">
                <a16:creationId xmlns:a16="http://schemas.microsoft.com/office/drawing/2014/main" id="{F78B82E0-9020-B7EF-7118-380E30B7F740}"/>
              </a:ext>
            </a:extLst>
          </p:cNvPr>
          <p:cNvSpPr txBox="1"/>
          <p:nvPr/>
        </p:nvSpPr>
        <p:spPr>
          <a:xfrm>
            <a:off x="4560076" y="1515189"/>
            <a:ext cx="11306791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kg.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bao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yến</a:t>
            </a:r>
            <a:r>
              <a:rPr lang="en-US" sz="4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u="none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D08FA01-5C3E-2A13-4415-60ACFCEA3DC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b="19416"/>
          <a:stretch/>
        </p:blipFill>
        <p:spPr>
          <a:xfrm>
            <a:off x="5234662" y="3924223"/>
            <a:ext cx="8757976" cy="4860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406AF5-A812-1D80-C0F1-F3079AFB5D97}"/>
              </a:ext>
            </a:extLst>
          </p:cNvPr>
          <p:cNvSpPr txBox="1"/>
          <p:nvPr/>
        </p:nvSpPr>
        <p:spPr>
          <a:xfrm>
            <a:off x="5501096" y="4002488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0AF53F-0001-7D6F-6580-FB93621C82A0}"/>
              </a:ext>
            </a:extLst>
          </p:cNvPr>
          <p:cNvSpPr txBox="1"/>
          <p:nvPr/>
        </p:nvSpPr>
        <p:spPr>
          <a:xfrm>
            <a:off x="5501096" y="5283595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956F10-C18C-875A-2679-68BC6D688AD6}"/>
              </a:ext>
            </a:extLst>
          </p:cNvPr>
          <p:cNvSpPr txBox="1"/>
          <p:nvPr/>
        </p:nvSpPr>
        <p:spPr>
          <a:xfrm>
            <a:off x="5501096" y="6564702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797DAD-0EC4-256C-EEDB-397F3A2BF953}"/>
              </a:ext>
            </a:extLst>
          </p:cNvPr>
          <p:cNvSpPr txBox="1"/>
          <p:nvPr/>
        </p:nvSpPr>
        <p:spPr>
          <a:xfrm>
            <a:off x="5501096" y="7821996"/>
            <a:ext cx="45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0834B6-8C6E-F249-8035-9BDCEB9B66E0}"/>
              </a:ext>
            </a:extLst>
          </p:cNvPr>
          <p:cNvSpPr txBox="1"/>
          <p:nvPr/>
        </p:nvSpPr>
        <p:spPr>
          <a:xfrm>
            <a:off x="6984644" y="5277111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22 yến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CD0085-4309-6DCA-2428-4AC90B9B804C}"/>
              </a:ext>
            </a:extLst>
          </p:cNvPr>
          <p:cNvSpPr txBox="1"/>
          <p:nvPr/>
        </p:nvSpPr>
        <p:spPr>
          <a:xfrm>
            <a:off x="6984644" y="6552595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10 yến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28A87F4-DE26-7D2B-4FC1-4F69B5FA735F}"/>
              </a:ext>
            </a:extLst>
          </p:cNvPr>
          <p:cNvSpPr/>
          <p:nvPr/>
        </p:nvSpPr>
        <p:spPr>
          <a:xfrm>
            <a:off x="6450182" y="7691035"/>
            <a:ext cx="7526580" cy="918553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B25839-CFF8-4D02-A07D-21E7FB720A18}"/>
              </a:ext>
            </a:extLst>
          </p:cNvPr>
          <p:cNvSpPr txBox="1"/>
          <p:nvPr/>
        </p:nvSpPr>
        <p:spPr>
          <a:xfrm>
            <a:off x="6945884" y="4001627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120 yến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552788-CF0C-1810-1A65-E71B72DA3F46}"/>
              </a:ext>
            </a:extLst>
          </p:cNvPr>
          <p:cNvSpPr txBox="1"/>
          <p:nvPr/>
        </p:nvSpPr>
        <p:spPr>
          <a:xfrm>
            <a:off x="6984644" y="7831623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12 yến</a:t>
            </a:r>
          </a:p>
        </p:txBody>
      </p:sp>
      <p:pic>
        <p:nvPicPr>
          <p:cNvPr id="22" name="Picture 3">
            <a:hlinkClick r:id="rId17" action="ppaction://hlinksldjump"/>
            <a:extLst>
              <a:ext uri="{FF2B5EF4-FFF2-40B4-BE49-F238E27FC236}">
                <a16:creationId xmlns:a16="http://schemas.microsoft.com/office/drawing/2014/main" id="{77ABCCB8-20D3-526C-1D09-195331D8C4D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71929" y="7059776"/>
            <a:ext cx="3627592" cy="2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763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4245201" y="-3489665"/>
            <a:ext cx="9797596" cy="18288002"/>
          </a:xfrm>
          <a:custGeom>
            <a:avLst/>
            <a:gdLst/>
            <a:ahLst/>
            <a:cxnLst/>
            <a:rect l="l" t="t" r="r" b="b"/>
            <a:pathLst>
              <a:path w="10296170" h="21621750">
                <a:moveTo>
                  <a:pt x="10296170" y="0"/>
                </a:moveTo>
                <a:lnTo>
                  <a:pt x="0" y="0"/>
                </a:lnTo>
                <a:lnTo>
                  <a:pt x="0" y="21621750"/>
                </a:lnTo>
                <a:lnTo>
                  <a:pt x="10296170" y="21621750"/>
                </a:lnTo>
                <a:lnTo>
                  <a:pt x="102961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3580" t="-19796" r="1" b="-9554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Freeform 3"/>
          <p:cNvSpPr/>
          <p:nvPr/>
        </p:nvSpPr>
        <p:spPr>
          <a:xfrm rot="-1722308">
            <a:off x="-592918" y="2390545"/>
            <a:ext cx="5108453" cy="1365350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3" y="0"/>
                </a:lnTo>
                <a:lnTo>
                  <a:pt x="9326623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210314">
            <a:off x="7281900" y="-1049952"/>
            <a:ext cx="9326622" cy="2492752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2" y="0"/>
                </a:lnTo>
                <a:lnTo>
                  <a:pt x="9326622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-2412439">
            <a:off x="475089" y="1718221"/>
            <a:ext cx="1107222" cy="497243"/>
          </a:xfrm>
          <a:custGeom>
            <a:avLst/>
            <a:gdLst/>
            <a:ahLst/>
            <a:cxnLst/>
            <a:rect l="l" t="t" r="r" b="b"/>
            <a:pathLst>
              <a:path w="1107222" h="497243">
                <a:moveTo>
                  <a:pt x="0" y="0"/>
                </a:moveTo>
                <a:lnTo>
                  <a:pt x="1107222" y="0"/>
                </a:lnTo>
                <a:lnTo>
                  <a:pt x="1107222" y="497243"/>
                </a:lnTo>
                <a:lnTo>
                  <a:pt x="0" y="497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4858036" y="209217"/>
            <a:ext cx="316867" cy="546322"/>
          </a:xfrm>
          <a:custGeom>
            <a:avLst/>
            <a:gdLst/>
            <a:ahLst/>
            <a:cxnLst/>
            <a:rect l="l" t="t" r="r" b="b"/>
            <a:pathLst>
              <a:path w="316867" h="546322">
                <a:moveTo>
                  <a:pt x="0" y="0"/>
                </a:moveTo>
                <a:lnTo>
                  <a:pt x="316867" y="0"/>
                </a:lnTo>
                <a:lnTo>
                  <a:pt x="316867" y="546322"/>
                </a:lnTo>
                <a:lnTo>
                  <a:pt x="0" y="546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1611999" y="349370"/>
            <a:ext cx="787228" cy="812337"/>
          </a:xfrm>
          <a:custGeom>
            <a:avLst/>
            <a:gdLst/>
            <a:ahLst/>
            <a:cxnLst/>
            <a:rect l="l" t="t" r="r" b="b"/>
            <a:pathLst>
              <a:path w="787228" h="812337">
                <a:moveTo>
                  <a:pt x="0" y="0"/>
                </a:moveTo>
                <a:lnTo>
                  <a:pt x="787229" y="0"/>
                </a:lnTo>
                <a:lnTo>
                  <a:pt x="787229" y="812337"/>
                </a:lnTo>
                <a:lnTo>
                  <a:pt x="0" y="812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id="{788A8FF5-2C05-FB50-4618-67835EE53A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041970" y="3934161"/>
            <a:ext cx="3220630" cy="2177951"/>
          </a:xfrm>
          <a:prstGeom prst="rect">
            <a:avLst/>
          </a:prstGeom>
        </p:spPr>
      </p:pic>
      <p:sp>
        <p:nvSpPr>
          <p:cNvPr id="5" name="TextBox 25">
            <a:extLst>
              <a:ext uri="{FF2B5EF4-FFF2-40B4-BE49-F238E27FC236}">
                <a16:creationId xmlns:a16="http://schemas.microsoft.com/office/drawing/2014/main" id="{87790CD6-51C0-620D-D2A3-868E86F44879}"/>
              </a:ext>
            </a:extLst>
          </p:cNvPr>
          <p:cNvSpPr txBox="1"/>
          <p:nvPr/>
        </p:nvSpPr>
        <p:spPr>
          <a:xfrm>
            <a:off x="4575952" y="1555389"/>
            <a:ext cx="11306791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quả phép tính:</a:t>
            </a:r>
          </a:p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450 + 55 x 10 = ?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E83DA53-ECE3-09BC-6B23-4233B44C9AB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b="19416"/>
          <a:stretch/>
        </p:blipFill>
        <p:spPr>
          <a:xfrm>
            <a:off x="5234662" y="3934161"/>
            <a:ext cx="8757976" cy="4860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058C57-3C3A-A479-F259-F4FE5CAE3928}"/>
              </a:ext>
            </a:extLst>
          </p:cNvPr>
          <p:cNvSpPr txBox="1"/>
          <p:nvPr/>
        </p:nvSpPr>
        <p:spPr>
          <a:xfrm>
            <a:off x="5501096" y="4012426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E9BF2D-97CC-F391-50B3-0149BD978915}"/>
              </a:ext>
            </a:extLst>
          </p:cNvPr>
          <p:cNvSpPr txBox="1"/>
          <p:nvPr/>
        </p:nvSpPr>
        <p:spPr>
          <a:xfrm>
            <a:off x="5501096" y="5293533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031892-B6FB-52CA-0A28-9D3194798E16}"/>
              </a:ext>
            </a:extLst>
          </p:cNvPr>
          <p:cNvSpPr txBox="1"/>
          <p:nvPr/>
        </p:nvSpPr>
        <p:spPr>
          <a:xfrm>
            <a:off x="5501096" y="6574640"/>
            <a:ext cx="6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C5DAF-C30E-5020-18B3-558EF536280D}"/>
              </a:ext>
            </a:extLst>
          </p:cNvPr>
          <p:cNvSpPr txBox="1"/>
          <p:nvPr/>
        </p:nvSpPr>
        <p:spPr>
          <a:xfrm>
            <a:off x="5501096" y="7831934"/>
            <a:ext cx="45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D3C9A-FFE1-6CA8-3F1F-D0A2FD1AA463}"/>
              </a:ext>
            </a:extLst>
          </p:cNvPr>
          <p:cNvSpPr txBox="1"/>
          <p:nvPr/>
        </p:nvSpPr>
        <p:spPr>
          <a:xfrm>
            <a:off x="6984644" y="6562533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4 500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40A65F-3C30-CDB2-D5C2-63AED41AD266}"/>
              </a:ext>
            </a:extLst>
          </p:cNvPr>
          <p:cNvSpPr txBox="1"/>
          <p:nvPr/>
        </p:nvSpPr>
        <p:spPr>
          <a:xfrm>
            <a:off x="6984644" y="7841561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E103E48-0F0F-5F57-DF35-604145E8F220}"/>
              </a:ext>
            </a:extLst>
          </p:cNvPr>
          <p:cNvSpPr/>
          <p:nvPr/>
        </p:nvSpPr>
        <p:spPr>
          <a:xfrm>
            <a:off x="6466058" y="5205837"/>
            <a:ext cx="7526580" cy="918553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05DD56-A775-9C68-722C-DC444E3FAA93}"/>
              </a:ext>
            </a:extLst>
          </p:cNvPr>
          <p:cNvSpPr txBox="1"/>
          <p:nvPr/>
        </p:nvSpPr>
        <p:spPr>
          <a:xfrm>
            <a:off x="6945884" y="4011565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5 500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569F74-70F3-8C15-9D85-0ACDEAACFB7E}"/>
              </a:ext>
            </a:extLst>
          </p:cNvPr>
          <p:cNvSpPr txBox="1"/>
          <p:nvPr/>
        </p:nvSpPr>
        <p:spPr>
          <a:xfrm>
            <a:off x="6984644" y="5287049"/>
            <a:ext cx="640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pic>
        <p:nvPicPr>
          <p:cNvPr id="22" name="Picture 3">
            <a:hlinkClick r:id="rId17" action="ppaction://hlinksldjump"/>
            <a:extLst>
              <a:ext uri="{FF2B5EF4-FFF2-40B4-BE49-F238E27FC236}">
                <a16:creationId xmlns:a16="http://schemas.microsoft.com/office/drawing/2014/main" id="{3B66C651-576D-833A-E77B-5CE288BE86A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71929" y="7059776"/>
            <a:ext cx="3627592" cy="2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034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4245201" y="-4590686"/>
            <a:ext cx="9797596" cy="18288002"/>
          </a:xfrm>
          <a:custGeom>
            <a:avLst/>
            <a:gdLst/>
            <a:ahLst/>
            <a:cxnLst/>
            <a:rect l="l" t="t" r="r" b="b"/>
            <a:pathLst>
              <a:path w="10296170" h="21621750">
                <a:moveTo>
                  <a:pt x="10296170" y="0"/>
                </a:moveTo>
                <a:lnTo>
                  <a:pt x="0" y="0"/>
                </a:lnTo>
                <a:lnTo>
                  <a:pt x="0" y="21621750"/>
                </a:lnTo>
                <a:lnTo>
                  <a:pt x="10296170" y="21621750"/>
                </a:lnTo>
                <a:lnTo>
                  <a:pt x="102961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3580" t="-19796" r="1" b="-9554"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5" name="Group 5"/>
          <p:cNvGrpSpPr/>
          <p:nvPr/>
        </p:nvGrpSpPr>
        <p:grpSpPr>
          <a:xfrm>
            <a:off x="10237214" y="6302073"/>
            <a:ext cx="8313219" cy="5032319"/>
            <a:chOff x="0" y="0"/>
            <a:chExt cx="11084292" cy="6709759"/>
          </a:xfrm>
        </p:grpSpPr>
        <p:sp>
          <p:nvSpPr>
            <p:cNvPr id="6" name="Freeform 6"/>
            <p:cNvSpPr/>
            <p:nvPr/>
          </p:nvSpPr>
          <p:spPr>
            <a:xfrm>
              <a:off x="7758815" y="0"/>
              <a:ext cx="2645138" cy="5531657"/>
            </a:xfrm>
            <a:custGeom>
              <a:avLst/>
              <a:gdLst/>
              <a:ahLst/>
              <a:cxnLst/>
              <a:rect l="l" t="t" r="r" b="b"/>
              <a:pathLst>
                <a:path w="2645138" h="5531657">
                  <a:moveTo>
                    <a:pt x="0" y="0"/>
                  </a:moveTo>
                  <a:lnTo>
                    <a:pt x="2645138" y="0"/>
                  </a:lnTo>
                  <a:lnTo>
                    <a:pt x="2645138" y="5531657"/>
                  </a:lnTo>
                  <a:lnTo>
                    <a:pt x="0" y="5531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 rot="-840405" flipH="1">
              <a:off x="193115" y="4143720"/>
              <a:ext cx="4106857" cy="2100258"/>
            </a:xfrm>
            <a:custGeom>
              <a:avLst/>
              <a:gdLst/>
              <a:ahLst/>
              <a:cxnLst/>
              <a:rect l="l" t="t" r="r" b="b"/>
              <a:pathLst>
                <a:path w="4106857" h="2100258">
                  <a:moveTo>
                    <a:pt x="4106857" y="0"/>
                  </a:moveTo>
                  <a:lnTo>
                    <a:pt x="0" y="0"/>
                  </a:lnTo>
                  <a:lnTo>
                    <a:pt x="0" y="2100258"/>
                  </a:lnTo>
                  <a:lnTo>
                    <a:pt x="4106857" y="2100258"/>
                  </a:lnTo>
                  <a:lnTo>
                    <a:pt x="4106857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r="-103896" b="-6561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2759748" y="3496543"/>
              <a:ext cx="3952377" cy="2328309"/>
            </a:xfrm>
            <a:custGeom>
              <a:avLst/>
              <a:gdLst/>
              <a:ahLst/>
              <a:cxnLst/>
              <a:rect l="l" t="t" r="r" b="b"/>
              <a:pathLst>
                <a:path w="3952377" h="2328309">
                  <a:moveTo>
                    <a:pt x="0" y="0"/>
                  </a:moveTo>
                  <a:lnTo>
                    <a:pt x="3952377" y="0"/>
                  </a:lnTo>
                  <a:lnTo>
                    <a:pt x="3952377" y="2328309"/>
                  </a:lnTo>
                  <a:lnTo>
                    <a:pt x="0" y="2328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5736138" y="1824220"/>
              <a:ext cx="2918764" cy="3707437"/>
            </a:xfrm>
            <a:custGeom>
              <a:avLst/>
              <a:gdLst/>
              <a:ahLst/>
              <a:cxnLst/>
              <a:rect l="l" t="t" r="r" b="b"/>
              <a:pathLst>
                <a:path w="2918764" h="3707437">
                  <a:moveTo>
                    <a:pt x="0" y="0"/>
                  </a:moveTo>
                  <a:lnTo>
                    <a:pt x="2918764" y="0"/>
                  </a:lnTo>
                  <a:lnTo>
                    <a:pt x="2918764" y="3707437"/>
                  </a:lnTo>
                  <a:lnTo>
                    <a:pt x="0" y="3707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0"/>
            <p:cNvSpPr/>
            <p:nvPr/>
          </p:nvSpPr>
          <p:spPr>
            <a:xfrm rot="-6716125">
              <a:off x="7715920" y="2705468"/>
              <a:ext cx="2885909" cy="2989171"/>
            </a:xfrm>
            <a:custGeom>
              <a:avLst/>
              <a:gdLst/>
              <a:ahLst/>
              <a:cxnLst/>
              <a:rect l="l" t="t" r="r" b="b"/>
              <a:pathLst>
                <a:path w="2885909" h="2989171">
                  <a:moveTo>
                    <a:pt x="0" y="0"/>
                  </a:moveTo>
                  <a:lnTo>
                    <a:pt x="2885908" y="0"/>
                  </a:lnTo>
                  <a:lnTo>
                    <a:pt x="2885908" y="2989171"/>
                  </a:lnTo>
                  <a:lnTo>
                    <a:pt x="0" y="2989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Freeform 11"/>
            <p:cNvSpPr/>
            <p:nvPr/>
          </p:nvSpPr>
          <p:spPr>
            <a:xfrm rot="5299670">
              <a:off x="5300041" y="1330040"/>
              <a:ext cx="1894670" cy="2968856"/>
            </a:xfrm>
            <a:custGeom>
              <a:avLst/>
              <a:gdLst/>
              <a:ahLst/>
              <a:cxnLst/>
              <a:rect l="l" t="t" r="r" b="b"/>
              <a:pathLst>
                <a:path w="1894670" h="2968856">
                  <a:moveTo>
                    <a:pt x="0" y="0"/>
                  </a:moveTo>
                  <a:lnTo>
                    <a:pt x="1894670" y="0"/>
                  </a:lnTo>
                  <a:lnTo>
                    <a:pt x="1894670" y="2968856"/>
                  </a:lnTo>
                  <a:lnTo>
                    <a:pt x="0" y="2968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232776" y="7930681"/>
            <a:ext cx="700858" cy="693212"/>
          </a:xfrm>
          <a:custGeom>
            <a:avLst/>
            <a:gdLst/>
            <a:ahLst/>
            <a:cxnLst/>
            <a:rect l="l" t="t" r="r" b="b"/>
            <a:pathLst>
              <a:path w="700858" h="693212">
                <a:moveTo>
                  <a:pt x="0" y="0"/>
                </a:moveTo>
                <a:lnTo>
                  <a:pt x="700857" y="0"/>
                </a:lnTo>
                <a:lnTo>
                  <a:pt x="700857" y="693212"/>
                </a:lnTo>
                <a:lnTo>
                  <a:pt x="0" y="69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TextBox 16"/>
          <p:cNvSpPr txBox="1"/>
          <p:nvPr/>
        </p:nvSpPr>
        <p:spPr>
          <a:xfrm>
            <a:off x="2956175" y="2968621"/>
            <a:ext cx="12560752" cy="415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9600" b="1" u="none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37 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  <a:endParaRPr lang="en-US" sz="9600" b="1" u="none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A04E3C4B-963C-27EE-6DBD-6ADCEF90F04E}"/>
              </a:ext>
            </a:extLst>
          </p:cNvPr>
          <p:cNvGrpSpPr/>
          <p:nvPr/>
        </p:nvGrpSpPr>
        <p:grpSpPr>
          <a:xfrm>
            <a:off x="-483928" y="-1214578"/>
            <a:ext cx="19255851" cy="5074523"/>
            <a:chOff x="110380" y="1674907"/>
            <a:chExt cx="26593428" cy="6573144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D25CBB11-EF9C-9C91-9BD4-81167920320A}"/>
                </a:ext>
              </a:extLst>
            </p:cNvPr>
            <p:cNvSpPr/>
            <p:nvPr/>
          </p:nvSpPr>
          <p:spPr>
            <a:xfrm rot="16335388" flipH="1" flipV="1">
              <a:off x="5786113" y="-3375381"/>
              <a:ext cx="5947699" cy="17299166"/>
            </a:xfrm>
            <a:custGeom>
              <a:avLst/>
              <a:gdLst/>
              <a:ahLst/>
              <a:cxnLst/>
              <a:rect l="l" t="t" r="r" b="b"/>
              <a:pathLst>
                <a:path w="7089054" h="17299166">
                  <a:moveTo>
                    <a:pt x="7089054" y="17299166"/>
                  </a:moveTo>
                  <a:lnTo>
                    <a:pt x="0" y="17299166"/>
                  </a:lnTo>
                  <a:lnTo>
                    <a:pt x="0" y="0"/>
                  </a:lnTo>
                  <a:lnTo>
                    <a:pt x="7089054" y="0"/>
                  </a:lnTo>
                  <a:lnTo>
                    <a:pt x="7089054" y="17299166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 l="-97054"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145B7209-85C8-0E5D-0340-5251F0AA662C}"/>
                </a:ext>
              </a:extLst>
            </p:cNvPr>
            <p:cNvSpPr/>
            <p:nvPr/>
          </p:nvSpPr>
          <p:spPr>
            <a:xfrm rot="15938911" flipH="1" flipV="1">
              <a:off x="14880608" y="-4028389"/>
              <a:ext cx="6119903" cy="17526496"/>
            </a:xfrm>
            <a:custGeom>
              <a:avLst/>
              <a:gdLst/>
              <a:ahLst/>
              <a:cxnLst/>
              <a:rect l="l" t="t" r="r" b="b"/>
              <a:pathLst>
                <a:path w="7182211" h="17526494">
                  <a:moveTo>
                    <a:pt x="7182210" y="17526493"/>
                  </a:moveTo>
                  <a:lnTo>
                    <a:pt x="0" y="17526493"/>
                  </a:lnTo>
                  <a:lnTo>
                    <a:pt x="0" y="0"/>
                  </a:lnTo>
                  <a:lnTo>
                    <a:pt x="7182210" y="0"/>
                  </a:lnTo>
                  <a:lnTo>
                    <a:pt x="7182210" y="17526493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 l="-94026"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BC0FB40E-6A2D-1A36-DC70-C75073EDA39B}"/>
              </a:ext>
            </a:extLst>
          </p:cNvPr>
          <p:cNvSpPr/>
          <p:nvPr/>
        </p:nvSpPr>
        <p:spPr>
          <a:xfrm rot="-1722308">
            <a:off x="-1122864" y="319423"/>
            <a:ext cx="9326622" cy="2492752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3" y="0"/>
                </a:lnTo>
                <a:lnTo>
                  <a:pt x="9326623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F037047D-B3D8-6E2B-81F3-FCCD71477BE7}"/>
              </a:ext>
            </a:extLst>
          </p:cNvPr>
          <p:cNvSpPr/>
          <p:nvPr/>
        </p:nvSpPr>
        <p:spPr>
          <a:xfrm rot="210314">
            <a:off x="7097635" y="-180924"/>
            <a:ext cx="9326622" cy="2492752"/>
          </a:xfrm>
          <a:custGeom>
            <a:avLst/>
            <a:gdLst/>
            <a:ahLst/>
            <a:cxnLst/>
            <a:rect l="l" t="t" r="r" b="b"/>
            <a:pathLst>
              <a:path w="9326622" h="2492752">
                <a:moveTo>
                  <a:pt x="0" y="0"/>
                </a:moveTo>
                <a:lnTo>
                  <a:pt x="9326622" y="0"/>
                </a:lnTo>
                <a:lnTo>
                  <a:pt x="9326622" y="2492752"/>
                </a:lnTo>
                <a:lnTo>
                  <a:pt x="0" y="24927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2CF36159-8A2A-BB24-AB7B-442DE637B1D8}"/>
              </a:ext>
            </a:extLst>
          </p:cNvPr>
          <p:cNvSpPr/>
          <p:nvPr/>
        </p:nvSpPr>
        <p:spPr>
          <a:xfrm>
            <a:off x="4858036" y="209217"/>
            <a:ext cx="316867" cy="546322"/>
          </a:xfrm>
          <a:custGeom>
            <a:avLst/>
            <a:gdLst/>
            <a:ahLst/>
            <a:cxnLst/>
            <a:rect l="l" t="t" r="r" b="b"/>
            <a:pathLst>
              <a:path w="316867" h="546322">
                <a:moveTo>
                  <a:pt x="0" y="0"/>
                </a:moveTo>
                <a:lnTo>
                  <a:pt x="316867" y="0"/>
                </a:lnTo>
                <a:lnTo>
                  <a:pt x="316867" y="546322"/>
                </a:lnTo>
                <a:lnTo>
                  <a:pt x="0" y="54632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3A4527B7-D43F-264E-EDB4-C7BE93EE856E}"/>
              </a:ext>
            </a:extLst>
          </p:cNvPr>
          <p:cNvSpPr/>
          <p:nvPr/>
        </p:nvSpPr>
        <p:spPr>
          <a:xfrm>
            <a:off x="1611999" y="349370"/>
            <a:ext cx="787228" cy="812337"/>
          </a:xfrm>
          <a:custGeom>
            <a:avLst/>
            <a:gdLst/>
            <a:ahLst/>
            <a:cxnLst/>
            <a:rect l="l" t="t" r="r" b="b"/>
            <a:pathLst>
              <a:path w="787228" h="812337">
                <a:moveTo>
                  <a:pt x="0" y="0"/>
                </a:moveTo>
                <a:lnTo>
                  <a:pt x="787229" y="0"/>
                </a:lnTo>
                <a:lnTo>
                  <a:pt x="787229" y="812337"/>
                </a:lnTo>
                <a:lnTo>
                  <a:pt x="0" y="81233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id="{42727422-013C-F66C-2274-6541C4C1F559}"/>
              </a:ext>
            </a:extLst>
          </p:cNvPr>
          <p:cNvSpPr/>
          <p:nvPr/>
        </p:nvSpPr>
        <p:spPr>
          <a:xfrm rot="-2412439">
            <a:off x="596289" y="5157289"/>
            <a:ext cx="1107222" cy="497243"/>
          </a:xfrm>
          <a:custGeom>
            <a:avLst/>
            <a:gdLst/>
            <a:ahLst/>
            <a:cxnLst/>
            <a:rect l="l" t="t" r="r" b="b"/>
            <a:pathLst>
              <a:path w="1107222" h="497243">
                <a:moveTo>
                  <a:pt x="0" y="0"/>
                </a:moveTo>
                <a:lnTo>
                  <a:pt x="1107222" y="0"/>
                </a:lnTo>
                <a:lnTo>
                  <a:pt x="1107222" y="497243"/>
                </a:lnTo>
                <a:lnTo>
                  <a:pt x="0" y="4972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31" name="Picture 12">
            <a:extLst>
              <a:ext uri="{FF2B5EF4-FFF2-40B4-BE49-F238E27FC236}">
                <a16:creationId xmlns:a16="http://schemas.microsoft.com/office/drawing/2014/main" id="{88235577-48DB-AC92-4F31-FF6102200A9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566600" y="2370022"/>
            <a:ext cx="5323236" cy="194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30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1762" y="-1719682"/>
            <a:ext cx="19911523" cy="5567988"/>
            <a:chOff x="0" y="0"/>
            <a:chExt cx="27398464" cy="8586301"/>
          </a:xfrm>
        </p:grpSpPr>
        <p:sp>
          <p:nvSpPr>
            <p:cNvPr id="3" name="Freeform 3"/>
            <p:cNvSpPr/>
            <p:nvPr/>
          </p:nvSpPr>
          <p:spPr>
            <a:xfrm rot="-5264612" flipH="1" flipV="1">
              <a:off x="5237906" y="-3945616"/>
              <a:ext cx="7089054" cy="17299166"/>
            </a:xfrm>
            <a:custGeom>
              <a:avLst/>
              <a:gdLst/>
              <a:ahLst/>
              <a:cxnLst/>
              <a:rect l="l" t="t" r="r" b="b"/>
              <a:pathLst>
                <a:path w="7089054" h="17299166">
                  <a:moveTo>
                    <a:pt x="7089054" y="17299166"/>
                  </a:moveTo>
                  <a:lnTo>
                    <a:pt x="0" y="17299166"/>
                  </a:lnTo>
                  <a:lnTo>
                    <a:pt x="0" y="0"/>
                  </a:lnTo>
                  <a:lnTo>
                    <a:pt x="7089054" y="0"/>
                  </a:lnTo>
                  <a:lnTo>
                    <a:pt x="7089054" y="17299166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65328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 rot="-5661089" flipH="1" flipV="1">
              <a:off x="14796899" y="-4517582"/>
              <a:ext cx="7182211" cy="17526494"/>
            </a:xfrm>
            <a:custGeom>
              <a:avLst/>
              <a:gdLst/>
              <a:ahLst/>
              <a:cxnLst/>
              <a:rect l="l" t="t" r="r" b="b"/>
              <a:pathLst>
                <a:path w="7182211" h="17526494">
                  <a:moveTo>
                    <a:pt x="7182210" y="17526493"/>
                  </a:moveTo>
                  <a:lnTo>
                    <a:pt x="0" y="17526493"/>
                  </a:lnTo>
                  <a:lnTo>
                    <a:pt x="0" y="0"/>
                  </a:lnTo>
                  <a:lnTo>
                    <a:pt x="7182210" y="0"/>
                  </a:lnTo>
                  <a:lnTo>
                    <a:pt x="7182210" y="17526493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65328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5" name="Freeform 5"/>
          <p:cNvSpPr/>
          <p:nvPr/>
        </p:nvSpPr>
        <p:spPr>
          <a:xfrm rot="-1298860">
            <a:off x="-894632" y="851345"/>
            <a:ext cx="9229555" cy="2466808"/>
          </a:xfrm>
          <a:custGeom>
            <a:avLst/>
            <a:gdLst/>
            <a:ahLst/>
            <a:cxnLst/>
            <a:rect l="l" t="t" r="r" b="b"/>
            <a:pathLst>
              <a:path w="9229555" h="2466808">
                <a:moveTo>
                  <a:pt x="0" y="0"/>
                </a:moveTo>
                <a:lnTo>
                  <a:pt x="9229556" y="0"/>
                </a:lnTo>
                <a:lnTo>
                  <a:pt x="9229556" y="2466809"/>
                </a:lnTo>
                <a:lnTo>
                  <a:pt x="0" y="2466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flipH="1">
            <a:off x="947083" y="1236379"/>
            <a:ext cx="2103167" cy="1766844"/>
          </a:xfrm>
          <a:custGeom>
            <a:avLst/>
            <a:gdLst/>
            <a:ahLst/>
            <a:cxnLst/>
            <a:rect l="l" t="t" r="r" b="b"/>
            <a:pathLst>
              <a:path w="2749503" h="2684514">
                <a:moveTo>
                  <a:pt x="0" y="0"/>
                </a:moveTo>
                <a:lnTo>
                  <a:pt x="2749503" y="0"/>
                </a:lnTo>
                <a:lnTo>
                  <a:pt x="2749503" y="2684515"/>
                </a:lnTo>
                <a:lnTo>
                  <a:pt x="0" y="2684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9324579">
            <a:off x="248021" y="401992"/>
            <a:ext cx="1207726" cy="542379"/>
          </a:xfrm>
          <a:custGeom>
            <a:avLst/>
            <a:gdLst/>
            <a:ahLst/>
            <a:cxnLst/>
            <a:rect l="l" t="t" r="r" b="b"/>
            <a:pathLst>
              <a:path w="1207726" h="542379">
                <a:moveTo>
                  <a:pt x="0" y="0"/>
                </a:moveTo>
                <a:lnTo>
                  <a:pt x="1207726" y="0"/>
                </a:lnTo>
                <a:lnTo>
                  <a:pt x="1207726" y="542379"/>
                </a:lnTo>
                <a:lnTo>
                  <a:pt x="0" y="542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1023670">
            <a:off x="2359581" y="257970"/>
            <a:ext cx="551324" cy="950559"/>
          </a:xfrm>
          <a:custGeom>
            <a:avLst/>
            <a:gdLst/>
            <a:ahLst/>
            <a:cxnLst/>
            <a:rect l="l" t="t" r="r" b="b"/>
            <a:pathLst>
              <a:path w="551324" h="950559">
                <a:moveTo>
                  <a:pt x="0" y="0"/>
                </a:moveTo>
                <a:lnTo>
                  <a:pt x="551324" y="0"/>
                </a:lnTo>
                <a:lnTo>
                  <a:pt x="551324" y="950559"/>
                </a:lnTo>
                <a:lnTo>
                  <a:pt x="0" y="9505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2679C3E3-9040-873B-68B5-46FC1BA6580C}"/>
              </a:ext>
            </a:extLst>
          </p:cNvPr>
          <p:cNvGrpSpPr/>
          <p:nvPr/>
        </p:nvGrpSpPr>
        <p:grpSpPr>
          <a:xfrm rot="10800000">
            <a:off x="-614674" y="7405416"/>
            <a:ext cx="19693110" cy="4067475"/>
            <a:chOff x="0" y="0"/>
            <a:chExt cx="27398464" cy="8586301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321BB0A5-4D24-1D5E-DDBF-EA752ADB3569}"/>
                </a:ext>
              </a:extLst>
            </p:cNvPr>
            <p:cNvSpPr/>
            <p:nvPr/>
          </p:nvSpPr>
          <p:spPr>
            <a:xfrm rot="-5264612" flipH="1" flipV="1">
              <a:off x="5237906" y="-3945616"/>
              <a:ext cx="7089054" cy="17299166"/>
            </a:xfrm>
            <a:custGeom>
              <a:avLst/>
              <a:gdLst/>
              <a:ahLst/>
              <a:cxnLst/>
              <a:rect l="l" t="t" r="r" b="b"/>
              <a:pathLst>
                <a:path w="7089054" h="17299166">
                  <a:moveTo>
                    <a:pt x="7089054" y="17299166"/>
                  </a:moveTo>
                  <a:lnTo>
                    <a:pt x="0" y="17299166"/>
                  </a:lnTo>
                  <a:lnTo>
                    <a:pt x="0" y="0"/>
                  </a:lnTo>
                  <a:lnTo>
                    <a:pt x="7089054" y="0"/>
                  </a:lnTo>
                  <a:lnTo>
                    <a:pt x="7089054" y="17299166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65328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F580BBB3-D9CF-0BD1-3922-6EAEFBD66C9E}"/>
                </a:ext>
              </a:extLst>
            </p:cNvPr>
            <p:cNvSpPr/>
            <p:nvPr/>
          </p:nvSpPr>
          <p:spPr>
            <a:xfrm rot="-5661089" flipH="1" flipV="1">
              <a:off x="14796899" y="-4517582"/>
              <a:ext cx="7182211" cy="17526494"/>
            </a:xfrm>
            <a:custGeom>
              <a:avLst/>
              <a:gdLst/>
              <a:ahLst/>
              <a:cxnLst/>
              <a:rect l="l" t="t" r="r" b="b"/>
              <a:pathLst>
                <a:path w="7182211" h="17526494">
                  <a:moveTo>
                    <a:pt x="7182210" y="17526493"/>
                  </a:moveTo>
                  <a:lnTo>
                    <a:pt x="0" y="17526493"/>
                  </a:lnTo>
                  <a:lnTo>
                    <a:pt x="0" y="0"/>
                  </a:lnTo>
                  <a:lnTo>
                    <a:pt x="7182210" y="0"/>
                  </a:lnTo>
                  <a:lnTo>
                    <a:pt x="7182210" y="17526493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65328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1" name="TextBox 16">
            <a:extLst>
              <a:ext uri="{FF2B5EF4-FFF2-40B4-BE49-F238E27FC236}">
                <a16:creationId xmlns:a16="http://schemas.microsoft.com/office/drawing/2014/main" id="{AB16C7EC-F204-C972-74CC-84D3B58FD5DE}"/>
              </a:ext>
            </a:extLst>
          </p:cNvPr>
          <p:cNvSpPr txBox="1"/>
          <p:nvPr/>
        </p:nvSpPr>
        <p:spPr>
          <a:xfrm>
            <a:off x="2852568" y="4369518"/>
            <a:ext cx="13053850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7200" b="1" u="none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– LUYỆN TẬP </a:t>
            </a:r>
          </a:p>
        </p:txBody>
      </p:sp>
      <p:pic>
        <p:nvPicPr>
          <p:cNvPr id="22" name="Picture 24">
            <a:extLst>
              <a:ext uri="{FF2B5EF4-FFF2-40B4-BE49-F238E27FC236}">
                <a16:creationId xmlns:a16="http://schemas.microsoft.com/office/drawing/2014/main" id="{FC999664-FC11-7CE0-8B49-D1D376F864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9625168">
            <a:off x="2118707" y="4048746"/>
            <a:ext cx="996735" cy="1434151"/>
          </a:xfrm>
          <a:prstGeom prst="rect">
            <a:avLst/>
          </a:prstGeom>
        </p:spPr>
      </p:pic>
      <p:pic>
        <p:nvPicPr>
          <p:cNvPr id="23" name="Picture 21">
            <a:extLst>
              <a:ext uri="{FF2B5EF4-FFF2-40B4-BE49-F238E27FC236}">
                <a16:creationId xmlns:a16="http://schemas.microsoft.com/office/drawing/2014/main" id="{D0CC8DF2-EAE9-3486-8213-AEA074809EF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975788" y="-438943"/>
            <a:ext cx="3637916" cy="3930949"/>
          </a:xfrm>
          <a:prstGeom prst="rect">
            <a:avLst/>
          </a:prstGeom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23B5EDE8-8048-186C-BF3D-2FCA5BBD97D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809057" y="5823363"/>
            <a:ext cx="3778135" cy="4114800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3FD7E527-7EDC-86C9-1FEA-6D7454A335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2271397" y="5705740"/>
            <a:ext cx="6038567" cy="3743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1073</Words>
  <Application>Microsoft Office PowerPoint</Application>
  <PresentationFormat>Custom</PresentationFormat>
  <Paragraphs>280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37</dc:title>
  <dc:creator>THKD</dc:creator>
  <cp:lastModifiedBy>THKD</cp:lastModifiedBy>
  <cp:revision>3</cp:revision>
  <dcterms:created xsi:type="dcterms:W3CDTF">2006-08-16T00:00:00Z</dcterms:created>
  <dcterms:modified xsi:type="dcterms:W3CDTF">2024-11-25T13:47:10Z</dcterms:modified>
  <dc:identifier>DAFwcXMVJuY</dc:identifier>
</cp:coreProperties>
</file>