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8" r:id="rId2"/>
    <p:sldId id="257" r:id="rId3"/>
    <p:sldId id="256" r:id="rId4"/>
    <p:sldId id="270" r:id="rId5"/>
    <p:sldId id="268" r:id="rId6"/>
    <p:sldId id="271" r:id="rId7"/>
    <p:sldId id="273" r:id="rId8"/>
    <p:sldId id="259" r:id="rId9"/>
    <p:sldId id="281" r:id="rId10"/>
    <p:sldId id="282" r:id="rId11"/>
    <p:sldId id="274" r:id="rId12"/>
    <p:sldId id="269" r:id="rId13"/>
    <p:sldId id="275" r:id="rId14"/>
    <p:sldId id="272" r:id="rId15"/>
    <p:sldId id="262" r:id="rId16"/>
    <p:sldId id="276" r:id="rId17"/>
    <p:sldId id="264" r:id="rId18"/>
    <p:sldId id="277" r:id="rId19"/>
    <p:sldId id="278" r:id="rId20"/>
    <p:sldId id="279" r:id="rId21"/>
    <p:sldId id="280" r:id="rId22"/>
    <p:sldId id="265" r:id="rId23"/>
    <p:sldId id="266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0B1DE-9107-8945-815B-FCDA67C2F034}" v="660" dt="2023-10-14T13:31:04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5" autoAdjust="0"/>
    <p:restoredTop sz="80546" autoAdjust="0"/>
  </p:normalViewPr>
  <p:slideViewPr>
    <p:cSldViewPr>
      <p:cViewPr varScale="1">
        <p:scale>
          <a:sx n="36" d="100"/>
          <a:sy n="36" d="100"/>
        </p:scale>
        <p:origin x="99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Do" userId="1f6a371144d1ab6b" providerId="LiveId" clId="{23E0B1DE-9107-8945-815B-FCDA67C2F034}"/>
    <pc:docChg chg="undo redo custSel addSld delSld modSld sldOrd">
      <pc:chgData name="Trang Do" userId="1f6a371144d1ab6b" providerId="LiveId" clId="{23E0B1DE-9107-8945-815B-FCDA67C2F034}" dt="2023-10-14T13:31:04.104" v="4234"/>
      <pc:docMkLst>
        <pc:docMk/>
      </pc:docMkLst>
      <pc:sldChg chg="modSp mod modTransition modAnim">
        <pc:chgData name="Trang Do" userId="1f6a371144d1ab6b" providerId="LiveId" clId="{23E0B1DE-9107-8945-815B-FCDA67C2F034}" dt="2023-10-14T13:26:19.178" v="4224"/>
        <pc:sldMkLst>
          <pc:docMk/>
          <pc:sldMk cId="0" sldId="256"/>
        </pc:sldMkLst>
        <pc:spChg chg="mod">
          <ac:chgData name="Trang Do" userId="1f6a371144d1ab6b" providerId="LiveId" clId="{23E0B1DE-9107-8945-815B-FCDA67C2F034}" dt="2023-10-12T18:08:47.153" v="3705" actId="1076"/>
          <ac:spMkLst>
            <pc:docMk/>
            <pc:sldMk cId="0" sldId="256"/>
            <ac:spMk id="4" creationId="{00000000-0000-0000-0000-000000000000}"/>
          </ac:spMkLst>
        </pc:spChg>
      </pc:sldChg>
      <pc:sldChg chg="modSp mod modTransition modAnim">
        <pc:chgData name="Trang Do" userId="1f6a371144d1ab6b" providerId="LiveId" clId="{23E0B1DE-9107-8945-815B-FCDA67C2F034}" dt="2023-10-14T13:26:19.178" v="4224"/>
        <pc:sldMkLst>
          <pc:docMk/>
          <pc:sldMk cId="0" sldId="257"/>
        </pc:sldMkLst>
        <pc:spChg chg="mod">
          <ac:chgData name="Trang Do" userId="1f6a371144d1ab6b" providerId="LiveId" clId="{23E0B1DE-9107-8945-815B-FCDA67C2F034}" dt="2023-10-12T18:04:05.805" v="3655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Trang Do" userId="1f6a371144d1ab6b" providerId="LiveId" clId="{23E0B1DE-9107-8945-815B-FCDA67C2F034}" dt="2023-10-12T18:04:05.805" v="3655" actId="1076"/>
          <ac:spMkLst>
            <pc:docMk/>
            <pc:sldMk cId="0" sldId="257"/>
            <ac:spMk id="9" creationId="{00000000-0000-0000-0000-000000000000}"/>
          </ac:spMkLst>
        </pc:spChg>
      </pc:sldChg>
      <pc:sldChg chg="ord modTransition modAnim">
        <pc:chgData name="Trang Do" userId="1f6a371144d1ab6b" providerId="LiveId" clId="{23E0B1DE-9107-8945-815B-FCDA67C2F034}" dt="2023-10-14T13:26:19.178" v="4224"/>
        <pc:sldMkLst>
          <pc:docMk/>
          <pc:sldMk cId="0" sldId="258"/>
        </pc:sldMkLst>
      </pc:sldChg>
      <pc:sldChg chg="addSp delSp modSp mod modTransition modAnim">
        <pc:chgData name="Trang Do" userId="1f6a371144d1ab6b" providerId="LiveId" clId="{23E0B1DE-9107-8945-815B-FCDA67C2F034}" dt="2023-10-14T13:26:19.178" v="4224"/>
        <pc:sldMkLst>
          <pc:docMk/>
          <pc:sldMk cId="0" sldId="259"/>
        </pc:sldMkLst>
        <pc:spChg chg="mod">
          <ac:chgData name="Trang Do" userId="1f6a371144d1ab6b" providerId="LiveId" clId="{23E0B1DE-9107-8945-815B-FCDA67C2F034}" dt="2023-10-12T14:11:00.595" v="413" actId="1076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Trang Do" userId="1f6a371144d1ab6b" providerId="LiveId" clId="{23E0B1DE-9107-8945-815B-FCDA67C2F034}" dt="2023-10-12T14:12:49.364" v="431" actId="1076"/>
          <ac:spMkLst>
            <pc:docMk/>
            <pc:sldMk cId="0" sldId="259"/>
            <ac:spMk id="4" creationId="{A1DE8701-F685-E5E2-2CB2-2C87BAA41B9B}"/>
          </ac:spMkLst>
        </pc:spChg>
        <pc:spChg chg="add del mod">
          <ac:chgData name="Trang Do" userId="1f6a371144d1ab6b" providerId="LiveId" clId="{23E0B1DE-9107-8945-815B-FCDA67C2F034}" dt="2023-10-12T14:06:54.870" v="224" actId="478"/>
          <ac:spMkLst>
            <pc:docMk/>
            <pc:sldMk cId="0" sldId="259"/>
            <ac:spMk id="11" creationId="{A9BEF408-5577-F9D6-30D0-854BA9089D3F}"/>
          </ac:spMkLst>
        </pc:spChg>
        <pc:spChg chg="mod">
          <ac:chgData name="Trang Do" userId="1f6a371144d1ab6b" providerId="LiveId" clId="{23E0B1DE-9107-8945-815B-FCDA67C2F034}" dt="2023-10-12T14:03:43.217" v="129"/>
          <ac:spMkLst>
            <pc:docMk/>
            <pc:sldMk cId="0" sldId="259"/>
            <ac:spMk id="13" creationId="{52C0C6B1-C4A0-D652-3201-96F8703EAA22}"/>
          </ac:spMkLst>
        </pc:spChg>
        <pc:spChg chg="mod">
          <ac:chgData name="Trang Do" userId="1f6a371144d1ab6b" providerId="LiveId" clId="{23E0B1DE-9107-8945-815B-FCDA67C2F034}" dt="2023-10-12T14:03:43.217" v="129"/>
          <ac:spMkLst>
            <pc:docMk/>
            <pc:sldMk cId="0" sldId="259"/>
            <ac:spMk id="14" creationId="{F544C3F6-4118-71FB-9C4F-44D1C5724A80}"/>
          </ac:spMkLst>
        </pc:spChg>
        <pc:spChg chg="add mod">
          <ac:chgData name="Trang Do" userId="1f6a371144d1ab6b" providerId="LiveId" clId="{23E0B1DE-9107-8945-815B-FCDA67C2F034}" dt="2023-10-12T14:05:35.785" v="206" actId="164"/>
          <ac:spMkLst>
            <pc:docMk/>
            <pc:sldMk cId="0" sldId="259"/>
            <ac:spMk id="15" creationId="{B96D7833-6607-DEFA-F8B9-526D3071E612}"/>
          </ac:spMkLst>
        </pc:spChg>
        <pc:spChg chg="del mod topLvl">
          <ac:chgData name="Trang Do" userId="1f6a371144d1ab6b" providerId="LiveId" clId="{23E0B1DE-9107-8945-815B-FCDA67C2F034}" dt="2023-10-12T14:06:19.886" v="216" actId="478"/>
          <ac:spMkLst>
            <pc:docMk/>
            <pc:sldMk cId="0" sldId="259"/>
            <ac:spMk id="19" creationId="{7D4113ED-76B2-7172-0467-D810D66BE5DF}"/>
          </ac:spMkLst>
        </pc:spChg>
        <pc:spChg chg="del mod topLvl">
          <ac:chgData name="Trang Do" userId="1f6a371144d1ab6b" providerId="LiveId" clId="{23E0B1DE-9107-8945-815B-FCDA67C2F034}" dt="2023-10-12T18:25:59.791" v="3780" actId="478"/>
          <ac:spMkLst>
            <pc:docMk/>
            <pc:sldMk cId="0" sldId="259"/>
            <ac:spMk id="20" creationId="{B72579D5-5066-DACA-4E4F-0744613C72B1}"/>
          </ac:spMkLst>
        </pc:spChg>
        <pc:spChg chg="add del mod topLvl">
          <ac:chgData name="Trang Do" userId="1f6a371144d1ab6b" providerId="LiveId" clId="{23E0B1DE-9107-8945-815B-FCDA67C2F034}" dt="2023-10-12T18:25:59.791" v="3780" actId="478"/>
          <ac:spMkLst>
            <pc:docMk/>
            <pc:sldMk cId="0" sldId="259"/>
            <ac:spMk id="21" creationId="{6F5347FA-A5AE-6C2B-0A8A-BAB30CA8C735}"/>
          </ac:spMkLst>
        </pc:spChg>
        <pc:spChg chg="add del mod">
          <ac:chgData name="Trang Do" userId="1f6a371144d1ab6b" providerId="LiveId" clId="{23E0B1DE-9107-8945-815B-FCDA67C2F034}" dt="2023-10-12T14:18:45.842" v="589" actId="478"/>
          <ac:spMkLst>
            <pc:docMk/>
            <pc:sldMk cId="0" sldId="259"/>
            <ac:spMk id="22" creationId="{24A0BD2A-0242-C2CC-5BDA-E2C160C35878}"/>
          </ac:spMkLst>
        </pc:spChg>
        <pc:spChg chg="mod">
          <ac:chgData name="Trang Do" userId="1f6a371144d1ab6b" providerId="LiveId" clId="{23E0B1DE-9107-8945-815B-FCDA67C2F034}" dt="2023-10-12T14:07:08.753" v="227"/>
          <ac:spMkLst>
            <pc:docMk/>
            <pc:sldMk cId="0" sldId="259"/>
            <ac:spMk id="24" creationId="{11FDD749-EF6A-4FA8-0376-999198D577B6}"/>
          </ac:spMkLst>
        </pc:spChg>
        <pc:spChg chg="mod">
          <ac:chgData name="Trang Do" userId="1f6a371144d1ab6b" providerId="LiveId" clId="{23E0B1DE-9107-8945-815B-FCDA67C2F034}" dt="2023-10-12T14:07:08.753" v="227"/>
          <ac:spMkLst>
            <pc:docMk/>
            <pc:sldMk cId="0" sldId="259"/>
            <ac:spMk id="25" creationId="{BD42276A-91C4-34D7-3965-164F02670303}"/>
          </ac:spMkLst>
        </pc:spChg>
        <pc:spChg chg="mod">
          <ac:chgData name="Trang Do" userId="1f6a371144d1ab6b" providerId="LiveId" clId="{23E0B1DE-9107-8945-815B-FCDA67C2F034}" dt="2023-10-12T14:07:12.513" v="230" actId="113"/>
          <ac:spMkLst>
            <pc:docMk/>
            <pc:sldMk cId="0" sldId="259"/>
            <ac:spMk id="27" creationId="{F5848284-4E1D-E350-D3F3-ED0655AAA97A}"/>
          </ac:spMkLst>
        </pc:spChg>
        <pc:spChg chg="mod">
          <ac:chgData name="Trang Do" userId="1f6a371144d1ab6b" providerId="LiveId" clId="{23E0B1DE-9107-8945-815B-FCDA67C2F034}" dt="2023-10-12T14:07:12.513" v="230" actId="113"/>
          <ac:spMkLst>
            <pc:docMk/>
            <pc:sldMk cId="0" sldId="259"/>
            <ac:spMk id="28" creationId="{695F4CBF-205C-616E-D479-96FCD462AF6C}"/>
          </ac:spMkLst>
        </pc:spChg>
        <pc:spChg chg="add del mod">
          <ac:chgData name="Trang Do" userId="1f6a371144d1ab6b" providerId="LiveId" clId="{23E0B1DE-9107-8945-815B-FCDA67C2F034}" dt="2023-10-12T18:30:43.959" v="3876" actId="478"/>
          <ac:spMkLst>
            <pc:docMk/>
            <pc:sldMk cId="0" sldId="259"/>
            <ac:spMk id="29" creationId="{79EE3A13-23AE-3E97-07B9-C6F70365609C}"/>
          </ac:spMkLst>
        </pc:spChg>
        <pc:spChg chg="add del mod">
          <ac:chgData name="Trang Do" userId="1f6a371144d1ab6b" providerId="LiveId" clId="{23E0B1DE-9107-8945-815B-FCDA67C2F034}" dt="2023-10-12T18:33:29.047" v="3924" actId="478"/>
          <ac:spMkLst>
            <pc:docMk/>
            <pc:sldMk cId="0" sldId="259"/>
            <ac:spMk id="30" creationId="{8F1D7E20-37D1-1396-3BF2-70382B4ECD26}"/>
          </ac:spMkLst>
        </pc:spChg>
        <pc:spChg chg="add del mod">
          <ac:chgData name="Trang Do" userId="1f6a371144d1ab6b" providerId="LiveId" clId="{23E0B1DE-9107-8945-815B-FCDA67C2F034}" dt="2023-10-12T18:33:29.047" v="3924" actId="478"/>
          <ac:spMkLst>
            <pc:docMk/>
            <pc:sldMk cId="0" sldId="259"/>
            <ac:spMk id="31" creationId="{AB9EC404-1488-6F63-DB90-A31F6B82CB25}"/>
          </ac:spMkLst>
        </pc:spChg>
        <pc:spChg chg="add mod">
          <ac:chgData name="Trang Do" userId="1f6a371144d1ab6b" providerId="LiveId" clId="{23E0B1DE-9107-8945-815B-FCDA67C2F034}" dt="2023-10-12T18:31:09.071" v="3878" actId="14100"/>
          <ac:spMkLst>
            <pc:docMk/>
            <pc:sldMk cId="0" sldId="259"/>
            <ac:spMk id="32" creationId="{1B47F87A-97E4-8D65-775E-77635B5E67F2}"/>
          </ac:spMkLst>
        </pc:spChg>
        <pc:spChg chg="add mod">
          <ac:chgData name="Trang Do" userId="1f6a371144d1ab6b" providerId="LiveId" clId="{23E0B1DE-9107-8945-815B-FCDA67C2F034}" dt="2023-10-12T18:39:26.431" v="3964" actId="1076"/>
          <ac:spMkLst>
            <pc:docMk/>
            <pc:sldMk cId="0" sldId="259"/>
            <ac:spMk id="38" creationId="{55F00F75-FAFD-B70E-0F03-17F47FE92A38}"/>
          </ac:spMkLst>
        </pc:spChg>
        <pc:spChg chg="add mod">
          <ac:chgData name="Trang Do" userId="1f6a371144d1ab6b" providerId="LiveId" clId="{23E0B1DE-9107-8945-815B-FCDA67C2F034}" dt="2023-10-12T18:31:16.391" v="3879" actId="1076"/>
          <ac:spMkLst>
            <pc:docMk/>
            <pc:sldMk cId="0" sldId="259"/>
            <ac:spMk id="39" creationId="{FA10A041-9D5D-C603-C1F2-2E4008947210}"/>
          </ac:spMkLst>
        </pc:spChg>
        <pc:spChg chg="add mod">
          <ac:chgData name="Trang Do" userId="1f6a371144d1ab6b" providerId="LiveId" clId="{23E0B1DE-9107-8945-815B-FCDA67C2F034}" dt="2023-10-12T18:31:16.391" v="3879" actId="1076"/>
          <ac:spMkLst>
            <pc:docMk/>
            <pc:sldMk cId="0" sldId="259"/>
            <ac:spMk id="40" creationId="{B1EFC96E-2510-9AFA-A0CC-E7D7A336640A}"/>
          </ac:spMkLst>
        </pc:spChg>
        <pc:spChg chg="add mod">
          <ac:chgData name="Trang Do" userId="1f6a371144d1ab6b" providerId="LiveId" clId="{23E0B1DE-9107-8945-815B-FCDA67C2F034}" dt="2023-10-12T18:31:16.391" v="3879" actId="1076"/>
          <ac:spMkLst>
            <pc:docMk/>
            <pc:sldMk cId="0" sldId="259"/>
            <ac:spMk id="41" creationId="{1E24D3D1-64F0-82A6-4E93-E7C1F8EBB920}"/>
          </ac:spMkLst>
        </pc:spChg>
        <pc:spChg chg="mod">
          <ac:chgData name="Trang Do" userId="1f6a371144d1ab6b" providerId="LiveId" clId="{23E0B1DE-9107-8945-815B-FCDA67C2F034}" dt="2023-10-12T18:28:45.834" v="3832"/>
          <ac:spMkLst>
            <pc:docMk/>
            <pc:sldMk cId="0" sldId="259"/>
            <ac:spMk id="43" creationId="{A748D3C8-B54D-BD82-806A-8055E492B7AA}"/>
          </ac:spMkLst>
        </pc:spChg>
        <pc:spChg chg="mod">
          <ac:chgData name="Trang Do" userId="1f6a371144d1ab6b" providerId="LiveId" clId="{23E0B1DE-9107-8945-815B-FCDA67C2F034}" dt="2023-10-12T18:28:45.834" v="3832"/>
          <ac:spMkLst>
            <pc:docMk/>
            <pc:sldMk cId="0" sldId="259"/>
            <ac:spMk id="44" creationId="{0EC6381C-F9FF-4206-15C6-651B9A5FD2CB}"/>
          </ac:spMkLst>
        </pc:spChg>
        <pc:spChg chg="mod">
          <ac:chgData name="Trang Do" userId="1f6a371144d1ab6b" providerId="LiveId" clId="{23E0B1DE-9107-8945-815B-FCDA67C2F034}" dt="2023-10-12T18:29:04.195" v="3836"/>
          <ac:spMkLst>
            <pc:docMk/>
            <pc:sldMk cId="0" sldId="259"/>
            <ac:spMk id="46" creationId="{6E34BEF2-D3C1-A0C3-94DB-E9E944862C5A}"/>
          </ac:spMkLst>
        </pc:spChg>
        <pc:spChg chg="mod">
          <ac:chgData name="Trang Do" userId="1f6a371144d1ab6b" providerId="LiveId" clId="{23E0B1DE-9107-8945-815B-FCDA67C2F034}" dt="2023-10-12T18:29:04.195" v="3836"/>
          <ac:spMkLst>
            <pc:docMk/>
            <pc:sldMk cId="0" sldId="259"/>
            <ac:spMk id="47" creationId="{45D45267-FE82-6CEB-D487-8E8FB41D6C0A}"/>
          </ac:spMkLst>
        </pc:spChg>
        <pc:spChg chg="mod">
          <ac:chgData name="Trang Do" userId="1f6a371144d1ab6b" providerId="LiveId" clId="{23E0B1DE-9107-8945-815B-FCDA67C2F034}" dt="2023-10-12T18:29:08.981" v="3838"/>
          <ac:spMkLst>
            <pc:docMk/>
            <pc:sldMk cId="0" sldId="259"/>
            <ac:spMk id="49" creationId="{A6FF9B66-04D3-7981-2DA0-FF2DBB50A2B8}"/>
          </ac:spMkLst>
        </pc:spChg>
        <pc:spChg chg="mod">
          <ac:chgData name="Trang Do" userId="1f6a371144d1ab6b" providerId="LiveId" clId="{23E0B1DE-9107-8945-815B-FCDA67C2F034}" dt="2023-10-12T18:29:08.981" v="3838"/>
          <ac:spMkLst>
            <pc:docMk/>
            <pc:sldMk cId="0" sldId="259"/>
            <ac:spMk id="50" creationId="{0C1ADC41-1E9A-5F7E-22E0-7D656018A29B}"/>
          </ac:spMkLst>
        </pc:spChg>
        <pc:spChg chg="add mod">
          <ac:chgData name="Trang Do" userId="1f6a371144d1ab6b" providerId="LiveId" clId="{23E0B1DE-9107-8945-815B-FCDA67C2F034}" dt="2023-10-12T18:30:17.156" v="3864" actId="1076"/>
          <ac:spMkLst>
            <pc:docMk/>
            <pc:sldMk cId="0" sldId="259"/>
            <ac:spMk id="51" creationId="{478C25F6-97DF-BA2B-70E7-1C8921B1E757}"/>
          </ac:spMkLst>
        </pc:spChg>
        <pc:spChg chg="add mod">
          <ac:chgData name="Trang Do" userId="1f6a371144d1ab6b" providerId="LiveId" clId="{23E0B1DE-9107-8945-815B-FCDA67C2F034}" dt="2023-10-12T18:29:49.173" v="3853" actId="1076"/>
          <ac:spMkLst>
            <pc:docMk/>
            <pc:sldMk cId="0" sldId="259"/>
            <ac:spMk id="52" creationId="{526E4DF8-3E15-9796-B8F3-720F75CECD98}"/>
          </ac:spMkLst>
        </pc:spChg>
        <pc:spChg chg="add mod">
          <ac:chgData name="Trang Do" userId="1f6a371144d1ab6b" providerId="LiveId" clId="{23E0B1DE-9107-8945-815B-FCDA67C2F034}" dt="2023-10-12T18:30:41.128" v="3875" actId="1076"/>
          <ac:spMkLst>
            <pc:docMk/>
            <pc:sldMk cId="0" sldId="259"/>
            <ac:spMk id="53" creationId="{FD6288FA-90F2-0ED8-5BDE-B64B22283C09}"/>
          </ac:spMkLst>
        </pc:spChg>
        <pc:spChg chg="mod">
          <ac:chgData name="Trang Do" userId="1f6a371144d1ab6b" providerId="LiveId" clId="{23E0B1DE-9107-8945-815B-FCDA67C2F034}" dt="2023-10-12T16:22:07.441" v="1457" actId="2711"/>
          <ac:spMkLst>
            <pc:docMk/>
            <pc:sldMk cId="0" sldId="259"/>
            <ac:spMk id="64" creationId="{DB364432-ABE2-79C4-781A-FE9317937A05}"/>
          </ac:spMkLst>
        </pc:spChg>
        <pc:spChg chg="mod">
          <ac:chgData name="Trang Do" userId="1f6a371144d1ab6b" providerId="LiveId" clId="{23E0B1DE-9107-8945-815B-FCDA67C2F034}" dt="2023-10-12T14:01:38.353" v="7" actId="165"/>
          <ac:spMkLst>
            <pc:docMk/>
            <pc:sldMk cId="0" sldId="259"/>
            <ac:spMk id="68" creationId="{3D67F23E-D84B-DE30-8CD1-4A9D610106FD}"/>
          </ac:spMkLst>
        </pc:spChg>
        <pc:spChg chg="mod">
          <ac:chgData name="Trang Do" userId="1f6a371144d1ab6b" providerId="LiveId" clId="{23E0B1DE-9107-8945-815B-FCDA67C2F034}" dt="2023-10-12T14:01:38.353" v="7" actId="165"/>
          <ac:spMkLst>
            <pc:docMk/>
            <pc:sldMk cId="0" sldId="259"/>
            <ac:spMk id="69" creationId="{DEB0672C-7DB5-C531-092B-500DC6F066A8}"/>
          </ac:spMkLst>
        </pc:spChg>
        <pc:spChg chg="mod topLvl">
          <ac:chgData name="Trang Do" userId="1f6a371144d1ab6b" providerId="LiveId" clId="{23E0B1DE-9107-8945-815B-FCDA67C2F034}" dt="2023-10-12T14:12:46.371" v="430" actId="1076"/>
          <ac:spMkLst>
            <pc:docMk/>
            <pc:sldMk cId="0" sldId="259"/>
            <ac:spMk id="70" creationId="{173AD12A-2461-1AC7-56AA-ABC91B3D0914}"/>
          </ac:spMkLst>
        </pc:spChg>
        <pc:grpChg chg="add del mod">
          <ac:chgData name="Trang Do" userId="1f6a371144d1ab6b" providerId="LiveId" clId="{23E0B1DE-9107-8945-815B-FCDA67C2F034}" dt="2023-10-12T14:01:38.353" v="7" actId="165"/>
          <ac:grpSpMkLst>
            <pc:docMk/>
            <pc:sldMk cId="0" sldId="259"/>
            <ac:grpSpMk id="3" creationId="{6C4C2A3E-A078-B4A0-AFBA-6D76E9231E71}"/>
          </ac:grpSpMkLst>
        </pc:grpChg>
        <pc:grpChg chg="del mod">
          <ac:chgData name="Trang Do" userId="1f6a371144d1ab6b" providerId="LiveId" clId="{23E0B1DE-9107-8945-815B-FCDA67C2F034}" dt="2023-10-12T14:06:04.853" v="210" actId="478"/>
          <ac:grpSpMkLst>
            <pc:docMk/>
            <pc:sldMk cId="0" sldId="259"/>
            <ac:grpSpMk id="5" creationId="{00000000-0000-0000-0000-000000000000}"/>
          </ac:grpSpMkLst>
        </pc:grpChg>
        <pc:grpChg chg="add mod">
          <ac:chgData name="Trang Do" userId="1f6a371144d1ab6b" providerId="LiveId" clId="{23E0B1DE-9107-8945-815B-FCDA67C2F034}" dt="2023-10-12T14:05:35.785" v="206" actId="164"/>
          <ac:grpSpMkLst>
            <pc:docMk/>
            <pc:sldMk cId="0" sldId="259"/>
            <ac:grpSpMk id="12" creationId="{47BADC2E-0EE1-764D-C3F5-C7E2E13ED14D}"/>
          </ac:grpSpMkLst>
        </pc:grpChg>
        <pc:grpChg chg="add mod">
          <ac:chgData name="Trang Do" userId="1f6a371144d1ab6b" providerId="LiveId" clId="{23E0B1DE-9107-8945-815B-FCDA67C2F034}" dt="2023-10-12T14:12:52.332" v="432" actId="1076"/>
          <ac:grpSpMkLst>
            <pc:docMk/>
            <pc:sldMk cId="0" sldId="259"/>
            <ac:grpSpMk id="16" creationId="{73659A9F-5FAC-4B7A-7B28-CC7308FD8832}"/>
          </ac:grpSpMkLst>
        </pc:grpChg>
        <pc:grpChg chg="add del mod">
          <ac:chgData name="Trang Do" userId="1f6a371144d1ab6b" providerId="LiveId" clId="{23E0B1DE-9107-8945-815B-FCDA67C2F034}" dt="2023-10-12T14:06:18.266" v="215" actId="165"/>
          <ac:grpSpMkLst>
            <pc:docMk/>
            <pc:sldMk cId="0" sldId="259"/>
            <ac:grpSpMk id="17" creationId="{325CDB1F-5175-6065-0763-2D56395D26AB}"/>
          </ac:grpSpMkLst>
        </pc:grpChg>
        <pc:grpChg chg="add del mod topLvl">
          <ac:chgData name="Trang Do" userId="1f6a371144d1ab6b" providerId="LiveId" clId="{23E0B1DE-9107-8945-815B-FCDA67C2F034}" dt="2023-10-12T18:25:59.791" v="3780" actId="478"/>
          <ac:grpSpMkLst>
            <pc:docMk/>
            <pc:sldMk cId="0" sldId="259"/>
            <ac:grpSpMk id="18" creationId="{2F679977-0965-B8C8-046F-F2654732EDFB}"/>
          </ac:grpSpMkLst>
        </pc:grpChg>
        <pc:grpChg chg="add mod">
          <ac:chgData name="Trang Do" userId="1f6a371144d1ab6b" providerId="LiveId" clId="{23E0B1DE-9107-8945-815B-FCDA67C2F034}" dt="2023-10-12T18:31:04.768" v="3877" actId="14100"/>
          <ac:grpSpMkLst>
            <pc:docMk/>
            <pc:sldMk cId="0" sldId="259"/>
            <ac:grpSpMk id="23" creationId="{A477FFC0-C803-7728-33ED-659F52095E5B}"/>
          </ac:grpSpMkLst>
        </pc:grpChg>
        <pc:grpChg chg="add mod">
          <ac:chgData name="Trang Do" userId="1f6a371144d1ab6b" providerId="LiveId" clId="{23E0B1DE-9107-8945-815B-FCDA67C2F034}" dt="2023-10-12T18:31:04.768" v="3877" actId="14100"/>
          <ac:grpSpMkLst>
            <pc:docMk/>
            <pc:sldMk cId="0" sldId="259"/>
            <ac:grpSpMk id="26" creationId="{486EC630-2359-6B5E-4F0D-8692DED9544C}"/>
          </ac:grpSpMkLst>
        </pc:grpChg>
        <pc:grpChg chg="del mod">
          <ac:chgData name="Trang Do" userId="1f6a371144d1ab6b" providerId="LiveId" clId="{23E0B1DE-9107-8945-815B-FCDA67C2F034}" dt="2023-10-12T14:06:06.299" v="211" actId="478"/>
          <ac:grpSpMkLst>
            <pc:docMk/>
            <pc:sldMk cId="0" sldId="259"/>
            <ac:grpSpMk id="33" creationId="{00000000-0000-0000-0000-000000000000}"/>
          </ac:grpSpMkLst>
        </pc:grpChg>
        <pc:grpChg chg="add mod">
          <ac:chgData name="Trang Do" userId="1f6a371144d1ab6b" providerId="LiveId" clId="{23E0B1DE-9107-8945-815B-FCDA67C2F034}" dt="2023-10-12T18:28:56.215" v="3835" actId="14100"/>
          <ac:grpSpMkLst>
            <pc:docMk/>
            <pc:sldMk cId="0" sldId="259"/>
            <ac:grpSpMk id="42" creationId="{47C8355B-B0EB-E1EA-C42C-F1407BBC1B93}"/>
          </ac:grpSpMkLst>
        </pc:grpChg>
        <pc:grpChg chg="add mod">
          <ac:chgData name="Trang Do" userId="1f6a371144d1ab6b" providerId="LiveId" clId="{23E0B1DE-9107-8945-815B-FCDA67C2F034}" dt="2023-10-12T18:29:07.956" v="3837" actId="1076"/>
          <ac:grpSpMkLst>
            <pc:docMk/>
            <pc:sldMk cId="0" sldId="259"/>
            <ac:grpSpMk id="45" creationId="{D63CD082-2405-3214-88D8-461486A9C87F}"/>
          </ac:grpSpMkLst>
        </pc:grpChg>
        <pc:grpChg chg="add mod">
          <ac:chgData name="Trang Do" userId="1f6a371144d1ab6b" providerId="LiveId" clId="{23E0B1DE-9107-8945-815B-FCDA67C2F034}" dt="2023-10-12T18:29:13.032" v="3839" actId="1076"/>
          <ac:grpSpMkLst>
            <pc:docMk/>
            <pc:sldMk cId="0" sldId="259"/>
            <ac:grpSpMk id="48" creationId="{3C43D58F-BDB9-4B07-0CCB-4BB40BFB704B}"/>
          </ac:grpSpMkLst>
        </pc:grpChg>
        <pc:grpChg chg="mod">
          <ac:chgData name="Trang Do" userId="1f6a371144d1ab6b" providerId="LiveId" clId="{23E0B1DE-9107-8945-815B-FCDA67C2F034}" dt="2023-10-12T14:12:46.371" v="430" actId="1076"/>
          <ac:grpSpMkLst>
            <pc:docMk/>
            <pc:sldMk cId="0" sldId="259"/>
            <ac:grpSpMk id="62" creationId="{1028B968-89E4-5A6A-471D-4F3155A7657E}"/>
          </ac:grpSpMkLst>
        </pc:grpChg>
        <pc:grpChg chg="mod topLvl">
          <ac:chgData name="Trang Do" userId="1f6a371144d1ab6b" providerId="LiveId" clId="{23E0B1DE-9107-8945-815B-FCDA67C2F034}" dt="2023-10-12T14:12:46.371" v="430" actId="1076"/>
          <ac:grpSpMkLst>
            <pc:docMk/>
            <pc:sldMk cId="0" sldId="259"/>
            <ac:grpSpMk id="67" creationId="{4C57D8D0-0CC7-6351-71CC-784DB05592FA}"/>
          </ac:grpSpMkLst>
        </pc:grpChg>
        <pc:grpChg chg="del mod">
          <ac:chgData name="Trang Do" userId="1f6a371144d1ab6b" providerId="LiveId" clId="{23E0B1DE-9107-8945-815B-FCDA67C2F034}" dt="2023-10-12T14:06:07.854" v="212" actId="478"/>
          <ac:grpSpMkLst>
            <pc:docMk/>
            <pc:sldMk cId="0" sldId="259"/>
            <ac:grpSpMk id="71" creationId="{C1A1671B-A9FC-5EF0-516C-94C30B37C312}"/>
          </ac:grpSpMkLst>
        </pc:grpChg>
      </pc:sldChg>
      <pc:sldChg chg="delSp del mod">
        <pc:chgData name="Trang Do" userId="1f6a371144d1ab6b" providerId="LiveId" clId="{23E0B1DE-9107-8945-815B-FCDA67C2F034}" dt="2023-10-12T16:48:38.358" v="1732" actId="2696"/>
        <pc:sldMkLst>
          <pc:docMk/>
          <pc:sldMk cId="0" sldId="260"/>
        </pc:sldMkLst>
        <pc:spChg chg="del">
          <ac:chgData name="Trang Do" userId="1f6a371144d1ab6b" providerId="LiveId" clId="{23E0B1DE-9107-8945-815B-FCDA67C2F034}" dt="2023-10-12T16:23:23.029" v="1463" actId="478"/>
          <ac:spMkLst>
            <pc:docMk/>
            <pc:sldMk cId="0" sldId="260"/>
            <ac:spMk id="10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3.029" v="1463" actId="478"/>
          <ac:spMkLst>
            <pc:docMk/>
            <pc:sldMk cId="0" sldId="260"/>
            <ac:spMk id="11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3.029" v="1463" actId="478"/>
          <ac:spMkLst>
            <pc:docMk/>
            <pc:sldMk cId="0" sldId="260"/>
            <ac:spMk id="12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3.029" v="1463" actId="478"/>
          <ac:spMkLst>
            <pc:docMk/>
            <pc:sldMk cId="0" sldId="260"/>
            <ac:spMk id="13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3.029" v="1463" actId="478"/>
          <ac:spMkLst>
            <pc:docMk/>
            <pc:sldMk cId="0" sldId="260"/>
            <ac:spMk id="30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3.029" v="1463" actId="478"/>
          <ac:spMkLst>
            <pc:docMk/>
            <pc:sldMk cId="0" sldId="260"/>
            <ac:spMk id="31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3.029" v="1463" actId="478"/>
          <ac:spMkLst>
            <pc:docMk/>
            <pc:sldMk cId="0" sldId="260"/>
            <ac:spMk id="32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3.029" v="1463" actId="478"/>
          <ac:spMkLst>
            <pc:docMk/>
            <pc:sldMk cId="0" sldId="260"/>
            <ac:spMk id="33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3.029" v="1463" actId="478"/>
          <ac:spMkLst>
            <pc:docMk/>
            <pc:sldMk cId="0" sldId="260"/>
            <ac:spMk id="34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3.029" v="1463" actId="478"/>
          <ac:spMkLst>
            <pc:docMk/>
            <pc:sldMk cId="0" sldId="260"/>
            <ac:spMk id="35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3.029" v="1463" actId="478"/>
          <ac:spMkLst>
            <pc:docMk/>
            <pc:sldMk cId="0" sldId="260"/>
            <ac:spMk id="36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3.029" v="1463" actId="478"/>
          <ac:spMkLst>
            <pc:docMk/>
            <pc:sldMk cId="0" sldId="260"/>
            <ac:spMk id="37" creationId="{00000000-0000-0000-0000-000000000000}"/>
          </ac:spMkLst>
        </pc:spChg>
        <pc:grpChg chg="del">
          <ac:chgData name="Trang Do" userId="1f6a371144d1ab6b" providerId="LiveId" clId="{23E0B1DE-9107-8945-815B-FCDA67C2F034}" dt="2023-10-12T16:23:23.029" v="1463" actId="478"/>
          <ac:grpSpMkLst>
            <pc:docMk/>
            <pc:sldMk cId="0" sldId="260"/>
            <ac:grpSpMk id="4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6:23:23.029" v="1463" actId="478"/>
          <ac:grpSpMkLst>
            <pc:docMk/>
            <pc:sldMk cId="0" sldId="260"/>
            <ac:grpSpMk id="7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6:23:23.029" v="1463" actId="478"/>
          <ac:grpSpMkLst>
            <pc:docMk/>
            <pc:sldMk cId="0" sldId="260"/>
            <ac:grpSpMk id="14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6:23:23.029" v="1463" actId="478"/>
          <ac:grpSpMkLst>
            <pc:docMk/>
            <pc:sldMk cId="0" sldId="260"/>
            <ac:grpSpMk id="18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6:23:23.029" v="1463" actId="478"/>
          <ac:grpSpMkLst>
            <pc:docMk/>
            <pc:sldMk cId="0" sldId="260"/>
            <ac:grpSpMk id="22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6:23:23.029" v="1463" actId="478"/>
          <ac:grpSpMkLst>
            <pc:docMk/>
            <pc:sldMk cId="0" sldId="260"/>
            <ac:grpSpMk id="26" creationId="{00000000-0000-0000-0000-000000000000}"/>
          </ac:grpSpMkLst>
        </pc:grpChg>
      </pc:sldChg>
      <pc:sldChg chg="delSp del mod">
        <pc:chgData name="Trang Do" userId="1f6a371144d1ab6b" providerId="LiveId" clId="{23E0B1DE-9107-8945-815B-FCDA67C2F034}" dt="2023-10-12T16:48:38.363" v="1733" actId="2696"/>
        <pc:sldMkLst>
          <pc:docMk/>
          <pc:sldMk cId="0" sldId="261"/>
        </pc:sldMkLst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9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10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11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12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13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14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15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16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17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21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22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23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24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25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26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27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28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32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33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34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3.090" v="1343" actId="478"/>
          <ac:spMkLst>
            <pc:docMk/>
            <pc:sldMk cId="0" sldId="261"/>
            <ac:spMk id="35" creationId="{00000000-0000-0000-0000-000000000000}"/>
          </ac:spMkLst>
        </pc:spChg>
        <pc:grpChg chg="del">
          <ac:chgData name="Trang Do" userId="1f6a371144d1ab6b" providerId="LiveId" clId="{23E0B1DE-9107-8945-815B-FCDA67C2F034}" dt="2023-10-12T15:54:43.090" v="1343" actId="478"/>
          <ac:grpSpMkLst>
            <pc:docMk/>
            <pc:sldMk cId="0" sldId="261"/>
            <ac:grpSpMk id="3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4:39.703" v="1342" actId="478"/>
          <ac:grpSpMkLst>
            <pc:docMk/>
            <pc:sldMk cId="0" sldId="261"/>
            <ac:grpSpMk id="6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4:43.090" v="1343" actId="478"/>
          <ac:grpSpMkLst>
            <pc:docMk/>
            <pc:sldMk cId="0" sldId="261"/>
            <ac:grpSpMk id="18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4:43.090" v="1343" actId="478"/>
          <ac:grpSpMkLst>
            <pc:docMk/>
            <pc:sldMk cId="0" sldId="261"/>
            <ac:grpSpMk id="29" creationId="{00000000-0000-0000-0000-000000000000}"/>
          </ac:grpSpMkLst>
        </pc:grpChg>
      </pc:sldChg>
      <pc:sldChg chg="addSp delSp modSp mod ord modTransition setBg modAnim">
        <pc:chgData name="Trang Do" userId="1f6a371144d1ab6b" providerId="LiveId" clId="{23E0B1DE-9107-8945-815B-FCDA67C2F034}" dt="2023-10-14T13:26:19.178" v="4224"/>
        <pc:sldMkLst>
          <pc:docMk/>
          <pc:sldMk cId="0" sldId="262"/>
        </pc:sldMkLst>
        <pc:spChg chg="del mod">
          <ac:chgData name="Trang Do" userId="1f6a371144d1ab6b" providerId="LiveId" clId="{23E0B1DE-9107-8945-815B-FCDA67C2F034}" dt="2023-10-12T17:01:08.689" v="1750" actId="478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Trang Do" userId="1f6a371144d1ab6b" providerId="LiveId" clId="{23E0B1DE-9107-8945-815B-FCDA67C2F034}" dt="2023-10-12T16:49:42.734" v="1737" actId="478"/>
          <ac:spMkLst>
            <pc:docMk/>
            <pc:sldMk cId="0" sldId="262"/>
            <ac:spMk id="3" creationId="{00000000-0000-0000-0000-000000000000}"/>
          </ac:spMkLst>
        </pc:spChg>
        <pc:spChg chg="del mod">
          <ac:chgData name="Trang Do" userId="1f6a371144d1ab6b" providerId="LiveId" clId="{23E0B1DE-9107-8945-815B-FCDA67C2F034}" dt="2023-10-12T16:49:45.336" v="1738" actId="478"/>
          <ac:spMkLst>
            <pc:docMk/>
            <pc:sldMk cId="0" sldId="262"/>
            <ac:spMk id="4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18.269" v="1358" actId="478"/>
          <ac:spMkLst>
            <pc:docMk/>
            <pc:sldMk cId="0" sldId="262"/>
            <ac:spMk id="8" creationId="{00000000-0000-0000-0000-000000000000}"/>
          </ac:spMkLst>
        </pc:spChg>
        <pc:spChg chg="del">
          <ac:chgData name="Trang Do" userId="1f6a371144d1ab6b" providerId="LiveId" clId="{23E0B1DE-9107-8945-815B-FCDA67C2F034}" dt="2023-10-12T15:50:17.983" v="1266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Trang Do" userId="1f6a371144d1ab6b" providerId="LiveId" clId="{23E0B1DE-9107-8945-815B-FCDA67C2F034}" dt="2023-10-12T15:50:17.983" v="1266" actId="478"/>
          <ac:spMkLst>
            <pc:docMk/>
            <pc:sldMk cId="0" sldId="262"/>
            <ac:spMk id="10" creationId="{00000000-0000-0000-0000-000000000000}"/>
          </ac:spMkLst>
        </pc:spChg>
        <pc:spChg chg="del">
          <ac:chgData name="Trang Do" userId="1f6a371144d1ab6b" providerId="LiveId" clId="{23E0B1DE-9107-8945-815B-FCDA67C2F034}" dt="2023-10-12T16:49:42.734" v="1737" actId="478"/>
          <ac:spMkLst>
            <pc:docMk/>
            <pc:sldMk cId="0" sldId="262"/>
            <ac:spMk id="31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18.269" v="1358" actId="478"/>
          <ac:spMkLst>
            <pc:docMk/>
            <pc:sldMk cId="0" sldId="262"/>
            <ac:spMk id="32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18.269" v="1358" actId="478"/>
          <ac:spMkLst>
            <pc:docMk/>
            <pc:sldMk cId="0" sldId="262"/>
            <ac:spMk id="33" creationId="{00000000-0000-0000-0000-000000000000}"/>
          </ac:spMkLst>
        </pc:spChg>
        <pc:spChg chg="del">
          <ac:chgData name="Trang Do" userId="1f6a371144d1ab6b" providerId="LiveId" clId="{23E0B1DE-9107-8945-815B-FCDA67C2F034}" dt="2023-10-12T15:50:17.983" v="1266" actId="478"/>
          <ac:spMkLst>
            <pc:docMk/>
            <pc:sldMk cId="0" sldId="262"/>
            <ac:spMk id="34" creationId="{00000000-0000-0000-0000-000000000000}"/>
          </ac:spMkLst>
        </pc:spChg>
        <pc:spChg chg="del">
          <ac:chgData name="Trang Do" userId="1f6a371144d1ab6b" providerId="LiveId" clId="{23E0B1DE-9107-8945-815B-FCDA67C2F034}" dt="2023-10-12T15:50:17.983" v="1266" actId="478"/>
          <ac:spMkLst>
            <pc:docMk/>
            <pc:sldMk cId="0" sldId="262"/>
            <ac:spMk id="35" creationId="{00000000-0000-0000-0000-000000000000}"/>
          </ac:spMkLst>
        </pc:spChg>
        <pc:spChg chg="del">
          <ac:chgData name="Trang Do" userId="1f6a371144d1ab6b" providerId="LiveId" clId="{23E0B1DE-9107-8945-815B-FCDA67C2F034}" dt="2023-10-12T15:50:17.983" v="1266" actId="478"/>
          <ac:spMkLst>
            <pc:docMk/>
            <pc:sldMk cId="0" sldId="262"/>
            <ac:spMk id="36" creationId="{00000000-0000-0000-0000-000000000000}"/>
          </ac:spMkLst>
        </pc:spChg>
        <pc:spChg chg="del">
          <ac:chgData name="Trang Do" userId="1f6a371144d1ab6b" providerId="LiveId" clId="{23E0B1DE-9107-8945-815B-FCDA67C2F034}" dt="2023-10-12T15:50:17.983" v="1266" actId="478"/>
          <ac:spMkLst>
            <pc:docMk/>
            <pc:sldMk cId="0" sldId="262"/>
            <ac:spMk id="37" creationId="{00000000-0000-0000-0000-000000000000}"/>
          </ac:spMkLst>
        </pc:spChg>
        <pc:spChg chg="del">
          <ac:chgData name="Trang Do" userId="1f6a371144d1ab6b" providerId="LiveId" clId="{23E0B1DE-9107-8945-815B-FCDA67C2F034}" dt="2023-10-12T16:49:42.734" v="1737" actId="478"/>
          <ac:spMkLst>
            <pc:docMk/>
            <pc:sldMk cId="0" sldId="262"/>
            <ac:spMk id="38" creationId="{00000000-0000-0000-0000-000000000000}"/>
          </ac:spMkLst>
        </pc:spChg>
        <pc:spChg chg="mod">
          <ac:chgData name="Trang Do" userId="1f6a371144d1ab6b" providerId="LiveId" clId="{23E0B1DE-9107-8945-815B-FCDA67C2F034}" dt="2023-10-12T17:12:51.252" v="1865"/>
          <ac:spMkLst>
            <pc:docMk/>
            <pc:sldMk cId="0" sldId="262"/>
            <ac:spMk id="52" creationId="{37689ED7-B75E-1C5F-76E6-1EBD08AAF711}"/>
          </ac:spMkLst>
        </pc:spChg>
        <pc:spChg chg="mod">
          <ac:chgData name="Trang Do" userId="1f6a371144d1ab6b" providerId="LiveId" clId="{23E0B1DE-9107-8945-815B-FCDA67C2F034}" dt="2023-10-12T17:12:51.252" v="1865"/>
          <ac:spMkLst>
            <pc:docMk/>
            <pc:sldMk cId="0" sldId="262"/>
            <ac:spMk id="53" creationId="{A50CA0F8-4AD6-696C-2E9E-2DC1ABAD04E7}"/>
          </ac:spMkLst>
        </pc:spChg>
        <pc:spChg chg="add mod">
          <ac:chgData name="Trang Do" userId="1f6a371144d1ab6b" providerId="LiveId" clId="{23E0B1DE-9107-8945-815B-FCDA67C2F034}" dt="2023-10-12T17:20:29.856" v="2426" actId="20577"/>
          <ac:spMkLst>
            <pc:docMk/>
            <pc:sldMk cId="0" sldId="262"/>
            <ac:spMk id="54" creationId="{4B18A36F-595B-A50B-64B7-311809B0CF5A}"/>
          </ac:spMkLst>
        </pc:spChg>
        <pc:grpChg chg="del">
          <ac:chgData name="Trang Do" userId="1f6a371144d1ab6b" providerId="LiveId" clId="{23E0B1DE-9107-8945-815B-FCDA67C2F034}" dt="2023-10-12T15:55:18.269" v="1358" actId="478"/>
          <ac:grpSpMkLst>
            <pc:docMk/>
            <pc:sldMk cId="0" sldId="262"/>
            <ac:grpSpMk id="5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0:17.983" v="1266" actId="478"/>
          <ac:grpSpMkLst>
            <pc:docMk/>
            <pc:sldMk cId="0" sldId="262"/>
            <ac:grpSpMk id="11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0:19.923" v="1267" actId="478"/>
          <ac:grpSpMkLst>
            <pc:docMk/>
            <pc:sldMk cId="0" sldId="262"/>
            <ac:grpSpMk id="14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0:17.983" v="1266" actId="478"/>
          <ac:grpSpMkLst>
            <pc:docMk/>
            <pc:sldMk cId="0" sldId="262"/>
            <ac:grpSpMk id="17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0:24.841" v="1268" actId="478"/>
          <ac:grpSpMkLst>
            <pc:docMk/>
            <pc:sldMk cId="0" sldId="262"/>
            <ac:grpSpMk id="20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0:17.983" v="1266" actId="478"/>
          <ac:grpSpMkLst>
            <pc:docMk/>
            <pc:sldMk cId="0" sldId="262"/>
            <ac:grpSpMk id="23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0:17.983" v="1266" actId="478"/>
          <ac:grpSpMkLst>
            <pc:docMk/>
            <pc:sldMk cId="0" sldId="262"/>
            <ac:grpSpMk id="27" creationId="{00000000-0000-0000-0000-000000000000}"/>
          </ac:grpSpMkLst>
        </pc:grpChg>
        <pc:grpChg chg="add mod">
          <ac:chgData name="Trang Do" userId="1f6a371144d1ab6b" providerId="LiveId" clId="{23E0B1DE-9107-8945-815B-FCDA67C2F034}" dt="2023-10-12T17:16:52.011" v="2367" actId="164"/>
          <ac:grpSpMkLst>
            <pc:docMk/>
            <pc:sldMk cId="0" sldId="262"/>
            <ac:grpSpMk id="51" creationId="{B9E5198B-06F7-D9BC-813F-7106C785E1B5}"/>
          </ac:grpSpMkLst>
        </pc:grpChg>
        <pc:grpChg chg="add mod">
          <ac:chgData name="Trang Do" userId="1f6a371144d1ab6b" providerId="LiveId" clId="{23E0B1DE-9107-8945-815B-FCDA67C2F034}" dt="2023-10-12T17:17:00.350" v="2369" actId="1076"/>
          <ac:grpSpMkLst>
            <pc:docMk/>
            <pc:sldMk cId="0" sldId="262"/>
            <ac:grpSpMk id="58" creationId="{6388AD1E-264C-3A68-AA78-B353045E60D1}"/>
          </ac:grpSpMkLst>
        </pc:grpChg>
        <pc:picChg chg="add del mod modCrop">
          <ac:chgData name="Trang Do" userId="1f6a371144d1ab6b" providerId="LiveId" clId="{23E0B1DE-9107-8945-815B-FCDA67C2F034}" dt="2023-10-12T17:01:11.769" v="1751" actId="478"/>
          <ac:picMkLst>
            <pc:docMk/>
            <pc:sldMk cId="0" sldId="262"/>
            <ac:picMk id="40" creationId="{5BC00F6C-8CED-0DC8-169B-B0CD9730942B}"/>
          </ac:picMkLst>
        </pc:picChg>
        <pc:picChg chg="add mod modCrop">
          <ac:chgData name="Trang Do" userId="1f6a371144d1ab6b" providerId="LiveId" clId="{23E0B1DE-9107-8945-815B-FCDA67C2F034}" dt="2023-10-12T17:17:32.613" v="2381" actId="1076"/>
          <ac:picMkLst>
            <pc:docMk/>
            <pc:sldMk cId="0" sldId="262"/>
            <ac:picMk id="41" creationId="{016EAAE6-E913-948C-1781-6ED87B90E929}"/>
          </ac:picMkLst>
        </pc:picChg>
        <pc:picChg chg="add del mod">
          <ac:chgData name="Trang Do" userId="1f6a371144d1ab6b" providerId="LiveId" clId="{23E0B1DE-9107-8945-815B-FCDA67C2F034}" dt="2023-10-12T17:02:34.683" v="1771" actId="478"/>
          <ac:picMkLst>
            <pc:docMk/>
            <pc:sldMk cId="0" sldId="262"/>
            <ac:picMk id="42" creationId="{DB819368-F2DA-7B73-2DE5-0023EC30568B}"/>
          </ac:picMkLst>
        </pc:picChg>
        <pc:picChg chg="add del mod modCrop">
          <ac:chgData name="Trang Do" userId="1f6a371144d1ab6b" providerId="LiveId" clId="{23E0B1DE-9107-8945-815B-FCDA67C2F034}" dt="2023-10-12T17:12:34.687" v="1862" actId="478"/>
          <ac:picMkLst>
            <pc:docMk/>
            <pc:sldMk cId="0" sldId="262"/>
            <ac:picMk id="43" creationId="{B4168363-C63A-B60E-6CA5-3937D9A63D87}"/>
          </ac:picMkLst>
        </pc:picChg>
        <pc:picChg chg="add del mod modCrop">
          <ac:chgData name="Trang Do" userId="1f6a371144d1ab6b" providerId="LiveId" clId="{23E0B1DE-9107-8945-815B-FCDA67C2F034}" dt="2023-10-12T17:12:24.129" v="1860" actId="478"/>
          <ac:picMkLst>
            <pc:docMk/>
            <pc:sldMk cId="0" sldId="262"/>
            <ac:picMk id="44" creationId="{BF24093B-B62D-4FED-A76C-B791F9C88E77}"/>
          </ac:picMkLst>
        </pc:picChg>
        <pc:picChg chg="add del mod modCrop">
          <ac:chgData name="Trang Do" userId="1f6a371144d1ab6b" providerId="LiveId" clId="{23E0B1DE-9107-8945-815B-FCDA67C2F034}" dt="2023-10-12T17:12:44.143" v="1864" actId="478"/>
          <ac:picMkLst>
            <pc:docMk/>
            <pc:sldMk cId="0" sldId="262"/>
            <ac:picMk id="46" creationId="{2BB2DE88-5F73-4B89-3DB1-2F47BD36B4EE}"/>
          </ac:picMkLst>
        </pc:picChg>
        <pc:picChg chg="add del mod modVis modCrop">
          <ac:chgData name="Trang Do" userId="1f6a371144d1ab6b" providerId="LiveId" clId="{23E0B1DE-9107-8945-815B-FCDA67C2F034}" dt="2023-10-12T17:12:44.143" v="1864" actId="478"/>
          <ac:picMkLst>
            <pc:docMk/>
            <pc:sldMk cId="0" sldId="262"/>
            <ac:picMk id="47" creationId="{A4A03F26-D5DA-3B14-0007-ABFFECC2E7BF}"/>
          </ac:picMkLst>
        </pc:picChg>
        <pc:picChg chg="add del mod modCrop">
          <ac:chgData name="Trang Do" userId="1f6a371144d1ab6b" providerId="LiveId" clId="{23E0B1DE-9107-8945-815B-FCDA67C2F034}" dt="2023-10-12T17:12:44.143" v="1864" actId="478"/>
          <ac:picMkLst>
            <pc:docMk/>
            <pc:sldMk cId="0" sldId="262"/>
            <ac:picMk id="48" creationId="{E8AC3164-A6ED-C59A-B7AE-DE23FFA32341}"/>
          </ac:picMkLst>
        </pc:picChg>
        <pc:picChg chg="add del mod modVis modCrop">
          <ac:chgData name="Trang Do" userId="1f6a371144d1ab6b" providerId="LiveId" clId="{23E0B1DE-9107-8945-815B-FCDA67C2F034}" dt="2023-10-12T17:12:44.143" v="1864" actId="478"/>
          <ac:picMkLst>
            <pc:docMk/>
            <pc:sldMk cId="0" sldId="262"/>
            <ac:picMk id="49" creationId="{206C5093-3164-47CC-E794-79298E84A941}"/>
          </ac:picMkLst>
        </pc:picChg>
        <pc:picChg chg="add del mod modVis modCrop">
          <ac:chgData name="Trang Do" userId="1f6a371144d1ab6b" providerId="LiveId" clId="{23E0B1DE-9107-8945-815B-FCDA67C2F034}" dt="2023-10-12T17:12:39.831" v="1863" actId="478"/>
          <ac:picMkLst>
            <pc:docMk/>
            <pc:sldMk cId="0" sldId="262"/>
            <ac:picMk id="50" creationId="{37865177-08AB-02F0-BDDB-BB860244C75E}"/>
          </ac:picMkLst>
        </pc:picChg>
        <pc:picChg chg="add mod modCrop">
          <ac:chgData name="Trang Do" userId="1f6a371144d1ab6b" providerId="LiveId" clId="{23E0B1DE-9107-8945-815B-FCDA67C2F034}" dt="2023-10-12T17:17:03.081" v="2370" actId="1076"/>
          <ac:picMkLst>
            <pc:docMk/>
            <pc:sldMk cId="0" sldId="262"/>
            <ac:picMk id="56" creationId="{C29620E6-9C08-D64A-90AF-260FEFAADF75}"/>
          </ac:picMkLst>
        </pc:picChg>
        <pc:picChg chg="add mod modCrop">
          <ac:chgData name="Trang Do" userId="1f6a371144d1ab6b" providerId="LiveId" clId="{23E0B1DE-9107-8945-815B-FCDA67C2F034}" dt="2023-10-12T17:16:43.563" v="2365" actId="1076"/>
          <ac:picMkLst>
            <pc:docMk/>
            <pc:sldMk cId="0" sldId="262"/>
            <ac:picMk id="57" creationId="{B4FA55E5-8877-50A0-9133-040E474AFD7D}"/>
          </ac:picMkLst>
        </pc:picChg>
        <pc:picChg chg="add mod">
          <ac:chgData name="Trang Do" userId="1f6a371144d1ab6b" providerId="LiveId" clId="{23E0B1DE-9107-8945-815B-FCDA67C2F034}" dt="2023-10-12T17:17:15.849" v="2372" actId="1076"/>
          <ac:picMkLst>
            <pc:docMk/>
            <pc:sldMk cId="0" sldId="262"/>
            <ac:picMk id="59" creationId="{912985C2-66AE-A37A-810F-748F8884515B}"/>
          </ac:picMkLst>
        </pc:picChg>
        <pc:picChg chg="add mod">
          <ac:chgData name="Trang Do" userId="1f6a371144d1ab6b" providerId="LiveId" clId="{23E0B1DE-9107-8945-815B-FCDA67C2F034}" dt="2023-10-12T17:17:24.469" v="2379" actId="1076"/>
          <ac:picMkLst>
            <pc:docMk/>
            <pc:sldMk cId="0" sldId="262"/>
            <ac:picMk id="60" creationId="{8196ED62-680D-2B79-365B-1B92F15B9AF4}"/>
          </ac:picMkLst>
        </pc:picChg>
        <pc:picChg chg="add mod">
          <ac:chgData name="Trang Do" userId="1f6a371144d1ab6b" providerId="LiveId" clId="{23E0B1DE-9107-8945-815B-FCDA67C2F034}" dt="2023-10-12T17:17:21.483" v="2376" actId="1076"/>
          <ac:picMkLst>
            <pc:docMk/>
            <pc:sldMk cId="0" sldId="262"/>
            <ac:picMk id="61" creationId="{1875B0F1-7D31-7BD9-56FB-CB15F6E24185}"/>
          </ac:picMkLst>
        </pc:picChg>
        <pc:picChg chg="add mod">
          <ac:chgData name="Trang Do" userId="1f6a371144d1ab6b" providerId="LiveId" clId="{23E0B1DE-9107-8945-815B-FCDA67C2F034}" dt="2023-10-12T17:17:25.203" v="2380" actId="1076"/>
          <ac:picMkLst>
            <pc:docMk/>
            <pc:sldMk cId="0" sldId="262"/>
            <ac:picMk id="62" creationId="{DD3F3286-7DCE-C0EF-9D61-5598CE91A052}"/>
          </ac:picMkLst>
        </pc:picChg>
        <pc:picChg chg="add mod">
          <ac:chgData name="Trang Do" userId="1f6a371144d1ab6b" providerId="LiveId" clId="{23E0B1DE-9107-8945-815B-FCDA67C2F034}" dt="2023-10-12T17:17:23.163" v="2378" actId="1076"/>
          <ac:picMkLst>
            <pc:docMk/>
            <pc:sldMk cId="0" sldId="262"/>
            <ac:picMk id="63" creationId="{E2DC643C-91AE-0B48-83AB-1BBD80854C6E}"/>
          </ac:picMkLst>
        </pc:picChg>
      </pc:sldChg>
      <pc:sldChg chg="delSp del mod">
        <pc:chgData name="Trang Do" userId="1f6a371144d1ab6b" providerId="LiveId" clId="{23E0B1DE-9107-8945-815B-FCDA67C2F034}" dt="2023-10-12T16:48:38.425" v="1734" actId="2696"/>
        <pc:sldMkLst>
          <pc:docMk/>
          <pc:sldMk cId="0" sldId="263"/>
        </pc:sldMkLst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7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11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12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13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14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22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30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35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38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39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40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41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42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43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44" creationId="{00000000-0000-0000-0000-000000000000}"/>
          </ac:spMkLst>
        </pc:spChg>
        <pc:spChg chg="del">
          <ac:chgData name="Trang Do" userId="1f6a371144d1ab6b" providerId="LiveId" clId="{23E0B1DE-9107-8945-815B-FCDA67C2F034}" dt="2023-10-12T16:23:29.162" v="1464" actId="478"/>
          <ac:spMkLst>
            <pc:docMk/>
            <pc:sldMk cId="0" sldId="263"/>
            <ac:spMk id="45" creationId="{00000000-0000-0000-0000-000000000000}"/>
          </ac:spMkLst>
        </pc:spChg>
        <pc:grpChg chg="del">
          <ac:chgData name="Trang Do" userId="1f6a371144d1ab6b" providerId="LiveId" clId="{23E0B1DE-9107-8945-815B-FCDA67C2F034}" dt="2023-10-12T16:23:29.162" v="1464" actId="478"/>
          <ac:grpSpMkLst>
            <pc:docMk/>
            <pc:sldMk cId="0" sldId="263"/>
            <ac:grpSpMk id="4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6:23:29.162" v="1464" actId="478"/>
          <ac:grpSpMkLst>
            <pc:docMk/>
            <pc:sldMk cId="0" sldId="263"/>
            <ac:grpSpMk id="8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6:23:29.162" v="1464" actId="478"/>
          <ac:grpSpMkLst>
            <pc:docMk/>
            <pc:sldMk cId="0" sldId="263"/>
            <ac:grpSpMk id="15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6:23:29.162" v="1464" actId="478"/>
          <ac:grpSpMkLst>
            <pc:docMk/>
            <pc:sldMk cId="0" sldId="263"/>
            <ac:grpSpMk id="19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6:23:29.162" v="1464" actId="478"/>
          <ac:grpSpMkLst>
            <pc:docMk/>
            <pc:sldMk cId="0" sldId="263"/>
            <ac:grpSpMk id="23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6:23:29.162" v="1464" actId="478"/>
          <ac:grpSpMkLst>
            <pc:docMk/>
            <pc:sldMk cId="0" sldId="263"/>
            <ac:grpSpMk id="27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6:23:29.162" v="1464" actId="478"/>
          <ac:grpSpMkLst>
            <pc:docMk/>
            <pc:sldMk cId="0" sldId="263"/>
            <ac:grpSpMk id="31" creationId="{00000000-0000-0000-0000-000000000000}"/>
          </ac:grpSpMkLst>
        </pc:grpChg>
      </pc:sldChg>
      <pc:sldChg chg="addSp delSp modSp mod ord modTransition modAnim modNotesTx">
        <pc:chgData name="Trang Do" userId="1f6a371144d1ab6b" providerId="LiveId" clId="{23E0B1DE-9107-8945-815B-FCDA67C2F034}" dt="2023-10-14T13:26:19.178" v="4224"/>
        <pc:sldMkLst>
          <pc:docMk/>
          <pc:sldMk cId="0" sldId="264"/>
        </pc:sldMkLst>
        <pc:spChg chg="add del mod">
          <ac:chgData name="Trang Do" userId="1f6a371144d1ab6b" providerId="LiveId" clId="{23E0B1DE-9107-8945-815B-FCDA67C2F034}" dt="2023-10-12T15:50:52.798" v="1274" actId="478"/>
          <ac:spMkLst>
            <pc:docMk/>
            <pc:sldMk cId="0" sldId="264"/>
            <ac:spMk id="2" creationId="{00000000-0000-0000-0000-000000000000}"/>
          </ac:spMkLst>
        </pc:spChg>
        <pc:spChg chg="del topLvl">
          <ac:chgData name="Trang Do" userId="1f6a371144d1ab6b" providerId="LiveId" clId="{23E0B1DE-9107-8945-815B-FCDA67C2F034}" dt="2023-10-12T16:46:39.795" v="1723" actId="478"/>
          <ac:spMkLst>
            <pc:docMk/>
            <pc:sldMk cId="0" sldId="264"/>
            <ac:spMk id="4" creationId="{00000000-0000-0000-0000-000000000000}"/>
          </ac:spMkLst>
        </pc:spChg>
        <pc:spChg chg="mod topLvl">
          <ac:chgData name="Trang Do" userId="1f6a371144d1ab6b" providerId="LiveId" clId="{23E0B1DE-9107-8945-815B-FCDA67C2F034}" dt="2023-10-12T17:31:00.117" v="2862" actId="1076"/>
          <ac:spMkLst>
            <pc:docMk/>
            <pc:sldMk cId="0" sldId="264"/>
            <ac:spMk id="5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53.063" v="1349" actId="478"/>
          <ac:spMkLst>
            <pc:docMk/>
            <pc:sldMk cId="0" sldId="264"/>
            <ac:spMk id="6" creationId="{00000000-0000-0000-0000-000000000000}"/>
          </ac:spMkLst>
        </pc:spChg>
        <pc:spChg chg="mod">
          <ac:chgData name="Trang Do" userId="1f6a371144d1ab6b" providerId="LiveId" clId="{23E0B1DE-9107-8945-815B-FCDA67C2F034}" dt="2023-10-12T17:31:00.117" v="2862" actId="1076"/>
          <ac:spMkLst>
            <pc:docMk/>
            <pc:sldMk cId="0" sldId="264"/>
            <ac:spMk id="10" creationId="{00000000-0000-0000-0000-000000000000}"/>
          </ac:spMkLst>
        </pc:spChg>
        <pc:spChg chg="del">
          <ac:chgData name="Trang Do" userId="1f6a371144d1ab6b" providerId="LiveId" clId="{23E0B1DE-9107-8945-815B-FCDA67C2F034}" dt="2023-10-12T15:51:06.651" v="1277" actId="478"/>
          <ac:spMkLst>
            <pc:docMk/>
            <pc:sldMk cId="0" sldId="264"/>
            <ac:spMk id="14" creationId="{00000000-0000-0000-0000-000000000000}"/>
          </ac:spMkLst>
        </pc:spChg>
        <pc:spChg chg="add del">
          <ac:chgData name="Trang Do" userId="1f6a371144d1ab6b" providerId="LiveId" clId="{23E0B1DE-9107-8945-815B-FCDA67C2F034}" dt="2023-10-12T15:50:55.470" v="1275" actId="478"/>
          <ac:spMkLst>
            <pc:docMk/>
            <pc:sldMk cId="0" sldId="264"/>
            <ac:spMk id="15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50.070" v="1345" actId="478"/>
          <ac:spMkLst>
            <pc:docMk/>
            <pc:sldMk cId="0" sldId="264"/>
            <ac:spMk id="16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52.025" v="1348" actId="478"/>
          <ac:spMkLst>
            <pc:docMk/>
            <pc:sldMk cId="0" sldId="264"/>
            <ac:spMk id="17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50.792" v="1346" actId="478"/>
          <ac:spMkLst>
            <pc:docMk/>
            <pc:sldMk cId="0" sldId="264"/>
            <ac:spMk id="18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51.369" v="1347" actId="478"/>
          <ac:spMkLst>
            <pc:docMk/>
            <pc:sldMk cId="0" sldId="264"/>
            <ac:spMk id="19" creationId="{00000000-0000-0000-0000-000000000000}"/>
          </ac:spMkLst>
        </pc:spChg>
        <pc:spChg chg="add del">
          <ac:chgData name="Trang Do" userId="1f6a371144d1ab6b" providerId="LiveId" clId="{23E0B1DE-9107-8945-815B-FCDA67C2F034}" dt="2023-10-12T15:50:55.470" v="1275" actId="478"/>
          <ac:spMkLst>
            <pc:docMk/>
            <pc:sldMk cId="0" sldId="264"/>
            <ac:spMk id="20" creationId="{00000000-0000-0000-0000-000000000000}"/>
          </ac:spMkLst>
        </pc:spChg>
        <pc:spChg chg="add del">
          <ac:chgData name="Trang Do" userId="1f6a371144d1ab6b" providerId="LiveId" clId="{23E0B1DE-9107-8945-815B-FCDA67C2F034}" dt="2023-10-12T15:50:55.470" v="1275" actId="478"/>
          <ac:spMkLst>
            <pc:docMk/>
            <pc:sldMk cId="0" sldId="264"/>
            <ac:spMk id="52" creationId="{00000000-0000-0000-0000-000000000000}"/>
          </ac:spMkLst>
        </pc:spChg>
        <pc:spChg chg="del">
          <ac:chgData name="Trang Do" userId="1f6a371144d1ab6b" providerId="LiveId" clId="{23E0B1DE-9107-8945-815B-FCDA67C2F034}" dt="2023-10-12T16:46:56.317" v="1727" actId="478"/>
          <ac:spMkLst>
            <pc:docMk/>
            <pc:sldMk cId="0" sldId="264"/>
            <ac:spMk id="53" creationId="{00000000-0000-0000-0000-000000000000}"/>
          </ac:spMkLst>
        </pc:spChg>
        <pc:spChg chg="del">
          <ac:chgData name="Trang Do" userId="1f6a371144d1ab6b" providerId="LiveId" clId="{23E0B1DE-9107-8945-815B-FCDA67C2F034}" dt="2023-10-12T15:54:49.372" v="1344" actId="478"/>
          <ac:spMkLst>
            <pc:docMk/>
            <pc:sldMk cId="0" sldId="264"/>
            <ac:spMk id="54" creationId="{00000000-0000-0000-0000-000000000000}"/>
          </ac:spMkLst>
        </pc:spChg>
        <pc:spChg chg="add mod">
          <ac:chgData name="Trang Do" userId="1f6a371144d1ab6b" providerId="LiveId" clId="{23E0B1DE-9107-8945-815B-FCDA67C2F034}" dt="2023-10-12T17:30:26.485" v="2855"/>
          <ac:spMkLst>
            <pc:docMk/>
            <pc:sldMk cId="0" sldId="264"/>
            <ac:spMk id="55" creationId="{61BAA42A-7268-5128-8C63-2707457D7A90}"/>
          </ac:spMkLst>
        </pc:spChg>
        <pc:spChg chg="add mod">
          <ac:chgData name="Trang Do" userId="1f6a371144d1ab6b" providerId="LiveId" clId="{23E0B1DE-9107-8945-815B-FCDA67C2F034}" dt="2023-10-12T16:46:56.786" v="1728"/>
          <ac:spMkLst>
            <pc:docMk/>
            <pc:sldMk cId="0" sldId="264"/>
            <ac:spMk id="56" creationId="{20BD698E-5CE0-BBA3-D307-BCF995BCC0B7}"/>
          </ac:spMkLst>
        </pc:spChg>
        <pc:spChg chg="mod">
          <ac:chgData name="Trang Do" userId="1f6a371144d1ab6b" providerId="LiveId" clId="{23E0B1DE-9107-8945-815B-FCDA67C2F034}" dt="2023-10-12T16:48:24.860" v="1731"/>
          <ac:spMkLst>
            <pc:docMk/>
            <pc:sldMk cId="0" sldId="264"/>
            <ac:spMk id="58" creationId="{C726A987-DE67-0AF9-0B4E-A9026E6EAFA5}"/>
          </ac:spMkLst>
        </pc:spChg>
        <pc:spChg chg="mod">
          <ac:chgData name="Trang Do" userId="1f6a371144d1ab6b" providerId="LiveId" clId="{23E0B1DE-9107-8945-815B-FCDA67C2F034}" dt="2023-10-12T16:48:24.860" v="1731"/>
          <ac:spMkLst>
            <pc:docMk/>
            <pc:sldMk cId="0" sldId="264"/>
            <ac:spMk id="60" creationId="{5167F3CC-D45C-69F8-1975-A15CE983A50E}"/>
          </ac:spMkLst>
        </pc:spChg>
        <pc:spChg chg="mod">
          <ac:chgData name="Trang Do" userId="1f6a371144d1ab6b" providerId="LiveId" clId="{23E0B1DE-9107-8945-815B-FCDA67C2F034}" dt="2023-10-12T16:48:24.860" v="1731"/>
          <ac:spMkLst>
            <pc:docMk/>
            <pc:sldMk cId="0" sldId="264"/>
            <ac:spMk id="62" creationId="{3999A9DC-43E2-A926-AD03-8E06A3C72E11}"/>
          </ac:spMkLst>
        </pc:spChg>
        <pc:spChg chg="mod">
          <ac:chgData name="Trang Do" userId="1f6a371144d1ab6b" providerId="LiveId" clId="{23E0B1DE-9107-8945-815B-FCDA67C2F034}" dt="2023-10-12T17:45:51.502" v="3064" actId="20577"/>
          <ac:spMkLst>
            <pc:docMk/>
            <pc:sldMk cId="0" sldId="264"/>
            <ac:spMk id="65" creationId="{4DC14700-3EFE-1EE4-3CDA-DF4677C62D12}"/>
          </ac:spMkLst>
        </pc:spChg>
        <pc:spChg chg="mod">
          <ac:chgData name="Trang Do" userId="1f6a371144d1ab6b" providerId="LiveId" clId="{23E0B1DE-9107-8945-815B-FCDA67C2F034}" dt="2023-10-12T16:48:24.860" v="1731"/>
          <ac:spMkLst>
            <pc:docMk/>
            <pc:sldMk cId="0" sldId="264"/>
            <ac:spMk id="66" creationId="{A83415C4-868B-C817-8C58-D1F8FE5A4D95}"/>
          </ac:spMkLst>
        </pc:spChg>
        <pc:spChg chg="add mod">
          <ac:chgData name="Trang Do" userId="1f6a371144d1ab6b" providerId="LiveId" clId="{23E0B1DE-9107-8945-815B-FCDA67C2F034}" dt="2023-10-12T17:46:10.562" v="3079" actId="20577"/>
          <ac:spMkLst>
            <pc:docMk/>
            <pc:sldMk cId="0" sldId="264"/>
            <ac:spMk id="67" creationId="{AA4E15AC-C54A-F32B-F107-23D0050482FA}"/>
          </ac:spMkLst>
        </pc:spChg>
        <pc:spChg chg="add mod">
          <ac:chgData name="Trang Do" userId="1f6a371144d1ab6b" providerId="LiveId" clId="{23E0B1DE-9107-8945-815B-FCDA67C2F034}" dt="2023-10-12T17:46:18.647" v="3091" actId="20577"/>
          <ac:spMkLst>
            <pc:docMk/>
            <pc:sldMk cId="0" sldId="264"/>
            <ac:spMk id="68" creationId="{2413BBD8-92CD-D6B7-99A8-386369E86074}"/>
          </ac:spMkLst>
        </pc:spChg>
        <pc:spChg chg="add mod">
          <ac:chgData name="Trang Do" userId="1f6a371144d1ab6b" providerId="LiveId" clId="{23E0B1DE-9107-8945-815B-FCDA67C2F034}" dt="2023-10-12T17:46:28.387" v="3107" actId="20577"/>
          <ac:spMkLst>
            <pc:docMk/>
            <pc:sldMk cId="0" sldId="264"/>
            <ac:spMk id="69" creationId="{6A9728F4-041C-63EA-C9DD-F892022ABDC2}"/>
          </ac:spMkLst>
        </pc:spChg>
        <pc:spChg chg="mod">
          <ac:chgData name="Trang Do" userId="1f6a371144d1ab6b" providerId="LiveId" clId="{23E0B1DE-9107-8945-815B-FCDA67C2F034}" dt="2023-10-12T17:45:42.032" v="3048" actId="20577"/>
          <ac:spMkLst>
            <pc:docMk/>
            <pc:sldMk cId="0" sldId="264"/>
            <ac:spMk id="72" creationId="{12D785E8-BC5C-4944-39F4-30DB0A0EC2B8}"/>
          </ac:spMkLst>
        </pc:spChg>
        <pc:spChg chg="mod">
          <ac:chgData name="Trang Do" userId="1f6a371144d1ab6b" providerId="LiveId" clId="{23E0B1DE-9107-8945-815B-FCDA67C2F034}" dt="2023-10-12T16:48:24.860" v="1731"/>
          <ac:spMkLst>
            <pc:docMk/>
            <pc:sldMk cId="0" sldId="264"/>
            <ac:spMk id="73" creationId="{91EAB198-54DD-C016-84B3-7E357365DC7D}"/>
          </ac:spMkLst>
        </pc:spChg>
        <pc:spChg chg="add del mod">
          <ac:chgData name="Trang Do" userId="1f6a371144d1ab6b" providerId="LiveId" clId="{23E0B1DE-9107-8945-815B-FCDA67C2F034}" dt="2023-10-12T17:32:44.441" v="2886" actId="478"/>
          <ac:spMkLst>
            <pc:docMk/>
            <pc:sldMk cId="0" sldId="264"/>
            <ac:spMk id="75" creationId="{8D1BB530-9F1F-50B4-50DD-9B4594DFB7E2}"/>
          </ac:spMkLst>
        </pc:spChg>
        <pc:spChg chg="add del mod">
          <ac:chgData name="Trang Do" userId="1f6a371144d1ab6b" providerId="LiveId" clId="{23E0B1DE-9107-8945-815B-FCDA67C2F034}" dt="2023-10-12T17:32:44.441" v="2886" actId="478"/>
          <ac:spMkLst>
            <pc:docMk/>
            <pc:sldMk cId="0" sldId="264"/>
            <ac:spMk id="77" creationId="{65D2BD2B-5FA6-4839-DEAA-B4E89885AA7A}"/>
          </ac:spMkLst>
        </pc:spChg>
        <pc:spChg chg="add del mod">
          <ac:chgData name="Trang Do" userId="1f6a371144d1ab6b" providerId="LiveId" clId="{23E0B1DE-9107-8945-815B-FCDA67C2F034}" dt="2023-10-12T17:32:44.441" v="2886" actId="478"/>
          <ac:spMkLst>
            <pc:docMk/>
            <pc:sldMk cId="0" sldId="264"/>
            <ac:spMk id="79" creationId="{A85E21DB-BAAE-74F1-B12D-AEA300E08542}"/>
          </ac:spMkLst>
        </pc:spChg>
        <pc:spChg chg="add del mod">
          <ac:chgData name="Trang Do" userId="1f6a371144d1ab6b" providerId="LiveId" clId="{23E0B1DE-9107-8945-815B-FCDA67C2F034}" dt="2023-10-12T17:32:44.441" v="2886" actId="478"/>
          <ac:spMkLst>
            <pc:docMk/>
            <pc:sldMk cId="0" sldId="264"/>
            <ac:spMk id="81" creationId="{7DCCBCAD-A3C7-BA50-E2E5-A6D9DA4EE0CD}"/>
          </ac:spMkLst>
        </pc:spChg>
        <pc:spChg chg="add mod">
          <ac:chgData name="Trang Do" userId="1f6a371144d1ab6b" providerId="LiveId" clId="{23E0B1DE-9107-8945-815B-FCDA67C2F034}" dt="2023-10-12T17:34:51.696" v="2924" actId="1076"/>
          <ac:spMkLst>
            <pc:docMk/>
            <pc:sldMk cId="0" sldId="264"/>
            <ac:spMk id="83" creationId="{888E7C77-36F6-1424-4F6E-F3AE3720DA9A}"/>
          </ac:spMkLst>
        </pc:spChg>
        <pc:grpChg chg="del">
          <ac:chgData name="Trang Do" userId="1f6a371144d1ab6b" providerId="LiveId" clId="{23E0B1DE-9107-8945-815B-FCDA67C2F034}" dt="2023-10-12T16:46:39.795" v="1723" actId="478"/>
          <ac:grpSpMkLst>
            <pc:docMk/>
            <pc:sldMk cId="0" sldId="264"/>
            <ac:grpSpMk id="3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4:56.434" v="1350" actId="478"/>
          <ac:grpSpMkLst>
            <pc:docMk/>
            <pc:sldMk cId="0" sldId="264"/>
            <ac:grpSpMk id="7" creationId="{00000000-0000-0000-0000-000000000000}"/>
          </ac:grpSpMkLst>
        </pc:grpChg>
        <pc:grpChg chg="add del">
          <ac:chgData name="Trang Do" userId="1f6a371144d1ab6b" providerId="LiveId" clId="{23E0B1DE-9107-8945-815B-FCDA67C2F034}" dt="2023-10-12T15:50:55.470" v="1275" actId="478"/>
          <ac:grpSpMkLst>
            <pc:docMk/>
            <pc:sldMk cId="0" sldId="264"/>
            <ac:grpSpMk id="11" creationId="{00000000-0000-0000-0000-000000000000}"/>
          </ac:grpSpMkLst>
        </pc:grpChg>
        <pc:grpChg chg="add del">
          <ac:chgData name="Trang Do" userId="1f6a371144d1ab6b" providerId="LiveId" clId="{23E0B1DE-9107-8945-815B-FCDA67C2F034}" dt="2023-10-12T15:50:55.470" v="1275" actId="478"/>
          <ac:grpSpMkLst>
            <pc:docMk/>
            <pc:sldMk cId="0" sldId="264"/>
            <ac:grpSpMk id="21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0:57.825" v="1276" actId="478"/>
          <ac:grpSpMkLst>
            <pc:docMk/>
            <pc:sldMk cId="0" sldId="264"/>
            <ac:grpSpMk id="24" creationId="{00000000-0000-0000-0000-000000000000}"/>
          </ac:grpSpMkLst>
        </pc:grpChg>
        <pc:grpChg chg="add del">
          <ac:chgData name="Trang Do" userId="1f6a371144d1ab6b" providerId="LiveId" clId="{23E0B1DE-9107-8945-815B-FCDA67C2F034}" dt="2023-10-12T15:50:55.470" v="1275" actId="478"/>
          <ac:grpSpMkLst>
            <pc:docMk/>
            <pc:sldMk cId="0" sldId="264"/>
            <ac:grpSpMk id="27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1:06.651" v="1277" actId="478"/>
          <ac:grpSpMkLst>
            <pc:docMk/>
            <pc:sldMk cId="0" sldId="264"/>
            <ac:grpSpMk id="30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1:06.651" v="1277" actId="478"/>
          <ac:grpSpMkLst>
            <pc:docMk/>
            <pc:sldMk cId="0" sldId="264"/>
            <ac:grpSpMk id="33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1:06.651" v="1277" actId="478"/>
          <ac:grpSpMkLst>
            <pc:docMk/>
            <pc:sldMk cId="0" sldId="264"/>
            <ac:grpSpMk id="36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1:06.651" v="1277" actId="478"/>
          <ac:grpSpMkLst>
            <pc:docMk/>
            <pc:sldMk cId="0" sldId="264"/>
            <ac:grpSpMk id="40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1:06.651" v="1277" actId="478"/>
          <ac:grpSpMkLst>
            <pc:docMk/>
            <pc:sldMk cId="0" sldId="264"/>
            <ac:grpSpMk id="44" creationId="{00000000-0000-0000-0000-000000000000}"/>
          </ac:grpSpMkLst>
        </pc:grpChg>
        <pc:grpChg chg="del">
          <ac:chgData name="Trang Do" userId="1f6a371144d1ab6b" providerId="LiveId" clId="{23E0B1DE-9107-8945-815B-FCDA67C2F034}" dt="2023-10-12T15:51:06.651" v="1277" actId="478"/>
          <ac:grpSpMkLst>
            <pc:docMk/>
            <pc:sldMk cId="0" sldId="264"/>
            <ac:grpSpMk id="48" creationId="{00000000-0000-0000-0000-000000000000}"/>
          </ac:grpSpMkLst>
        </pc:grpChg>
        <pc:grpChg chg="add mod">
          <ac:chgData name="Trang Do" userId="1f6a371144d1ab6b" providerId="LiveId" clId="{23E0B1DE-9107-8945-815B-FCDA67C2F034}" dt="2023-10-12T17:31:00.117" v="2862" actId="1076"/>
          <ac:grpSpMkLst>
            <pc:docMk/>
            <pc:sldMk cId="0" sldId="264"/>
            <ac:grpSpMk id="57" creationId="{D7DA0A2B-E2E3-922F-8274-ABADDF13A220}"/>
          </ac:grpSpMkLst>
        </pc:grpChg>
        <pc:grpChg chg="add mod">
          <ac:chgData name="Trang Do" userId="1f6a371144d1ab6b" providerId="LiveId" clId="{23E0B1DE-9107-8945-815B-FCDA67C2F034}" dt="2023-10-12T17:31:00.117" v="2862" actId="1076"/>
          <ac:grpSpMkLst>
            <pc:docMk/>
            <pc:sldMk cId="0" sldId="264"/>
            <ac:grpSpMk id="59" creationId="{A2EA2D04-F1A8-36B7-2ADB-6C320184E377}"/>
          </ac:grpSpMkLst>
        </pc:grpChg>
        <pc:grpChg chg="add mod">
          <ac:chgData name="Trang Do" userId="1f6a371144d1ab6b" providerId="LiveId" clId="{23E0B1DE-9107-8945-815B-FCDA67C2F034}" dt="2023-10-12T16:48:24.860" v="1731"/>
          <ac:grpSpMkLst>
            <pc:docMk/>
            <pc:sldMk cId="0" sldId="264"/>
            <ac:grpSpMk id="61" creationId="{8F38ACB1-11DF-000B-6494-EE606ABB030D}"/>
          </ac:grpSpMkLst>
        </pc:grpChg>
        <pc:grpChg chg="add mod">
          <ac:chgData name="Trang Do" userId="1f6a371144d1ab6b" providerId="LiveId" clId="{23E0B1DE-9107-8945-815B-FCDA67C2F034}" dt="2023-10-12T16:48:24.860" v="1731"/>
          <ac:grpSpMkLst>
            <pc:docMk/>
            <pc:sldMk cId="0" sldId="264"/>
            <ac:grpSpMk id="63" creationId="{AE16E570-1DB5-DBE5-7EF5-51C73FFB95A2}"/>
          </ac:grpSpMkLst>
        </pc:grpChg>
        <pc:grpChg chg="mod">
          <ac:chgData name="Trang Do" userId="1f6a371144d1ab6b" providerId="LiveId" clId="{23E0B1DE-9107-8945-815B-FCDA67C2F034}" dt="2023-10-12T16:48:24.860" v="1731"/>
          <ac:grpSpMkLst>
            <pc:docMk/>
            <pc:sldMk cId="0" sldId="264"/>
            <ac:grpSpMk id="64" creationId="{E1613BF8-A494-BB42-EE26-1F61CEE8707F}"/>
          </ac:grpSpMkLst>
        </pc:grpChg>
        <pc:grpChg chg="add mod">
          <ac:chgData name="Trang Do" userId="1f6a371144d1ab6b" providerId="LiveId" clId="{23E0B1DE-9107-8945-815B-FCDA67C2F034}" dt="2023-10-12T17:46:05.773" v="3065" actId="1076"/>
          <ac:grpSpMkLst>
            <pc:docMk/>
            <pc:sldMk cId="0" sldId="264"/>
            <ac:grpSpMk id="70" creationId="{2237AE1D-C749-4EEE-2F4F-A2224492EA6A}"/>
          </ac:grpSpMkLst>
        </pc:grpChg>
        <pc:grpChg chg="mod">
          <ac:chgData name="Trang Do" userId="1f6a371144d1ab6b" providerId="LiveId" clId="{23E0B1DE-9107-8945-815B-FCDA67C2F034}" dt="2023-10-12T16:48:24.860" v="1731"/>
          <ac:grpSpMkLst>
            <pc:docMk/>
            <pc:sldMk cId="0" sldId="264"/>
            <ac:grpSpMk id="71" creationId="{3F8CAC08-84D4-EC67-89FE-6D065FFB1A0B}"/>
          </ac:grpSpMkLst>
        </pc:grpChg>
        <pc:picChg chg="add mod modCrop">
          <ac:chgData name="Trang Do" userId="1f6a371144d1ab6b" providerId="LiveId" clId="{23E0B1DE-9107-8945-815B-FCDA67C2F034}" dt="2023-10-12T17:38:23.439" v="2994" actId="1076"/>
          <ac:picMkLst>
            <pc:docMk/>
            <pc:sldMk cId="0" sldId="264"/>
            <ac:picMk id="84" creationId="{AEB9173E-5590-404B-E2B3-8A42589D06DC}"/>
          </ac:picMkLst>
        </pc:picChg>
        <pc:picChg chg="add del mod">
          <ac:chgData name="Trang Do" userId="1f6a371144d1ab6b" providerId="LiveId" clId="{23E0B1DE-9107-8945-815B-FCDA67C2F034}" dt="2023-10-12T17:38:00.183" v="2989"/>
          <ac:picMkLst>
            <pc:docMk/>
            <pc:sldMk cId="0" sldId="264"/>
            <ac:picMk id="85" creationId="{7E04162B-8E0B-8DF4-A694-B31C045F3CB0}"/>
          </ac:picMkLst>
        </pc:picChg>
        <pc:picChg chg="add mod">
          <ac:chgData name="Trang Do" userId="1f6a371144d1ab6b" providerId="LiveId" clId="{23E0B1DE-9107-8945-815B-FCDA67C2F034}" dt="2023-10-12T17:44:29.011" v="3021" actId="1076"/>
          <ac:picMkLst>
            <pc:docMk/>
            <pc:sldMk cId="0" sldId="264"/>
            <ac:picMk id="86" creationId="{3E88BC4B-4BA7-7B56-3C79-A76F98B777C4}"/>
          </ac:picMkLst>
        </pc:picChg>
      </pc:sldChg>
      <pc:sldChg chg="addSp delSp modSp mod modTransition modAnim">
        <pc:chgData name="Trang Do" userId="1f6a371144d1ab6b" providerId="LiveId" clId="{23E0B1DE-9107-8945-815B-FCDA67C2F034}" dt="2023-10-14T13:26:19.178" v="4224"/>
        <pc:sldMkLst>
          <pc:docMk/>
          <pc:sldMk cId="0" sldId="265"/>
        </pc:sldMkLst>
        <pc:spChg chg="mod">
          <ac:chgData name="Trang Do" userId="1f6a371144d1ab6b" providerId="LiveId" clId="{23E0B1DE-9107-8945-815B-FCDA67C2F034}" dt="2023-10-12T16:24:54.711" v="1471" actId="1076"/>
          <ac:spMkLst>
            <pc:docMk/>
            <pc:sldMk cId="0" sldId="265"/>
            <ac:spMk id="5" creationId="{00000000-0000-0000-0000-000000000000}"/>
          </ac:spMkLst>
        </pc:spChg>
        <pc:spChg chg="mod">
          <ac:chgData name="Trang Do" userId="1f6a371144d1ab6b" providerId="LiveId" clId="{23E0B1DE-9107-8945-815B-FCDA67C2F034}" dt="2023-10-12T16:26:03.648" v="1492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Trang Do" userId="1f6a371144d1ab6b" providerId="LiveId" clId="{23E0B1DE-9107-8945-815B-FCDA67C2F034}" dt="2023-10-12T15:49:36.466" v="1265" actId="1076"/>
          <ac:spMkLst>
            <pc:docMk/>
            <pc:sldMk cId="0" sldId="265"/>
            <ac:spMk id="7" creationId="{00000000-0000-0000-0000-000000000000}"/>
          </ac:spMkLst>
        </pc:spChg>
        <pc:spChg chg="mod">
          <ac:chgData name="Trang Do" userId="1f6a371144d1ab6b" providerId="LiveId" clId="{23E0B1DE-9107-8945-815B-FCDA67C2F034}" dt="2023-10-12T16:25:10.268" v="1474" actId="1076"/>
          <ac:spMkLst>
            <pc:docMk/>
            <pc:sldMk cId="0" sldId="265"/>
            <ac:spMk id="10" creationId="{00000000-0000-0000-0000-000000000000}"/>
          </ac:spMkLst>
        </pc:spChg>
        <pc:spChg chg="mod">
          <ac:chgData name="Trang Do" userId="1f6a371144d1ab6b" providerId="LiveId" clId="{23E0B1DE-9107-8945-815B-FCDA67C2F034}" dt="2023-10-12T16:25:59.513" v="1490" actId="1076"/>
          <ac:spMkLst>
            <pc:docMk/>
            <pc:sldMk cId="0" sldId="265"/>
            <ac:spMk id="11" creationId="{00000000-0000-0000-0000-000000000000}"/>
          </ac:spMkLst>
        </pc:spChg>
        <pc:spChg chg="mod">
          <ac:chgData name="Trang Do" userId="1f6a371144d1ab6b" providerId="LiveId" clId="{23E0B1DE-9107-8945-815B-FCDA67C2F034}" dt="2023-10-12T15:25:09.161" v="1262" actId="14100"/>
          <ac:spMkLst>
            <pc:docMk/>
            <pc:sldMk cId="0" sldId="265"/>
            <ac:spMk id="13" creationId="{00000000-0000-0000-0000-000000000000}"/>
          </ac:spMkLst>
        </pc:spChg>
        <pc:spChg chg="del">
          <ac:chgData name="Trang Do" userId="1f6a371144d1ab6b" providerId="LiveId" clId="{23E0B1DE-9107-8945-815B-FCDA67C2F034}" dt="2023-10-12T15:25:18.314" v="1263" actId="478"/>
          <ac:spMkLst>
            <pc:docMk/>
            <pc:sldMk cId="0" sldId="265"/>
            <ac:spMk id="14" creationId="{00000000-0000-0000-0000-000000000000}"/>
          </ac:spMkLst>
        </pc:spChg>
        <pc:spChg chg="del">
          <ac:chgData name="Trang Do" userId="1f6a371144d1ab6b" providerId="LiveId" clId="{23E0B1DE-9107-8945-815B-FCDA67C2F034}" dt="2023-10-12T15:25:22.299" v="1264" actId="478"/>
          <ac:spMkLst>
            <pc:docMk/>
            <pc:sldMk cId="0" sldId="265"/>
            <ac:spMk id="15" creationId="{00000000-0000-0000-0000-000000000000}"/>
          </ac:spMkLst>
        </pc:spChg>
        <pc:spChg chg="del">
          <ac:chgData name="Trang Do" userId="1f6a371144d1ab6b" providerId="LiveId" clId="{23E0B1DE-9107-8945-815B-FCDA67C2F034}" dt="2023-10-12T15:25:18.314" v="1263" actId="478"/>
          <ac:spMkLst>
            <pc:docMk/>
            <pc:sldMk cId="0" sldId="265"/>
            <ac:spMk id="16" creationId="{00000000-0000-0000-0000-000000000000}"/>
          </ac:spMkLst>
        </pc:spChg>
        <pc:spChg chg="del">
          <ac:chgData name="Trang Do" userId="1f6a371144d1ab6b" providerId="LiveId" clId="{23E0B1DE-9107-8945-815B-FCDA67C2F034}" dt="2023-10-12T15:25:22.299" v="1264" actId="478"/>
          <ac:spMkLst>
            <pc:docMk/>
            <pc:sldMk cId="0" sldId="265"/>
            <ac:spMk id="17" creationId="{00000000-0000-0000-0000-000000000000}"/>
          </ac:spMkLst>
        </pc:spChg>
        <pc:spChg chg="mod">
          <ac:chgData name="Trang Do" userId="1f6a371144d1ab6b" providerId="LiveId" clId="{23E0B1DE-9107-8945-815B-FCDA67C2F034}" dt="2023-10-12T15:25:05.098" v="1261" actId="1076"/>
          <ac:spMkLst>
            <pc:docMk/>
            <pc:sldMk cId="0" sldId="265"/>
            <ac:spMk id="18" creationId="{00000000-0000-0000-0000-000000000000}"/>
          </ac:spMkLst>
        </pc:spChg>
        <pc:spChg chg="del">
          <ac:chgData name="Trang Do" userId="1f6a371144d1ab6b" providerId="LiveId" clId="{23E0B1DE-9107-8945-815B-FCDA67C2F034}" dt="2023-10-12T15:25:18.314" v="1263" actId="478"/>
          <ac:spMkLst>
            <pc:docMk/>
            <pc:sldMk cId="0" sldId="265"/>
            <ac:spMk id="19" creationId="{00000000-0000-0000-0000-000000000000}"/>
          </ac:spMkLst>
        </pc:spChg>
        <pc:spChg chg="del">
          <ac:chgData name="Trang Do" userId="1f6a371144d1ab6b" providerId="LiveId" clId="{23E0B1DE-9107-8945-815B-FCDA67C2F034}" dt="2023-10-12T15:25:22.299" v="1264" actId="478"/>
          <ac:spMkLst>
            <pc:docMk/>
            <pc:sldMk cId="0" sldId="265"/>
            <ac:spMk id="20" creationId="{00000000-0000-0000-0000-000000000000}"/>
          </ac:spMkLst>
        </pc:spChg>
        <pc:spChg chg="add mod">
          <ac:chgData name="Trang Do" userId="1f6a371144d1ab6b" providerId="LiveId" clId="{23E0B1DE-9107-8945-815B-FCDA67C2F034}" dt="2023-10-12T16:24:46.213" v="1468" actId="1076"/>
          <ac:spMkLst>
            <pc:docMk/>
            <pc:sldMk cId="0" sldId="265"/>
            <ac:spMk id="23" creationId="{9865FBD2-6E44-C346-853C-0648C01BB0F4}"/>
          </ac:spMkLst>
        </pc:spChg>
        <pc:spChg chg="add mod">
          <ac:chgData name="Trang Do" userId="1f6a371144d1ab6b" providerId="LiveId" clId="{23E0B1DE-9107-8945-815B-FCDA67C2F034}" dt="2023-10-12T16:24:57.988" v="1473" actId="1076"/>
          <ac:spMkLst>
            <pc:docMk/>
            <pc:sldMk cId="0" sldId="265"/>
            <ac:spMk id="24" creationId="{A527DB2D-D83E-FA48-7B63-DB2F602C86FB}"/>
          </ac:spMkLst>
        </pc:spChg>
        <pc:spChg chg="add mod">
          <ac:chgData name="Trang Do" userId="1f6a371144d1ab6b" providerId="LiveId" clId="{23E0B1DE-9107-8945-815B-FCDA67C2F034}" dt="2023-10-12T16:28:26.456" v="1521" actId="1076"/>
          <ac:spMkLst>
            <pc:docMk/>
            <pc:sldMk cId="0" sldId="265"/>
            <ac:spMk id="25" creationId="{B63BF1B6-6C9F-2AB7-B76B-F0534090C936}"/>
          </ac:spMkLst>
        </pc:spChg>
      </pc:sldChg>
      <pc:sldChg chg="addSp delSp modSp mod modTransition modAnim">
        <pc:chgData name="Trang Do" userId="1f6a371144d1ab6b" providerId="LiveId" clId="{23E0B1DE-9107-8945-815B-FCDA67C2F034}" dt="2023-10-14T13:28:53.037" v="4226"/>
        <pc:sldMkLst>
          <pc:docMk/>
          <pc:sldMk cId="0" sldId="266"/>
        </pc:sldMkLst>
        <pc:spChg chg="mod">
          <ac:chgData name="Trang Do" userId="1f6a371144d1ab6b" providerId="LiveId" clId="{23E0B1DE-9107-8945-815B-FCDA67C2F034}" dt="2023-10-12T19:07:51.014" v="4107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Trang Do" userId="1f6a371144d1ab6b" providerId="LiveId" clId="{23E0B1DE-9107-8945-815B-FCDA67C2F034}" dt="2023-10-12T19:07:39.719" v="4102" actId="14100"/>
          <ac:spMkLst>
            <pc:docMk/>
            <pc:sldMk cId="0" sldId="266"/>
            <ac:spMk id="3" creationId="{00000000-0000-0000-0000-000000000000}"/>
          </ac:spMkLst>
        </pc:spChg>
        <pc:spChg chg="del">
          <ac:chgData name="Trang Do" userId="1f6a371144d1ab6b" providerId="LiveId" clId="{23E0B1DE-9107-8945-815B-FCDA67C2F034}" dt="2023-10-12T19:07:56.433" v="4108" actId="478"/>
          <ac:spMkLst>
            <pc:docMk/>
            <pc:sldMk cId="0" sldId="266"/>
            <ac:spMk id="4" creationId="{00000000-0000-0000-0000-000000000000}"/>
          </ac:spMkLst>
        </pc:spChg>
        <pc:spChg chg="del">
          <ac:chgData name="Trang Do" userId="1f6a371144d1ab6b" providerId="LiveId" clId="{23E0B1DE-9107-8945-815B-FCDA67C2F034}" dt="2023-10-12T19:07:44.574" v="4103" actId="478"/>
          <ac:spMkLst>
            <pc:docMk/>
            <pc:sldMk cId="0" sldId="266"/>
            <ac:spMk id="8" creationId="{00000000-0000-0000-0000-000000000000}"/>
          </ac:spMkLst>
        </pc:spChg>
        <pc:spChg chg="mod">
          <ac:chgData name="Trang Do" userId="1f6a371144d1ab6b" providerId="LiveId" clId="{23E0B1DE-9107-8945-815B-FCDA67C2F034}" dt="2023-10-12T19:08:15.945" v="4112" actId="1076"/>
          <ac:spMkLst>
            <pc:docMk/>
            <pc:sldMk cId="0" sldId="266"/>
            <ac:spMk id="9" creationId="{00000000-0000-0000-0000-000000000000}"/>
          </ac:spMkLst>
        </pc:spChg>
        <pc:spChg chg="mod">
          <ac:chgData name="Trang Do" userId="1f6a371144d1ab6b" providerId="LiveId" clId="{23E0B1DE-9107-8945-815B-FCDA67C2F034}" dt="2023-10-12T19:07:48.299" v="4105" actId="1076"/>
          <ac:spMkLst>
            <pc:docMk/>
            <pc:sldMk cId="0" sldId="266"/>
            <ac:spMk id="10" creationId="{00000000-0000-0000-0000-000000000000}"/>
          </ac:spMkLst>
        </pc:spChg>
        <pc:spChg chg="add mod">
          <ac:chgData name="Trang Do" userId="1f6a371144d1ab6b" providerId="LiveId" clId="{23E0B1DE-9107-8945-815B-FCDA67C2F034}" dt="2023-10-12T19:09:10.105" v="4178" actId="1076"/>
          <ac:spMkLst>
            <pc:docMk/>
            <pc:sldMk cId="0" sldId="266"/>
            <ac:spMk id="12" creationId="{48069649-00C4-6AC5-8125-8C582DBFA598}"/>
          </ac:spMkLst>
        </pc:spChg>
        <pc:grpChg chg="del">
          <ac:chgData name="Trang Do" userId="1f6a371144d1ab6b" providerId="LiveId" clId="{23E0B1DE-9107-8945-815B-FCDA67C2F034}" dt="2023-10-12T19:07:46.408" v="4104" actId="478"/>
          <ac:grpSpMkLst>
            <pc:docMk/>
            <pc:sldMk cId="0" sldId="266"/>
            <ac:grpSpMk id="5" creationId="{00000000-0000-0000-0000-000000000000}"/>
          </ac:grpSpMkLst>
        </pc:grpChg>
      </pc:sldChg>
      <pc:sldChg chg="delSp del mod">
        <pc:chgData name="Trang Do" userId="1f6a371144d1ab6b" providerId="LiveId" clId="{23E0B1DE-9107-8945-815B-FCDA67C2F034}" dt="2023-10-12T15:23:46.442" v="1190" actId="2696"/>
        <pc:sldMkLst>
          <pc:docMk/>
          <pc:sldMk cId="0" sldId="267"/>
        </pc:sldMkLst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2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6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7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8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9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10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11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12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13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14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15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16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17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18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19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20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21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22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23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24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25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26" creationId="{00000000-0000-0000-0000-000000000000}"/>
          </ac:spMkLst>
        </pc:spChg>
        <pc:spChg chg="del">
          <ac:chgData name="Trang Do" userId="1f6a371144d1ab6b" providerId="LiveId" clId="{23E0B1DE-9107-8945-815B-FCDA67C2F034}" dt="2023-10-12T15:23:44.614" v="1189" actId="478"/>
          <ac:spMkLst>
            <pc:docMk/>
            <pc:sldMk cId="0" sldId="267"/>
            <ac:spMk id="27" creationId="{00000000-0000-0000-0000-000000000000}"/>
          </ac:spMkLst>
        </pc:spChg>
        <pc:grpChg chg="del">
          <ac:chgData name="Trang Do" userId="1f6a371144d1ab6b" providerId="LiveId" clId="{23E0B1DE-9107-8945-815B-FCDA67C2F034}" dt="2023-10-12T15:23:44.614" v="1189" actId="478"/>
          <ac:grpSpMkLst>
            <pc:docMk/>
            <pc:sldMk cId="0" sldId="267"/>
            <ac:grpSpMk id="3" creationId="{00000000-0000-0000-0000-000000000000}"/>
          </ac:grpSpMkLst>
        </pc:grpChg>
      </pc:sldChg>
      <pc:sldChg chg="modTransition modAnim">
        <pc:chgData name="Trang Do" userId="1f6a371144d1ab6b" providerId="LiveId" clId="{23E0B1DE-9107-8945-815B-FCDA67C2F034}" dt="2023-10-14T13:26:19.178" v="4224"/>
        <pc:sldMkLst>
          <pc:docMk/>
          <pc:sldMk cId="3342834219" sldId="268"/>
        </pc:sldMkLst>
      </pc:sldChg>
      <pc:sldChg chg="addSp delSp modSp mod modTransition modAnim modNotesTx">
        <pc:chgData name="Trang Do" userId="1f6a371144d1ab6b" providerId="LiveId" clId="{23E0B1DE-9107-8945-815B-FCDA67C2F034}" dt="2023-10-14T13:26:19.178" v="4224"/>
        <pc:sldMkLst>
          <pc:docMk/>
          <pc:sldMk cId="2157975871" sldId="269"/>
        </pc:sldMkLst>
        <pc:spChg chg="add del mod">
          <ac:chgData name="Trang Do" userId="1f6a371144d1ab6b" providerId="LiveId" clId="{23E0B1DE-9107-8945-815B-FCDA67C2F034}" dt="2023-10-12T15:02:32.609" v="1157" actId="1076"/>
          <ac:spMkLst>
            <pc:docMk/>
            <pc:sldMk cId="2157975871" sldId="269"/>
            <ac:spMk id="2" creationId="{00000000-0000-0000-0000-000000000000}"/>
          </ac:spMkLst>
        </pc:spChg>
        <pc:spChg chg="mod">
          <ac:chgData name="Trang Do" userId="1f6a371144d1ab6b" providerId="LiveId" clId="{23E0B1DE-9107-8945-815B-FCDA67C2F034}" dt="2023-10-12T15:02:19.731" v="1152" actId="14100"/>
          <ac:spMkLst>
            <pc:docMk/>
            <pc:sldMk cId="2157975871" sldId="269"/>
            <ac:spMk id="3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29.025" v="1114" actId="478"/>
          <ac:spMkLst>
            <pc:docMk/>
            <pc:sldMk cId="2157975871" sldId="269"/>
            <ac:spMk id="7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8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27.399" v="1113" actId="478"/>
          <ac:spMkLst>
            <pc:docMk/>
            <pc:sldMk cId="2157975871" sldId="269"/>
            <ac:spMk id="9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10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11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12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13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14" creationId="{00000000-0000-0000-0000-000000000000}"/>
          </ac:spMkLst>
        </pc:spChg>
        <pc:spChg chg="mod">
          <ac:chgData name="Trang Do" userId="1f6a371144d1ab6b" providerId="LiveId" clId="{23E0B1DE-9107-8945-815B-FCDA67C2F034}" dt="2023-10-12T14:59:41.898" v="1119" actId="1076"/>
          <ac:spMkLst>
            <pc:docMk/>
            <pc:sldMk cId="2157975871" sldId="269"/>
            <ac:spMk id="15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16" creationId="{00000000-0000-0000-0000-000000000000}"/>
          </ac:spMkLst>
        </pc:spChg>
        <pc:spChg chg="mod">
          <ac:chgData name="Trang Do" userId="1f6a371144d1ab6b" providerId="LiveId" clId="{23E0B1DE-9107-8945-815B-FCDA67C2F034}" dt="2023-10-12T16:22:28.984" v="1459" actId="2711"/>
          <ac:spMkLst>
            <pc:docMk/>
            <pc:sldMk cId="2157975871" sldId="269"/>
            <ac:spMk id="17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18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19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20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21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22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23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24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25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26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27" creationId="{00000000-0000-0000-0000-000000000000}"/>
          </ac:spMkLst>
        </pc:spChg>
        <pc:spChg chg="del">
          <ac:chgData name="Trang Do" userId="1f6a371144d1ab6b" providerId="LiveId" clId="{23E0B1DE-9107-8945-815B-FCDA67C2F034}" dt="2023-10-12T14:59:47.735" v="1120" actId="478"/>
          <ac:spMkLst>
            <pc:docMk/>
            <pc:sldMk cId="2157975871" sldId="269"/>
            <ac:spMk id="28" creationId="{00000000-0000-0000-0000-000000000000}"/>
          </ac:spMkLst>
        </pc:spChg>
        <pc:spChg chg="add del mod">
          <ac:chgData name="Trang Do" userId="1f6a371144d1ab6b" providerId="LiveId" clId="{23E0B1DE-9107-8945-815B-FCDA67C2F034}" dt="2023-10-12T15:03:21.045" v="1164" actId="478"/>
          <ac:spMkLst>
            <pc:docMk/>
            <pc:sldMk cId="2157975871" sldId="269"/>
            <ac:spMk id="31" creationId="{81A8C5D7-5E70-988D-0E32-796BD15D3142}"/>
          </ac:spMkLst>
        </pc:spChg>
        <pc:spChg chg="add mod">
          <ac:chgData name="Trang Do" userId="1f6a371144d1ab6b" providerId="LiveId" clId="{23E0B1DE-9107-8945-815B-FCDA67C2F034}" dt="2023-10-12T15:04:18.738" v="1177" actId="113"/>
          <ac:spMkLst>
            <pc:docMk/>
            <pc:sldMk cId="2157975871" sldId="269"/>
            <ac:spMk id="33" creationId="{04A1F3EF-284E-7DEF-0DD7-C4815BF2031F}"/>
          </ac:spMkLst>
        </pc:spChg>
        <pc:spChg chg="del mod topLvl">
          <ac:chgData name="Trang Do" userId="1f6a371144d1ab6b" providerId="LiveId" clId="{23E0B1DE-9107-8945-815B-FCDA67C2F034}" dt="2023-10-12T15:03:52.348" v="1169" actId="478"/>
          <ac:spMkLst>
            <pc:docMk/>
            <pc:sldMk cId="2157975871" sldId="269"/>
            <ac:spMk id="35" creationId="{0A5B0CA0-D035-9536-98B8-CA5E8B846628}"/>
          </ac:spMkLst>
        </pc:spChg>
        <pc:spChg chg="mod topLvl">
          <ac:chgData name="Trang Do" userId="1f6a371144d1ab6b" providerId="LiveId" clId="{23E0B1DE-9107-8945-815B-FCDA67C2F034}" dt="2023-10-12T15:03:52.348" v="1169" actId="478"/>
          <ac:spMkLst>
            <pc:docMk/>
            <pc:sldMk cId="2157975871" sldId="269"/>
            <ac:spMk id="36" creationId="{09A5E27D-7EAA-72E7-23C4-6BF24E9E5758}"/>
          </ac:spMkLst>
        </pc:spChg>
        <pc:spChg chg="add del mod">
          <ac:chgData name="Trang Do" userId="1f6a371144d1ab6b" providerId="LiveId" clId="{23E0B1DE-9107-8945-815B-FCDA67C2F034}" dt="2023-10-12T15:03:56.872" v="1172" actId="478"/>
          <ac:spMkLst>
            <pc:docMk/>
            <pc:sldMk cId="2157975871" sldId="269"/>
            <ac:spMk id="37" creationId="{83294012-FC26-6A7F-14EC-EFB2239BC41C}"/>
          </ac:spMkLst>
        </pc:spChg>
        <pc:spChg chg="add mod">
          <ac:chgData name="Trang Do" userId="1f6a371144d1ab6b" providerId="LiveId" clId="{23E0B1DE-9107-8945-815B-FCDA67C2F034}" dt="2023-10-12T15:04:02.080" v="1174" actId="1076"/>
          <ac:spMkLst>
            <pc:docMk/>
            <pc:sldMk cId="2157975871" sldId="269"/>
            <ac:spMk id="38" creationId="{99E3B052-2324-C4D0-34A2-05AD795E9833}"/>
          </ac:spMkLst>
        </pc:spChg>
        <pc:spChg chg="add mod">
          <ac:chgData name="Trang Do" userId="1f6a371144d1ab6b" providerId="LiveId" clId="{23E0B1DE-9107-8945-815B-FCDA67C2F034}" dt="2023-10-12T15:04:09.082" v="1175" actId="1076"/>
          <ac:spMkLst>
            <pc:docMk/>
            <pc:sldMk cId="2157975871" sldId="269"/>
            <ac:spMk id="39" creationId="{A9ED73BA-2462-1E2E-EAF4-17F86D4D5249}"/>
          </ac:spMkLst>
        </pc:spChg>
        <pc:grpChg chg="add del mod">
          <ac:chgData name="Trang Do" userId="1f6a371144d1ab6b" providerId="LiveId" clId="{23E0B1DE-9107-8945-815B-FCDA67C2F034}" dt="2023-10-12T15:03:52.348" v="1169" actId="478"/>
          <ac:grpSpMkLst>
            <pc:docMk/>
            <pc:sldMk cId="2157975871" sldId="269"/>
            <ac:grpSpMk id="34" creationId="{36A97CC0-CCD4-A5B1-7005-72AD79D5C406}"/>
          </ac:grpSpMkLst>
        </pc:grpChg>
        <pc:picChg chg="add mod modCrop">
          <ac:chgData name="Trang Do" userId="1f6a371144d1ab6b" providerId="LiveId" clId="{23E0B1DE-9107-8945-815B-FCDA67C2F034}" dt="2023-10-12T15:23:17.448" v="1188" actId="1076"/>
          <ac:picMkLst>
            <pc:docMk/>
            <pc:sldMk cId="2157975871" sldId="269"/>
            <ac:picMk id="41" creationId="{B99707DC-DCD4-17A3-98AA-B7E3AE760B5D}"/>
          </ac:picMkLst>
        </pc:picChg>
      </pc:sldChg>
      <pc:sldChg chg="modTransition modAnim">
        <pc:chgData name="Trang Do" userId="1f6a371144d1ab6b" providerId="LiveId" clId="{23E0B1DE-9107-8945-815B-FCDA67C2F034}" dt="2023-10-14T13:26:19.178" v="4224"/>
        <pc:sldMkLst>
          <pc:docMk/>
          <pc:sldMk cId="415611214" sldId="270"/>
        </pc:sldMkLst>
      </pc:sldChg>
      <pc:sldChg chg="modTransition modAnim">
        <pc:chgData name="Trang Do" userId="1f6a371144d1ab6b" providerId="LiveId" clId="{23E0B1DE-9107-8945-815B-FCDA67C2F034}" dt="2023-10-14T13:26:19.178" v="4224"/>
        <pc:sldMkLst>
          <pc:docMk/>
          <pc:sldMk cId="1173189591" sldId="271"/>
        </pc:sldMkLst>
      </pc:sldChg>
      <pc:sldChg chg="addSp delSp modSp mod ord modTransition modAnim">
        <pc:chgData name="Trang Do" userId="1f6a371144d1ab6b" providerId="LiveId" clId="{23E0B1DE-9107-8945-815B-FCDA67C2F034}" dt="2023-10-14T13:26:19.178" v="4224"/>
        <pc:sldMkLst>
          <pc:docMk/>
          <pc:sldMk cId="3446072813" sldId="272"/>
        </pc:sldMkLst>
        <pc:spChg chg="mod">
          <ac:chgData name="Trang Do" userId="1f6a371144d1ab6b" providerId="LiveId" clId="{23E0B1DE-9107-8945-815B-FCDA67C2F034}" dt="2023-10-12T16:34:40.208" v="1721" actId="1076"/>
          <ac:spMkLst>
            <pc:docMk/>
            <pc:sldMk cId="3446072813" sldId="272"/>
            <ac:spMk id="2" creationId="{00000000-0000-0000-0000-000000000000}"/>
          </ac:spMkLst>
        </pc:spChg>
        <pc:spChg chg="del mod">
          <ac:chgData name="Trang Do" userId="1f6a371144d1ab6b" providerId="LiveId" clId="{23E0B1DE-9107-8945-815B-FCDA67C2F034}" dt="2023-10-12T16:29:25.135" v="1534" actId="478"/>
          <ac:spMkLst>
            <pc:docMk/>
            <pc:sldMk cId="3446072813" sldId="272"/>
            <ac:spMk id="3" creationId="{00000000-0000-0000-0000-000000000000}"/>
          </ac:spMkLst>
        </pc:spChg>
        <pc:spChg chg="mod">
          <ac:chgData name="Trang Do" userId="1f6a371144d1ab6b" providerId="LiveId" clId="{23E0B1DE-9107-8945-815B-FCDA67C2F034}" dt="2023-10-12T16:22:47.603" v="1461" actId="1076"/>
          <ac:spMkLst>
            <pc:docMk/>
            <pc:sldMk cId="3446072813" sldId="272"/>
            <ac:spMk id="5" creationId="{00000000-0000-0000-0000-000000000000}"/>
          </ac:spMkLst>
        </pc:spChg>
        <pc:spChg chg="del">
          <ac:chgData name="Trang Do" userId="1f6a371144d1ab6b" providerId="LiveId" clId="{23E0B1DE-9107-8945-815B-FCDA67C2F034}" dt="2023-10-12T16:30:27.008" v="1550" actId="478"/>
          <ac:spMkLst>
            <pc:docMk/>
            <pc:sldMk cId="3446072813" sldId="272"/>
            <ac:spMk id="7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8" creationId="{00000000-0000-0000-0000-000000000000}"/>
          </ac:spMkLst>
        </pc:spChg>
        <pc:spChg chg="del mod">
          <ac:chgData name="Trang Do" userId="1f6a371144d1ab6b" providerId="LiveId" clId="{23E0B1DE-9107-8945-815B-FCDA67C2F034}" dt="2023-10-12T16:30:25.079" v="1549" actId="478"/>
          <ac:spMkLst>
            <pc:docMk/>
            <pc:sldMk cId="3446072813" sldId="272"/>
            <ac:spMk id="9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10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11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12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13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14" creationId="{00000000-0000-0000-0000-000000000000}"/>
          </ac:spMkLst>
        </pc:spChg>
        <pc:spChg chg="del">
          <ac:chgData name="Trang Do" userId="1f6a371144d1ab6b" providerId="LiveId" clId="{23E0B1DE-9107-8945-815B-FCDA67C2F034}" dt="2023-10-12T16:22:53.338" v="1462" actId="478"/>
          <ac:spMkLst>
            <pc:docMk/>
            <pc:sldMk cId="3446072813" sldId="272"/>
            <ac:spMk id="15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16" creationId="{00000000-0000-0000-0000-000000000000}"/>
          </ac:spMkLst>
        </pc:spChg>
        <pc:spChg chg="mod">
          <ac:chgData name="Trang Do" userId="1f6a371144d1ab6b" providerId="LiveId" clId="{23E0B1DE-9107-8945-815B-FCDA67C2F034}" dt="2023-10-12T16:22:47.603" v="1461" actId="1076"/>
          <ac:spMkLst>
            <pc:docMk/>
            <pc:sldMk cId="3446072813" sldId="272"/>
            <ac:spMk id="17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18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19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20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21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22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23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24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25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26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27" creationId="{00000000-0000-0000-0000-000000000000}"/>
          </ac:spMkLst>
        </pc:spChg>
        <pc:spChg chg="del">
          <ac:chgData name="Trang Do" userId="1f6a371144d1ab6b" providerId="LiveId" clId="{23E0B1DE-9107-8945-815B-FCDA67C2F034}" dt="2023-10-12T15:55:08.183" v="1353" actId="478"/>
          <ac:spMkLst>
            <pc:docMk/>
            <pc:sldMk cId="3446072813" sldId="272"/>
            <ac:spMk id="28" creationId="{00000000-0000-0000-0000-000000000000}"/>
          </ac:spMkLst>
        </pc:spChg>
        <pc:spChg chg="mod">
          <ac:chgData name="Trang Do" userId="1f6a371144d1ab6b" providerId="LiveId" clId="{23E0B1DE-9107-8945-815B-FCDA67C2F034}" dt="2023-10-12T15:55:00.147" v="1351"/>
          <ac:spMkLst>
            <pc:docMk/>
            <pc:sldMk cId="3446072813" sldId="272"/>
            <ac:spMk id="31" creationId="{EB1ECAE3-BEFB-515E-9E10-C88F6EFEF0C9}"/>
          </ac:spMkLst>
        </pc:spChg>
        <pc:spChg chg="mod">
          <ac:chgData name="Trang Do" userId="1f6a371144d1ab6b" providerId="LiveId" clId="{23E0B1DE-9107-8945-815B-FCDA67C2F034}" dt="2023-10-12T15:55:00.147" v="1351"/>
          <ac:spMkLst>
            <pc:docMk/>
            <pc:sldMk cId="3446072813" sldId="272"/>
            <ac:spMk id="32" creationId="{56C02B4F-9969-91FF-A0DF-1569E7248F88}"/>
          </ac:spMkLst>
        </pc:spChg>
        <pc:spChg chg="add mod">
          <ac:chgData name="Trang Do" userId="1f6a371144d1ab6b" providerId="LiveId" clId="{23E0B1DE-9107-8945-815B-FCDA67C2F034}" dt="2023-10-12T16:22:40.922" v="1460" actId="1076"/>
          <ac:spMkLst>
            <pc:docMk/>
            <pc:sldMk cId="3446072813" sldId="272"/>
            <ac:spMk id="33" creationId="{BCB4022E-E600-2589-562D-C7EE00261928}"/>
          </ac:spMkLst>
        </pc:spChg>
        <pc:spChg chg="mod">
          <ac:chgData name="Trang Do" userId="1f6a371144d1ab6b" providerId="LiveId" clId="{23E0B1DE-9107-8945-815B-FCDA67C2F034}" dt="2023-10-12T16:30:16.304" v="1547" actId="20577"/>
          <ac:spMkLst>
            <pc:docMk/>
            <pc:sldMk cId="3446072813" sldId="272"/>
            <ac:spMk id="38" creationId="{DEBF0301-C38F-8F94-9BD4-F50407C14988}"/>
          </ac:spMkLst>
        </pc:spChg>
        <pc:spChg chg="mod">
          <ac:chgData name="Trang Do" userId="1f6a371144d1ab6b" providerId="LiveId" clId="{23E0B1DE-9107-8945-815B-FCDA67C2F034}" dt="2023-10-12T16:30:11.715" v="1545"/>
          <ac:spMkLst>
            <pc:docMk/>
            <pc:sldMk cId="3446072813" sldId="272"/>
            <ac:spMk id="39" creationId="{B4C7223B-01CD-48E7-BF39-A045BAD8F0FE}"/>
          </ac:spMkLst>
        </pc:spChg>
        <pc:spChg chg="mod">
          <ac:chgData name="Trang Do" userId="1f6a371144d1ab6b" providerId="LiveId" clId="{23E0B1DE-9107-8945-815B-FCDA67C2F034}" dt="2023-10-12T16:30:11.715" v="1545"/>
          <ac:spMkLst>
            <pc:docMk/>
            <pc:sldMk cId="3446072813" sldId="272"/>
            <ac:spMk id="40" creationId="{7265B6A7-8834-6A65-EC8D-87D214C64E03}"/>
          </ac:spMkLst>
        </pc:spChg>
        <pc:spChg chg="mod">
          <ac:chgData name="Trang Do" userId="1f6a371144d1ab6b" providerId="LiveId" clId="{23E0B1DE-9107-8945-815B-FCDA67C2F034}" dt="2023-10-12T16:30:11.715" v="1545"/>
          <ac:spMkLst>
            <pc:docMk/>
            <pc:sldMk cId="3446072813" sldId="272"/>
            <ac:spMk id="42" creationId="{AC6544DF-A954-41B4-7494-94E6EC26C40E}"/>
          </ac:spMkLst>
        </pc:spChg>
        <pc:spChg chg="mod">
          <ac:chgData name="Trang Do" userId="1f6a371144d1ab6b" providerId="LiveId" clId="{23E0B1DE-9107-8945-815B-FCDA67C2F034}" dt="2023-10-12T16:30:11.715" v="1545"/>
          <ac:spMkLst>
            <pc:docMk/>
            <pc:sldMk cId="3446072813" sldId="272"/>
            <ac:spMk id="43" creationId="{0B0333CC-F3AD-6467-A565-FD8C5DE4B6AB}"/>
          </ac:spMkLst>
        </pc:spChg>
        <pc:spChg chg="add mod">
          <ac:chgData name="Trang Do" userId="1f6a371144d1ab6b" providerId="LiveId" clId="{23E0B1DE-9107-8945-815B-FCDA67C2F034}" dt="2023-10-12T16:30:11.715" v="1545"/>
          <ac:spMkLst>
            <pc:docMk/>
            <pc:sldMk cId="3446072813" sldId="272"/>
            <ac:spMk id="44" creationId="{E3BC3A6D-5315-E172-77F9-56F58AE93653}"/>
          </ac:spMkLst>
        </pc:spChg>
        <pc:spChg chg="mod">
          <ac:chgData name="Trang Do" userId="1f6a371144d1ab6b" providerId="LiveId" clId="{23E0B1DE-9107-8945-815B-FCDA67C2F034}" dt="2023-10-12T16:31:02.402" v="1552"/>
          <ac:spMkLst>
            <pc:docMk/>
            <pc:sldMk cId="3446072813" sldId="272"/>
            <ac:spMk id="46" creationId="{4F75DC96-B1F7-5E6D-0996-D5A193947965}"/>
          </ac:spMkLst>
        </pc:spChg>
        <pc:spChg chg="mod">
          <ac:chgData name="Trang Do" userId="1f6a371144d1ab6b" providerId="LiveId" clId="{23E0B1DE-9107-8945-815B-FCDA67C2F034}" dt="2023-10-12T16:31:02.402" v="1552"/>
          <ac:spMkLst>
            <pc:docMk/>
            <pc:sldMk cId="3446072813" sldId="272"/>
            <ac:spMk id="47" creationId="{5534FC6F-3BF5-562E-32D5-07A6792A6377}"/>
          </ac:spMkLst>
        </pc:spChg>
        <pc:spChg chg="add mod">
          <ac:chgData name="Trang Do" userId="1f6a371144d1ab6b" providerId="LiveId" clId="{23E0B1DE-9107-8945-815B-FCDA67C2F034}" dt="2023-10-12T16:34:44.416" v="1722" actId="1076"/>
          <ac:spMkLst>
            <pc:docMk/>
            <pc:sldMk cId="3446072813" sldId="272"/>
            <ac:spMk id="49" creationId="{2CB22586-89F3-0C2B-709D-B48C8B7E85A5}"/>
          </ac:spMkLst>
        </pc:spChg>
        <pc:grpChg chg="add mod">
          <ac:chgData name="Trang Do" userId="1f6a371144d1ab6b" providerId="LiveId" clId="{23E0B1DE-9107-8945-815B-FCDA67C2F034}" dt="2023-10-12T16:22:40.922" v="1460" actId="1076"/>
          <ac:grpSpMkLst>
            <pc:docMk/>
            <pc:sldMk cId="3446072813" sldId="272"/>
            <ac:grpSpMk id="29" creationId="{C57525B1-6E9C-4C99-E766-002B6EAB34FB}"/>
          </ac:grpSpMkLst>
        </pc:grpChg>
        <pc:grpChg chg="del mod">
          <ac:chgData name="Trang Do" userId="1f6a371144d1ab6b" providerId="LiveId" clId="{23E0B1DE-9107-8945-815B-FCDA67C2F034}" dt="2023-10-12T16:30:10.823" v="1544" actId="478"/>
          <ac:grpSpMkLst>
            <pc:docMk/>
            <pc:sldMk cId="3446072813" sldId="272"/>
            <ac:grpSpMk id="30" creationId="{AB54EC80-0086-DBE8-13EF-FA4CB178CE11}"/>
          </ac:grpSpMkLst>
        </pc:grpChg>
        <pc:grpChg chg="add mod">
          <ac:chgData name="Trang Do" userId="1f6a371144d1ab6b" providerId="LiveId" clId="{23E0B1DE-9107-8945-815B-FCDA67C2F034}" dt="2023-10-12T16:30:11.715" v="1545"/>
          <ac:grpSpMkLst>
            <pc:docMk/>
            <pc:sldMk cId="3446072813" sldId="272"/>
            <ac:grpSpMk id="36" creationId="{D5F54476-9E18-941C-DAB5-AB088F11AC17}"/>
          </ac:grpSpMkLst>
        </pc:grpChg>
        <pc:grpChg chg="mod">
          <ac:chgData name="Trang Do" userId="1f6a371144d1ab6b" providerId="LiveId" clId="{23E0B1DE-9107-8945-815B-FCDA67C2F034}" dt="2023-10-12T16:30:11.715" v="1545"/>
          <ac:grpSpMkLst>
            <pc:docMk/>
            <pc:sldMk cId="3446072813" sldId="272"/>
            <ac:grpSpMk id="37" creationId="{AC05EE4E-8BFF-D327-BA21-C1439D1FDA09}"/>
          </ac:grpSpMkLst>
        </pc:grpChg>
        <pc:grpChg chg="add mod">
          <ac:chgData name="Trang Do" userId="1f6a371144d1ab6b" providerId="LiveId" clId="{23E0B1DE-9107-8945-815B-FCDA67C2F034}" dt="2023-10-12T16:30:11.715" v="1545"/>
          <ac:grpSpMkLst>
            <pc:docMk/>
            <pc:sldMk cId="3446072813" sldId="272"/>
            <ac:grpSpMk id="41" creationId="{F447104A-6334-14D7-6D22-8D4A86F870C1}"/>
          </ac:grpSpMkLst>
        </pc:grpChg>
        <pc:grpChg chg="add mod">
          <ac:chgData name="Trang Do" userId="1f6a371144d1ab6b" providerId="LiveId" clId="{23E0B1DE-9107-8945-815B-FCDA67C2F034}" dt="2023-10-12T16:34:36.187" v="1719" actId="14100"/>
          <ac:grpSpMkLst>
            <pc:docMk/>
            <pc:sldMk cId="3446072813" sldId="272"/>
            <ac:grpSpMk id="45" creationId="{EE668183-1EC6-E8FC-4259-280BF81106E8}"/>
          </ac:grpSpMkLst>
        </pc:grpChg>
        <pc:picChg chg="add del mod modCrop">
          <ac:chgData name="Trang Do" userId="1f6a371144d1ab6b" providerId="LiveId" clId="{23E0B1DE-9107-8945-815B-FCDA67C2F034}" dt="2023-10-12T16:32:50.058" v="1668" actId="478"/>
          <ac:picMkLst>
            <pc:docMk/>
            <pc:sldMk cId="3446072813" sldId="272"/>
            <ac:picMk id="35" creationId="{CB6C89B6-669C-E69D-4873-59C4F189566F}"/>
          </ac:picMkLst>
        </pc:picChg>
        <pc:picChg chg="add mod">
          <ac:chgData name="Trang Do" userId="1f6a371144d1ab6b" providerId="LiveId" clId="{23E0B1DE-9107-8945-815B-FCDA67C2F034}" dt="2023-10-12T16:33:38.859" v="1684" actId="1076"/>
          <ac:picMkLst>
            <pc:docMk/>
            <pc:sldMk cId="3446072813" sldId="272"/>
            <ac:picMk id="50" creationId="{14C8E09B-6277-0502-9F14-A86606A2623D}"/>
          </ac:picMkLst>
        </pc:picChg>
      </pc:sldChg>
      <pc:sldChg chg="modSp mod modTransition">
        <pc:chgData name="Trang Do" userId="1f6a371144d1ab6b" providerId="LiveId" clId="{23E0B1DE-9107-8945-815B-FCDA67C2F034}" dt="2023-10-14T13:26:19.178" v="4224"/>
        <pc:sldMkLst>
          <pc:docMk/>
          <pc:sldMk cId="938083107" sldId="273"/>
        </pc:sldMkLst>
        <pc:spChg chg="mod">
          <ac:chgData name="Trang Do" userId="1f6a371144d1ab6b" providerId="LiveId" clId="{23E0B1DE-9107-8945-815B-FCDA67C2F034}" dt="2023-10-12T16:21:53.686" v="1456" actId="2711"/>
          <ac:spMkLst>
            <pc:docMk/>
            <pc:sldMk cId="938083107" sldId="273"/>
            <ac:spMk id="28" creationId="{A108D34F-534A-CE47-BF6C-5D24C9D38702}"/>
          </ac:spMkLst>
        </pc:spChg>
      </pc:sldChg>
      <pc:sldChg chg="addSp delSp modSp add mod modTransition modAnim">
        <pc:chgData name="Trang Do" userId="1f6a371144d1ab6b" providerId="LiveId" clId="{23E0B1DE-9107-8945-815B-FCDA67C2F034}" dt="2023-10-14T13:26:19.178" v="4224"/>
        <pc:sldMkLst>
          <pc:docMk/>
          <pc:sldMk cId="2120136611" sldId="274"/>
        </pc:sldMkLst>
        <pc:spChg chg="add del mod">
          <ac:chgData name="Trang Do" userId="1f6a371144d1ab6b" providerId="LiveId" clId="{23E0B1DE-9107-8945-815B-FCDA67C2F034}" dt="2023-10-12T14:51:42.276" v="873" actId="478"/>
          <ac:spMkLst>
            <pc:docMk/>
            <pc:sldMk cId="2120136611" sldId="274"/>
            <ac:spMk id="3" creationId="{8B45DA7E-E56C-813C-E764-138A6E0B50EB}"/>
          </ac:spMkLst>
        </pc:spChg>
        <pc:spChg chg="mod">
          <ac:chgData name="Trang Do" userId="1f6a371144d1ab6b" providerId="LiveId" clId="{23E0B1DE-9107-8945-815B-FCDA67C2F034}" dt="2023-10-12T14:52:16.724" v="888" actId="1076"/>
          <ac:spMkLst>
            <pc:docMk/>
            <pc:sldMk cId="2120136611" sldId="274"/>
            <ac:spMk id="4" creationId="{A1DE8701-F685-E5E2-2CB2-2C87BAA41B9B}"/>
          </ac:spMkLst>
        </pc:spChg>
        <pc:spChg chg="add del mod">
          <ac:chgData name="Trang Do" userId="1f6a371144d1ab6b" providerId="LiveId" clId="{23E0B1DE-9107-8945-815B-FCDA67C2F034}" dt="2023-10-12T14:51:42.276" v="873" actId="478"/>
          <ac:spMkLst>
            <pc:docMk/>
            <pc:sldMk cId="2120136611" sldId="274"/>
            <ac:spMk id="10" creationId="{7C5B290C-A8A5-C46C-C815-90068AABD154}"/>
          </ac:spMkLst>
        </pc:spChg>
        <pc:spChg chg="del">
          <ac:chgData name="Trang Do" userId="1f6a371144d1ab6b" providerId="LiveId" clId="{23E0B1DE-9107-8945-815B-FCDA67C2F034}" dt="2023-10-12T14:45:03.552" v="599" actId="478"/>
          <ac:spMkLst>
            <pc:docMk/>
            <pc:sldMk cId="2120136611" sldId="274"/>
            <ac:spMk id="11" creationId="{A9BEF408-5577-F9D6-30D0-854BA9089D3F}"/>
          </ac:spMkLst>
        </pc:spChg>
        <pc:spChg chg="add del mod">
          <ac:chgData name="Trang Do" userId="1f6a371144d1ab6b" providerId="LiveId" clId="{23E0B1DE-9107-8945-815B-FCDA67C2F034}" dt="2023-10-12T14:51:42.276" v="873" actId="478"/>
          <ac:spMkLst>
            <pc:docMk/>
            <pc:sldMk cId="2120136611" sldId="274"/>
            <ac:spMk id="17" creationId="{B1FFE9F8-A3A8-2F21-3265-7F884B14B7FA}"/>
          </ac:spMkLst>
        </pc:spChg>
        <pc:spChg chg="add del mod">
          <ac:chgData name="Trang Do" userId="1f6a371144d1ab6b" providerId="LiveId" clId="{23E0B1DE-9107-8945-815B-FCDA67C2F034}" dt="2023-10-12T14:58:34.510" v="1110" actId="478"/>
          <ac:spMkLst>
            <pc:docMk/>
            <pc:sldMk cId="2120136611" sldId="274"/>
            <ac:spMk id="19" creationId="{28217F86-3968-22EF-8F53-D772C5189790}"/>
          </ac:spMkLst>
        </pc:spChg>
        <pc:spChg chg="add del mod">
          <ac:chgData name="Trang Do" userId="1f6a371144d1ab6b" providerId="LiveId" clId="{23E0B1DE-9107-8945-815B-FCDA67C2F034}" dt="2023-10-12T14:51:28.639" v="870" actId="478"/>
          <ac:spMkLst>
            <pc:docMk/>
            <pc:sldMk cId="2120136611" sldId="274"/>
            <ac:spMk id="20" creationId="{4C90850E-21FD-1076-3347-3705227C18DD}"/>
          </ac:spMkLst>
        </pc:spChg>
        <pc:spChg chg="mod">
          <ac:chgData name="Trang Do" userId="1f6a371144d1ab6b" providerId="LiveId" clId="{23E0B1DE-9107-8945-815B-FCDA67C2F034}" dt="2023-10-12T14:50:36.687" v="859"/>
          <ac:spMkLst>
            <pc:docMk/>
            <pc:sldMk cId="2120136611" sldId="274"/>
            <ac:spMk id="22" creationId="{639571B3-127C-A78D-2275-F57682EB55BE}"/>
          </ac:spMkLst>
        </pc:spChg>
        <pc:spChg chg="mod">
          <ac:chgData name="Trang Do" userId="1f6a371144d1ab6b" providerId="LiveId" clId="{23E0B1DE-9107-8945-815B-FCDA67C2F034}" dt="2023-10-12T14:50:36.687" v="859"/>
          <ac:spMkLst>
            <pc:docMk/>
            <pc:sldMk cId="2120136611" sldId="274"/>
            <ac:spMk id="23" creationId="{8B85D696-BD53-8729-BB45-CBDBB53DC81C}"/>
          </ac:spMkLst>
        </pc:spChg>
        <pc:spChg chg="mod">
          <ac:chgData name="Trang Do" userId="1f6a371144d1ab6b" providerId="LiveId" clId="{23E0B1DE-9107-8945-815B-FCDA67C2F034}" dt="2023-10-12T14:51:10.503" v="863"/>
          <ac:spMkLst>
            <pc:docMk/>
            <pc:sldMk cId="2120136611" sldId="274"/>
            <ac:spMk id="25" creationId="{55EC7239-619D-F575-234D-FCFDC61090C4}"/>
          </ac:spMkLst>
        </pc:spChg>
        <pc:spChg chg="mod">
          <ac:chgData name="Trang Do" userId="1f6a371144d1ab6b" providerId="LiveId" clId="{23E0B1DE-9107-8945-815B-FCDA67C2F034}" dt="2023-10-12T14:51:10.503" v="863"/>
          <ac:spMkLst>
            <pc:docMk/>
            <pc:sldMk cId="2120136611" sldId="274"/>
            <ac:spMk id="26" creationId="{8D1A687B-FC92-4C34-EE18-DC690B5631AA}"/>
          </ac:spMkLst>
        </pc:spChg>
        <pc:spChg chg="mod">
          <ac:chgData name="Trang Do" userId="1f6a371144d1ab6b" providerId="LiveId" clId="{23E0B1DE-9107-8945-815B-FCDA67C2F034}" dt="2023-10-12T14:51:10.503" v="863"/>
          <ac:spMkLst>
            <pc:docMk/>
            <pc:sldMk cId="2120136611" sldId="274"/>
            <ac:spMk id="28" creationId="{4894F3E4-35A1-CDD8-E578-0436D7114A04}"/>
          </ac:spMkLst>
        </pc:spChg>
        <pc:spChg chg="mod">
          <ac:chgData name="Trang Do" userId="1f6a371144d1ab6b" providerId="LiveId" clId="{23E0B1DE-9107-8945-815B-FCDA67C2F034}" dt="2023-10-12T14:51:10.503" v="863"/>
          <ac:spMkLst>
            <pc:docMk/>
            <pc:sldMk cId="2120136611" sldId="274"/>
            <ac:spMk id="29" creationId="{3D185024-7440-72F4-7B37-175F86969811}"/>
          </ac:spMkLst>
        </pc:spChg>
        <pc:spChg chg="add mod">
          <ac:chgData name="Trang Do" userId="1f6a371144d1ab6b" providerId="LiveId" clId="{23E0B1DE-9107-8945-815B-FCDA67C2F034}" dt="2023-10-12T14:57:59.343" v="1108" actId="1076"/>
          <ac:spMkLst>
            <pc:docMk/>
            <pc:sldMk cId="2120136611" sldId="274"/>
            <ac:spMk id="30" creationId="{9E8C49CD-B2E4-6A2C-CF0A-364F27F27EA7}"/>
          </ac:spMkLst>
        </pc:spChg>
        <pc:spChg chg="add mod">
          <ac:chgData name="Trang Do" userId="1f6a371144d1ab6b" providerId="LiveId" clId="{23E0B1DE-9107-8945-815B-FCDA67C2F034}" dt="2023-10-12T14:58:16.127" v="1109" actId="1076"/>
          <ac:spMkLst>
            <pc:docMk/>
            <pc:sldMk cId="2120136611" sldId="274"/>
            <ac:spMk id="31" creationId="{A630ECF6-DE76-7F45-3121-123181BA6A24}"/>
          </ac:spMkLst>
        </pc:spChg>
        <pc:spChg chg="add mod">
          <ac:chgData name="Trang Do" userId="1f6a371144d1ab6b" providerId="LiveId" clId="{23E0B1DE-9107-8945-815B-FCDA67C2F034}" dt="2023-10-12T14:57:59.343" v="1108" actId="1076"/>
          <ac:spMkLst>
            <pc:docMk/>
            <pc:sldMk cId="2120136611" sldId="274"/>
            <ac:spMk id="32" creationId="{8DC40526-23F1-2455-944E-0FF6D3176B4A}"/>
          </ac:spMkLst>
        </pc:spChg>
        <pc:spChg chg="mod">
          <ac:chgData name="Trang Do" userId="1f6a371144d1ab6b" providerId="LiveId" clId="{23E0B1DE-9107-8945-815B-FCDA67C2F034}" dt="2023-10-12T16:22:17.660" v="1458" actId="2711"/>
          <ac:spMkLst>
            <pc:docMk/>
            <pc:sldMk cId="2120136611" sldId="274"/>
            <ac:spMk id="64" creationId="{DB364432-ABE2-79C4-781A-FE9317937A05}"/>
          </ac:spMkLst>
        </pc:spChg>
        <pc:grpChg chg="del mod">
          <ac:chgData name="Trang Do" userId="1f6a371144d1ab6b" providerId="LiveId" clId="{23E0B1DE-9107-8945-815B-FCDA67C2F034}" dt="2023-10-12T14:50:21.756" v="855" actId="478"/>
          <ac:grpSpMkLst>
            <pc:docMk/>
            <pc:sldMk cId="2120136611" sldId="274"/>
            <ac:grpSpMk id="5" creationId="{00000000-0000-0000-0000-000000000000}"/>
          </ac:grpSpMkLst>
        </pc:grpChg>
        <pc:grpChg chg="del mod">
          <ac:chgData name="Trang Do" userId="1f6a371144d1ab6b" providerId="LiveId" clId="{23E0B1DE-9107-8945-815B-FCDA67C2F034}" dt="2023-10-12T14:45:14.262" v="603" actId="478"/>
          <ac:grpSpMkLst>
            <pc:docMk/>
            <pc:sldMk cId="2120136611" sldId="274"/>
            <ac:grpSpMk id="16" creationId="{73659A9F-5FAC-4B7A-7B28-CC7308FD8832}"/>
          </ac:grpSpMkLst>
        </pc:grpChg>
        <pc:grpChg chg="add mod">
          <ac:chgData name="Trang Do" userId="1f6a371144d1ab6b" providerId="LiveId" clId="{23E0B1DE-9107-8945-815B-FCDA67C2F034}" dt="2023-10-12T14:57:59.343" v="1108" actId="1076"/>
          <ac:grpSpMkLst>
            <pc:docMk/>
            <pc:sldMk cId="2120136611" sldId="274"/>
            <ac:grpSpMk id="21" creationId="{5C225CB2-C6E0-655F-6754-37AB4924BD01}"/>
          </ac:grpSpMkLst>
        </pc:grpChg>
        <pc:grpChg chg="add mod">
          <ac:chgData name="Trang Do" userId="1f6a371144d1ab6b" providerId="LiveId" clId="{23E0B1DE-9107-8945-815B-FCDA67C2F034}" dt="2023-10-12T14:58:16.127" v="1109" actId="1076"/>
          <ac:grpSpMkLst>
            <pc:docMk/>
            <pc:sldMk cId="2120136611" sldId="274"/>
            <ac:grpSpMk id="24" creationId="{D5646A4E-9FE7-5D67-415E-CE9AA628D4E0}"/>
          </ac:grpSpMkLst>
        </pc:grpChg>
        <pc:grpChg chg="add mod">
          <ac:chgData name="Trang Do" userId="1f6a371144d1ab6b" providerId="LiveId" clId="{23E0B1DE-9107-8945-815B-FCDA67C2F034}" dt="2023-10-12T14:57:59.343" v="1108" actId="1076"/>
          <ac:grpSpMkLst>
            <pc:docMk/>
            <pc:sldMk cId="2120136611" sldId="274"/>
            <ac:grpSpMk id="27" creationId="{0533E736-5F04-2FFA-58A7-1D321EBB0562}"/>
          </ac:grpSpMkLst>
        </pc:grpChg>
        <pc:grpChg chg="del mod">
          <ac:chgData name="Trang Do" userId="1f6a371144d1ab6b" providerId="LiveId" clId="{23E0B1DE-9107-8945-815B-FCDA67C2F034}" dt="2023-10-12T14:50:28.714" v="857" actId="478"/>
          <ac:grpSpMkLst>
            <pc:docMk/>
            <pc:sldMk cId="2120136611" sldId="274"/>
            <ac:grpSpMk id="33" creationId="{00000000-0000-0000-0000-000000000000}"/>
          </ac:grpSpMkLst>
        </pc:grpChg>
        <pc:grpChg chg="del mod">
          <ac:chgData name="Trang Do" userId="1f6a371144d1ab6b" providerId="LiveId" clId="{23E0B1DE-9107-8945-815B-FCDA67C2F034}" dt="2023-10-12T14:50:29.527" v="858" actId="478"/>
          <ac:grpSpMkLst>
            <pc:docMk/>
            <pc:sldMk cId="2120136611" sldId="274"/>
            <ac:grpSpMk id="71" creationId="{C1A1671B-A9FC-5EF0-516C-94C30B37C312}"/>
          </ac:grpSpMkLst>
        </pc:grpChg>
      </pc:sldChg>
      <pc:sldChg chg="addSp delSp modSp add mod ord modTransition modAnim">
        <pc:chgData name="Trang Do" userId="1f6a371144d1ab6b" providerId="LiveId" clId="{23E0B1DE-9107-8945-815B-FCDA67C2F034}" dt="2023-10-14T13:26:19.178" v="4224"/>
        <pc:sldMkLst>
          <pc:docMk/>
          <pc:sldMk cId="497409991" sldId="275"/>
        </pc:sldMkLst>
        <pc:spChg chg="add mod">
          <ac:chgData name="Trang Do" userId="1f6a371144d1ab6b" providerId="LiveId" clId="{23E0B1DE-9107-8945-815B-FCDA67C2F034}" dt="2023-10-12T15:53:01.788" v="1286" actId="1076"/>
          <ac:spMkLst>
            <pc:docMk/>
            <pc:sldMk cId="497409991" sldId="275"/>
            <ac:spMk id="5" creationId="{F7463B9D-4F53-6DD3-B1A4-FBB14A83DD55}"/>
          </ac:spMkLst>
        </pc:spChg>
        <pc:spChg chg="mod">
          <ac:chgData name="Trang Do" userId="1f6a371144d1ab6b" providerId="LiveId" clId="{23E0B1DE-9107-8945-815B-FCDA67C2F034}" dt="2023-10-12T15:54:17.488" v="1340" actId="20577"/>
          <ac:spMkLst>
            <pc:docMk/>
            <pc:sldMk cId="497409991" sldId="275"/>
            <ac:spMk id="9" creationId="{A90ECFFC-39AC-6177-E2DD-8349CEBF6AE3}"/>
          </ac:spMkLst>
        </pc:spChg>
        <pc:spChg chg="mod">
          <ac:chgData name="Trang Do" userId="1f6a371144d1ab6b" providerId="LiveId" clId="{23E0B1DE-9107-8945-815B-FCDA67C2F034}" dt="2023-10-12T15:53:13.055" v="1289" actId="1076"/>
          <ac:spMkLst>
            <pc:docMk/>
            <pc:sldMk cId="497409991" sldId="275"/>
            <ac:spMk id="10" creationId="{00000000-0000-0000-0000-000000000000}"/>
          </ac:spMkLst>
        </pc:spChg>
        <pc:picChg chg="del">
          <ac:chgData name="Trang Do" userId="1f6a371144d1ab6b" providerId="LiveId" clId="{23E0B1DE-9107-8945-815B-FCDA67C2F034}" dt="2023-10-12T15:52:50.975" v="1282" actId="478"/>
          <ac:picMkLst>
            <pc:docMk/>
            <pc:sldMk cId="497409991" sldId="275"/>
            <ac:picMk id="12" creationId="{5F5735D5-EC04-2348-06B1-8BC0ED8F1060}"/>
          </ac:picMkLst>
        </pc:picChg>
      </pc:sldChg>
      <pc:sldChg chg="addSp delSp modSp add mod modTransition setBg modAnim modNotesTx">
        <pc:chgData name="Trang Do" userId="1f6a371144d1ab6b" providerId="LiveId" clId="{23E0B1DE-9107-8945-815B-FCDA67C2F034}" dt="2023-10-14T13:31:04.104" v="4234"/>
        <pc:sldMkLst>
          <pc:docMk/>
          <pc:sldMk cId="454238757" sldId="276"/>
        </pc:sldMkLst>
        <pc:spChg chg="mod">
          <ac:chgData name="Trang Do" userId="1f6a371144d1ab6b" providerId="LiveId" clId="{23E0B1DE-9107-8945-815B-FCDA67C2F034}" dt="2023-10-12T17:19:44.250" v="2409"/>
          <ac:spMkLst>
            <pc:docMk/>
            <pc:sldMk cId="454238757" sldId="276"/>
            <ac:spMk id="11" creationId="{BF9203ED-43CF-206F-587F-F56109FF6D3C}"/>
          </ac:spMkLst>
        </pc:spChg>
        <pc:spChg chg="mod">
          <ac:chgData name="Trang Do" userId="1f6a371144d1ab6b" providerId="LiveId" clId="{23E0B1DE-9107-8945-815B-FCDA67C2F034}" dt="2023-10-12T17:19:44.250" v="2409"/>
          <ac:spMkLst>
            <pc:docMk/>
            <pc:sldMk cId="454238757" sldId="276"/>
            <ac:spMk id="12" creationId="{6792950B-5FC1-736B-9ED7-7E2BAF193C05}"/>
          </ac:spMkLst>
        </pc:spChg>
        <pc:spChg chg="add mod ord">
          <ac:chgData name="Trang Do" userId="1f6a371144d1ab6b" providerId="LiveId" clId="{23E0B1DE-9107-8945-815B-FCDA67C2F034}" dt="2023-10-12T17:53:41.138" v="3393" actId="13244"/>
          <ac:spMkLst>
            <pc:docMk/>
            <pc:sldMk cId="454238757" sldId="276"/>
            <ac:spMk id="15" creationId="{66D6EACD-800E-F482-9414-D962DA372E10}"/>
          </ac:spMkLst>
        </pc:spChg>
        <pc:spChg chg="add del mod">
          <ac:chgData name="Trang Do" userId="1f6a371144d1ab6b" providerId="LiveId" clId="{23E0B1DE-9107-8945-815B-FCDA67C2F034}" dt="2023-10-12T17:23:33.947" v="2627" actId="478"/>
          <ac:spMkLst>
            <pc:docMk/>
            <pc:sldMk cId="454238757" sldId="276"/>
            <ac:spMk id="16" creationId="{8DBAA353-DAD1-C970-C08B-555AC5A065DA}"/>
          </ac:spMkLst>
        </pc:spChg>
        <pc:spChg chg="add mod">
          <ac:chgData name="Trang Do" userId="1f6a371144d1ab6b" providerId="LiveId" clId="{23E0B1DE-9107-8945-815B-FCDA67C2F034}" dt="2023-10-12T17:53:17.716" v="3388" actId="962"/>
          <ac:spMkLst>
            <pc:docMk/>
            <pc:sldMk cId="454238757" sldId="276"/>
            <ac:spMk id="23" creationId="{7C1D7812-56A6-3E54-82CA-71B5609C3072}"/>
          </ac:spMkLst>
        </pc:spChg>
        <pc:spChg chg="add mod ord">
          <ac:chgData name="Trang Do" userId="1f6a371144d1ab6b" providerId="LiveId" clId="{23E0B1DE-9107-8945-815B-FCDA67C2F034}" dt="2023-10-12T17:53:45.184" v="3394" actId="13244"/>
          <ac:spMkLst>
            <pc:docMk/>
            <pc:sldMk cId="454238757" sldId="276"/>
            <ac:spMk id="24" creationId="{DF9C6B9C-022F-C327-B8D3-8F93F7A3958E}"/>
          </ac:spMkLst>
        </pc:spChg>
        <pc:spChg chg="add mod ord">
          <ac:chgData name="Trang Do" userId="1f6a371144d1ab6b" providerId="LiveId" clId="{23E0B1DE-9107-8945-815B-FCDA67C2F034}" dt="2023-10-12T17:53:48.277" v="3395" actId="13244"/>
          <ac:spMkLst>
            <pc:docMk/>
            <pc:sldMk cId="454238757" sldId="276"/>
            <ac:spMk id="25" creationId="{718456EF-DE05-A128-AE1A-6AEFDF49CC20}"/>
          </ac:spMkLst>
        </pc:spChg>
        <pc:spChg chg="add mod">
          <ac:chgData name="Trang Do" userId="1f6a371144d1ab6b" providerId="LiveId" clId="{23E0B1DE-9107-8945-815B-FCDA67C2F034}" dt="2023-10-12T17:52:38.758" v="3381" actId="962"/>
          <ac:spMkLst>
            <pc:docMk/>
            <pc:sldMk cId="454238757" sldId="276"/>
            <ac:spMk id="26" creationId="{1F718F29-62DA-3C64-F144-2D8CBFDF0A78}"/>
          </ac:spMkLst>
        </pc:spChg>
        <pc:spChg chg="add mod">
          <ac:chgData name="Trang Do" userId="1f6a371144d1ab6b" providerId="LiveId" clId="{23E0B1DE-9107-8945-815B-FCDA67C2F034}" dt="2023-10-12T17:53:23.279" v="3389" actId="962"/>
          <ac:spMkLst>
            <pc:docMk/>
            <pc:sldMk cId="454238757" sldId="276"/>
            <ac:spMk id="27" creationId="{49E59F5C-913B-4C8B-541D-02F7C4A8F207}"/>
          </ac:spMkLst>
        </pc:spChg>
        <pc:grpChg chg="add mod">
          <ac:chgData name="Trang Do" userId="1f6a371144d1ab6b" providerId="LiveId" clId="{23E0B1DE-9107-8945-815B-FCDA67C2F034}" dt="2023-10-12T17:43:59.874" v="3019" actId="14100"/>
          <ac:grpSpMkLst>
            <pc:docMk/>
            <pc:sldMk cId="454238757" sldId="276"/>
            <ac:grpSpMk id="10" creationId="{D862DD20-6368-461A-0800-D8856A7BA274}"/>
          </ac:grpSpMkLst>
        </pc:grpChg>
        <pc:picChg chg="add del mod modCrop">
          <ac:chgData name="Trang Do" userId="1f6a371144d1ab6b" providerId="LiveId" clId="{23E0B1DE-9107-8945-815B-FCDA67C2F034}" dt="2023-10-12T17:19:52.491" v="2412" actId="478"/>
          <ac:picMkLst>
            <pc:docMk/>
            <pc:sldMk cId="454238757" sldId="276"/>
            <ac:picMk id="2" creationId="{819282CB-CB03-CAAD-C96B-977ECF97AD76}"/>
          </ac:picMkLst>
        </pc:picChg>
        <pc:picChg chg="add mod modCrop">
          <ac:chgData name="Trang Do" userId="1f6a371144d1ab6b" providerId="LiveId" clId="{23E0B1DE-9107-8945-815B-FCDA67C2F034}" dt="2023-10-12T17:24:06.614" v="2638" actId="1076"/>
          <ac:picMkLst>
            <pc:docMk/>
            <pc:sldMk cId="454238757" sldId="276"/>
            <ac:picMk id="3" creationId="{8133F720-94E9-FF1C-2E6B-69ED68C89A5B}"/>
          </ac:picMkLst>
        </pc:picChg>
        <pc:picChg chg="add del mod">
          <ac:chgData name="Trang Do" userId="1f6a371144d1ab6b" providerId="LiveId" clId="{23E0B1DE-9107-8945-815B-FCDA67C2F034}" dt="2023-10-12T17:23:40.499" v="2629" actId="478"/>
          <ac:picMkLst>
            <pc:docMk/>
            <pc:sldMk cId="454238757" sldId="276"/>
            <ac:picMk id="4" creationId="{2C34F3A0-9214-28D6-D025-0F862D711DB4}"/>
          </ac:picMkLst>
        </pc:picChg>
        <pc:picChg chg="add del mod">
          <ac:chgData name="Trang Do" userId="1f6a371144d1ab6b" providerId="LiveId" clId="{23E0B1DE-9107-8945-815B-FCDA67C2F034}" dt="2023-10-12T17:23:40.499" v="2629" actId="478"/>
          <ac:picMkLst>
            <pc:docMk/>
            <pc:sldMk cId="454238757" sldId="276"/>
            <ac:picMk id="5" creationId="{1998BE75-0F08-D655-40B2-DF5D2BADE7A6}"/>
          </ac:picMkLst>
        </pc:picChg>
        <pc:picChg chg="add del mod">
          <ac:chgData name="Trang Do" userId="1f6a371144d1ab6b" providerId="LiveId" clId="{23E0B1DE-9107-8945-815B-FCDA67C2F034}" dt="2023-10-12T17:23:40.499" v="2629" actId="478"/>
          <ac:picMkLst>
            <pc:docMk/>
            <pc:sldMk cId="454238757" sldId="276"/>
            <ac:picMk id="6" creationId="{0B2AB123-E49A-AECD-2AEA-C0DBD5053725}"/>
          </ac:picMkLst>
        </pc:picChg>
        <pc:picChg chg="add del mod">
          <ac:chgData name="Trang Do" userId="1f6a371144d1ab6b" providerId="LiveId" clId="{23E0B1DE-9107-8945-815B-FCDA67C2F034}" dt="2023-10-12T17:23:40.499" v="2629" actId="478"/>
          <ac:picMkLst>
            <pc:docMk/>
            <pc:sldMk cId="454238757" sldId="276"/>
            <ac:picMk id="7" creationId="{03E12B76-32C4-4A1A-46D5-FB0CED147008}"/>
          </ac:picMkLst>
        </pc:picChg>
        <pc:picChg chg="add del mod">
          <ac:chgData name="Trang Do" userId="1f6a371144d1ab6b" providerId="LiveId" clId="{23E0B1DE-9107-8945-815B-FCDA67C2F034}" dt="2023-10-12T17:23:40.499" v="2629" actId="478"/>
          <ac:picMkLst>
            <pc:docMk/>
            <pc:sldMk cId="454238757" sldId="276"/>
            <ac:picMk id="8" creationId="{E9C51E3B-CA4A-2272-ED28-904AB978B886}"/>
          </ac:picMkLst>
        </pc:picChg>
        <pc:picChg chg="add del mod">
          <ac:chgData name="Trang Do" userId="1f6a371144d1ab6b" providerId="LiveId" clId="{23E0B1DE-9107-8945-815B-FCDA67C2F034}" dt="2023-10-12T17:23:40.499" v="2629" actId="478"/>
          <ac:picMkLst>
            <pc:docMk/>
            <pc:sldMk cId="454238757" sldId="276"/>
            <ac:picMk id="9" creationId="{BEE302F1-F3FF-9919-014D-85F04485B319}"/>
          </ac:picMkLst>
        </pc:picChg>
        <pc:picChg chg="add mod">
          <ac:chgData name="Trang Do" userId="1f6a371144d1ab6b" providerId="LiveId" clId="{23E0B1DE-9107-8945-815B-FCDA67C2F034}" dt="2023-10-12T17:23:57.244" v="2636" actId="1076"/>
          <ac:picMkLst>
            <pc:docMk/>
            <pc:sldMk cId="454238757" sldId="276"/>
            <ac:picMk id="13" creationId="{C7571B86-1831-C90B-8C5B-747C5DB43952}"/>
          </ac:picMkLst>
        </pc:picChg>
        <pc:picChg chg="add del mod">
          <ac:chgData name="Trang Do" userId="1f6a371144d1ab6b" providerId="LiveId" clId="{23E0B1DE-9107-8945-815B-FCDA67C2F034}" dt="2023-10-12T17:20:41.719" v="2428" actId="478"/>
          <ac:picMkLst>
            <pc:docMk/>
            <pc:sldMk cId="454238757" sldId="276"/>
            <ac:picMk id="14" creationId="{10021943-F26C-9FEA-BC5F-9CAB295A87E8}"/>
          </ac:picMkLst>
        </pc:picChg>
        <pc:picChg chg="add mod">
          <ac:chgData name="Trang Do" userId="1f6a371144d1ab6b" providerId="LiveId" clId="{23E0B1DE-9107-8945-815B-FCDA67C2F034}" dt="2023-10-12T17:23:45.376" v="2631" actId="1076"/>
          <ac:picMkLst>
            <pc:docMk/>
            <pc:sldMk cId="454238757" sldId="276"/>
            <ac:picMk id="17" creationId="{C8DD41FD-3246-517B-13BE-C1E1EBB47D9D}"/>
          </ac:picMkLst>
        </pc:picChg>
        <pc:picChg chg="add mod">
          <ac:chgData name="Trang Do" userId="1f6a371144d1ab6b" providerId="LiveId" clId="{23E0B1DE-9107-8945-815B-FCDA67C2F034}" dt="2023-10-12T17:52:49.521" v="3382" actId="962"/>
          <ac:picMkLst>
            <pc:docMk/>
            <pc:sldMk cId="454238757" sldId="276"/>
            <ac:picMk id="18" creationId="{F8F61B0D-CC45-2E91-0E7E-CB4F9CF96831}"/>
          </ac:picMkLst>
        </pc:picChg>
        <pc:picChg chg="add mod">
          <ac:chgData name="Trang Do" userId="1f6a371144d1ab6b" providerId="LiveId" clId="{23E0B1DE-9107-8945-815B-FCDA67C2F034}" dt="2023-10-12T17:23:45.376" v="2631" actId="1076"/>
          <ac:picMkLst>
            <pc:docMk/>
            <pc:sldMk cId="454238757" sldId="276"/>
            <ac:picMk id="19" creationId="{A86CFB2B-86B6-68DB-2F21-A0AC89072316}"/>
          </ac:picMkLst>
        </pc:picChg>
        <pc:picChg chg="add mod">
          <ac:chgData name="Trang Do" userId="1f6a371144d1ab6b" providerId="LiveId" clId="{23E0B1DE-9107-8945-815B-FCDA67C2F034}" dt="2023-10-12T17:23:45.376" v="2631" actId="1076"/>
          <ac:picMkLst>
            <pc:docMk/>
            <pc:sldMk cId="454238757" sldId="276"/>
            <ac:picMk id="20" creationId="{6A91D709-53FE-97E7-10D9-6CAFB7B80FDF}"/>
          </ac:picMkLst>
        </pc:picChg>
        <pc:picChg chg="add mod">
          <ac:chgData name="Trang Do" userId="1f6a371144d1ab6b" providerId="LiveId" clId="{23E0B1DE-9107-8945-815B-FCDA67C2F034}" dt="2023-10-12T17:23:45.376" v="2631" actId="1076"/>
          <ac:picMkLst>
            <pc:docMk/>
            <pc:sldMk cId="454238757" sldId="276"/>
            <ac:picMk id="21" creationId="{21CE8841-50F4-C2FE-0511-5151ED499C11}"/>
          </ac:picMkLst>
        </pc:picChg>
        <pc:picChg chg="add mod">
          <ac:chgData name="Trang Do" userId="1f6a371144d1ab6b" providerId="LiveId" clId="{23E0B1DE-9107-8945-815B-FCDA67C2F034}" dt="2023-10-12T17:23:45.376" v="2631" actId="1076"/>
          <ac:picMkLst>
            <pc:docMk/>
            <pc:sldMk cId="454238757" sldId="276"/>
            <ac:picMk id="22" creationId="{D6AB09D3-A5C6-F153-3D8E-EFC92F2E52D7}"/>
          </ac:picMkLst>
        </pc:picChg>
        <pc:picChg chg="add mod">
          <ac:chgData name="Trang Do" userId="1f6a371144d1ab6b" providerId="LiveId" clId="{23E0B1DE-9107-8945-815B-FCDA67C2F034}" dt="2023-10-12T17:57:52.701" v="3431"/>
          <ac:picMkLst>
            <pc:docMk/>
            <pc:sldMk cId="454238757" sldId="276"/>
            <ac:picMk id="29" creationId="{624FAFC4-0419-049C-B5FA-4A6608144CD8}"/>
          </ac:picMkLst>
        </pc:picChg>
        <pc:picChg chg="del">
          <ac:chgData name="Trang Do" userId="1f6a371144d1ab6b" providerId="LiveId" clId="{23E0B1DE-9107-8945-815B-FCDA67C2F034}" dt="2023-10-12T17:18:53.012" v="2399" actId="478"/>
          <ac:picMkLst>
            <pc:docMk/>
            <pc:sldMk cId="454238757" sldId="276"/>
            <ac:picMk id="43" creationId="{B4168363-C63A-B60E-6CA5-3937D9A63D87}"/>
          </ac:picMkLst>
        </pc:picChg>
        <pc:picChg chg="del">
          <ac:chgData name="Trang Do" userId="1f6a371144d1ab6b" providerId="LiveId" clId="{23E0B1DE-9107-8945-815B-FCDA67C2F034}" dt="2023-10-12T17:18:53.012" v="2399" actId="478"/>
          <ac:picMkLst>
            <pc:docMk/>
            <pc:sldMk cId="454238757" sldId="276"/>
            <ac:picMk id="46" creationId="{2BB2DE88-5F73-4B89-3DB1-2F47BD36B4EE}"/>
          </ac:picMkLst>
        </pc:picChg>
        <pc:picChg chg="del">
          <ac:chgData name="Trang Do" userId="1f6a371144d1ab6b" providerId="LiveId" clId="{23E0B1DE-9107-8945-815B-FCDA67C2F034}" dt="2023-10-12T17:18:53.012" v="2399" actId="478"/>
          <ac:picMkLst>
            <pc:docMk/>
            <pc:sldMk cId="454238757" sldId="276"/>
            <ac:picMk id="47" creationId="{A4A03F26-D5DA-3B14-0007-ABFFECC2E7BF}"/>
          </ac:picMkLst>
        </pc:picChg>
        <pc:picChg chg="del">
          <ac:chgData name="Trang Do" userId="1f6a371144d1ab6b" providerId="LiveId" clId="{23E0B1DE-9107-8945-815B-FCDA67C2F034}" dt="2023-10-12T17:18:53.012" v="2399" actId="478"/>
          <ac:picMkLst>
            <pc:docMk/>
            <pc:sldMk cId="454238757" sldId="276"/>
            <ac:picMk id="48" creationId="{E8AC3164-A6ED-C59A-B7AE-DE23FFA32341}"/>
          </ac:picMkLst>
        </pc:picChg>
        <pc:picChg chg="del">
          <ac:chgData name="Trang Do" userId="1f6a371144d1ab6b" providerId="LiveId" clId="{23E0B1DE-9107-8945-815B-FCDA67C2F034}" dt="2023-10-12T17:18:53.012" v="2399" actId="478"/>
          <ac:picMkLst>
            <pc:docMk/>
            <pc:sldMk cId="454238757" sldId="276"/>
            <ac:picMk id="49" creationId="{206C5093-3164-47CC-E794-79298E84A941}"/>
          </ac:picMkLst>
        </pc:picChg>
        <pc:picChg chg="del">
          <ac:chgData name="Trang Do" userId="1f6a371144d1ab6b" providerId="LiveId" clId="{23E0B1DE-9107-8945-815B-FCDA67C2F034}" dt="2023-10-12T17:18:53.012" v="2399" actId="478"/>
          <ac:picMkLst>
            <pc:docMk/>
            <pc:sldMk cId="454238757" sldId="276"/>
            <ac:picMk id="50" creationId="{37865177-08AB-02F0-BDDB-BB860244C75E}"/>
          </ac:picMkLst>
        </pc:picChg>
      </pc:sldChg>
      <pc:sldChg chg="addSp delSp modSp add mod modTransition modNotesTx">
        <pc:chgData name="Trang Do" userId="1f6a371144d1ab6b" providerId="LiveId" clId="{23E0B1DE-9107-8945-815B-FCDA67C2F034}" dt="2023-10-14T13:26:19.178" v="4224"/>
        <pc:sldMkLst>
          <pc:docMk/>
          <pc:sldMk cId="3906119920" sldId="277"/>
        </pc:sldMkLst>
        <pc:spChg chg="mod">
          <ac:chgData name="Trang Do" userId="1f6a371144d1ab6b" providerId="LiveId" clId="{23E0B1DE-9107-8945-815B-FCDA67C2F034}" dt="2023-10-12T17:47:01.393" v="3144" actId="20577"/>
          <ac:spMkLst>
            <pc:docMk/>
            <pc:sldMk cId="3906119920" sldId="277"/>
            <ac:spMk id="65" creationId="{4DC14700-3EFE-1EE4-3CDA-DF4677C62D12}"/>
          </ac:spMkLst>
        </pc:spChg>
        <pc:spChg chg="mod">
          <ac:chgData name="Trang Do" userId="1f6a371144d1ab6b" providerId="LiveId" clId="{23E0B1DE-9107-8945-815B-FCDA67C2F034}" dt="2023-10-12T17:46:56.554" v="3134" actId="20577"/>
          <ac:spMkLst>
            <pc:docMk/>
            <pc:sldMk cId="3906119920" sldId="277"/>
            <ac:spMk id="67" creationId="{AA4E15AC-C54A-F32B-F107-23D0050482FA}"/>
          </ac:spMkLst>
        </pc:spChg>
        <pc:spChg chg="mod">
          <ac:chgData name="Trang Do" userId="1f6a371144d1ab6b" providerId="LiveId" clId="{23E0B1DE-9107-8945-815B-FCDA67C2F034}" dt="2023-10-12T17:46:46.310" v="3123" actId="20577"/>
          <ac:spMkLst>
            <pc:docMk/>
            <pc:sldMk cId="3906119920" sldId="277"/>
            <ac:spMk id="68" creationId="{2413BBD8-92CD-D6B7-99A8-386369E86074}"/>
          </ac:spMkLst>
        </pc:spChg>
        <pc:spChg chg="mod">
          <ac:chgData name="Trang Do" userId="1f6a371144d1ab6b" providerId="LiveId" clId="{23E0B1DE-9107-8945-815B-FCDA67C2F034}" dt="2023-10-12T17:47:06.694" v="3154" actId="20577"/>
          <ac:spMkLst>
            <pc:docMk/>
            <pc:sldMk cId="3906119920" sldId="277"/>
            <ac:spMk id="69" creationId="{6A9728F4-041C-63EA-C9DD-F892022ABDC2}"/>
          </ac:spMkLst>
        </pc:spChg>
        <pc:spChg chg="mod">
          <ac:chgData name="Trang Do" userId="1f6a371144d1ab6b" providerId="LiveId" clId="{23E0B1DE-9107-8945-815B-FCDA67C2F034}" dt="2023-10-12T17:46:38.962" v="3113" actId="20577"/>
          <ac:spMkLst>
            <pc:docMk/>
            <pc:sldMk cId="3906119920" sldId="277"/>
            <ac:spMk id="72" creationId="{12D785E8-BC5C-4944-39F4-30DB0A0EC2B8}"/>
          </ac:spMkLst>
        </pc:spChg>
        <pc:spChg chg="mod">
          <ac:chgData name="Trang Do" userId="1f6a371144d1ab6b" providerId="LiveId" clId="{23E0B1DE-9107-8945-815B-FCDA67C2F034}" dt="2023-10-12T17:35:16.755" v="2940" actId="20577"/>
          <ac:spMkLst>
            <pc:docMk/>
            <pc:sldMk cId="3906119920" sldId="277"/>
            <ac:spMk id="75" creationId="{8D1BB530-9F1F-50B4-50DD-9B4594DFB7E2}"/>
          </ac:spMkLst>
        </pc:spChg>
        <pc:spChg chg="del mod">
          <ac:chgData name="Trang Do" userId="1f6a371144d1ab6b" providerId="LiveId" clId="{23E0B1DE-9107-8945-815B-FCDA67C2F034}" dt="2023-10-12T17:33:04.391" v="2901" actId="478"/>
          <ac:spMkLst>
            <pc:docMk/>
            <pc:sldMk cId="3906119920" sldId="277"/>
            <ac:spMk id="77" creationId="{65D2BD2B-5FA6-4839-DEAA-B4E89885AA7A}"/>
          </ac:spMkLst>
        </pc:spChg>
        <pc:spChg chg="del">
          <ac:chgData name="Trang Do" userId="1f6a371144d1ab6b" providerId="LiveId" clId="{23E0B1DE-9107-8945-815B-FCDA67C2F034}" dt="2023-10-12T17:33:04.391" v="2901" actId="478"/>
          <ac:spMkLst>
            <pc:docMk/>
            <pc:sldMk cId="3906119920" sldId="277"/>
            <ac:spMk id="79" creationId="{A85E21DB-BAAE-74F1-B12D-AEA300E08542}"/>
          </ac:spMkLst>
        </pc:spChg>
        <pc:spChg chg="del mod">
          <ac:chgData name="Trang Do" userId="1f6a371144d1ab6b" providerId="LiveId" clId="{23E0B1DE-9107-8945-815B-FCDA67C2F034}" dt="2023-10-12T17:33:04.391" v="2901" actId="478"/>
          <ac:spMkLst>
            <pc:docMk/>
            <pc:sldMk cId="3906119920" sldId="277"/>
            <ac:spMk id="81" creationId="{7DCCBCAD-A3C7-BA50-E2E5-A6D9DA4EE0CD}"/>
          </ac:spMkLst>
        </pc:spChg>
        <pc:spChg chg="del">
          <ac:chgData name="Trang Do" userId="1f6a371144d1ab6b" providerId="LiveId" clId="{23E0B1DE-9107-8945-815B-FCDA67C2F034}" dt="2023-10-12T17:32:58.147" v="2887" actId="478"/>
          <ac:spMkLst>
            <pc:docMk/>
            <pc:sldMk cId="3906119920" sldId="277"/>
            <ac:spMk id="83" creationId="{888E7C77-36F6-1424-4F6E-F3AE3720DA9A}"/>
          </ac:spMkLst>
        </pc:spChg>
        <pc:grpChg chg="mod">
          <ac:chgData name="Trang Do" userId="1f6a371144d1ab6b" providerId="LiveId" clId="{23E0B1DE-9107-8945-815B-FCDA67C2F034}" dt="2023-10-12T17:46:52.761" v="3124" actId="1076"/>
          <ac:grpSpMkLst>
            <pc:docMk/>
            <pc:sldMk cId="3906119920" sldId="277"/>
            <ac:grpSpMk id="70" creationId="{2237AE1D-C749-4EEE-2F4F-A2224492EA6A}"/>
          </ac:grpSpMkLst>
        </pc:grpChg>
        <pc:picChg chg="add del mod">
          <ac:chgData name="Trang Do" userId="1f6a371144d1ab6b" providerId="LiveId" clId="{23E0B1DE-9107-8945-815B-FCDA67C2F034}" dt="2023-10-12T17:38:27.324" v="2995" actId="478"/>
          <ac:picMkLst>
            <pc:docMk/>
            <pc:sldMk cId="3906119920" sldId="277"/>
            <ac:picMk id="3" creationId="{E2218B18-FD4F-6544-33DC-E0099455510B}"/>
          </ac:picMkLst>
        </pc:picChg>
        <pc:picChg chg="add del mod">
          <ac:chgData name="Trang Do" userId="1f6a371144d1ab6b" providerId="LiveId" clId="{23E0B1DE-9107-8945-815B-FCDA67C2F034}" dt="2023-10-12T17:35:32.558" v="2943" actId="478"/>
          <ac:picMkLst>
            <pc:docMk/>
            <pc:sldMk cId="3906119920" sldId="277"/>
            <ac:picMk id="4" creationId="{FDD573CB-0330-CC0C-83BC-32430C2CA319}"/>
          </ac:picMkLst>
        </pc:picChg>
        <pc:picChg chg="add mod">
          <ac:chgData name="Trang Do" userId="1f6a371144d1ab6b" providerId="LiveId" clId="{23E0B1DE-9107-8945-815B-FCDA67C2F034}" dt="2023-10-12T17:38:33.298" v="2996"/>
          <ac:picMkLst>
            <pc:docMk/>
            <pc:sldMk cId="3906119920" sldId="277"/>
            <ac:picMk id="6" creationId="{ABDBB748-FD60-B73F-A282-F099730A19DA}"/>
          </ac:picMkLst>
        </pc:picChg>
        <pc:picChg chg="add mod">
          <ac:chgData name="Trang Do" userId="1f6a371144d1ab6b" providerId="LiveId" clId="{23E0B1DE-9107-8945-815B-FCDA67C2F034}" dt="2023-10-12T17:44:42.211" v="3025" actId="1076"/>
          <ac:picMkLst>
            <pc:docMk/>
            <pc:sldMk cId="3906119920" sldId="277"/>
            <ac:picMk id="7" creationId="{A3198EAE-0C39-1D09-84BC-17FA81A77AF7}"/>
          </ac:picMkLst>
        </pc:picChg>
      </pc:sldChg>
      <pc:sldChg chg="addSp delSp modSp add mod modTransition modNotesTx">
        <pc:chgData name="Trang Do" userId="1f6a371144d1ab6b" providerId="LiveId" clId="{23E0B1DE-9107-8945-815B-FCDA67C2F034}" dt="2023-10-14T13:26:19.178" v="4224"/>
        <pc:sldMkLst>
          <pc:docMk/>
          <pc:sldMk cId="3817129360" sldId="278"/>
        </pc:sldMkLst>
        <pc:spChg chg="mod">
          <ac:chgData name="Trang Do" userId="1f6a371144d1ab6b" providerId="LiveId" clId="{23E0B1DE-9107-8945-815B-FCDA67C2F034}" dt="2023-10-12T17:48:20.037" v="3205" actId="20577"/>
          <ac:spMkLst>
            <pc:docMk/>
            <pc:sldMk cId="3817129360" sldId="278"/>
            <ac:spMk id="65" creationId="{4DC14700-3EFE-1EE4-3CDA-DF4677C62D12}"/>
          </ac:spMkLst>
        </pc:spChg>
        <pc:spChg chg="mod">
          <ac:chgData name="Trang Do" userId="1f6a371144d1ab6b" providerId="LiveId" clId="{23E0B1DE-9107-8945-815B-FCDA67C2F034}" dt="2023-10-12T17:48:28.965" v="3219" actId="20577"/>
          <ac:spMkLst>
            <pc:docMk/>
            <pc:sldMk cId="3817129360" sldId="278"/>
            <ac:spMk id="67" creationId="{AA4E15AC-C54A-F32B-F107-23D0050482FA}"/>
          </ac:spMkLst>
        </pc:spChg>
        <pc:spChg chg="mod">
          <ac:chgData name="Trang Do" userId="1f6a371144d1ab6b" providerId="LiveId" clId="{23E0B1DE-9107-8945-815B-FCDA67C2F034}" dt="2023-10-12T17:48:42.757" v="3233" actId="20577"/>
          <ac:spMkLst>
            <pc:docMk/>
            <pc:sldMk cId="3817129360" sldId="278"/>
            <ac:spMk id="68" creationId="{2413BBD8-92CD-D6B7-99A8-386369E86074}"/>
          </ac:spMkLst>
        </pc:spChg>
        <pc:spChg chg="mod">
          <ac:chgData name="Trang Do" userId="1f6a371144d1ab6b" providerId="LiveId" clId="{23E0B1DE-9107-8945-815B-FCDA67C2F034}" dt="2023-10-12T17:47:54.525" v="3165" actId="20577"/>
          <ac:spMkLst>
            <pc:docMk/>
            <pc:sldMk cId="3817129360" sldId="278"/>
            <ac:spMk id="69" creationId="{6A9728F4-041C-63EA-C9DD-F892022ABDC2}"/>
          </ac:spMkLst>
        </pc:spChg>
        <pc:spChg chg="mod">
          <ac:chgData name="Trang Do" userId="1f6a371144d1ab6b" providerId="LiveId" clId="{23E0B1DE-9107-8945-815B-FCDA67C2F034}" dt="2023-10-12T17:48:04.861" v="3188" actId="20577"/>
          <ac:spMkLst>
            <pc:docMk/>
            <pc:sldMk cId="3817129360" sldId="278"/>
            <ac:spMk id="72" creationId="{12D785E8-BC5C-4944-39F4-30DB0A0EC2B8}"/>
          </ac:spMkLst>
        </pc:spChg>
        <pc:spChg chg="del mod">
          <ac:chgData name="Trang Do" userId="1f6a371144d1ab6b" providerId="LiveId" clId="{23E0B1DE-9107-8945-815B-FCDA67C2F034}" dt="2023-10-12T17:32:27.985" v="2881" actId="478"/>
          <ac:spMkLst>
            <pc:docMk/>
            <pc:sldMk cId="3817129360" sldId="278"/>
            <ac:spMk id="75" creationId="{8D1BB530-9F1F-50B4-50DD-9B4594DFB7E2}"/>
          </ac:spMkLst>
        </pc:spChg>
        <pc:spChg chg="mod">
          <ac:chgData name="Trang Do" userId="1f6a371144d1ab6b" providerId="LiveId" clId="{23E0B1DE-9107-8945-815B-FCDA67C2F034}" dt="2023-10-12T17:38:57.544" v="3000" actId="20577"/>
          <ac:spMkLst>
            <pc:docMk/>
            <pc:sldMk cId="3817129360" sldId="278"/>
            <ac:spMk id="77" creationId="{65D2BD2B-5FA6-4839-DEAA-B4E89885AA7A}"/>
          </ac:spMkLst>
        </pc:spChg>
        <pc:spChg chg="del">
          <ac:chgData name="Trang Do" userId="1f6a371144d1ab6b" providerId="LiveId" clId="{23E0B1DE-9107-8945-815B-FCDA67C2F034}" dt="2023-10-12T17:32:27.985" v="2881" actId="478"/>
          <ac:spMkLst>
            <pc:docMk/>
            <pc:sldMk cId="3817129360" sldId="278"/>
            <ac:spMk id="79" creationId="{A85E21DB-BAAE-74F1-B12D-AEA300E08542}"/>
          </ac:spMkLst>
        </pc:spChg>
        <pc:spChg chg="del mod">
          <ac:chgData name="Trang Do" userId="1f6a371144d1ab6b" providerId="LiveId" clId="{23E0B1DE-9107-8945-815B-FCDA67C2F034}" dt="2023-10-12T17:32:27.985" v="2881" actId="478"/>
          <ac:spMkLst>
            <pc:docMk/>
            <pc:sldMk cId="3817129360" sldId="278"/>
            <ac:spMk id="81" creationId="{7DCCBCAD-A3C7-BA50-E2E5-A6D9DA4EE0CD}"/>
          </ac:spMkLst>
        </pc:spChg>
        <pc:spChg chg="del mod">
          <ac:chgData name="Trang Do" userId="1f6a371144d1ab6b" providerId="LiveId" clId="{23E0B1DE-9107-8945-815B-FCDA67C2F034}" dt="2023-10-12T17:32:27.985" v="2881" actId="478"/>
          <ac:spMkLst>
            <pc:docMk/>
            <pc:sldMk cId="3817129360" sldId="278"/>
            <ac:spMk id="83" creationId="{888E7C77-36F6-1424-4F6E-F3AE3720DA9A}"/>
          </ac:spMkLst>
        </pc:spChg>
        <pc:grpChg chg="mod">
          <ac:chgData name="Trang Do" userId="1f6a371144d1ab6b" providerId="LiveId" clId="{23E0B1DE-9107-8945-815B-FCDA67C2F034}" dt="2023-10-12T17:48:11.881" v="3189" actId="1076"/>
          <ac:grpSpMkLst>
            <pc:docMk/>
            <pc:sldMk cId="3817129360" sldId="278"/>
            <ac:grpSpMk id="70" creationId="{2237AE1D-C749-4EEE-2F4F-A2224492EA6A}"/>
          </ac:grpSpMkLst>
        </pc:grpChg>
        <pc:picChg chg="add del mod">
          <ac:chgData name="Trang Do" userId="1f6a371144d1ab6b" providerId="LiveId" clId="{23E0B1DE-9107-8945-815B-FCDA67C2F034}" dt="2023-10-12T17:38:38.887" v="2997" actId="478"/>
          <ac:picMkLst>
            <pc:docMk/>
            <pc:sldMk cId="3817129360" sldId="278"/>
            <ac:picMk id="3" creationId="{86B0F025-4A25-1831-B1C5-86234E7232E2}"/>
          </ac:picMkLst>
        </pc:picChg>
        <pc:picChg chg="add del mod">
          <ac:chgData name="Trang Do" userId="1f6a371144d1ab6b" providerId="LiveId" clId="{23E0B1DE-9107-8945-815B-FCDA67C2F034}" dt="2023-10-12T17:38:38.887" v="2997" actId="478"/>
          <ac:picMkLst>
            <pc:docMk/>
            <pc:sldMk cId="3817129360" sldId="278"/>
            <ac:picMk id="4" creationId="{FB11F8FD-F4F3-4C54-20FF-67DA19A077C3}"/>
          </ac:picMkLst>
        </pc:picChg>
        <pc:picChg chg="add mod">
          <ac:chgData name="Trang Do" userId="1f6a371144d1ab6b" providerId="LiveId" clId="{23E0B1DE-9107-8945-815B-FCDA67C2F034}" dt="2023-10-12T17:38:45.558" v="2998"/>
          <ac:picMkLst>
            <pc:docMk/>
            <pc:sldMk cId="3817129360" sldId="278"/>
            <ac:picMk id="6" creationId="{B239402B-8914-FEF2-9DC1-12BE77611780}"/>
          </ac:picMkLst>
        </pc:picChg>
        <pc:picChg chg="add mod">
          <ac:chgData name="Trang Do" userId="1f6a371144d1ab6b" providerId="LiveId" clId="{23E0B1DE-9107-8945-815B-FCDA67C2F034}" dt="2023-10-12T17:38:45.558" v="2998"/>
          <ac:picMkLst>
            <pc:docMk/>
            <pc:sldMk cId="3817129360" sldId="278"/>
            <ac:picMk id="7" creationId="{39EF66EC-DFD7-DD78-CC5B-4D6C7CCBF9F3}"/>
          </ac:picMkLst>
        </pc:picChg>
        <pc:picChg chg="add mod">
          <ac:chgData name="Trang Do" userId="1f6a371144d1ab6b" providerId="LiveId" clId="{23E0B1DE-9107-8945-815B-FCDA67C2F034}" dt="2023-10-12T17:44:55.631" v="3028" actId="1076"/>
          <ac:picMkLst>
            <pc:docMk/>
            <pc:sldMk cId="3817129360" sldId="278"/>
            <ac:picMk id="8" creationId="{CD33B5DD-FC33-A3A4-3632-E98730849111}"/>
          </ac:picMkLst>
        </pc:picChg>
      </pc:sldChg>
      <pc:sldChg chg="addSp delSp modSp add mod replId modTransition modNotesTx">
        <pc:chgData name="Trang Do" userId="1f6a371144d1ab6b" providerId="LiveId" clId="{23E0B1DE-9107-8945-815B-FCDA67C2F034}" dt="2023-10-14T13:26:19.178" v="4224"/>
        <pc:sldMkLst>
          <pc:docMk/>
          <pc:sldMk cId="1407885184" sldId="279"/>
        </pc:sldMkLst>
        <pc:spChg chg="mod">
          <ac:chgData name="Trang Do" userId="1f6a371144d1ab6b" providerId="LiveId" clId="{23E0B1DE-9107-8945-815B-FCDA67C2F034}" dt="2023-10-12T17:49:24.744" v="3288" actId="20577"/>
          <ac:spMkLst>
            <pc:docMk/>
            <pc:sldMk cId="1407885184" sldId="279"/>
            <ac:spMk id="65" creationId="{4DC14700-3EFE-1EE4-3CDA-DF4677C62D12}"/>
          </ac:spMkLst>
        </pc:spChg>
        <pc:spChg chg="mod">
          <ac:chgData name="Trang Do" userId="1f6a371144d1ab6b" providerId="LiveId" clId="{23E0B1DE-9107-8945-815B-FCDA67C2F034}" dt="2023-10-12T17:49:01.473" v="3248" actId="20577"/>
          <ac:spMkLst>
            <pc:docMk/>
            <pc:sldMk cId="1407885184" sldId="279"/>
            <ac:spMk id="67" creationId="{AA4E15AC-C54A-F32B-F107-23D0050482FA}"/>
          </ac:spMkLst>
        </pc:spChg>
        <pc:spChg chg="mod">
          <ac:chgData name="Trang Do" userId="1f6a371144d1ab6b" providerId="LiveId" clId="{23E0B1DE-9107-8945-815B-FCDA67C2F034}" dt="2023-10-12T17:49:35.939" v="3302" actId="20577"/>
          <ac:spMkLst>
            <pc:docMk/>
            <pc:sldMk cId="1407885184" sldId="279"/>
            <ac:spMk id="68" creationId="{2413BBD8-92CD-D6B7-99A8-386369E86074}"/>
          </ac:spMkLst>
        </pc:spChg>
        <pc:spChg chg="mod">
          <ac:chgData name="Trang Do" userId="1f6a371144d1ab6b" providerId="LiveId" clId="{23E0B1DE-9107-8945-815B-FCDA67C2F034}" dt="2023-10-12T17:49:54.351" v="3317" actId="20577"/>
          <ac:spMkLst>
            <pc:docMk/>
            <pc:sldMk cId="1407885184" sldId="279"/>
            <ac:spMk id="69" creationId="{6A9728F4-041C-63EA-C9DD-F892022ABDC2}"/>
          </ac:spMkLst>
        </pc:spChg>
        <pc:spChg chg="mod">
          <ac:chgData name="Trang Do" userId="1f6a371144d1ab6b" providerId="LiveId" clId="{23E0B1DE-9107-8945-815B-FCDA67C2F034}" dt="2023-10-12T17:49:11.077" v="3271" actId="20577"/>
          <ac:spMkLst>
            <pc:docMk/>
            <pc:sldMk cId="1407885184" sldId="279"/>
            <ac:spMk id="72" creationId="{12D785E8-BC5C-4944-39F4-30DB0A0EC2B8}"/>
          </ac:spMkLst>
        </pc:spChg>
        <pc:spChg chg="del">
          <ac:chgData name="Trang Do" userId="1f6a371144d1ab6b" providerId="LiveId" clId="{23E0B1DE-9107-8945-815B-FCDA67C2F034}" dt="2023-10-12T17:32:08.193" v="2876" actId="478"/>
          <ac:spMkLst>
            <pc:docMk/>
            <pc:sldMk cId="1407885184" sldId="279"/>
            <ac:spMk id="75" creationId="{8D1BB530-9F1F-50B4-50DD-9B4594DFB7E2}"/>
          </ac:spMkLst>
        </pc:spChg>
        <pc:spChg chg="del">
          <ac:chgData name="Trang Do" userId="1f6a371144d1ab6b" providerId="LiveId" clId="{23E0B1DE-9107-8945-815B-FCDA67C2F034}" dt="2023-10-12T17:32:20.210" v="2879" actId="478"/>
          <ac:spMkLst>
            <pc:docMk/>
            <pc:sldMk cId="1407885184" sldId="279"/>
            <ac:spMk id="77" creationId="{65D2BD2B-5FA6-4839-DEAA-B4E89885AA7A}"/>
          </ac:spMkLst>
        </pc:spChg>
        <pc:spChg chg="del">
          <ac:chgData name="Trang Do" userId="1f6a371144d1ab6b" providerId="LiveId" clId="{23E0B1DE-9107-8945-815B-FCDA67C2F034}" dt="2023-10-12T17:32:10.226" v="2877" actId="478"/>
          <ac:spMkLst>
            <pc:docMk/>
            <pc:sldMk cId="1407885184" sldId="279"/>
            <ac:spMk id="79" creationId="{A85E21DB-BAAE-74F1-B12D-AEA300E08542}"/>
          </ac:spMkLst>
        </pc:spChg>
        <pc:spChg chg="mod">
          <ac:chgData name="Trang Do" userId="1f6a371144d1ab6b" providerId="LiveId" clId="{23E0B1DE-9107-8945-815B-FCDA67C2F034}" dt="2023-10-12T17:36:19.081" v="2974" actId="20577"/>
          <ac:spMkLst>
            <pc:docMk/>
            <pc:sldMk cId="1407885184" sldId="279"/>
            <ac:spMk id="81" creationId="{7DCCBCAD-A3C7-BA50-E2E5-A6D9DA4EE0CD}"/>
          </ac:spMkLst>
        </pc:spChg>
        <pc:spChg chg="del">
          <ac:chgData name="Trang Do" userId="1f6a371144d1ab6b" providerId="LiveId" clId="{23E0B1DE-9107-8945-815B-FCDA67C2F034}" dt="2023-10-12T17:32:05.936" v="2875" actId="478"/>
          <ac:spMkLst>
            <pc:docMk/>
            <pc:sldMk cId="1407885184" sldId="279"/>
            <ac:spMk id="83" creationId="{888E7C77-36F6-1424-4F6E-F3AE3720DA9A}"/>
          </ac:spMkLst>
        </pc:spChg>
        <pc:grpChg chg="mod">
          <ac:chgData name="Trang Do" userId="1f6a371144d1ab6b" providerId="LiveId" clId="{23E0B1DE-9107-8945-815B-FCDA67C2F034}" dt="2023-10-12T17:49:16.936" v="3272" actId="1076"/>
          <ac:grpSpMkLst>
            <pc:docMk/>
            <pc:sldMk cId="1407885184" sldId="279"/>
            <ac:grpSpMk id="70" creationId="{2237AE1D-C749-4EEE-2F4F-A2224492EA6A}"/>
          </ac:grpSpMkLst>
        </pc:grpChg>
        <pc:picChg chg="add del mod">
          <ac:chgData name="Trang Do" userId="1f6a371144d1ab6b" providerId="LiveId" clId="{23E0B1DE-9107-8945-815B-FCDA67C2F034}" dt="2023-10-12T17:36:26.648" v="2976" actId="478"/>
          <ac:picMkLst>
            <pc:docMk/>
            <pc:sldMk cId="1407885184" sldId="279"/>
            <ac:picMk id="3" creationId="{F1CE9694-A0A6-013A-829B-A98F50860402}"/>
          </ac:picMkLst>
        </pc:picChg>
        <pc:picChg chg="add del mod">
          <ac:chgData name="Trang Do" userId="1f6a371144d1ab6b" providerId="LiveId" clId="{23E0B1DE-9107-8945-815B-FCDA67C2F034}" dt="2023-10-12T17:39:01.954" v="3001" actId="478"/>
          <ac:picMkLst>
            <pc:docMk/>
            <pc:sldMk cId="1407885184" sldId="279"/>
            <ac:picMk id="4" creationId="{5988DF2C-CF93-D3B5-592D-80927F32683F}"/>
          </ac:picMkLst>
        </pc:picChg>
        <pc:picChg chg="add mod">
          <ac:chgData name="Trang Do" userId="1f6a371144d1ab6b" providerId="LiveId" clId="{23E0B1DE-9107-8945-815B-FCDA67C2F034}" dt="2023-10-12T17:39:02.701" v="3002"/>
          <ac:picMkLst>
            <pc:docMk/>
            <pc:sldMk cId="1407885184" sldId="279"/>
            <ac:picMk id="6" creationId="{A22BBF96-65E1-2E78-A5AA-4CFFA0E9DC75}"/>
          </ac:picMkLst>
        </pc:picChg>
        <pc:picChg chg="add mod">
          <ac:chgData name="Trang Do" userId="1f6a371144d1ab6b" providerId="LiveId" clId="{23E0B1DE-9107-8945-815B-FCDA67C2F034}" dt="2023-10-12T17:39:02.701" v="3002"/>
          <ac:picMkLst>
            <pc:docMk/>
            <pc:sldMk cId="1407885184" sldId="279"/>
            <ac:picMk id="7" creationId="{7E5F06DA-CE14-5CBA-A23A-BB9CAFE59699}"/>
          </ac:picMkLst>
        </pc:picChg>
        <pc:picChg chg="add mod">
          <ac:chgData name="Trang Do" userId="1f6a371144d1ab6b" providerId="LiveId" clId="{23E0B1DE-9107-8945-815B-FCDA67C2F034}" dt="2023-10-12T17:45:10.067" v="3031" actId="1076"/>
          <ac:picMkLst>
            <pc:docMk/>
            <pc:sldMk cId="1407885184" sldId="279"/>
            <ac:picMk id="8" creationId="{0ED7806E-08FF-68AD-D5EE-3C6D07062844}"/>
          </ac:picMkLst>
        </pc:picChg>
      </pc:sldChg>
      <pc:sldChg chg="addSp delSp modSp add mod modTransition modNotesTx">
        <pc:chgData name="Trang Do" userId="1f6a371144d1ab6b" providerId="LiveId" clId="{23E0B1DE-9107-8945-815B-FCDA67C2F034}" dt="2023-10-14T13:26:19.178" v="4224"/>
        <pc:sldMkLst>
          <pc:docMk/>
          <pc:sldMk cId="1568404747" sldId="280"/>
        </pc:sldMkLst>
        <pc:spChg chg="mod">
          <ac:chgData name="Trang Do" userId="1f6a371144d1ab6b" providerId="LiveId" clId="{23E0B1DE-9107-8945-815B-FCDA67C2F034}" dt="2023-10-12T17:51:26.199" v="3377" actId="20577"/>
          <ac:spMkLst>
            <pc:docMk/>
            <pc:sldMk cId="1568404747" sldId="280"/>
            <ac:spMk id="65" creationId="{4DC14700-3EFE-1EE4-3CDA-DF4677C62D12}"/>
          </ac:spMkLst>
        </pc:spChg>
        <pc:spChg chg="mod">
          <ac:chgData name="Trang Do" userId="1f6a371144d1ab6b" providerId="LiveId" clId="{23E0B1DE-9107-8945-815B-FCDA67C2F034}" dt="2023-10-12T17:51:16.063" v="3363" actId="20577"/>
          <ac:spMkLst>
            <pc:docMk/>
            <pc:sldMk cId="1568404747" sldId="280"/>
            <ac:spMk id="67" creationId="{AA4E15AC-C54A-F32B-F107-23D0050482FA}"/>
          </ac:spMkLst>
        </pc:spChg>
        <pc:spChg chg="mod">
          <ac:chgData name="Trang Do" userId="1f6a371144d1ab6b" providerId="LiveId" clId="{23E0B1DE-9107-8945-815B-FCDA67C2F034}" dt="2023-10-12T17:51:09.833" v="3359" actId="20577"/>
          <ac:spMkLst>
            <pc:docMk/>
            <pc:sldMk cId="1568404747" sldId="280"/>
            <ac:spMk id="68" creationId="{2413BBD8-92CD-D6B7-99A8-386369E86074}"/>
          </ac:spMkLst>
        </pc:spChg>
        <pc:spChg chg="mod">
          <ac:chgData name="Trang Do" userId="1f6a371144d1ab6b" providerId="LiveId" clId="{23E0B1DE-9107-8945-815B-FCDA67C2F034}" dt="2023-10-12T17:51:04.156" v="3357" actId="20577"/>
          <ac:spMkLst>
            <pc:docMk/>
            <pc:sldMk cId="1568404747" sldId="280"/>
            <ac:spMk id="69" creationId="{6A9728F4-041C-63EA-C9DD-F892022ABDC2}"/>
          </ac:spMkLst>
        </pc:spChg>
        <pc:spChg chg="mod">
          <ac:chgData name="Trang Do" userId="1f6a371144d1ab6b" providerId="LiveId" clId="{23E0B1DE-9107-8945-815B-FCDA67C2F034}" dt="2023-10-12T17:50:42.504" v="3327" actId="20577"/>
          <ac:spMkLst>
            <pc:docMk/>
            <pc:sldMk cId="1568404747" sldId="280"/>
            <ac:spMk id="72" creationId="{12D785E8-BC5C-4944-39F4-30DB0A0EC2B8}"/>
          </ac:spMkLst>
        </pc:spChg>
        <pc:spChg chg="del">
          <ac:chgData name="Trang Do" userId="1f6a371144d1ab6b" providerId="LiveId" clId="{23E0B1DE-9107-8945-815B-FCDA67C2F034}" dt="2023-10-12T17:33:20.470" v="2903" actId="478"/>
          <ac:spMkLst>
            <pc:docMk/>
            <pc:sldMk cId="1568404747" sldId="280"/>
            <ac:spMk id="75" creationId="{8D1BB530-9F1F-50B4-50DD-9B4594DFB7E2}"/>
          </ac:spMkLst>
        </pc:spChg>
        <pc:spChg chg="del">
          <ac:chgData name="Trang Do" userId="1f6a371144d1ab6b" providerId="LiveId" clId="{23E0B1DE-9107-8945-815B-FCDA67C2F034}" dt="2023-10-12T17:33:20.470" v="2903" actId="478"/>
          <ac:spMkLst>
            <pc:docMk/>
            <pc:sldMk cId="1568404747" sldId="280"/>
            <ac:spMk id="77" creationId="{65D2BD2B-5FA6-4839-DEAA-B4E89885AA7A}"/>
          </ac:spMkLst>
        </pc:spChg>
        <pc:spChg chg="mod">
          <ac:chgData name="Trang Do" userId="1f6a371144d1ab6b" providerId="LiveId" clId="{23E0B1DE-9107-8945-815B-FCDA67C2F034}" dt="2023-10-12T17:39:18.465" v="3004" actId="1076"/>
          <ac:spMkLst>
            <pc:docMk/>
            <pc:sldMk cId="1568404747" sldId="280"/>
            <ac:spMk id="79" creationId="{A85E21DB-BAAE-74F1-B12D-AEA300E08542}"/>
          </ac:spMkLst>
        </pc:spChg>
        <pc:spChg chg="del">
          <ac:chgData name="Trang Do" userId="1f6a371144d1ab6b" providerId="LiveId" clId="{23E0B1DE-9107-8945-815B-FCDA67C2F034}" dt="2023-10-12T17:33:20.470" v="2903" actId="478"/>
          <ac:spMkLst>
            <pc:docMk/>
            <pc:sldMk cId="1568404747" sldId="280"/>
            <ac:spMk id="81" creationId="{7DCCBCAD-A3C7-BA50-E2E5-A6D9DA4EE0CD}"/>
          </ac:spMkLst>
        </pc:spChg>
        <pc:spChg chg="del">
          <ac:chgData name="Trang Do" userId="1f6a371144d1ab6b" providerId="LiveId" clId="{23E0B1DE-9107-8945-815B-FCDA67C2F034}" dt="2023-10-12T17:33:20.470" v="2903" actId="478"/>
          <ac:spMkLst>
            <pc:docMk/>
            <pc:sldMk cId="1568404747" sldId="280"/>
            <ac:spMk id="83" creationId="{888E7C77-36F6-1424-4F6E-F3AE3720DA9A}"/>
          </ac:spMkLst>
        </pc:spChg>
        <pc:grpChg chg="mod">
          <ac:chgData name="Trang Do" userId="1f6a371144d1ab6b" providerId="LiveId" clId="{23E0B1DE-9107-8945-815B-FCDA67C2F034}" dt="2023-10-12T17:51:33.464" v="3378" actId="1076"/>
          <ac:grpSpMkLst>
            <pc:docMk/>
            <pc:sldMk cId="1568404747" sldId="280"/>
            <ac:grpSpMk id="70" creationId="{2237AE1D-C749-4EEE-2F4F-A2224492EA6A}"/>
          </ac:grpSpMkLst>
        </pc:grpChg>
        <pc:picChg chg="add mod">
          <ac:chgData name="Trang Do" userId="1f6a371144d1ab6b" providerId="LiveId" clId="{23E0B1DE-9107-8945-815B-FCDA67C2F034}" dt="2023-10-12T17:39:39.166" v="3007" actId="1076"/>
          <ac:picMkLst>
            <pc:docMk/>
            <pc:sldMk cId="1568404747" sldId="280"/>
            <ac:picMk id="3" creationId="{83873758-6705-C740-853A-C4069EA6ABDD}"/>
          </ac:picMkLst>
        </pc:picChg>
        <pc:picChg chg="add mod">
          <ac:chgData name="Trang Do" userId="1f6a371144d1ab6b" providerId="LiveId" clId="{23E0B1DE-9107-8945-815B-FCDA67C2F034}" dt="2023-10-12T17:39:42.933" v="3008" actId="1076"/>
          <ac:picMkLst>
            <pc:docMk/>
            <pc:sldMk cId="1568404747" sldId="280"/>
            <ac:picMk id="4" creationId="{62038B53-53B4-3B63-858B-AF6602D89C62}"/>
          </ac:picMkLst>
        </pc:picChg>
        <pc:picChg chg="add mod">
          <ac:chgData name="Trang Do" userId="1f6a371144d1ab6b" providerId="LiveId" clId="{23E0B1DE-9107-8945-815B-FCDA67C2F034}" dt="2023-10-12T17:45:26.577" v="3036" actId="1076"/>
          <ac:picMkLst>
            <pc:docMk/>
            <pc:sldMk cId="1568404747" sldId="280"/>
            <ac:picMk id="6" creationId="{5C47ABA6-2E68-32DA-7276-95070E57EB38}"/>
          </ac:picMkLst>
        </pc:picChg>
      </pc:sldChg>
      <pc:sldChg chg="addSp delSp modSp add mod modTransition modAnim">
        <pc:chgData name="Trang Do" userId="1f6a371144d1ab6b" providerId="LiveId" clId="{23E0B1DE-9107-8945-815B-FCDA67C2F034}" dt="2023-10-14T13:26:19.178" v="4224"/>
        <pc:sldMkLst>
          <pc:docMk/>
          <pc:sldMk cId="2204941358" sldId="281"/>
        </pc:sldMkLst>
        <pc:spChg chg="add mod">
          <ac:chgData name="Trang Do" userId="1f6a371144d1ab6b" providerId="LiveId" clId="{23E0B1DE-9107-8945-815B-FCDA67C2F034}" dt="2023-10-12T18:32:59.030" v="3917" actId="1076"/>
          <ac:spMkLst>
            <pc:docMk/>
            <pc:sldMk cId="2204941358" sldId="281"/>
            <ac:spMk id="3" creationId="{58BCCDC9-72D1-34F6-42CD-96BB1B65A20F}"/>
          </ac:spMkLst>
        </pc:spChg>
        <pc:spChg chg="add mod">
          <ac:chgData name="Trang Do" userId="1f6a371144d1ab6b" providerId="LiveId" clId="{23E0B1DE-9107-8945-815B-FCDA67C2F034}" dt="2023-10-12T18:32:42.798" v="3911" actId="1076"/>
          <ac:spMkLst>
            <pc:docMk/>
            <pc:sldMk cId="2204941358" sldId="281"/>
            <ac:spMk id="5" creationId="{317141FA-8BDF-E216-572A-41758BC75D80}"/>
          </ac:spMkLst>
        </pc:spChg>
        <pc:spChg chg="add mod">
          <ac:chgData name="Trang Do" userId="1f6a371144d1ab6b" providerId="LiveId" clId="{23E0B1DE-9107-8945-815B-FCDA67C2F034}" dt="2023-10-12T18:32:16.157" v="3900" actId="1076"/>
          <ac:spMkLst>
            <pc:docMk/>
            <pc:sldMk cId="2204941358" sldId="281"/>
            <ac:spMk id="6" creationId="{80949896-8709-5F7C-94B8-811BD852A1EA}"/>
          </ac:spMkLst>
        </pc:spChg>
        <pc:spChg chg="add del mod">
          <ac:chgData name="Trang Do" userId="1f6a371144d1ab6b" providerId="LiveId" clId="{23E0B1DE-9107-8945-815B-FCDA67C2F034}" dt="2023-10-12T18:33:02.588" v="3919"/>
          <ac:spMkLst>
            <pc:docMk/>
            <pc:sldMk cId="2204941358" sldId="281"/>
            <ac:spMk id="7" creationId="{455F33A2-3FFB-A76C-D6F3-B7730D38DD26}"/>
          </ac:spMkLst>
        </pc:spChg>
        <pc:spChg chg="del mod">
          <ac:chgData name="Trang Do" userId="1f6a371144d1ab6b" providerId="LiveId" clId="{23E0B1DE-9107-8945-815B-FCDA67C2F034}" dt="2023-10-12T18:33:23.785" v="3923" actId="478"/>
          <ac:spMkLst>
            <pc:docMk/>
            <pc:sldMk cId="2204941358" sldId="281"/>
            <ac:spMk id="30" creationId="{8F1D7E20-37D1-1396-3BF2-70382B4ECD26}"/>
          </ac:spMkLst>
        </pc:spChg>
        <pc:spChg chg="del">
          <ac:chgData name="Trang Do" userId="1f6a371144d1ab6b" providerId="LiveId" clId="{23E0B1DE-9107-8945-815B-FCDA67C2F034}" dt="2023-10-12T18:33:23.785" v="3923" actId="478"/>
          <ac:spMkLst>
            <pc:docMk/>
            <pc:sldMk cId="2204941358" sldId="281"/>
            <ac:spMk id="31" creationId="{AB9EC404-1488-6F63-DB90-A31F6B82CB25}"/>
          </ac:spMkLst>
        </pc:spChg>
        <pc:spChg chg="mod">
          <ac:chgData name="Trang Do" userId="1f6a371144d1ab6b" providerId="LiveId" clId="{23E0B1DE-9107-8945-815B-FCDA67C2F034}" dt="2023-10-12T18:41:59.344" v="3987" actId="1076"/>
          <ac:spMkLst>
            <pc:docMk/>
            <pc:sldMk cId="2204941358" sldId="281"/>
            <ac:spMk id="38" creationId="{55F00F75-FAFD-B70E-0F03-17F47FE92A38}"/>
          </ac:spMkLst>
        </pc:spChg>
        <pc:spChg chg="del">
          <ac:chgData name="Trang Do" userId="1f6a371144d1ab6b" providerId="LiveId" clId="{23E0B1DE-9107-8945-815B-FCDA67C2F034}" dt="2023-10-12T18:31:45.758" v="3884" actId="478"/>
          <ac:spMkLst>
            <pc:docMk/>
            <pc:sldMk cId="2204941358" sldId="281"/>
            <ac:spMk id="51" creationId="{478C25F6-97DF-BA2B-70E7-1C8921B1E757}"/>
          </ac:spMkLst>
        </pc:spChg>
        <pc:spChg chg="del">
          <ac:chgData name="Trang Do" userId="1f6a371144d1ab6b" providerId="LiveId" clId="{23E0B1DE-9107-8945-815B-FCDA67C2F034}" dt="2023-10-12T18:31:43.738" v="3883" actId="478"/>
          <ac:spMkLst>
            <pc:docMk/>
            <pc:sldMk cId="2204941358" sldId="281"/>
            <ac:spMk id="52" creationId="{526E4DF8-3E15-9796-B8F3-720F75CECD98}"/>
          </ac:spMkLst>
        </pc:spChg>
        <pc:spChg chg="del">
          <ac:chgData name="Trang Do" userId="1f6a371144d1ab6b" providerId="LiveId" clId="{23E0B1DE-9107-8945-815B-FCDA67C2F034}" dt="2023-10-12T18:31:47.239" v="3885" actId="478"/>
          <ac:spMkLst>
            <pc:docMk/>
            <pc:sldMk cId="2204941358" sldId="281"/>
            <ac:spMk id="53" creationId="{FD6288FA-90F2-0ED8-5BDE-B64B22283C09}"/>
          </ac:spMkLst>
        </pc:spChg>
      </pc:sldChg>
      <pc:sldChg chg="addSp delSp modSp add mod modTransition modAnim">
        <pc:chgData name="Trang Do" userId="1f6a371144d1ab6b" providerId="LiveId" clId="{23E0B1DE-9107-8945-815B-FCDA67C2F034}" dt="2023-10-14T13:26:19.178" v="4224"/>
        <pc:sldMkLst>
          <pc:docMk/>
          <pc:sldMk cId="3403415195" sldId="282"/>
        </pc:sldMkLst>
        <pc:spChg chg="add mod">
          <ac:chgData name="Trang Do" userId="1f6a371144d1ab6b" providerId="LiveId" clId="{23E0B1DE-9107-8945-815B-FCDA67C2F034}" dt="2023-10-12T18:34:45.226" v="3955" actId="1076"/>
          <ac:spMkLst>
            <pc:docMk/>
            <pc:sldMk cId="3403415195" sldId="282"/>
            <ac:spMk id="3" creationId="{7B956B23-1A18-7191-48CC-7B219C49CAB5}"/>
          </ac:spMkLst>
        </pc:spChg>
        <pc:spChg chg="add mod">
          <ac:chgData name="Trang Do" userId="1f6a371144d1ab6b" providerId="LiveId" clId="{23E0B1DE-9107-8945-815B-FCDA67C2F034}" dt="2023-10-12T18:34:26.875" v="3948" actId="1076"/>
          <ac:spMkLst>
            <pc:docMk/>
            <pc:sldMk cId="3403415195" sldId="282"/>
            <ac:spMk id="5" creationId="{0678C9DB-800C-74B9-A332-E191138BA829}"/>
          </ac:spMkLst>
        </pc:spChg>
        <pc:spChg chg="add mod">
          <ac:chgData name="Trang Do" userId="1f6a371144d1ab6b" providerId="LiveId" clId="{23E0B1DE-9107-8945-815B-FCDA67C2F034}" dt="2023-10-12T18:34:06.731" v="3939" actId="1076"/>
          <ac:spMkLst>
            <pc:docMk/>
            <pc:sldMk cId="3403415195" sldId="282"/>
            <ac:spMk id="6" creationId="{ED6CD73A-63B5-4519-3944-12B92C35E028}"/>
          </ac:spMkLst>
        </pc:spChg>
        <pc:spChg chg="del">
          <ac:chgData name="Trang Do" userId="1f6a371144d1ab6b" providerId="LiveId" clId="{23E0B1DE-9107-8945-815B-FCDA67C2F034}" dt="2023-10-12T18:33:17.325" v="3922" actId="478"/>
          <ac:spMkLst>
            <pc:docMk/>
            <pc:sldMk cId="3403415195" sldId="282"/>
            <ac:spMk id="30" creationId="{8F1D7E20-37D1-1396-3BF2-70382B4ECD26}"/>
          </ac:spMkLst>
        </pc:spChg>
        <pc:spChg chg="del">
          <ac:chgData name="Trang Do" userId="1f6a371144d1ab6b" providerId="LiveId" clId="{23E0B1DE-9107-8945-815B-FCDA67C2F034}" dt="2023-10-12T18:34:47.025" v="3956" actId="478"/>
          <ac:spMkLst>
            <pc:docMk/>
            <pc:sldMk cId="3403415195" sldId="282"/>
            <ac:spMk id="31" creationId="{AB9EC404-1488-6F63-DB90-A31F6B82CB25}"/>
          </ac:spMkLst>
        </pc:spChg>
        <pc:spChg chg="mod">
          <ac:chgData name="Trang Do" userId="1f6a371144d1ab6b" providerId="LiveId" clId="{23E0B1DE-9107-8945-815B-FCDA67C2F034}" dt="2023-10-12T18:43:25.724" v="4004" actId="1076"/>
          <ac:spMkLst>
            <pc:docMk/>
            <pc:sldMk cId="3403415195" sldId="282"/>
            <ac:spMk id="38" creationId="{55F00F75-FAFD-B70E-0F03-17F47FE92A38}"/>
          </ac:spMkLst>
        </pc:spChg>
        <pc:spChg chg="del">
          <ac:chgData name="Trang Do" userId="1f6a371144d1ab6b" providerId="LiveId" clId="{23E0B1DE-9107-8945-815B-FCDA67C2F034}" dt="2023-10-12T18:33:14.988" v="3921" actId="478"/>
          <ac:spMkLst>
            <pc:docMk/>
            <pc:sldMk cId="3403415195" sldId="282"/>
            <ac:spMk id="51" creationId="{478C25F6-97DF-BA2B-70E7-1C8921B1E757}"/>
          </ac:spMkLst>
        </pc:spChg>
        <pc:spChg chg="del">
          <ac:chgData name="Trang Do" userId="1f6a371144d1ab6b" providerId="LiveId" clId="{23E0B1DE-9107-8945-815B-FCDA67C2F034}" dt="2023-10-12T18:33:14.988" v="3921" actId="478"/>
          <ac:spMkLst>
            <pc:docMk/>
            <pc:sldMk cId="3403415195" sldId="282"/>
            <ac:spMk id="52" creationId="{526E4DF8-3E15-9796-B8F3-720F75CECD98}"/>
          </ac:spMkLst>
        </pc:spChg>
        <pc:spChg chg="del">
          <ac:chgData name="Trang Do" userId="1f6a371144d1ab6b" providerId="LiveId" clId="{23E0B1DE-9107-8945-815B-FCDA67C2F034}" dt="2023-10-12T18:33:14.988" v="3921" actId="478"/>
          <ac:spMkLst>
            <pc:docMk/>
            <pc:sldMk cId="3403415195" sldId="282"/>
            <ac:spMk id="53" creationId="{FD6288FA-90F2-0ED8-5BDE-B64B22283C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13FA0-0578-9B41-A940-6C252DA157A8}" type="datetimeFigureOut">
              <a:rPr lang="en-VN" smtClean="0"/>
              <a:t>11/25/2024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185FD-C859-CB40-BCEC-D3A8B5693BA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0738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185FD-C859-CB40-BCEC-D3A8B5693BA7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7751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Bấm vào đầu bếp để quay lại trò chơi.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185FD-C859-CB40-BCEC-D3A8B5693BA7}" type="slidenum">
              <a:rPr lang="en-VN" smtClean="0"/>
              <a:t>20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1735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Bấm vào đầu bếp để quay lại trò chơi.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185FD-C859-CB40-BCEC-D3A8B5693BA7}" type="slidenum">
              <a:rPr lang="en-VN" smtClean="0"/>
              <a:t>21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279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185FD-C859-CB40-BCEC-D3A8B5693BA7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6242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185FD-C859-CB40-BCEC-D3A8B5693BA7}" type="slidenum">
              <a:rPr lang="en-VN" smtClean="0"/>
              <a:t>12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1320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185FD-C859-CB40-BCEC-D3A8B5693BA7}" type="slidenum">
              <a:rPr lang="en-VN" smtClean="0"/>
              <a:t>14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9119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185FD-C859-CB40-BCEC-D3A8B5693BA7}" type="slidenum">
              <a:rPr lang="en-VN" smtClean="0"/>
              <a:t>15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9354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tên món để ra câu hỏi. </a:t>
            </a:r>
          </a:p>
          <a:p>
            <a:r>
              <a:rPr lang="en-VN" dirty="0"/>
              <a:t>Bấm vào mũi tên đỏ để đến hướng dẫn về nhà.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185FD-C859-CB40-BCEC-D3A8B5693BA7}" type="slidenum">
              <a:rPr lang="en-VN" smtClean="0"/>
              <a:t>16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2786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đầu bếp để quay lại trò chơi.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185FD-C859-CB40-BCEC-D3A8B5693BA7}" type="slidenum">
              <a:rPr lang="en-VN" smtClean="0"/>
              <a:t>17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45416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Bấm vào đầu bếp để quay lại trò chơi.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185FD-C859-CB40-BCEC-D3A8B5693BA7}" type="slidenum">
              <a:rPr lang="en-VN" smtClean="0"/>
              <a:t>18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800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Bấm vào đầu bếp để quay lại trò chơi.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185FD-C859-CB40-BCEC-D3A8B5693BA7}" type="slidenum">
              <a:rPr lang="en-VN" smtClean="0"/>
              <a:t>19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3015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44.svg"/><Relationship Id="rId3" Type="http://schemas.openxmlformats.org/officeDocument/2006/relationships/audio" Target="../media/audio1.wav"/><Relationship Id="rId7" Type="http://schemas.openxmlformats.org/officeDocument/2006/relationships/slide" Target="slide20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22.xml"/><Relationship Id="rId5" Type="http://schemas.openxmlformats.org/officeDocument/2006/relationships/image" Target="../media/image25.png"/><Relationship Id="rId10" Type="http://schemas.openxmlformats.org/officeDocument/2006/relationships/slide" Target="slide17.xml"/><Relationship Id="rId4" Type="http://schemas.openxmlformats.org/officeDocument/2006/relationships/image" Target="../media/image24.png"/><Relationship Id="rId9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6.svg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6.svg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6.svg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8.svg"/><Relationship Id="rId4" Type="http://schemas.openxmlformats.org/officeDocument/2006/relationships/image" Target="../media/image14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6.svg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6.svg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32.png"/><Relationship Id="rId18" Type="http://schemas.openxmlformats.org/officeDocument/2006/relationships/image" Target="../media/image60.svg"/><Relationship Id="rId3" Type="http://schemas.openxmlformats.org/officeDocument/2006/relationships/image" Target="../media/image4.png"/><Relationship Id="rId21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54.sv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58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1.png"/><Relationship Id="rId5" Type="http://schemas.openxmlformats.org/officeDocument/2006/relationships/image" Target="../media/image2.png"/><Relationship Id="rId15" Type="http://schemas.openxmlformats.org/officeDocument/2006/relationships/image" Target="../media/image33.png"/><Relationship Id="rId10" Type="http://schemas.openxmlformats.org/officeDocument/2006/relationships/image" Target="../media/image52.svg"/><Relationship Id="rId19" Type="http://schemas.openxmlformats.org/officeDocument/2006/relationships/image" Target="../media/image15.png"/><Relationship Id="rId4" Type="http://schemas.openxmlformats.org/officeDocument/2006/relationships/image" Target="../media/image7.svg"/><Relationship Id="rId9" Type="http://schemas.openxmlformats.org/officeDocument/2006/relationships/image" Target="../media/image30.png"/><Relationship Id="rId14" Type="http://schemas.openxmlformats.org/officeDocument/2006/relationships/image" Target="../media/image56.svg"/><Relationship Id="rId22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4.svg"/><Relationship Id="rId5" Type="http://schemas.openxmlformats.org/officeDocument/2006/relationships/image" Target="../media/image14.svg"/><Relationship Id="rId10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23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5.svg"/><Relationship Id="rId1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14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390" y="-17672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578623" y="2815166"/>
            <a:ext cx="12283179" cy="8017566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5979872" y="7218468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1784736" y="840004"/>
            <a:ext cx="15665063" cy="8229600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TextBox 7"/>
          <p:cNvSpPr txBox="1"/>
          <p:nvPr/>
        </p:nvSpPr>
        <p:spPr>
          <a:xfrm>
            <a:off x="2726589" y="1698296"/>
            <a:ext cx="13808759" cy="5311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CẢ LỚP!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CHÀO MỪNG CÁC EM TỚI BUỔI HỌC NÀY</a:t>
            </a:r>
          </a:p>
        </p:txBody>
      </p:sp>
      <p:sp>
        <p:nvSpPr>
          <p:cNvPr id="9" name="Freeform 9"/>
          <p:cNvSpPr/>
          <p:nvPr/>
        </p:nvSpPr>
        <p:spPr>
          <a:xfrm rot="1683888">
            <a:off x="13546328" y="5704181"/>
            <a:ext cx="1857988" cy="3976240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8" y="0"/>
                </a:lnTo>
                <a:lnTo>
                  <a:pt x="1857988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 rot="7679284">
            <a:off x="-432713" y="-340866"/>
            <a:ext cx="6180027" cy="3444267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1A034D-0E41-5C2F-32D5-1FB6A3E4A80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/>
          <a:stretch/>
        </p:blipFill>
        <p:spPr>
          <a:xfrm flipH="1">
            <a:off x="-1842039" y="3606025"/>
            <a:ext cx="7523634" cy="686547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5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028B968-89E4-5A6A-471D-4F3155A7657E}"/>
              </a:ext>
            </a:extLst>
          </p:cNvPr>
          <p:cNvGrpSpPr/>
          <p:nvPr/>
        </p:nvGrpSpPr>
        <p:grpSpPr>
          <a:xfrm>
            <a:off x="810367" y="243620"/>
            <a:ext cx="6323111" cy="1026028"/>
            <a:chOff x="6357622" y="341025"/>
            <a:chExt cx="6323111" cy="1026028"/>
          </a:xfrm>
        </p:grpSpPr>
        <p:grpSp>
          <p:nvGrpSpPr>
            <p:cNvPr id="63" name="Group 4">
              <a:extLst>
                <a:ext uri="{FF2B5EF4-FFF2-40B4-BE49-F238E27FC236}">
                  <a16:creationId xmlns:a16="http://schemas.microsoft.com/office/drawing/2014/main" id="{5B59E38C-EAAE-8011-C809-0FEB207E7081}"/>
                </a:ext>
              </a:extLst>
            </p:cNvPr>
            <p:cNvGrpSpPr/>
            <p:nvPr/>
          </p:nvGrpSpPr>
          <p:grpSpPr>
            <a:xfrm>
              <a:off x="6357622" y="341025"/>
              <a:ext cx="6323111" cy="1026028"/>
              <a:chOff x="0" y="0"/>
              <a:chExt cx="1962273" cy="611733"/>
            </a:xfrm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E6BE86B0-4E2D-7AF8-9555-BFB404C29E32}"/>
                  </a:ext>
                </a:extLst>
              </p:cNvPr>
              <p:cNvSpPr/>
              <p:nvPr/>
            </p:nvSpPr>
            <p:spPr>
              <a:xfrm>
                <a:off x="0" y="0"/>
                <a:ext cx="1962273" cy="611733"/>
              </a:xfrm>
              <a:custGeom>
                <a:avLst/>
                <a:gdLst/>
                <a:ahLst/>
                <a:cxnLst/>
                <a:rect l="l" t="t" r="r" b="b"/>
                <a:pathLst>
                  <a:path w="1962273" h="611733">
                    <a:moveTo>
                      <a:pt x="48244" y="0"/>
                    </a:moveTo>
                    <a:lnTo>
                      <a:pt x="1914029" y="0"/>
                    </a:lnTo>
                    <a:cubicBezTo>
                      <a:pt x="1940673" y="0"/>
                      <a:pt x="1962273" y="21600"/>
                      <a:pt x="1962273" y="48244"/>
                    </a:cubicBezTo>
                    <a:lnTo>
                      <a:pt x="1962273" y="563489"/>
                    </a:lnTo>
                    <a:cubicBezTo>
                      <a:pt x="1962273" y="590133"/>
                      <a:pt x="1940673" y="611733"/>
                      <a:pt x="1914029" y="611733"/>
                    </a:cubicBezTo>
                    <a:lnTo>
                      <a:pt x="48244" y="611733"/>
                    </a:lnTo>
                    <a:cubicBezTo>
                      <a:pt x="35449" y="611733"/>
                      <a:pt x="23178" y="606650"/>
                      <a:pt x="14130" y="597603"/>
                    </a:cubicBezTo>
                    <a:cubicBezTo>
                      <a:pt x="5083" y="588555"/>
                      <a:pt x="0" y="576284"/>
                      <a:pt x="0" y="563489"/>
                    </a:cubicBezTo>
                    <a:lnTo>
                      <a:pt x="0" y="48244"/>
                    </a:lnTo>
                    <a:cubicBezTo>
                      <a:pt x="0" y="21600"/>
                      <a:pt x="21600" y="0"/>
                      <a:pt x="48244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6" name="TextBox 6">
                <a:extLst>
                  <a:ext uri="{FF2B5EF4-FFF2-40B4-BE49-F238E27FC236}">
                    <a16:creationId xmlns:a16="http://schemas.microsoft.com/office/drawing/2014/main" id="{2D7C05CF-EF1C-967A-BE21-1498F60799E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4" name="TextBox 17">
              <a:extLst>
                <a:ext uri="{FF2B5EF4-FFF2-40B4-BE49-F238E27FC236}">
                  <a16:creationId xmlns:a16="http://schemas.microsoft.com/office/drawing/2014/main" id="{DB364432-ABE2-79C4-781A-FE9317937A05}"/>
                </a:ext>
              </a:extLst>
            </p:cNvPr>
            <p:cNvSpPr txBox="1"/>
            <p:nvPr/>
          </p:nvSpPr>
          <p:spPr>
            <a:xfrm>
              <a:off x="6899475" y="503031"/>
              <a:ext cx="521919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SGK – tr85</a:t>
              </a:r>
            </a:p>
          </p:txBody>
        </p:sp>
      </p:grpSp>
      <p:grpSp>
        <p:nvGrpSpPr>
          <p:cNvPr id="67" name="Group 16">
            <a:extLst>
              <a:ext uri="{FF2B5EF4-FFF2-40B4-BE49-F238E27FC236}">
                <a16:creationId xmlns:a16="http://schemas.microsoft.com/office/drawing/2014/main" id="{4C57D8D0-0CC7-6351-71CC-784DB05592FA}"/>
              </a:ext>
            </a:extLst>
          </p:cNvPr>
          <p:cNvGrpSpPr/>
          <p:nvPr/>
        </p:nvGrpSpPr>
        <p:grpSpPr>
          <a:xfrm>
            <a:off x="11794837" y="266602"/>
            <a:ext cx="5863342" cy="838200"/>
            <a:chOff x="0" y="0"/>
            <a:chExt cx="1962273" cy="611733"/>
          </a:xfrm>
        </p:grpSpPr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3D67F23E-D84B-DE30-8CD1-4A9D610106FD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69" name="TextBox 18">
              <a:extLst>
                <a:ext uri="{FF2B5EF4-FFF2-40B4-BE49-F238E27FC236}">
                  <a16:creationId xmlns:a16="http://schemas.microsoft.com/office/drawing/2014/main" id="{DEB0672C-7DB5-C531-092B-500DC6F066A8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19">
            <a:extLst>
              <a:ext uri="{FF2B5EF4-FFF2-40B4-BE49-F238E27FC236}">
                <a16:creationId xmlns:a16="http://schemas.microsoft.com/office/drawing/2014/main" id="{173AD12A-2461-1AC7-56AA-ABC91B3D0914}"/>
              </a:ext>
            </a:extLst>
          </p:cNvPr>
          <p:cNvSpPr txBox="1"/>
          <p:nvPr/>
        </p:nvSpPr>
        <p:spPr>
          <a:xfrm>
            <a:off x="11605134" y="362877"/>
            <a:ext cx="63235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A1DE8701-F685-E5E2-2CB2-2C87BAA41B9B}"/>
              </a:ext>
            </a:extLst>
          </p:cNvPr>
          <p:cNvSpPr txBox="1"/>
          <p:nvPr/>
        </p:nvSpPr>
        <p:spPr>
          <a:xfrm>
            <a:off x="2099144" y="1506871"/>
            <a:ext cx="148974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4000" u="none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659A9F-5FAC-4B7A-7B28-CC7308FD8832}"/>
              </a:ext>
            </a:extLst>
          </p:cNvPr>
          <p:cNvGrpSpPr/>
          <p:nvPr/>
        </p:nvGrpSpPr>
        <p:grpSpPr>
          <a:xfrm>
            <a:off x="4489821" y="2290509"/>
            <a:ext cx="10287000" cy="838200"/>
            <a:chOff x="5257801" y="2801382"/>
            <a:chExt cx="10287000" cy="838200"/>
          </a:xfrm>
        </p:grpSpPr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47BADC2E-0EE1-764D-C3F5-C7E2E13ED14D}"/>
                </a:ext>
              </a:extLst>
            </p:cNvPr>
            <p:cNvGrpSpPr/>
            <p:nvPr/>
          </p:nvGrpSpPr>
          <p:grpSpPr>
            <a:xfrm>
              <a:off x="5257801" y="2801382"/>
              <a:ext cx="10287000" cy="838200"/>
              <a:chOff x="0" y="0"/>
              <a:chExt cx="1962273" cy="611733"/>
            </a:xfrm>
          </p:grpSpPr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52C0C6B1-C4A0-D652-3201-96F8703EAA22}"/>
                  </a:ext>
                </a:extLst>
              </p:cNvPr>
              <p:cNvSpPr/>
              <p:nvPr/>
            </p:nvSpPr>
            <p:spPr>
              <a:xfrm>
                <a:off x="0" y="0"/>
                <a:ext cx="1962273" cy="611733"/>
              </a:xfrm>
              <a:custGeom>
                <a:avLst/>
                <a:gdLst/>
                <a:ahLst/>
                <a:cxnLst/>
                <a:rect l="l" t="t" r="r" b="b"/>
                <a:pathLst>
                  <a:path w="1962273" h="611733">
                    <a:moveTo>
                      <a:pt x="48244" y="0"/>
                    </a:moveTo>
                    <a:lnTo>
                      <a:pt x="1914029" y="0"/>
                    </a:lnTo>
                    <a:cubicBezTo>
                      <a:pt x="1940673" y="0"/>
                      <a:pt x="1962273" y="21600"/>
                      <a:pt x="1962273" y="48244"/>
                    </a:cubicBezTo>
                    <a:lnTo>
                      <a:pt x="1962273" y="563489"/>
                    </a:lnTo>
                    <a:cubicBezTo>
                      <a:pt x="1962273" y="590133"/>
                      <a:pt x="1940673" y="611733"/>
                      <a:pt x="1914029" y="611733"/>
                    </a:cubicBezTo>
                    <a:lnTo>
                      <a:pt x="48244" y="611733"/>
                    </a:lnTo>
                    <a:cubicBezTo>
                      <a:pt x="35449" y="611733"/>
                      <a:pt x="23178" y="606650"/>
                      <a:pt x="14130" y="597603"/>
                    </a:cubicBezTo>
                    <a:cubicBezTo>
                      <a:pt x="5083" y="588555"/>
                      <a:pt x="0" y="576284"/>
                      <a:pt x="0" y="563489"/>
                    </a:cubicBezTo>
                    <a:lnTo>
                      <a:pt x="0" y="48244"/>
                    </a:lnTo>
                    <a:cubicBezTo>
                      <a:pt x="0" y="21600"/>
                      <a:pt x="21600" y="0"/>
                      <a:pt x="48244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F544C3F6-4118-71FB-9C4F-44D1C5724A8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B96D7833-6607-DEFA-F8B9-526D3071E612}"/>
                </a:ext>
              </a:extLst>
            </p:cNvPr>
            <p:cNvSpPr txBox="1"/>
            <p:nvPr/>
          </p:nvSpPr>
          <p:spPr>
            <a:xfrm>
              <a:off x="5778102" y="2863624"/>
              <a:ext cx="9233362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000" u="none" strike="noStrike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3 x 40 = 3 x 4 x 10 = 12 x 10 = 120</a:t>
              </a:r>
              <a:endPara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6F5347FA-A5AE-6C2B-0A8A-BAB30CA8C735}"/>
              </a:ext>
            </a:extLst>
          </p:cNvPr>
          <p:cNvSpPr txBox="1"/>
          <p:nvPr/>
        </p:nvSpPr>
        <p:spPr>
          <a:xfrm>
            <a:off x="243546" y="3427095"/>
            <a:ext cx="2366330" cy="428914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ctr">
              <a:lnSpc>
                <a:spcPts val="700"/>
              </a:lnSpc>
              <a:spcBef>
                <a:spcPct val="0"/>
              </a:spcBef>
            </a:pPr>
            <a:endParaRPr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A477FFC0-C803-7728-33ED-659F52095E5B}"/>
              </a:ext>
            </a:extLst>
          </p:cNvPr>
          <p:cNvGrpSpPr/>
          <p:nvPr/>
        </p:nvGrpSpPr>
        <p:grpSpPr>
          <a:xfrm>
            <a:off x="7363277" y="3569023"/>
            <a:ext cx="3560252" cy="2849178"/>
            <a:chOff x="0" y="0"/>
            <a:chExt cx="1962273" cy="611733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1FDD749-EF6A-4FA8-0376-999198D577B6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BD42276A-91C4-34D7-3965-164F02670303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486EC630-2359-6B5E-4F0D-8692DED9544C}"/>
              </a:ext>
            </a:extLst>
          </p:cNvPr>
          <p:cNvGrpSpPr/>
          <p:nvPr/>
        </p:nvGrpSpPr>
        <p:grpSpPr>
          <a:xfrm>
            <a:off x="13457870" y="3569023"/>
            <a:ext cx="3560252" cy="2849178"/>
            <a:chOff x="0" y="0"/>
            <a:chExt cx="1962273" cy="61173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5848284-4E1D-E350-D3F3-ED0655AAA97A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 b="1"/>
            </a:p>
          </p:txBody>
        </p:sp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695F4CBF-205C-616E-D479-96FCD462AF6C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 b="1"/>
            </a:p>
          </p:txBody>
        </p:sp>
      </p:grpSp>
      <p:sp>
        <p:nvSpPr>
          <p:cNvPr id="32" name="Freeform 5">
            <a:extLst>
              <a:ext uri="{FF2B5EF4-FFF2-40B4-BE49-F238E27FC236}">
                <a16:creationId xmlns:a16="http://schemas.microsoft.com/office/drawing/2014/main" id="{1B47F87A-97E4-8D65-775E-77635B5E67F2}"/>
              </a:ext>
            </a:extLst>
          </p:cNvPr>
          <p:cNvSpPr/>
          <p:nvPr/>
        </p:nvSpPr>
        <p:spPr>
          <a:xfrm>
            <a:off x="1259667" y="3569023"/>
            <a:ext cx="3594353" cy="2849176"/>
          </a:xfrm>
          <a:custGeom>
            <a:avLst/>
            <a:gdLst/>
            <a:ahLst/>
            <a:cxnLst/>
            <a:rect l="l" t="t" r="r" b="b"/>
            <a:pathLst>
              <a:path w="1962273" h="611733">
                <a:moveTo>
                  <a:pt x="48244" y="0"/>
                </a:moveTo>
                <a:lnTo>
                  <a:pt x="1914029" y="0"/>
                </a:lnTo>
                <a:cubicBezTo>
                  <a:pt x="1940673" y="0"/>
                  <a:pt x="1962273" y="21600"/>
                  <a:pt x="1962273" y="48244"/>
                </a:cubicBezTo>
                <a:lnTo>
                  <a:pt x="1962273" y="563489"/>
                </a:lnTo>
                <a:cubicBezTo>
                  <a:pt x="1962273" y="590133"/>
                  <a:pt x="1940673" y="611733"/>
                  <a:pt x="1914029" y="611733"/>
                </a:cubicBezTo>
                <a:lnTo>
                  <a:pt x="48244" y="611733"/>
                </a:lnTo>
                <a:cubicBezTo>
                  <a:pt x="35449" y="611733"/>
                  <a:pt x="23178" y="606650"/>
                  <a:pt x="14130" y="597603"/>
                </a:cubicBezTo>
                <a:cubicBezTo>
                  <a:pt x="5083" y="588555"/>
                  <a:pt x="0" y="576284"/>
                  <a:pt x="0" y="563489"/>
                </a:cubicBezTo>
                <a:lnTo>
                  <a:pt x="0" y="48244"/>
                </a:lnTo>
                <a:cubicBezTo>
                  <a:pt x="0" y="21600"/>
                  <a:pt x="21600" y="0"/>
                  <a:pt x="48244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VN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55F00F75-FAFD-B70E-0F03-17F47FE92A38}"/>
              </a:ext>
            </a:extLst>
          </p:cNvPr>
          <p:cNvSpPr/>
          <p:nvPr/>
        </p:nvSpPr>
        <p:spPr>
          <a:xfrm>
            <a:off x="13457870" y="3539007"/>
            <a:ext cx="3560252" cy="2849177"/>
          </a:xfrm>
          <a:custGeom>
            <a:avLst/>
            <a:gdLst/>
            <a:ahLst/>
            <a:cxnLst/>
            <a:rect l="l" t="t" r="r" b="b"/>
            <a:pathLst>
              <a:path w="1962273" h="611733">
                <a:moveTo>
                  <a:pt x="48244" y="0"/>
                </a:moveTo>
                <a:lnTo>
                  <a:pt x="1914029" y="0"/>
                </a:lnTo>
                <a:cubicBezTo>
                  <a:pt x="1940673" y="0"/>
                  <a:pt x="1962273" y="21600"/>
                  <a:pt x="1962273" y="48244"/>
                </a:cubicBezTo>
                <a:lnTo>
                  <a:pt x="1962273" y="563489"/>
                </a:lnTo>
                <a:cubicBezTo>
                  <a:pt x="1962273" y="590133"/>
                  <a:pt x="1940673" y="611733"/>
                  <a:pt x="1914029" y="611733"/>
                </a:cubicBezTo>
                <a:lnTo>
                  <a:pt x="48244" y="611733"/>
                </a:lnTo>
                <a:cubicBezTo>
                  <a:pt x="35449" y="611733"/>
                  <a:pt x="23178" y="606650"/>
                  <a:pt x="14130" y="597603"/>
                </a:cubicBezTo>
                <a:cubicBezTo>
                  <a:pt x="5083" y="588555"/>
                  <a:pt x="0" y="576284"/>
                  <a:pt x="0" y="563489"/>
                </a:cubicBezTo>
                <a:lnTo>
                  <a:pt x="0" y="48244"/>
                </a:lnTo>
                <a:cubicBezTo>
                  <a:pt x="0" y="21600"/>
                  <a:pt x="21600" y="0"/>
                  <a:pt x="48244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VN" dirty="0"/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FA10A041-9D5D-C603-C1F2-2E4008947210}"/>
              </a:ext>
            </a:extLst>
          </p:cNvPr>
          <p:cNvSpPr txBox="1"/>
          <p:nvPr/>
        </p:nvSpPr>
        <p:spPr>
          <a:xfrm>
            <a:off x="2094993" y="3496053"/>
            <a:ext cx="2520915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50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200</a:t>
            </a:r>
            <a:endParaRPr lang="en-US" sz="4000" u="none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4 000 </a:t>
            </a: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B1EFC96E-2510-9AFA-A0CC-E7D7A336640A}"/>
              </a:ext>
            </a:extLst>
          </p:cNvPr>
          <p:cNvSpPr txBox="1"/>
          <p:nvPr/>
        </p:nvSpPr>
        <p:spPr>
          <a:xfrm>
            <a:off x="8308944" y="3518709"/>
            <a:ext cx="2366330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80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300</a:t>
            </a:r>
            <a:endParaRPr lang="en-US" sz="4000" u="none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7 000 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1E24D3D1-64F0-82A6-4E93-E7C1F8EBB920}"/>
              </a:ext>
            </a:extLst>
          </p:cNvPr>
          <p:cNvSpPr txBox="1"/>
          <p:nvPr/>
        </p:nvSpPr>
        <p:spPr>
          <a:xfrm>
            <a:off x="14463808" y="3580953"/>
            <a:ext cx="2173507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70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300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2 000 </a:t>
            </a:r>
          </a:p>
        </p:txBody>
      </p:sp>
      <p:grpSp>
        <p:nvGrpSpPr>
          <p:cNvPr id="42" name="Group 4">
            <a:extLst>
              <a:ext uri="{FF2B5EF4-FFF2-40B4-BE49-F238E27FC236}">
                <a16:creationId xmlns:a16="http://schemas.microsoft.com/office/drawing/2014/main" id="{47C8355B-B0EB-E1EA-C42C-F1407BBC1B93}"/>
              </a:ext>
            </a:extLst>
          </p:cNvPr>
          <p:cNvGrpSpPr/>
          <p:nvPr/>
        </p:nvGrpSpPr>
        <p:grpSpPr>
          <a:xfrm>
            <a:off x="562644" y="6928968"/>
            <a:ext cx="5380956" cy="3190725"/>
            <a:chOff x="0" y="0"/>
            <a:chExt cx="1962273" cy="611733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A748D3C8-B54D-BD82-806A-8055E492B7AA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0EC6381C-F9FF-4206-15C6-651B9A5FD2CB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D63CD082-2405-3214-88D8-461486A9C87F}"/>
              </a:ext>
            </a:extLst>
          </p:cNvPr>
          <p:cNvGrpSpPr/>
          <p:nvPr/>
        </p:nvGrpSpPr>
        <p:grpSpPr>
          <a:xfrm>
            <a:off x="6571417" y="6963717"/>
            <a:ext cx="5380956" cy="3190725"/>
            <a:chOff x="0" y="0"/>
            <a:chExt cx="1962273" cy="611733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6E34BEF2-D3C1-A0C3-94DB-E9E944862C5A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47" name="TextBox 6">
              <a:extLst>
                <a:ext uri="{FF2B5EF4-FFF2-40B4-BE49-F238E27FC236}">
                  <a16:creationId xmlns:a16="http://schemas.microsoft.com/office/drawing/2014/main" id="{45D45267-FE82-6CEB-D487-8E8FB41D6C0A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8" name="Group 4">
            <a:extLst>
              <a:ext uri="{FF2B5EF4-FFF2-40B4-BE49-F238E27FC236}">
                <a16:creationId xmlns:a16="http://schemas.microsoft.com/office/drawing/2014/main" id="{3C43D58F-BDB9-4B07-0CCB-4BB40BFB704B}"/>
              </a:ext>
            </a:extLst>
          </p:cNvPr>
          <p:cNvGrpSpPr/>
          <p:nvPr/>
        </p:nvGrpSpPr>
        <p:grpSpPr>
          <a:xfrm>
            <a:off x="12520105" y="6928968"/>
            <a:ext cx="5380956" cy="3190725"/>
            <a:chOff x="0" y="0"/>
            <a:chExt cx="1962273" cy="611733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A6FF9B66-04D3-7981-2DA0-FF2DBB50A2B8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50" name="TextBox 6">
              <a:extLst>
                <a:ext uri="{FF2B5EF4-FFF2-40B4-BE49-F238E27FC236}">
                  <a16:creationId xmlns:a16="http://schemas.microsoft.com/office/drawing/2014/main" id="{0C1ADC41-1E9A-5F7E-22E0-7D656018A29B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TextBox 19">
            <a:extLst>
              <a:ext uri="{FF2B5EF4-FFF2-40B4-BE49-F238E27FC236}">
                <a16:creationId xmlns:a16="http://schemas.microsoft.com/office/drawing/2014/main" id="{7B956B23-1A18-7191-48CC-7B219C49CAB5}"/>
              </a:ext>
            </a:extLst>
          </p:cNvPr>
          <p:cNvSpPr txBox="1"/>
          <p:nvPr/>
        </p:nvSpPr>
        <p:spPr>
          <a:xfrm>
            <a:off x="12826904" y="7046302"/>
            <a:ext cx="5165960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2 000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 x 2 x 1 000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 x 1 000 = 21 000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0678C9DB-800C-74B9-A332-E191138BA829}"/>
              </a:ext>
            </a:extLst>
          </p:cNvPr>
          <p:cNvSpPr txBox="1"/>
          <p:nvPr/>
        </p:nvSpPr>
        <p:spPr>
          <a:xfrm>
            <a:off x="7260475" y="7050740"/>
            <a:ext cx="4454490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300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x 3 x 100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 x 100 </a:t>
            </a: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1 500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ED6CD73A-63B5-4519-3944-12B92C35E028}"/>
              </a:ext>
            </a:extLst>
          </p:cNvPr>
          <p:cNvSpPr txBox="1"/>
          <p:nvPr/>
        </p:nvSpPr>
        <p:spPr>
          <a:xfrm>
            <a:off x="1502978" y="7046302"/>
            <a:ext cx="3853014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70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 x 7 x 10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63 x 10 = 630</a:t>
            </a:r>
          </a:p>
        </p:txBody>
      </p:sp>
    </p:spTree>
    <p:extLst>
      <p:ext uri="{BB962C8B-B14F-4D97-AF65-F5344CB8AC3E}">
        <p14:creationId xmlns:p14="http://schemas.microsoft.com/office/powerpoint/2010/main" val="3403415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5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028B968-89E4-5A6A-471D-4F3155A7657E}"/>
              </a:ext>
            </a:extLst>
          </p:cNvPr>
          <p:cNvGrpSpPr/>
          <p:nvPr/>
        </p:nvGrpSpPr>
        <p:grpSpPr>
          <a:xfrm>
            <a:off x="762000" y="383979"/>
            <a:ext cx="6323111" cy="1026028"/>
            <a:chOff x="6357622" y="341025"/>
            <a:chExt cx="6323111" cy="1026028"/>
          </a:xfrm>
        </p:grpSpPr>
        <p:grpSp>
          <p:nvGrpSpPr>
            <p:cNvPr id="63" name="Group 4">
              <a:extLst>
                <a:ext uri="{FF2B5EF4-FFF2-40B4-BE49-F238E27FC236}">
                  <a16:creationId xmlns:a16="http://schemas.microsoft.com/office/drawing/2014/main" id="{5B59E38C-EAAE-8011-C809-0FEB207E7081}"/>
                </a:ext>
              </a:extLst>
            </p:cNvPr>
            <p:cNvGrpSpPr/>
            <p:nvPr/>
          </p:nvGrpSpPr>
          <p:grpSpPr>
            <a:xfrm>
              <a:off x="6357622" y="341025"/>
              <a:ext cx="6323111" cy="1026028"/>
              <a:chOff x="0" y="0"/>
              <a:chExt cx="1962273" cy="611733"/>
            </a:xfrm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E6BE86B0-4E2D-7AF8-9555-BFB404C29E32}"/>
                  </a:ext>
                </a:extLst>
              </p:cNvPr>
              <p:cNvSpPr/>
              <p:nvPr/>
            </p:nvSpPr>
            <p:spPr>
              <a:xfrm>
                <a:off x="0" y="0"/>
                <a:ext cx="1962273" cy="611733"/>
              </a:xfrm>
              <a:custGeom>
                <a:avLst/>
                <a:gdLst/>
                <a:ahLst/>
                <a:cxnLst/>
                <a:rect l="l" t="t" r="r" b="b"/>
                <a:pathLst>
                  <a:path w="1962273" h="611733">
                    <a:moveTo>
                      <a:pt x="48244" y="0"/>
                    </a:moveTo>
                    <a:lnTo>
                      <a:pt x="1914029" y="0"/>
                    </a:lnTo>
                    <a:cubicBezTo>
                      <a:pt x="1940673" y="0"/>
                      <a:pt x="1962273" y="21600"/>
                      <a:pt x="1962273" y="48244"/>
                    </a:cubicBezTo>
                    <a:lnTo>
                      <a:pt x="1962273" y="563489"/>
                    </a:lnTo>
                    <a:cubicBezTo>
                      <a:pt x="1962273" y="590133"/>
                      <a:pt x="1940673" y="611733"/>
                      <a:pt x="1914029" y="611733"/>
                    </a:cubicBezTo>
                    <a:lnTo>
                      <a:pt x="48244" y="611733"/>
                    </a:lnTo>
                    <a:cubicBezTo>
                      <a:pt x="35449" y="611733"/>
                      <a:pt x="23178" y="606650"/>
                      <a:pt x="14130" y="597603"/>
                    </a:cubicBezTo>
                    <a:cubicBezTo>
                      <a:pt x="5083" y="588555"/>
                      <a:pt x="0" y="576284"/>
                      <a:pt x="0" y="563489"/>
                    </a:cubicBezTo>
                    <a:lnTo>
                      <a:pt x="0" y="48244"/>
                    </a:lnTo>
                    <a:cubicBezTo>
                      <a:pt x="0" y="21600"/>
                      <a:pt x="21600" y="0"/>
                      <a:pt x="48244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6" name="TextBox 6">
                <a:extLst>
                  <a:ext uri="{FF2B5EF4-FFF2-40B4-BE49-F238E27FC236}">
                    <a16:creationId xmlns:a16="http://schemas.microsoft.com/office/drawing/2014/main" id="{2D7C05CF-EF1C-967A-BE21-1498F60799E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4" name="TextBox 17">
              <a:extLst>
                <a:ext uri="{FF2B5EF4-FFF2-40B4-BE49-F238E27FC236}">
                  <a16:creationId xmlns:a16="http://schemas.microsoft.com/office/drawing/2014/main" id="{DB364432-ABE2-79C4-781A-FE9317937A05}"/>
                </a:ext>
              </a:extLst>
            </p:cNvPr>
            <p:cNvSpPr txBox="1"/>
            <p:nvPr/>
          </p:nvSpPr>
          <p:spPr>
            <a:xfrm>
              <a:off x="6899475" y="503031"/>
              <a:ext cx="521919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SGK – tr85</a:t>
              </a:r>
            </a:p>
          </p:txBody>
        </p:sp>
      </p:grpSp>
      <p:grpSp>
        <p:nvGrpSpPr>
          <p:cNvPr id="67" name="Group 16">
            <a:extLst>
              <a:ext uri="{FF2B5EF4-FFF2-40B4-BE49-F238E27FC236}">
                <a16:creationId xmlns:a16="http://schemas.microsoft.com/office/drawing/2014/main" id="{4C57D8D0-0CC7-6351-71CC-784DB05592FA}"/>
              </a:ext>
            </a:extLst>
          </p:cNvPr>
          <p:cNvGrpSpPr/>
          <p:nvPr/>
        </p:nvGrpSpPr>
        <p:grpSpPr>
          <a:xfrm>
            <a:off x="11746470" y="406961"/>
            <a:ext cx="5863342" cy="838200"/>
            <a:chOff x="0" y="0"/>
            <a:chExt cx="1962273" cy="611733"/>
          </a:xfrm>
        </p:grpSpPr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3D67F23E-D84B-DE30-8CD1-4A9D610106FD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69" name="TextBox 18">
              <a:extLst>
                <a:ext uri="{FF2B5EF4-FFF2-40B4-BE49-F238E27FC236}">
                  <a16:creationId xmlns:a16="http://schemas.microsoft.com/office/drawing/2014/main" id="{DEB0672C-7DB5-C531-092B-500DC6F066A8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19">
            <a:extLst>
              <a:ext uri="{FF2B5EF4-FFF2-40B4-BE49-F238E27FC236}">
                <a16:creationId xmlns:a16="http://schemas.microsoft.com/office/drawing/2014/main" id="{173AD12A-2461-1AC7-56AA-ABC91B3D0914}"/>
              </a:ext>
            </a:extLst>
          </p:cNvPr>
          <p:cNvSpPr txBox="1"/>
          <p:nvPr/>
        </p:nvSpPr>
        <p:spPr>
          <a:xfrm>
            <a:off x="11556767" y="503236"/>
            <a:ext cx="63235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A1DE8701-F685-E5E2-2CB2-2C87BAA41B9B}"/>
              </a:ext>
            </a:extLst>
          </p:cNvPr>
          <p:cNvSpPr txBox="1"/>
          <p:nvPr/>
        </p:nvSpPr>
        <p:spPr>
          <a:xfrm>
            <a:off x="2800154" y="1596995"/>
            <a:ext cx="126876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u="none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5C225CB2-C6E0-655F-6754-37AB4924BD01}"/>
              </a:ext>
            </a:extLst>
          </p:cNvPr>
          <p:cNvGrpSpPr/>
          <p:nvPr/>
        </p:nvGrpSpPr>
        <p:grpSpPr>
          <a:xfrm>
            <a:off x="381000" y="2581777"/>
            <a:ext cx="5335926" cy="7423394"/>
            <a:chOff x="0" y="0"/>
            <a:chExt cx="1962273" cy="61173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639571B3-127C-A78D-2275-F57682EB55BE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8B85D696-BD53-8729-BB45-CBDBB53DC81C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:a16="http://schemas.microsoft.com/office/drawing/2014/main" id="{D5646A4E-9FE7-5D67-415E-CE9AA628D4E0}"/>
              </a:ext>
            </a:extLst>
          </p:cNvPr>
          <p:cNvGrpSpPr/>
          <p:nvPr/>
        </p:nvGrpSpPr>
        <p:grpSpPr>
          <a:xfrm>
            <a:off x="6094529" y="2622158"/>
            <a:ext cx="5512187" cy="7358844"/>
            <a:chOff x="0" y="0"/>
            <a:chExt cx="1962273" cy="611733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55EC7239-619D-F575-234D-FCFDC61090C4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8D1A687B-FC92-4C34-EE18-DC690B5631AA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0533E736-5F04-2FFA-58A7-1D321EBB0562}"/>
              </a:ext>
            </a:extLst>
          </p:cNvPr>
          <p:cNvGrpSpPr/>
          <p:nvPr/>
        </p:nvGrpSpPr>
        <p:grpSpPr>
          <a:xfrm>
            <a:off x="11948242" y="2585708"/>
            <a:ext cx="6169727" cy="7358844"/>
            <a:chOff x="0" y="0"/>
            <a:chExt cx="1962273" cy="611733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894F3E4-35A1-CDD8-E578-0436D7114A04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 b="1"/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3D185024-7440-72F4-7B37-175F86969811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 b="1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E8C49CD-B2E4-6A2C-CF0A-364F27F27EA7}"/>
              </a:ext>
            </a:extLst>
          </p:cNvPr>
          <p:cNvSpPr txBox="1"/>
          <p:nvPr/>
        </p:nvSpPr>
        <p:spPr>
          <a:xfrm>
            <a:off x="604239" y="2581777"/>
            <a:ext cx="4825584" cy="7272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70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x 10 x 7 x 10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x 7 x 10 x 10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14 x 100 = 1 400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x 40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x 10 x 4 x10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x 4 x 10 x 10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 x 100 = 1 600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30ECF6-DE76-7F45-3121-123181BA6A24}"/>
              </a:ext>
            </a:extLst>
          </p:cNvPr>
          <p:cNvSpPr txBox="1"/>
          <p:nvPr/>
        </p:nvSpPr>
        <p:spPr>
          <a:xfrm>
            <a:off x="6372754" y="2618227"/>
            <a:ext cx="5222744" cy="7272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x 40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x 100 x 4 x 10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x 4 x 100 x 10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12 x 1 000 = 12 000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x 30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 x 100 x 3 x10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 x 100 x 10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 x 1 000 = 18 000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C40526-23F1-2455-944E-0FF6D3176B4A}"/>
              </a:ext>
            </a:extLst>
          </p:cNvPr>
          <p:cNvSpPr txBox="1"/>
          <p:nvPr/>
        </p:nvSpPr>
        <p:spPr>
          <a:xfrm>
            <a:off x="12323192" y="2516963"/>
            <a:ext cx="5685594" cy="7272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 x 30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x 1 000 x 3 x 10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x 3 x 1 000 x 10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6 x 10 000 = 60 000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x 60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x 1 000 x 6 x10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6 x 1 000 x 10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 x 10 000 = 180 000</a:t>
            </a:r>
          </a:p>
        </p:txBody>
      </p:sp>
    </p:spTree>
    <p:extLst>
      <p:ext uri="{BB962C8B-B14F-4D97-AF65-F5344CB8AC3E}">
        <p14:creationId xmlns:p14="http://schemas.microsoft.com/office/powerpoint/2010/main" val="212013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Sing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8599239" y="4580512"/>
            <a:ext cx="9137779" cy="5706487"/>
          </a:xfrm>
          <a:custGeom>
            <a:avLst/>
            <a:gdLst/>
            <a:ahLst/>
            <a:cxnLst/>
            <a:rect l="l" t="t" r="r" b="b"/>
            <a:pathLst>
              <a:path w="10236748" h="6321192">
                <a:moveTo>
                  <a:pt x="0" y="0"/>
                </a:moveTo>
                <a:lnTo>
                  <a:pt x="10236748" y="0"/>
                </a:lnTo>
                <a:lnTo>
                  <a:pt x="10236748" y="6321192"/>
                </a:lnTo>
                <a:lnTo>
                  <a:pt x="0" y="6321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5" name="Freeform 15"/>
          <p:cNvSpPr/>
          <p:nvPr/>
        </p:nvSpPr>
        <p:spPr>
          <a:xfrm>
            <a:off x="13252733" y="500523"/>
            <a:ext cx="745323" cy="1231014"/>
          </a:xfrm>
          <a:custGeom>
            <a:avLst/>
            <a:gdLst/>
            <a:ahLst/>
            <a:cxnLst/>
            <a:rect l="l" t="t" r="r" b="b"/>
            <a:pathLst>
              <a:path w="1529987" h="2527005">
                <a:moveTo>
                  <a:pt x="0" y="0"/>
                </a:moveTo>
                <a:lnTo>
                  <a:pt x="1529986" y="0"/>
                </a:lnTo>
                <a:lnTo>
                  <a:pt x="1529986" y="2527005"/>
                </a:lnTo>
                <a:lnTo>
                  <a:pt x="0" y="25270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54EC80-0086-DBE8-13EF-FA4CB178CE11}"/>
              </a:ext>
            </a:extLst>
          </p:cNvPr>
          <p:cNvGrpSpPr/>
          <p:nvPr/>
        </p:nvGrpSpPr>
        <p:grpSpPr>
          <a:xfrm>
            <a:off x="6191491" y="368270"/>
            <a:ext cx="6323111" cy="1026028"/>
            <a:chOff x="6357622" y="341025"/>
            <a:chExt cx="6323111" cy="1026028"/>
          </a:xfrm>
        </p:grpSpPr>
        <p:grpSp>
          <p:nvGrpSpPr>
            <p:cNvPr id="4" name="Group 4"/>
            <p:cNvGrpSpPr/>
            <p:nvPr/>
          </p:nvGrpSpPr>
          <p:grpSpPr>
            <a:xfrm>
              <a:off x="6357622" y="341025"/>
              <a:ext cx="6323111" cy="1026028"/>
              <a:chOff x="0" y="0"/>
              <a:chExt cx="1962273" cy="61173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62273" cy="611733"/>
              </a:xfrm>
              <a:custGeom>
                <a:avLst/>
                <a:gdLst/>
                <a:ahLst/>
                <a:cxnLst/>
                <a:rect l="l" t="t" r="r" b="b"/>
                <a:pathLst>
                  <a:path w="1962273" h="611733">
                    <a:moveTo>
                      <a:pt x="48244" y="0"/>
                    </a:moveTo>
                    <a:lnTo>
                      <a:pt x="1914029" y="0"/>
                    </a:lnTo>
                    <a:cubicBezTo>
                      <a:pt x="1940673" y="0"/>
                      <a:pt x="1962273" y="21600"/>
                      <a:pt x="1962273" y="48244"/>
                    </a:cubicBezTo>
                    <a:lnTo>
                      <a:pt x="1962273" y="563489"/>
                    </a:lnTo>
                    <a:cubicBezTo>
                      <a:pt x="1962273" y="590133"/>
                      <a:pt x="1940673" y="611733"/>
                      <a:pt x="1914029" y="611733"/>
                    </a:cubicBezTo>
                    <a:lnTo>
                      <a:pt x="48244" y="611733"/>
                    </a:lnTo>
                    <a:cubicBezTo>
                      <a:pt x="35449" y="611733"/>
                      <a:pt x="23178" y="606650"/>
                      <a:pt x="14130" y="597603"/>
                    </a:cubicBezTo>
                    <a:cubicBezTo>
                      <a:pt x="5083" y="588555"/>
                      <a:pt x="0" y="576284"/>
                      <a:pt x="0" y="563489"/>
                    </a:cubicBezTo>
                    <a:lnTo>
                      <a:pt x="0" y="48244"/>
                    </a:lnTo>
                    <a:cubicBezTo>
                      <a:pt x="0" y="21600"/>
                      <a:pt x="21600" y="0"/>
                      <a:pt x="48244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6899475" y="503031"/>
              <a:ext cx="521919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SGK – tr84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A1F3EF-284E-7DEF-0DD7-C4815BF2031F}"/>
                  </a:ext>
                </a:extLst>
              </p:cNvPr>
              <p:cNvSpPr txBox="1"/>
              <p:nvPr/>
            </p:nvSpPr>
            <p:spPr>
              <a:xfrm>
                <a:off x="8593018" y="4548589"/>
                <a:ext cx="9144000" cy="4979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4000" b="1" u="sng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cuốn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sổ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chép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43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1 000 = 43 000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cuốn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43 000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cuốn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sổ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A1F3EF-284E-7DEF-0DD7-C4815BF20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018" y="4548589"/>
                <a:ext cx="9144000" cy="4979633"/>
              </a:xfrm>
              <a:prstGeom prst="rect">
                <a:avLst/>
              </a:prstGeom>
              <a:blipFill>
                <a:blip r:embed="rId8"/>
                <a:stretch>
                  <a:fillRect l="-139" r="-139" b="-43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9">
            <a:extLst>
              <a:ext uri="{FF2B5EF4-FFF2-40B4-BE49-F238E27FC236}">
                <a16:creationId xmlns:a16="http://schemas.microsoft.com/office/drawing/2014/main" id="{09A5E27D-7EAA-72E7-23C4-6BF24E9E5758}"/>
              </a:ext>
            </a:extLst>
          </p:cNvPr>
          <p:cNvSpPr txBox="1"/>
          <p:nvPr/>
        </p:nvSpPr>
        <p:spPr>
          <a:xfrm>
            <a:off x="1356121" y="4504477"/>
            <a:ext cx="7031281" cy="380827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ctr">
              <a:lnSpc>
                <a:spcPts val="700"/>
              </a:lnSpc>
              <a:spcBef>
                <a:spcPct val="0"/>
              </a:spcBef>
            </a:pPr>
            <a:endParaRPr/>
          </a:p>
        </p:txBody>
      </p:sp>
      <p:sp>
        <p:nvSpPr>
          <p:cNvPr id="38" name="Freeform 8">
            <a:extLst>
              <a:ext uri="{FF2B5EF4-FFF2-40B4-BE49-F238E27FC236}">
                <a16:creationId xmlns:a16="http://schemas.microsoft.com/office/drawing/2014/main" id="{99E3B052-2324-C4D0-34A2-05AD795E9833}"/>
              </a:ext>
            </a:extLst>
          </p:cNvPr>
          <p:cNvSpPr/>
          <p:nvPr/>
        </p:nvSpPr>
        <p:spPr>
          <a:xfrm>
            <a:off x="656491" y="1662768"/>
            <a:ext cx="16975017" cy="2832998"/>
          </a:xfrm>
          <a:custGeom>
            <a:avLst/>
            <a:gdLst/>
            <a:ahLst/>
            <a:cxnLst/>
            <a:rect l="l" t="t" r="r" b="b"/>
            <a:pathLst>
              <a:path w="1962273" h="611733">
                <a:moveTo>
                  <a:pt x="48244" y="0"/>
                </a:moveTo>
                <a:lnTo>
                  <a:pt x="1914029" y="0"/>
                </a:lnTo>
                <a:cubicBezTo>
                  <a:pt x="1940673" y="0"/>
                  <a:pt x="1962273" y="21600"/>
                  <a:pt x="1962273" y="48244"/>
                </a:cubicBezTo>
                <a:lnTo>
                  <a:pt x="1962273" y="563489"/>
                </a:lnTo>
                <a:cubicBezTo>
                  <a:pt x="1962273" y="590133"/>
                  <a:pt x="1940673" y="611733"/>
                  <a:pt x="1914029" y="611733"/>
                </a:cubicBezTo>
                <a:lnTo>
                  <a:pt x="48244" y="611733"/>
                </a:lnTo>
                <a:cubicBezTo>
                  <a:pt x="35449" y="611733"/>
                  <a:pt x="23178" y="606650"/>
                  <a:pt x="14130" y="597603"/>
                </a:cubicBezTo>
                <a:cubicBezTo>
                  <a:pt x="5083" y="588555"/>
                  <a:pt x="0" y="576284"/>
                  <a:pt x="0" y="563489"/>
                </a:cubicBezTo>
                <a:lnTo>
                  <a:pt x="0" y="48244"/>
                </a:lnTo>
                <a:cubicBezTo>
                  <a:pt x="0" y="21600"/>
                  <a:pt x="21600" y="0"/>
                  <a:pt x="48244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VN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ED73BA-2462-1E2E-EAF4-17F86D4D5249}"/>
              </a:ext>
            </a:extLst>
          </p:cNvPr>
          <p:cNvSpPr txBox="1"/>
          <p:nvPr/>
        </p:nvSpPr>
        <p:spPr>
          <a:xfrm>
            <a:off x="1101964" y="1575929"/>
            <a:ext cx="1608407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873125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sổ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thùng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thùng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1 000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sổ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43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thùng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sổ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99707DC-DCD4-17A3-98AA-B7E3AE760B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3" t="12893" r="17220" b="32609"/>
          <a:stretch/>
        </p:blipFill>
        <p:spPr>
          <a:xfrm>
            <a:off x="386836" y="4579721"/>
            <a:ext cx="8103374" cy="55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7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ractur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3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390" y="-17672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7429202" y="3595904"/>
            <a:ext cx="11099777" cy="7245127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4780741" y="6184720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 rot="7679284">
            <a:off x="-1075823" y="-550377"/>
            <a:ext cx="5394026" cy="3006211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1F98DF8F-64AB-6A98-5B91-BC06B3A7DFF7}"/>
              </a:ext>
            </a:extLst>
          </p:cNvPr>
          <p:cNvGrpSpPr/>
          <p:nvPr/>
        </p:nvGrpSpPr>
        <p:grpSpPr>
          <a:xfrm>
            <a:off x="2956071" y="2683901"/>
            <a:ext cx="12949797" cy="2459599"/>
            <a:chOff x="0" y="0"/>
            <a:chExt cx="4819745" cy="2900923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E134BCFB-8A69-889B-F8B6-BA36BA671BAC}"/>
                </a:ext>
              </a:extLst>
            </p:cNvPr>
            <p:cNvSpPr/>
            <p:nvPr/>
          </p:nvSpPr>
          <p:spPr>
            <a:xfrm>
              <a:off x="0" y="0"/>
              <a:ext cx="4819745" cy="2900923"/>
            </a:xfrm>
            <a:custGeom>
              <a:avLst/>
              <a:gdLst/>
              <a:ahLst/>
              <a:cxnLst/>
              <a:rect l="l" t="t" r="r" b="b"/>
              <a:pathLst>
                <a:path w="4819745" h="2900923">
                  <a:moveTo>
                    <a:pt x="24868" y="0"/>
                  </a:moveTo>
                  <a:lnTo>
                    <a:pt x="4794878" y="0"/>
                  </a:lnTo>
                  <a:cubicBezTo>
                    <a:pt x="4808612" y="0"/>
                    <a:pt x="4819745" y="11134"/>
                    <a:pt x="4819745" y="24868"/>
                  </a:cubicBezTo>
                  <a:lnTo>
                    <a:pt x="4819745" y="2876056"/>
                  </a:lnTo>
                  <a:cubicBezTo>
                    <a:pt x="4819745" y="2889790"/>
                    <a:pt x="4808612" y="2900923"/>
                    <a:pt x="4794878" y="2900923"/>
                  </a:cubicBezTo>
                  <a:lnTo>
                    <a:pt x="24868" y="2900923"/>
                  </a:lnTo>
                  <a:cubicBezTo>
                    <a:pt x="11134" y="2900923"/>
                    <a:pt x="0" y="2889790"/>
                    <a:pt x="0" y="2876056"/>
                  </a:cubicBezTo>
                  <a:lnTo>
                    <a:pt x="0" y="24868"/>
                  </a:lnTo>
                  <a:cubicBezTo>
                    <a:pt x="0" y="11134"/>
                    <a:pt x="11134" y="0"/>
                    <a:pt x="24868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F8AD303-4D75-3492-BD11-222D4263A601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17">
            <a:extLst>
              <a:ext uri="{FF2B5EF4-FFF2-40B4-BE49-F238E27FC236}">
                <a16:creationId xmlns:a16="http://schemas.microsoft.com/office/drawing/2014/main" id="{A90ECFFC-39AC-6177-E2DD-8349CEBF6AE3}"/>
              </a:ext>
            </a:extLst>
          </p:cNvPr>
          <p:cNvSpPr txBox="1"/>
          <p:nvPr/>
        </p:nvSpPr>
        <p:spPr>
          <a:xfrm>
            <a:off x="3075522" y="3280816"/>
            <a:ext cx="12710894" cy="1133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31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– TRẢI NGHIỆM </a:t>
            </a:r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BBD0D1F4-CD74-C7C8-1A43-665A205F97B6}"/>
              </a:ext>
            </a:extLst>
          </p:cNvPr>
          <p:cNvSpPr/>
          <p:nvPr/>
        </p:nvSpPr>
        <p:spPr>
          <a:xfrm rot="4715786">
            <a:off x="9091807" y="8783396"/>
            <a:ext cx="1094937" cy="2188873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7BE6E6A3-C2C6-CBA8-77B2-73BBFC736C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2979090" y="305012"/>
            <a:ext cx="3393880" cy="2338692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F7463B9D-4F53-6DD3-B1A4-FBB14A83DD55}"/>
              </a:ext>
            </a:extLst>
          </p:cNvPr>
          <p:cNvSpPr/>
          <p:nvPr/>
        </p:nvSpPr>
        <p:spPr>
          <a:xfrm>
            <a:off x="-180907" y="4411111"/>
            <a:ext cx="9293517" cy="5959468"/>
          </a:xfrm>
          <a:custGeom>
            <a:avLst/>
            <a:gdLst/>
            <a:ahLst/>
            <a:cxnLst/>
            <a:rect l="l" t="t" r="r" b="b"/>
            <a:pathLst>
              <a:path w="12833684" h="8229600">
                <a:moveTo>
                  <a:pt x="0" y="0"/>
                </a:moveTo>
                <a:lnTo>
                  <a:pt x="12833684" y="0"/>
                </a:lnTo>
                <a:lnTo>
                  <a:pt x="128336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9740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9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29" name="Group 7">
            <a:extLst>
              <a:ext uri="{FF2B5EF4-FFF2-40B4-BE49-F238E27FC236}">
                <a16:creationId xmlns:a16="http://schemas.microsoft.com/office/drawing/2014/main" id="{C57525B1-6E9C-4C99-E766-002B6EAB34FB}"/>
              </a:ext>
            </a:extLst>
          </p:cNvPr>
          <p:cNvGrpSpPr/>
          <p:nvPr/>
        </p:nvGrpSpPr>
        <p:grpSpPr>
          <a:xfrm>
            <a:off x="6010293" y="1650548"/>
            <a:ext cx="6934200" cy="1222786"/>
            <a:chOff x="0" y="0"/>
            <a:chExt cx="4819745" cy="1234431"/>
          </a:xfrm>
        </p:grpSpPr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EB1ECAE3-BEFB-515E-9E10-C88F6EFEF0C9}"/>
                </a:ext>
              </a:extLst>
            </p:cNvPr>
            <p:cNvSpPr/>
            <p:nvPr/>
          </p:nvSpPr>
          <p:spPr>
            <a:xfrm>
              <a:off x="0" y="0"/>
              <a:ext cx="4819745" cy="1234431"/>
            </a:xfrm>
            <a:custGeom>
              <a:avLst/>
              <a:gdLst/>
              <a:ahLst/>
              <a:cxnLst/>
              <a:rect l="l" t="t" r="r" b="b"/>
              <a:pathLst>
                <a:path w="4819745" h="1234431">
                  <a:moveTo>
                    <a:pt x="24868" y="0"/>
                  </a:moveTo>
                  <a:lnTo>
                    <a:pt x="4794878" y="0"/>
                  </a:lnTo>
                  <a:cubicBezTo>
                    <a:pt x="4808612" y="0"/>
                    <a:pt x="4819745" y="11134"/>
                    <a:pt x="4819745" y="24868"/>
                  </a:cubicBezTo>
                  <a:lnTo>
                    <a:pt x="4819745" y="1209564"/>
                  </a:lnTo>
                  <a:cubicBezTo>
                    <a:pt x="4819745" y="1223298"/>
                    <a:pt x="4808612" y="1234431"/>
                    <a:pt x="4794878" y="1234431"/>
                  </a:cubicBezTo>
                  <a:lnTo>
                    <a:pt x="24868" y="1234431"/>
                  </a:lnTo>
                  <a:cubicBezTo>
                    <a:pt x="11134" y="1234431"/>
                    <a:pt x="0" y="1223298"/>
                    <a:pt x="0" y="1209564"/>
                  </a:cubicBezTo>
                  <a:lnTo>
                    <a:pt x="0" y="24868"/>
                  </a:lnTo>
                  <a:cubicBezTo>
                    <a:pt x="0" y="11134"/>
                    <a:pt x="11134" y="0"/>
                    <a:pt x="24868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56C02B4F-9969-91FF-A0DF-1569E7248F88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17">
            <a:extLst>
              <a:ext uri="{FF2B5EF4-FFF2-40B4-BE49-F238E27FC236}">
                <a16:creationId xmlns:a16="http://schemas.microsoft.com/office/drawing/2014/main" id="{BCB4022E-E600-2589-562D-C7EE00261928}"/>
              </a:ext>
            </a:extLst>
          </p:cNvPr>
          <p:cNvSpPr txBox="1"/>
          <p:nvPr/>
        </p:nvSpPr>
        <p:spPr>
          <a:xfrm>
            <a:off x="6501325" y="1971429"/>
            <a:ext cx="61416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- TÍNH NHẨM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F54476-9E18-941C-DAB5-AB088F11AC17}"/>
              </a:ext>
            </a:extLst>
          </p:cNvPr>
          <p:cNvGrpSpPr/>
          <p:nvPr/>
        </p:nvGrpSpPr>
        <p:grpSpPr>
          <a:xfrm>
            <a:off x="762000" y="383979"/>
            <a:ext cx="6323111" cy="1026028"/>
            <a:chOff x="6357622" y="341025"/>
            <a:chExt cx="6323111" cy="1026028"/>
          </a:xfrm>
        </p:grpSpPr>
        <p:grpSp>
          <p:nvGrpSpPr>
            <p:cNvPr id="37" name="Group 4">
              <a:extLst>
                <a:ext uri="{FF2B5EF4-FFF2-40B4-BE49-F238E27FC236}">
                  <a16:creationId xmlns:a16="http://schemas.microsoft.com/office/drawing/2014/main" id="{AC05EE4E-8BFF-D327-BA21-C1439D1FDA09}"/>
                </a:ext>
              </a:extLst>
            </p:cNvPr>
            <p:cNvGrpSpPr/>
            <p:nvPr/>
          </p:nvGrpSpPr>
          <p:grpSpPr>
            <a:xfrm>
              <a:off x="6357622" y="341025"/>
              <a:ext cx="6323111" cy="1026028"/>
              <a:chOff x="0" y="0"/>
              <a:chExt cx="1962273" cy="611733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B4C7223B-01CD-48E7-BF39-A045BAD8F0FE}"/>
                  </a:ext>
                </a:extLst>
              </p:cNvPr>
              <p:cNvSpPr/>
              <p:nvPr/>
            </p:nvSpPr>
            <p:spPr>
              <a:xfrm>
                <a:off x="0" y="0"/>
                <a:ext cx="1962273" cy="611733"/>
              </a:xfrm>
              <a:custGeom>
                <a:avLst/>
                <a:gdLst/>
                <a:ahLst/>
                <a:cxnLst/>
                <a:rect l="l" t="t" r="r" b="b"/>
                <a:pathLst>
                  <a:path w="1962273" h="611733">
                    <a:moveTo>
                      <a:pt x="48244" y="0"/>
                    </a:moveTo>
                    <a:lnTo>
                      <a:pt x="1914029" y="0"/>
                    </a:lnTo>
                    <a:cubicBezTo>
                      <a:pt x="1940673" y="0"/>
                      <a:pt x="1962273" y="21600"/>
                      <a:pt x="1962273" y="48244"/>
                    </a:cubicBezTo>
                    <a:lnTo>
                      <a:pt x="1962273" y="563489"/>
                    </a:lnTo>
                    <a:cubicBezTo>
                      <a:pt x="1962273" y="590133"/>
                      <a:pt x="1940673" y="611733"/>
                      <a:pt x="1914029" y="611733"/>
                    </a:cubicBezTo>
                    <a:lnTo>
                      <a:pt x="48244" y="611733"/>
                    </a:lnTo>
                    <a:cubicBezTo>
                      <a:pt x="35449" y="611733"/>
                      <a:pt x="23178" y="606650"/>
                      <a:pt x="14130" y="597603"/>
                    </a:cubicBezTo>
                    <a:cubicBezTo>
                      <a:pt x="5083" y="588555"/>
                      <a:pt x="0" y="576284"/>
                      <a:pt x="0" y="563489"/>
                    </a:cubicBezTo>
                    <a:lnTo>
                      <a:pt x="0" y="48244"/>
                    </a:lnTo>
                    <a:cubicBezTo>
                      <a:pt x="0" y="21600"/>
                      <a:pt x="21600" y="0"/>
                      <a:pt x="48244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0" name="TextBox 6">
                <a:extLst>
                  <a:ext uri="{FF2B5EF4-FFF2-40B4-BE49-F238E27FC236}">
                    <a16:creationId xmlns:a16="http://schemas.microsoft.com/office/drawing/2014/main" id="{7265B6A7-8834-6A65-EC8D-87D214C64E03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id="{DEBF0301-C38F-8F94-9BD4-F50407C14988}"/>
                </a:ext>
              </a:extLst>
            </p:cNvPr>
            <p:cNvSpPr txBox="1"/>
            <p:nvPr/>
          </p:nvSpPr>
          <p:spPr>
            <a:xfrm>
              <a:off x="6899475" y="503031"/>
              <a:ext cx="521919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SGK – tr85</a:t>
              </a:r>
            </a:p>
          </p:txBody>
        </p:sp>
      </p:grpSp>
      <p:grpSp>
        <p:nvGrpSpPr>
          <p:cNvPr id="41" name="Group 16">
            <a:extLst>
              <a:ext uri="{FF2B5EF4-FFF2-40B4-BE49-F238E27FC236}">
                <a16:creationId xmlns:a16="http://schemas.microsoft.com/office/drawing/2014/main" id="{F447104A-6334-14D7-6D22-8D4A86F870C1}"/>
              </a:ext>
            </a:extLst>
          </p:cNvPr>
          <p:cNvGrpSpPr/>
          <p:nvPr/>
        </p:nvGrpSpPr>
        <p:grpSpPr>
          <a:xfrm>
            <a:off x="11746470" y="406961"/>
            <a:ext cx="5863342" cy="838200"/>
            <a:chOff x="0" y="0"/>
            <a:chExt cx="1962273" cy="611733"/>
          </a:xfrm>
        </p:grpSpPr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AC6544DF-A954-41B4-7494-94E6EC26C40E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id="{0B0333CC-F3AD-6467-A565-FD8C5DE4B6AB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19">
            <a:extLst>
              <a:ext uri="{FF2B5EF4-FFF2-40B4-BE49-F238E27FC236}">
                <a16:creationId xmlns:a16="http://schemas.microsoft.com/office/drawing/2014/main" id="{E3BC3A6D-5315-E172-77F9-56F58AE93653}"/>
              </a:ext>
            </a:extLst>
          </p:cNvPr>
          <p:cNvSpPr txBox="1"/>
          <p:nvPr/>
        </p:nvSpPr>
        <p:spPr>
          <a:xfrm>
            <a:off x="11556767" y="503236"/>
            <a:ext cx="63235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</a:p>
        </p:txBody>
      </p:sp>
      <p:grpSp>
        <p:nvGrpSpPr>
          <p:cNvPr id="45" name="Group 3">
            <a:extLst>
              <a:ext uri="{FF2B5EF4-FFF2-40B4-BE49-F238E27FC236}">
                <a16:creationId xmlns:a16="http://schemas.microsoft.com/office/drawing/2014/main" id="{EE668183-1EC6-E8FC-4259-280BF81106E8}"/>
              </a:ext>
            </a:extLst>
          </p:cNvPr>
          <p:cNvGrpSpPr/>
          <p:nvPr/>
        </p:nvGrpSpPr>
        <p:grpSpPr>
          <a:xfrm>
            <a:off x="358870" y="3227599"/>
            <a:ext cx="17570260" cy="6641113"/>
            <a:chOff x="0" y="0"/>
            <a:chExt cx="4819745" cy="2900923"/>
          </a:xfrm>
        </p:grpSpPr>
        <p:sp>
          <p:nvSpPr>
            <p:cNvPr id="46" name="Freeform 4">
              <a:extLst>
                <a:ext uri="{FF2B5EF4-FFF2-40B4-BE49-F238E27FC236}">
                  <a16:creationId xmlns:a16="http://schemas.microsoft.com/office/drawing/2014/main" id="{4F75DC96-B1F7-5E6D-0996-D5A193947965}"/>
                </a:ext>
              </a:extLst>
            </p:cNvPr>
            <p:cNvSpPr/>
            <p:nvPr/>
          </p:nvSpPr>
          <p:spPr>
            <a:xfrm>
              <a:off x="0" y="0"/>
              <a:ext cx="4819745" cy="2900923"/>
            </a:xfrm>
            <a:custGeom>
              <a:avLst/>
              <a:gdLst/>
              <a:ahLst/>
              <a:cxnLst/>
              <a:rect l="l" t="t" r="r" b="b"/>
              <a:pathLst>
                <a:path w="4819745" h="2900923">
                  <a:moveTo>
                    <a:pt x="24868" y="0"/>
                  </a:moveTo>
                  <a:lnTo>
                    <a:pt x="4794878" y="0"/>
                  </a:lnTo>
                  <a:cubicBezTo>
                    <a:pt x="4808612" y="0"/>
                    <a:pt x="4819745" y="11134"/>
                    <a:pt x="4819745" y="24868"/>
                  </a:cubicBezTo>
                  <a:lnTo>
                    <a:pt x="4819745" y="2876056"/>
                  </a:lnTo>
                  <a:cubicBezTo>
                    <a:pt x="4819745" y="2889790"/>
                    <a:pt x="4808612" y="2900923"/>
                    <a:pt x="4794878" y="2900923"/>
                  </a:cubicBezTo>
                  <a:lnTo>
                    <a:pt x="24868" y="2900923"/>
                  </a:lnTo>
                  <a:cubicBezTo>
                    <a:pt x="11134" y="2900923"/>
                    <a:pt x="0" y="2889790"/>
                    <a:pt x="0" y="2876056"/>
                  </a:cubicBezTo>
                  <a:lnTo>
                    <a:pt x="0" y="24868"/>
                  </a:lnTo>
                  <a:cubicBezTo>
                    <a:pt x="0" y="11134"/>
                    <a:pt x="11134" y="0"/>
                    <a:pt x="24868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47" name="TextBox 5">
              <a:extLst>
                <a:ext uri="{FF2B5EF4-FFF2-40B4-BE49-F238E27FC236}">
                  <a16:creationId xmlns:a16="http://schemas.microsoft.com/office/drawing/2014/main" id="{5534FC6F-3BF5-562E-32D5-07A6792A6377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CB22586-89F3-0C2B-709D-B48C8B7E85A5}"/>
                  </a:ext>
                </a:extLst>
              </p:cNvPr>
              <p:cNvSpPr txBox="1"/>
              <p:nvPr/>
            </p:nvSpPr>
            <p:spPr>
              <a:xfrm>
                <a:off x="762000" y="3109844"/>
                <a:ext cx="7697014" cy="6441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10, 100, 1 000,…(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1 234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10)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Sau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en-VN" sz="4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CB22586-89F3-0C2B-709D-B48C8B7E8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09844"/>
                <a:ext cx="7697014" cy="6441572"/>
              </a:xfrm>
              <a:prstGeom prst="rect">
                <a:avLst/>
              </a:prstGeom>
              <a:blipFill>
                <a:blip r:embed="rId4"/>
                <a:stretch>
                  <a:fillRect l="-2801" r="-2801" b="-294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14C8E09B-6277-0502-9F14-A86606A262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13909" r="7188"/>
          <a:stretch/>
        </p:blipFill>
        <p:spPr>
          <a:xfrm>
            <a:off x="8887264" y="4081626"/>
            <a:ext cx="8791950" cy="47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281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ếp">
            <a:extLst>
              <a:ext uri="{FF2B5EF4-FFF2-40B4-BE49-F238E27FC236}">
                <a16:creationId xmlns:a16="http://schemas.microsoft.com/office/drawing/2014/main" id="{016EAAE6-E913-948C-1781-6ED87B90E9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t="3957" r="52703" b="40151"/>
          <a:stretch/>
        </p:blipFill>
        <p:spPr>
          <a:xfrm>
            <a:off x="-228600" y="-26216"/>
            <a:ext cx="9906000" cy="686735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6388AD1E-264C-3A68-AA78-B353045E60D1}"/>
              </a:ext>
            </a:extLst>
          </p:cNvPr>
          <p:cNvGrpSpPr/>
          <p:nvPr/>
        </p:nvGrpSpPr>
        <p:grpSpPr>
          <a:xfrm>
            <a:off x="2590800" y="690475"/>
            <a:ext cx="13868400" cy="4453025"/>
            <a:chOff x="2590800" y="4152900"/>
            <a:chExt cx="13868400" cy="4453025"/>
          </a:xfrm>
        </p:grpSpPr>
        <p:grpSp>
          <p:nvGrpSpPr>
            <p:cNvPr id="51" name="Group 3">
              <a:extLst>
                <a:ext uri="{FF2B5EF4-FFF2-40B4-BE49-F238E27FC236}">
                  <a16:creationId xmlns:a16="http://schemas.microsoft.com/office/drawing/2014/main" id="{B9E5198B-06F7-D9BC-813F-7106C785E1B5}"/>
                </a:ext>
              </a:extLst>
            </p:cNvPr>
            <p:cNvGrpSpPr/>
            <p:nvPr/>
          </p:nvGrpSpPr>
          <p:grpSpPr>
            <a:xfrm>
              <a:off x="2590800" y="4152900"/>
              <a:ext cx="13868400" cy="4453025"/>
              <a:chOff x="0" y="0"/>
              <a:chExt cx="4819745" cy="2900923"/>
            </a:xfrm>
          </p:grpSpPr>
          <p:sp>
            <p:nvSpPr>
              <p:cNvPr id="52" name="Freeform 4">
                <a:extLst>
                  <a:ext uri="{FF2B5EF4-FFF2-40B4-BE49-F238E27FC236}">
                    <a16:creationId xmlns:a16="http://schemas.microsoft.com/office/drawing/2014/main" id="{37689ED7-B75E-1C5F-76E6-1EBD08AAF711}"/>
                  </a:ext>
                </a:extLst>
              </p:cNvPr>
              <p:cNvSpPr/>
              <p:nvPr/>
            </p:nvSpPr>
            <p:spPr>
              <a:xfrm>
                <a:off x="0" y="0"/>
                <a:ext cx="4819745" cy="2900923"/>
              </a:xfrm>
              <a:custGeom>
                <a:avLst/>
                <a:gdLst/>
                <a:ahLst/>
                <a:cxnLst/>
                <a:rect l="l" t="t" r="r" b="b"/>
                <a:pathLst>
                  <a:path w="4819745" h="2900923">
                    <a:moveTo>
                      <a:pt x="24868" y="0"/>
                    </a:moveTo>
                    <a:lnTo>
                      <a:pt x="4794878" y="0"/>
                    </a:lnTo>
                    <a:cubicBezTo>
                      <a:pt x="4808612" y="0"/>
                      <a:pt x="4819745" y="11134"/>
                      <a:pt x="4819745" y="24868"/>
                    </a:cubicBezTo>
                    <a:lnTo>
                      <a:pt x="4819745" y="2876056"/>
                    </a:lnTo>
                    <a:cubicBezTo>
                      <a:pt x="4819745" y="2889790"/>
                      <a:pt x="4808612" y="2900923"/>
                      <a:pt x="4794878" y="2900923"/>
                    </a:cubicBezTo>
                    <a:lnTo>
                      <a:pt x="24868" y="2900923"/>
                    </a:lnTo>
                    <a:cubicBezTo>
                      <a:pt x="11134" y="2900923"/>
                      <a:pt x="0" y="2889790"/>
                      <a:pt x="0" y="2876056"/>
                    </a:cubicBezTo>
                    <a:lnTo>
                      <a:pt x="0" y="24868"/>
                    </a:lnTo>
                    <a:cubicBezTo>
                      <a:pt x="0" y="11134"/>
                      <a:pt x="11134" y="0"/>
                      <a:pt x="24868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53" name="TextBox 5">
                <a:extLst>
                  <a:ext uri="{FF2B5EF4-FFF2-40B4-BE49-F238E27FC236}">
                    <a16:creationId xmlns:a16="http://schemas.microsoft.com/office/drawing/2014/main" id="{A50CA0F8-4AD6-696C-2E9E-2DC1ABAD04E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18A36F-595B-A50B-64B7-311809B0CF5A}"/>
                </a:ext>
              </a:extLst>
            </p:cNvPr>
            <p:cNvSpPr txBox="1"/>
            <p:nvPr/>
          </p:nvSpPr>
          <p:spPr>
            <a:xfrm>
              <a:off x="3162300" y="4414925"/>
              <a:ext cx="13030200" cy="3994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u="sng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TRÒ CHƠI “BÉ LÀM ĐẦU BẾP”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giúp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Nam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nấu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món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ăn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yêu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đình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món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ăn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C29620E6-9C08-D64A-90AF-260FEFAADF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1" t="16771" r="35159" b="30941"/>
          <a:stretch/>
        </p:blipFill>
        <p:spPr>
          <a:xfrm>
            <a:off x="-762000" y="2904950"/>
            <a:ext cx="7315200" cy="79248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FA55E5-8877-50A0-9133-040E474AF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4" t="20719" r="8006" b="26993"/>
          <a:stretch/>
        </p:blipFill>
        <p:spPr>
          <a:xfrm>
            <a:off x="13106400" y="3695700"/>
            <a:ext cx="7315200" cy="7924800"/>
          </a:xfrm>
          <a:prstGeom prst="rect">
            <a:avLst/>
          </a:prstGeom>
        </p:spPr>
      </p:pic>
      <p:pic>
        <p:nvPicPr>
          <p:cNvPr id="59" name="gà rán">
            <a:extLst>
              <a:ext uri="{FF2B5EF4-FFF2-40B4-BE49-F238E27FC236}">
                <a16:creationId xmlns:a16="http://schemas.microsoft.com/office/drawing/2014/main" id="{912985C2-66AE-A37A-810F-748F888451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82775" r="86547" b="1895"/>
          <a:stretch/>
        </p:blipFill>
        <p:spPr>
          <a:xfrm>
            <a:off x="6032184" y="6372341"/>
            <a:ext cx="2017239" cy="1492527"/>
          </a:xfrm>
          <a:prstGeom prst="rect">
            <a:avLst/>
          </a:prstGeom>
        </p:spPr>
      </p:pic>
      <p:pic>
        <p:nvPicPr>
          <p:cNvPr id="60" name="cua hấp">
            <a:extLst>
              <a:ext uri="{FF2B5EF4-FFF2-40B4-BE49-F238E27FC236}">
                <a16:creationId xmlns:a16="http://schemas.microsoft.com/office/drawing/2014/main" id="{8196ED62-680D-2B79-365B-1B92F15B9A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t="80760" r="74522" b="-992"/>
          <a:stretch/>
        </p:blipFill>
        <p:spPr>
          <a:xfrm>
            <a:off x="10511300" y="5661726"/>
            <a:ext cx="2370438" cy="2256138"/>
          </a:xfrm>
          <a:prstGeom prst="rect">
            <a:avLst/>
          </a:prstGeom>
        </p:spPr>
      </p:pic>
      <p:pic>
        <p:nvPicPr>
          <p:cNvPr id="61" name="thịt nướng">
            <a:extLst>
              <a:ext uri="{FF2B5EF4-FFF2-40B4-BE49-F238E27FC236}">
                <a16:creationId xmlns:a16="http://schemas.microsoft.com/office/drawing/2014/main" id="{1875B0F1-7D31-7BD9-56FB-CB15F6E241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0" t="83802" r="65760" b="725"/>
          <a:stretch/>
        </p:blipFill>
        <p:spPr>
          <a:xfrm>
            <a:off x="8323990" y="5634353"/>
            <a:ext cx="1774667" cy="1923472"/>
          </a:xfrm>
          <a:prstGeom prst="rect">
            <a:avLst/>
          </a:prstGeom>
        </p:spPr>
      </p:pic>
      <p:pic>
        <p:nvPicPr>
          <p:cNvPr id="62" name="mỳ trứng">
            <a:extLst>
              <a:ext uri="{FF2B5EF4-FFF2-40B4-BE49-F238E27FC236}">
                <a16:creationId xmlns:a16="http://schemas.microsoft.com/office/drawing/2014/main" id="{DD3F3286-7DCE-C0EF-9D61-5598CE91A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4" t="82627" r="56012" b="-314"/>
          <a:stretch/>
        </p:blipFill>
        <p:spPr>
          <a:xfrm>
            <a:off x="10772096" y="7658100"/>
            <a:ext cx="1599909" cy="1725447"/>
          </a:xfrm>
          <a:prstGeom prst="rect">
            <a:avLst/>
          </a:prstGeom>
        </p:spPr>
      </p:pic>
      <p:pic>
        <p:nvPicPr>
          <p:cNvPr id="63" name="thị bò nướng">
            <a:extLst>
              <a:ext uri="{FF2B5EF4-FFF2-40B4-BE49-F238E27FC236}">
                <a16:creationId xmlns:a16="http://schemas.microsoft.com/office/drawing/2014/main" id="{E2DC643C-91AE-0B48-83AB-1BBD80854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7" t="86334" r="42169" b="2049"/>
          <a:stretch/>
        </p:blipFill>
        <p:spPr>
          <a:xfrm>
            <a:off x="7498506" y="7917864"/>
            <a:ext cx="2673265" cy="12954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ếp">
            <a:extLst>
              <a:ext uri="{FF2B5EF4-FFF2-40B4-BE49-F238E27FC236}">
                <a16:creationId xmlns:a16="http://schemas.microsoft.com/office/drawing/2014/main" id="{016EAAE6-E913-948C-1781-6ED87B90E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t="3957" r="52703" b="40151"/>
          <a:stretch/>
        </p:blipFill>
        <p:spPr>
          <a:xfrm>
            <a:off x="-381000" y="0"/>
            <a:ext cx="9906000" cy="686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33F720-94E9-FF1C-2E6B-69ED68C89A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t="21297" r="35458" b="34898"/>
          <a:stretch/>
        </p:blipFill>
        <p:spPr>
          <a:xfrm>
            <a:off x="2754964" y="562525"/>
            <a:ext cx="4907225" cy="4988504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D862DD20-6368-461A-0800-D8856A7BA274}"/>
              </a:ext>
            </a:extLst>
          </p:cNvPr>
          <p:cNvGrpSpPr/>
          <p:nvPr/>
        </p:nvGrpSpPr>
        <p:grpSpPr>
          <a:xfrm>
            <a:off x="12386705" y="317786"/>
            <a:ext cx="5327944" cy="5552560"/>
            <a:chOff x="0" y="0"/>
            <a:chExt cx="4819745" cy="123443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F9203ED-43CF-206F-587F-F56109FF6D3C}"/>
                </a:ext>
              </a:extLst>
            </p:cNvPr>
            <p:cNvSpPr/>
            <p:nvPr/>
          </p:nvSpPr>
          <p:spPr>
            <a:xfrm>
              <a:off x="0" y="0"/>
              <a:ext cx="4819745" cy="1234431"/>
            </a:xfrm>
            <a:custGeom>
              <a:avLst/>
              <a:gdLst/>
              <a:ahLst/>
              <a:cxnLst/>
              <a:rect l="l" t="t" r="r" b="b"/>
              <a:pathLst>
                <a:path w="4819745" h="1234431">
                  <a:moveTo>
                    <a:pt x="24868" y="0"/>
                  </a:moveTo>
                  <a:lnTo>
                    <a:pt x="4794878" y="0"/>
                  </a:lnTo>
                  <a:cubicBezTo>
                    <a:pt x="4808612" y="0"/>
                    <a:pt x="4819745" y="11134"/>
                    <a:pt x="4819745" y="24868"/>
                  </a:cubicBezTo>
                  <a:lnTo>
                    <a:pt x="4819745" y="1209564"/>
                  </a:lnTo>
                  <a:cubicBezTo>
                    <a:pt x="4819745" y="1223298"/>
                    <a:pt x="4808612" y="1234431"/>
                    <a:pt x="4794878" y="1234431"/>
                  </a:cubicBezTo>
                  <a:lnTo>
                    <a:pt x="24868" y="1234431"/>
                  </a:lnTo>
                  <a:cubicBezTo>
                    <a:pt x="11134" y="1234431"/>
                    <a:pt x="0" y="1223298"/>
                    <a:pt x="0" y="1209564"/>
                  </a:cubicBezTo>
                  <a:lnTo>
                    <a:pt x="0" y="24868"/>
                  </a:lnTo>
                  <a:cubicBezTo>
                    <a:pt x="0" y="11134"/>
                    <a:pt x="11134" y="0"/>
                    <a:pt x="24868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6792950B-5FC1-736B-9ED7-7E2BAF193C05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7571B86-1831-C90B-8C5B-747C5DB439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5" t="20719" r="14087" b="35476"/>
          <a:stretch/>
        </p:blipFill>
        <p:spPr>
          <a:xfrm>
            <a:off x="8301242" y="564422"/>
            <a:ext cx="3945526" cy="5456543"/>
          </a:xfrm>
          <a:prstGeom prst="rect">
            <a:avLst/>
          </a:prstGeom>
        </p:spPr>
      </p:pic>
      <p:pic>
        <p:nvPicPr>
          <p:cNvPr id="17" name="bàn">
            <a:extLst>
              <a:ext uri="{FF2B5EF4-FFF2-40B4-BE49-F238E27FC236}">
                <a16:creationId xmlns:a16="http://schemas.microsoft.com/office/drawing/2014/main" id="{C8DD41FD-3246-517B-13BE-C1E1EBB47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8" t="12355" r="5406" b="54947"/>
          <a:stretch/>
        </p:blipFill>
        <p:spPr>
          <a:xfrm>
            <a:off x="2951702" y="5143500"/>
            <a:ext cx="11154535" cy="4982509"/>
          </a:xfrm>
          <a:prstGeom prst="rect">
            <a:avLst/>
          </a:prstGeom>
        </p:spPr>
      </p:pic>
      <p:pic>
        <p:nvPicPr>
          <p:cNvPr id="18" name="ĐĨA GÀ">
            <a:extLst>
              <a:ext uri="{FF2B5EF4-FFF2-40B4-BE49-F238E27FC236}">
                <a16:creationId xmlns:a16="http://schemas.microsoft.com/office/drawing/2014/main" id="{F8F61B0D-CC45-2E91-0E7E-CB4F9CF968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82775" r="86547" b="1895"/>
          <a:stretch/>
        </p:blipFill>
        <p:spPr>
          <a:xfrm>
            <a:off x="4299590" y="5628527"/>
            <a:ext cx="2017239" cy="1492527"/>
          </a:xfrm>
          <a:prstGeom prst="rect">
            <a:avLst/>
          </a:prstGeom>
        </p:spPr>
      </p:pic>
      <p:pic>
        <p:nvPicPr>
          <p:cNvPr id="19" name="cua hấp">
            <a:extLst>
              <a:ext uri="{FF2B5EF4-FFF2-40B4-BE49-F238E27FC236}">
                <a16:creationId xmlns:a16="http://schemas.microsoft.com/office/drawing/2014/main" id="{A86CFB2B-86B6-68DB-2F21-A0AC890723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t="80760" r="74522" b="-992"/>
          <a:stretch/>
        </p:blipFill>
        <p:spPr>
          <a:xfrm>
            <a:off x="8816989" y="4720051"/>
            <a:ext cx="2370438" cy="2256138"/>
          </a:xfrm>
          <a:prstGeom prst="rect">
            <a:avLst/>
          </a:prstGeom>
        </p:spPr>
      </p:pic>
      <p:pic>
        <p:nvPicPr>
          <p:cNvPr id="20" name="thịt nướng">
            <a:extLst>
              <a:ext uri="{FF2B5EF4-FFF2-40B4-BE49-F238E27FC236}">
                <a16:creationId xmlns:a16="http://schemas.microsoft.com/office/drawing/2014/main" id="{6A91D709-53FE-97E7-10D9-6CAFB7B80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0" t="83802" r="65760" b="725"/>
          <a:stretch/>
        </p:blipFill>
        <p:spPr>
          <a:xfrm>
            <a:off x="6145577" y="4765803"/>
            <a:ext cx="1774667" cy="1923472"/>
          </a:xfrm>
          <a:prstGeom prst="rect">
            <a:avLst/>
          </a:prstGeom>
        </p:spPr>
      </p:pic>
      <p:pic>
        <p:nvPicPr>
          <p:cNvPr id="21" name="mỳ trứng">
            <a:extLst>
              <a:ext uri="{FF2B5EF4-FFF2-40B4-BE49-F238E27FC236}">
                <a16:creationId xmlns:a16="http://schemas.microsoft.com/office/drawing/2014/main" id="{21CE8841-50F4-C2FE-0511-5151ED499C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4" t="82627" r="56012" b="-314"/>
          <a:stretch/>
        </p:blipFill>
        <p:spPr>
          <a:xfrm>
            <a:off x="7586121" y="5392278"/>
            <a:ext cx="1599909" cy="1725447"/>
          </a:xfrm>
          <a:prstGeom prst="rect">
            <a:avLst/>
          </a:prstGeom>
        </p:spPr>
      </p:pic>
      <p:pic>
        <p:nvPicPr>
          <p:cNvPr id="22" name="thị bò nướng">
            <a:extLst>
              <a:ext uri="{FF2B5EF4-FFF2-40B4-BE49-F238E27FC236}">
                <a16:creationId xmlns:a16="http://schemas.microsoft.com/office/drawing/2014/main" id="{D6AB09D3-A5C6-F153-3D8E-EFC92F2E52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7" t="86334" r="42169" b="2049"/>
          <a:stretch/>
        </p:blipFill>
        <p:spPr>
          <a:xfrm>
            <a:off x="10573077" y="5870346"/>
            <a:ext cx="2673265" cy="1295400"/>
          </a:xfrm>
          <a:prstGeom prst="rect">
            <a:avLst/>
          </a:prstGeom>
        </p:spPr>
      </p:pic>
      <p:sp>
        <p:nvSpPr>
          <p:cNvPr id="23" name="THỊT BÒ">
            <a:hlinkClick r:id="rId6" action="ppaction://hlinksldjump"/>
            <a:extLst>
              <a:ext uri="{FF2B5EF4-FFF2-40B4-BE49-F238E27FC236}">
                <a16:creationId xmlns:a16="http://schemas.microsoft.com/office/drawing/2014/main" id="{7C1D7812-56A6-3E54-82CA-71B5609C3072}"/>
              </a:ext>
            </a:extLst>
          </p:cNvPr>
          <p:cNvSpPr txBox="1"/>
          <p:nvPr/>
        </p:nvSpPr>
        <p:spPr>
          <a:xfrm>
            <a:off x="13197613" y="4708265"/>
            <a:ext cx="382171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bò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À RÁN">
            <a:hlinkClick r:id="rId7" action="ppaction://hlinksldjump"/>
            <a:extLst>
              <a:ext uri="{FF2B5EF4-FFF2-40B4-BE49-F238E27FC236}">
                <a16:creationId xmlns:a16="http://schemas.microsoft.com/office/drawing/2014/main" id="{1F718F29-62DA-3C64-F144-2D8CBFDF0A78}"/>
              </a:ext>
            </a:extLst>
          </p:cNvPr>
          <p:cNvSpPr txBox="1"/>
          <p:nvPr/>
        </p:nvSpPr>
        <p:spPr>
          <a:xfrm>
            <a:off x="13825651" y="3886693"/>
            <a:ext cx="256564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rán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 HẤP">
            <a:hlinkClick r:id="rId8" action="ppaction://hlinksldjump"/>
            <a:extLst>
              <a:ext uri="{FF2B5EF4-FFF2-40B4-BE49-F238E27FC236}">
                <a16:creationId xmlns:a16="http://schemas.microsoft.com/office/drawing/2014/main" id="{718456EF-DE05-A128-AE1A-6AEFDF49CC20}"/>
              </a:ext>
            </a:extLst>
          </p:cNvPr>
          <p:cNvSpPr txBox="1"/>
          <p:nvPr/>
        </p:nvSpPr>
        <p:spPr>
          <a:xfrm>
            <a:off x="13537426" y="2969601"/>
            <a:ext cx="302650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hấp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Ỳ">
            <a:hlinkClick r:id="rId9" action="ppaction://hlinksldjump"/>
            <a:extLst>
              <a:ext uri="{FF2B5EF4-FFF2-40B4-BE49-F238E27FC236}">
                <a16:creationId xmlns:a16="http://schemas.microsoft.com/office/drawing/2014/main" id="{DF9C6B9C-022F-C327-B8D3-8F93F7A3958E}"/>
              </a:ext>
            </a:extLst>
          </p:cNvPr>
          <p:cNvSpPr txBox="1"/>
          <p:nvPr/>
        </p:nvSpPr>
        <p:spPr>
          <a:xfrm>
            <a:off x="13105945" y="2027030"/>
            <a:ext cx="40050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HỊT XIÊN">
            <a:hlinkClick r:id="rId10" action="ppaction://hlinksldjump"/>
            <a:extLst>
              <a:ext uri="{FF2B5EF4-FFF2-40B4-BE49-F238E27FC236}">
                <a16:creationId xmlns:a16="http://schemas.microsoft.com/office/drawing/2014/main" id="{66D6EACD-800E-F482-9414-D962DA372E10}"/>
              </a:ext>
            </a:extLst>
          </p:cNvPr>
          <p:cNvSpPr txBox="1"/>
          <p:nvPr/>
        </p:nvSpPr>
        <p:spPr>
          <a:xfrm>
            <a:off x="12660964" y="1188669"/>
            <a:ext cx="505178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DANH SÁCH6">
            <a:extLst>
              <a:ext uri="{FF2B5EF4-FFF2-40B4-BE49-F238E27FC236}">
                <a16:creationId xmlns:a16="http://schemas.microsoft.com/office/drawing/2014/main" id="{49E59F5C-913B-4C8B-541D-02F7C4A8F207}"/>
              </a:ext>
            </a:extLst>
          </p:cNvPr>
          <p:cNvSpPr txBox="1"/>
          <p:nvPr/>
        </p:nvSpPr>
        <p:spPr>
          <a:xfrm>
            <a:off x="12582583" y="313666"/>
            <a:ext cx="505178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4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4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món</a:t>
            </a:r>
            <a:r>
              <a:rPr lang="en-US" sz="4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9" name="Graphic 28" descr="Back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624FAFC4-0419-049C-B5FA-4A6608144C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5981250" y="8118829"/>
            <a:ext cx="2259501" cy="225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387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5" grpId="0"/>
      <p:bldP spid="2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TextBox 5"/>
          <p:cNvSpPr txBox="1"/>
          <p:nvPr/>
        </p:nvSpPr>
        <p:spPr>
          <a:xfrm>
            <a:off x="6935561" y="554857"/>
            <a:ext cx="1785068" cy="180598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ctr">
              <a:lnSpc>
                <a:spcPts val="700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-803307" y="-985123"/>
            <a:ext cx="3664013" cy="3564086"/>
          </a:xfrm>
          <a:custGeom>
            <a:avLst/>
            <a:gdLst/>
            <a:ahLst/>
            <a:cxnLst/>
            <a:rect l="l" t="t" r="r" b="b"/>
            <a:pathLst>
              <a:path w="3664013" h="3564086">
                <a:moveTo>
                  <a:pt x="0" y="0"/>
                </a:moveTo>
                <a:lnTo>
                  <a:pt x="3664014" y="0"/>
                </a:lnTo>
                <a:lnTo>
                  <a:pt x="3664014" y="3564086"/>
                </a:lnTo>
                <a:lnTo>
                  <a:pt x="0" y="35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5" name="Freeform 4">
            <a:extLst>
              <a:ext uri="{FF2B5EF4-FFF2-40B4-BE49-F238E27FC236}">
                <a16:creationId xmlns:a16="http://schemas.microsoft.com/office/drawing/2014/main" id="{61BAA42A-7268-5128-8C63-2707457D7A90}"/>
              </a:ext>
            </a:extLst>
          </p:cNvPr>
          <p:cNvSpPr/>
          <p:nvPr/>
        </p:nvSpPr>
        <p:spPr>
          <a:xfrm>
            <a:off x="685800" y="342900"/>
            <a:ext cx="16992600" cy="9601200"/>
          </a:xfrm>
          <a:custGeom>
            <a:avLst/>
            <a:gdLst/>
            <a:ahLst/>
            <a:cxnLst/>
            <a:rect l="l" t="t" r="r" b="b"/>
            <a:pathLst>
              <a:path w="4819745" h="2900923">
                <a:moveTo>
                  <a:pt x="24868" y="0"/>
                </a:moveTo>
                <a:lnTo>
                  <a:pt x="4794878" y="0"/>
                </a:lnTo>
                <a:cubicBezTo>
                  <a:pt x="4808612" y="0"/>
                  <a:pt x="4819745" y="11134"/>
                  <a:pt x="4819745" y="24868"/>
                </a:cubicBezTo>
                <a:lnTo>
                  <a:pt x="4819745" y="2876056"/>
                </a:lnTo>
                <a:cubicBezTo>
                  <a:pt x="4819745" y="2889790"/>
                  <a:pt x="4808612" y="2900923"/>
                  <a:pt x="4794878" y="2900923"/>
                </a:cubicBezTo>
                <a:lnTo>
                  <a:pt x="24868" y="2900923"/>
                </a:lnTo>
                <a:cubicBezTo>
                  <a:pt x="11134" y="2900923"/>
                  <a:pt x="0" y="2889790"/>
                  <a:pt x="0" y="2876056"/>
                </a:cubicBezTo>
                <a:lnTo>
                  <a:pt x="0" y="24868"/>
                </a:lnTo>
                <a:cubicBezTo>
                  <a:pt x="0" y="11134"/>
                  <a:pt x="11134" y="0"/>
                  <a:pt x="24868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VN" dirty="0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20BD698E-5CE0-BBA3-D307-BCF995BCC0B7}"/>
              </a:ext>
            </a:extLst>
          </p:cNvPr>
          <p:cNvSpPr/>
          <p:nvPr/>
        </p:nvSpPr>
        <p:spPr>
          <a:xfrm>
            <a:off x="16163156" y="914627"/>
            <a:ext cx="912582" cy="228145"/>
          </a:xfrm>
          <a:custGeom>
            <a:avLst/>
            <a:gdLst/>
            <a:ahLst/>
            <a:cxnLst/>
            <a:rect l="l" t="t" r="r" b="b"/>
            <a:pathLst>
              <a:path w="912582" h="228145">
                <a:moveTo>
                  <a:pt x="0" y="0"/>
                </a:moveTo>
                <a:lnTo>
                  <a:pt x="912581" y="0"/>
                </a:lnTo>
                <a:lnTo>
                  <a:pt x="912581" y="228146"/>
                </a:lnTo>
                <a:lnTo>
                  <a:pt x="0" y="2281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7DA0A2B-E2E3-922F-8274-ABADDF13A220}"/>
              </a:ext>
            </a:extLst>
          </p:cNvPr>
          <p:cNvGrpSpPr/>
          <p:nvPr/>
        </p:nvGrpSpPr>
        <p:grpSpPr>
          <a:xfrm>
            <a:off x="2590800" y="5448300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726A987-DE67-0AF9-0B4E-A9026E6EAFA5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A2EA2D04-F1A8-36B7-2ADB-6C320184E377}"/>
              </a:ext>
            </a:extLst>
          </p:cNvPr>
          <p:cNvGrpSpPr/>
          <p:nvPr/>
        </p:nvGrpSpPr>
        <p:grpSpPr>
          <a:xfrm>
            <a:off x="10211227" y="5448300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167F3CC-D45C-69F8-1975-A15CE983A50E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61" name="Group 19">
            <a:extLst>
              <a:ext uri="{FF2B5EF4-FFF2-40B4-BE49-F238E27FC236}">
                <a16:creationId xmlns:a16="http://schemas.microsoft.com/office/drawing/2014/main" id="{8F38ACB1-11DF-000B-6494-EE606ABB030D}"/>
              </a:ext>
            </a:extLst>
          </p:cNvPr>
          <p:cNvGrpSpPr/>
          <p:nvPr/>
        </p:nvGrpSpPr>
        <p:grpSpPr>
          <a:xfrm>
            <a:off x="10211227" y="6812438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3999A9DC-43E2-A926-AD03-8E06A3C72E11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E16E570-1DB5-DBE5-7EF5-51C73FFB95A2}"/>
              </a:ext>
            </a:extLst>
          </p:cNvPr>
          <p:cNvGrpSpPr/>
          <p:nvPr/>
        </p:nvGrpSpPr>
        <p:grpSpPr>
          <a:xfrm>
            <a:off x="2590800" y="6812438"/>
            <a:ext cx="5170365" cy="823276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64" name="Group 19">
              <a:extLst>
                <a:ext uri="{FF2B5EF4-FFF2-40B4-BE49-F238E27FC236}">
                  <a16:creationId xmlns:a16="http://schemas.microsoft.com/office/drawing/2014/main" id="{E1613BF8-A494-BB42-EE26-1F61CEE8707F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A83415C4-868B-C817-8C58-D1F8FE5A4D95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65" name="TextBox 26">
              <a:extLst>
                <a:ext uri="{FF2B5EF4-FFF2-40B4-BE49-F238E27FC236}">
                  <a16:creationId xmlns:a16="http://schemas.microsoft.com/office/drawing/2014/main" id="{4DC14700-3EFE-1EE4-3CDA-DF4677C62D12}"/>
                </a:ext>
              </a:extLst>
            </p:cNvPr>
            <p:cNvSpPr txBox="1"/>
            <p:nvPr/>
          </p:nvSpPr>
          <p:spPr>
            <a:xfrm>
              <a:off x="2906056" y="7612384"/>
              <a:ext cx="4500230" cy="41690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C. 45 000</a:t>
              </a:r>
            </a:p>
          </p:txBody>
        </p:sp>
      </p:grpSp>
      <p:sp>
        <p:nvSpPr>
          <p:cNvPr id="67" name="TextBox 26">
            <a:extLst>
              <a:ext uri="{FF2B5EF4-FFF2-40B4-BE49-F238E27FC236}">
                <a16:creationId xmlns:a16="http://schemas.microsoft.com/office/drawing/2014/main" id="{AA4E15AC-C54A-F32B-F107-23D0050482FA}"/>
              </a:ext>
            </a:extLst>
          </p:cNvPr>
          <p:cNvSpPr txBox="1"/>
          <p:nvPr/>
        </p:nvSpPr>
        <p:spPr>
          <a:xfrm>
            <a:off x="3337216" y="5771766"/>
            <a:ext cx="372971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4 500</a:t>
            </a:r>
          </a:p>
        </p:txBody>
      </p:sp>
      <p:sp>
        <p:nvSpPr>
          <p:cNvPr id="68" name="TextBox 26">
            <a:extLst>
              <a:ext uri="{FF2B5EF4-FFF2-40B4-BE49-F238E27FC236}">
                <a16:creationId xmlns:a16="http://schemas.microsoft.com/office/drawing/2014/main" id="{2413BBD8-92CD-D6B7-99A8-386369E86074}"/>
              </a:ext>
            </a:extLst>
          </p:cNvPr>
          <p:cNvSpPr txBox="1"/>
          <p:nvPr/>
        </p:nvSpPr>
        <p:spPr>
          <a:xfrm>
            <a:off x="11034448" y="5771766"/>
            <a:ext cx="382455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450</a:t>
            </a:r>
          </a:p>
        </p:txBody>
      </p:sp>
      <p:sp>
        <p:nvSpPr>
          <p:cNvPr id="69" name="TextBox 26">
            <a:extLst>
              <a:ext uri="{FF2B5EF4-FFF2-40B4-BE49-F238E27FC236}">
                <a16:creationId xmlns:a16="http://schemas.microsoft.com/office/drawing/2014/main" id="{6A9728F4-041C-63EA-C9DD-F892022ABDC2}"/>
              </a:ext>
            </a:extLst>
          </p:cNvPr>
          <p:cNvSpPr txBox="1"/>
          <p:nvPr/>
        </p:nvSpPr>
        <p:spPr>
          <a:xfrm>
            <a:off x="11034448" y="7181910"/>
            <a:ext cx="333086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D. 450 000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237AE1D-C749-4EEE-2F4F-A2224492EA6A}"/>
              </a:ext>
            </a:extLst>
          </p:cNvPr>
          <p:cNvGrpSpPr/>
          <p:nvPr/>
        </p:nvGrpSpPr>
        <p:grpSpPr>
          <a:xfrm>
            <a:off x="2590799" y="6790216"/>
            <a:ext cx="5170365" cy="823276"/>
            <a:chOff x="2133600" y="7269638"/>
            <a:chExt cx="6344569" cy="823276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71" name="Group 19">
              <a:extLst>
                <a:ext uri="{FF2B5EF4-FFF2-40B4-BE49-F238E27FC236}">
                  <a16:creationId xmlns:a16="http://schemas.microsoft.com/office/drawing/2014/main" id="{3F8CAC08-84D4-EC67-89FE-6D065FFB1A0B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91EAB198-54DD-C016-84B3-7E357365DC7D}"/>
                  </a:ext>
                </a:extLst>
              </p:cNvPr>
              <p:cNvSpPr/>
              <p:nvPr/>
            </p:nvSpPr>
            <p:spPr>
              <a:xfrm>
                <a:off x="0" y="0"/>
                <a:ext cx="1474938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VN" dirty="0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2D785E8-BC5C-4944-39F4-30DB0A0EC2B8}"/>
                </a:ext>
              </a:extLst>
            </p:cNvPr>
            <p:cNvSpPr txBox="1"/>
            <p:nvPr/>
          </p:nvSpPr>
          <p:spPr>
            <a:xfrm>
              <a:off x="2906054" y="7612383"/>
              <a:ext cx="4837336" cy="41690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C. 45 000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88E7C77-36F6-1424-4F6E-F3AE3720DA9A}"/>
              </a:ext>
            </a:extLst>
          </p:cNvPr>
          <p:cNvSpPr txBox="1"/>
          <p:nvPr/>
        </p:nvSpPr>
        <p:spPr>
          <a:xfrm>
            <a:off x="4366260" y="1770522"/>
            <a:ext cx="955548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1 000 = 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Picture 83">
            <a:hlinkClick r:id="rId8" action="ppaction://hlinksldjump"/>
            <a:extLst>
              <a:ext uri="{FF2B5EF4-FFF2-40B4-BE49-F238E27FC236}">
                <a16:creationId xmlns:a16="http://schemas.microsoft.com/office/drawing/2014/main" id="{AEB9173E-5590-404B-E2B3-8A42589D06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4" t="20719" r="14213" b="32933"/>
          <a:stretch/>
        </p:blipFill>
        <p:spPr>
          <a:xfrm>
            <a:off x="13495030" y="1001513"/>
            <a:ext cx="3689597" cy="4593043"/>
          </a:xfrm>
          <a:prstGeom prst="rect">
            <a:avLst/>
          </a:prstGeom>
        </p:spPr>
      </p:pic>
      <p:pic>
        <p:nvPicPr>
          <p:cNvPr id="85" name="Picture 84">
            <a:hlinkClick r:id="rId8" action="ppaction://hlinksldjump"/>
            <a:extLst>
              <a:ext uri="{FF2B5EF4-FFF2-40B4-BE49-F238E27FC236}">
                <a16:creationId xmlns:a16="http://schemas.microsoft.com/office/drawing/2014/main" id="{7E04162B-8E0B-8DF4-A694-B31C045F3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t="21297" r="35458" b="34898"/>
          <a:stretch/>
        </p:blipFill>
        <p:spPr>
          <a:xfrm>
            <a:off x="685800" y="879398"/>
            <a:ext cx="3875797" cy="3939992"/>
          </a:xfrm>
          <a:prstGeom prst="rect">
            <a:avLst/>
          </a:prstGeom>
        </p:spPr>
      </p:pic>
      <p:pic>
        <p:nvPicPr>
          <p:cNvPr id="86" name="thịt nướng">
            <a:extLst>
              <a:ext uri="{FF2B5EF4-FFF2-40B4-BE49-F238E27FC236}">
                <a16:creationId xmlns:a16="http://schemas.microsoft.com/office/drawing/2014/main" id="{3E88BC4B-4BA7-7B56-3C79-A76F98B777C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0" t="83802" r="65760" b="725"/>
          <a:stretch/>
        </p:blipFill>
        <p:spPr>
          <a:xfrm>
            <a:off x="849031" y="8030931"/>
            <a:ext cx="1774667" cy="192347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TextBox 5"/>
          <p:cNvSpPr txBox="1"/>
          <p:nvPr/>
        </p:nvSpPr>
        <p:spPr>
          <a:xfrm>
            <a:off x="6935561" y="554857"/>
            <a:ext cx="1785068" cy="180598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ctr">
              <a:lnSpc>
                <a:spcPts val="700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-803307" y="-985123"/>
            <a:ext cx="3664013" cy="3564086"/>
          </a:xfrm>
          <a:custGeom>
            <a:avLst/>
            <a:gdLst/>
            <a:ahLst/>
            <a:cxnLst/>
            <a:rect l="l" t="t" r="r" b="b"/>
            <a:pathLst>
              <a:path w="3664013" h="3564086">
                <a:moveTo>
                  <a:pt x="0" y="0"/>
                </a:moveTo>
                <a:lnTo>
                  <a:pt x="3664014" y="0"/>
                </a:lnTo>
                <a:lnTo>
                  <a:pt x="3664014" y="3564086"/>
                </a:lnTo>
                <a:lnTo>
                  <a:pt x="0" y="35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5" name="Freeform 4">
            <a:extLst>
              <a:ext uri="{FF2B5EF4-FFF2-40B4-BE49-F238E27FC236}">
                <a16:creationId xmlns:a16="http://schemas.microsoft.com/office/drawing/2014/main" id="{61BAA42A-7268-5128-8C63-2707457D7A90}"/>
              </a:ext>
            </a:extLst>
          </p:cNvPr>
          <p:cNvSpPr/>
          <p:nvPr/>
        </p:nvSpPr>
        <p:spPr>
          <a:xfrm>
            <a:off x="685800" y="342900"/>
            <a:ext cx="16992600" cy="9601200"/>
          </a:xfrm>
          <a:custGeom>
            <a:avLst/>
            <a:gdLst/>
            <a:ahLst/>
            <a:cxnLst/>
            <a:rect l="l" t="t" r="r" b="b"/>
            <a:pathLst>
              <a:path w="4819745" h="2900923">
                <a:moveTo>
                  <a:pt x="24868" y="0"/>
                </a:moveTo>
                <a:lnTo>
                  <a:pt x="4794878" y="0"/>
                </a:lnTo>
                <a:cubicBezTo>
                  <a:pt x="4808612" y="0"/>
                  <a:pt x="4819745" y="11134"/>
                  <a:pt x="4819745" y="24868"/>
                </a:cubicBezTo>
                <a:lnTo>
                  <a:pt x="4819745" y="2876056"/>
                </a:lnTo>
                <a:cubicBezTo>
                  <a:pt x="4819745" y="2889790"/>
                  <a:pt x="4808612" y="2900923"/>
                  <a:pt x="4794878" y="2900923"/>
                </a:cubicBezTo>
                <a:lnTo>
                  <a:pt x="24868" y="2900923"/>
                </a:lnTo>
                <a:cubicBezTo>
                  <a:pt x="11134" y="2900923"/>
                  <a:pt x="0" y="2889790"/>
                  <a:pt x="0" y="2876056"/>
                </a:cubicBezTo>
                <a:lnTo>
                  <a:pt x="0" y="24868"/>
                </a:lnTo>
                <a:cubicBezTo>
                  <a:pt x="0" y="11134"/>
                  <a:pt x="11134" y="0"/>
                  <a:pt x="24868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VN" dirty="0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20BD698E-5CE0-BBA3-D307-BCF995BCC0B7}"/>
              </a:ext>
            </a:extLst>
          </p:cNvPr>
          <p:cNvSpPr/>
          <p:nvPr/>
        </p:nvSpPr>
        <p:spPr>
          <a:xfrm>
            <a:off x="16163156" y="914627"/>
            <a:ext cx="912582" cy="228145"/>
          </a:xfrm>
          <a:custGeom>
            <a:avLst/>
            <a:gdLst/>
            <a:ahLst/>
            <a:cxnLst/>
            <a:rect l="l" t="t" r="r" b="b"/>
            <a:pathLst>
              <a:path w="912582" h="228145">
                <a:moveTo>
                  <a:pt x="0" y="0"/>
                </a:moveTo>
                <a:lnTo>
                  <a:pt x="912581" y="0"/>
                </a:lnTo>
                <a:lnTo>
                  <a:pt x="912581" y="228146"/>
                </a:lnTo>
                <a:lnTo>
                  <a:pt x="0" y="2281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7DA0A2B-E2E3-922F-8274-ABADDF13A220}"/>
              </a:ext>
            </a:extLst>
          </p:cNvPr>
          <p:cNvGrpSpPr/>
          <p:nvPr/>
        </p:nvGrpSpPr>
        <p:grpSpPr>
          <a:xfrm>
            <a:off x="2590800" y="5448300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726A987-DE67-0AF9-0B4E-A9026E6EAFA5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A2EA2D04-F1A8-36B7-2ADB-6C320184E377}"/>
              </a:ext>
            </a:extLst>
          </p:cNvPr>
          <p:cNvGrpSpPr/>
          <p:nvPr/>
        </p:nvGrpSpPr>
        <p:grpSpPr>
          <a:xfrm>
            <a:off x="10211227" y="5448300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167F3CC-D45C-69F8-1975-A15CE983A50E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61" name="Group 19">
            <a:extLst>
              <a:ext uri="{FF2B5EF4-FFF2-40B4-BE49-F238E27FC236}">
                <a16:creationId xmlns:a16="http://schemas.microsoft.com/office/drawing/2014/main" id="{8F38ACB1-11DF-000B-6494-EE606ABB030D}"/>
              </a:ext>
            </a:extLst>
          </p:cNvPr>
          <p:cNvGrpSpPr/>
          <p:nvPr/>
        </p:nvGrpSpPr>
        <p:grpSpPr>
          <a:xfrm>
            <a:off x="10211227" y="6812438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3999A9DC-43E2-A926-AD03-8E06A3C72E11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E16E570-1DB5-DBE5-7EF5-51C73FFB95A2}"/>
              </a:ext>
            </a:extLst>
          </p:cNvPr>
          <p:cNvGrpSpPr/>
          <p:nvPr/>
        </p:nvGrpSpPr>
        <p:grpSpPr>
          <a:xfrm>
            <a:off x="2590800" y="6812438"/>
            <a:ext cx="5170365" cy="823276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64" name="Group 19">
              <a:extLst>
                <a:ext uri="{FF2B5EF4-FFF2-40B4-BE49-F238E27FC236}">
                  <a16:creationId xmlns:a16="http://schemas.microsoft.com/office/drawing/2014/main" id="{E1613BF8-A494-BB42-EE26-1F61CEE8707F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A83415C4-868B-C817-8C58-D1F8FE5A4D95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65" name="TextBox 26">
              <a:extLst>
                <a:ext uri="{FF2B5EF4-FFF2-40B4-BE49-F238E27FC236}">
                  <a16:creationId xmlns:a16="http://schemas.microsoft.com/office/drawing/2014/main" id="{4DC14700-3EFE-1EE4-3CDA-DF4677C62D12}"/>
                </a:ext>
              </a:extLst>
            </p:cNvPr>
            <p:cNvSpPr txBox="1"/>
            <p:nvPr/>
          </p:nvSpPr>
          <p:spPr>
            <a:xfrm>
              <a:off x="2906056" y="7612384"/>
              <a:ext cx="4500230" cy="41690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C. 8</a:t>
              </a:r>
            </a:p>
          </p:txBody>
        </p:sp>
      </p:grpSp>
      <p:sp>
        <p:nvSpPr>
          <p:cNvPr id="67" name="TextBox 26">
            <a:extLst>
              <a:ext uri="{FF2B5EF4-FFF2-40B4-BE49-F238E27FC236}">
                <a16:creationId xmlns:a16="http://schemas.microsoft.com/office/drawing/2014/main" id="{AA4E15AC-C54A-F32B-F107-23D0050482FA}"/>
              </a:ext>
            </a:extLst>
          </p:cNvPr>
          <p:cNvSpPr txBox="1"/>
          <p:nvPr/>
        </p:nvSpPr>
        <p:spPr>
          <a:xfrm>
            <a:off x="3337216" y="5771766"/>
            <a:ext cx="372971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6</a:t>
            </a:r>
          </a:p>
        </p:txBody>
      </p:sp>
      <p:sp>
        <p:nvSpPr>
          <p:cNvPr id="68" name="TextBox 26">
            <a:extLst>
              <a:ext uri="{FF2B5EF4-FFF2-40B4-BE49-F238E27FC236}">
                <a16:creationId xmlns:a16="http://schemas.microsoft.com/office/drawing/2014/main" id="{2413BBD8-92CD-D6B7-99A8-386369E86074}"/>
              </a:ext>
            </a:extLst>
          </p:cNvPr>
          <p:cNvSpPr txBox="1"/>
          <p:nvPr/>
        </p:nvSpPr>
        <p:spPr>
          <a:xfrm>
            <a:off x="11034448" y="5771766"/>
            <a:ext cx="382455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7</a:t>
            </a:r>
          </a:p>
        </p:txBody>
      </p:sp>
      <p:sp>
        <p:nvSpPr>
          <p:cNvPr id="69" name="TextBox 26">
            <a:extLst>
              <a:ext uri="{FF2B5EF4-FFF2-40B4-BE49-F238E27FC236}">
                <a16:creationId xmlns:a16="http://schemas.microsoft.com/office/drawing/2014/main" id="{6A9728F4-041C-63EA-C9DD-F892022ABDC2}"/>
              </a:ext>
            </a:extLst>
          </p:cNvPr>
          <p:cNvSpPr txBox="1"/>
          <p:nvPr/>
        </p:nvSpPr>
        <p:spPr>
          <a:xfrm>
            <a:off x="11034448" y="7181910"/>
            <a:ext cx="333086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D. 9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237AE1D-C749-4EEE-2F4F-A2224492EA6A}"/>
              </a:ext>
            </a:extLst>
          </p:cNvPr>
          <p:cNvGrpSpPr/>
          <p:nvPr/>
        </p:nvGrpSpPr>
        <p:grpSpPr>
          <a:xfrm>
            <a:off x="10200076" y="5449223"/>
            <a:ext cx="5170365" cy="823276"/>
            <a:chOff x="2133600" y="7269638"/>
            <a:chExt cx="6344569" cy="823276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71" name="Group 19">
              <a:extLst>
                <a:ext uri="{FF2B5EF4-FFF2-40B4-BE49-F238E27FC236}">
                  <a16:creationId xmlns:a16="http://schemas.microsoft.com/office/drawing/2014/main" id="{3F8CAC08-84D4-EC67-89FE-6D065FFB1A0B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91EAB198-54DD-C016-84B3-7E357365DC7D}"/>
                  </a:ext>
                </a:extLst>
              </p:cNvPr>
              <p:cNvSpPr/>
              <p:nvPr/>
            </p:nvSpPr>
            <p:spPr>
              <a:xfrm>
                <a:off x="0" y="0"/>
                <a:ext cx="1474938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VN" dirty="0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2D785E8-BC5C-4944-39F4-30DB0A0EC2B8}"/>
                </a:ext>
              </a:extLst>
            </p:cNvPr>
            <p:cNvSpPr txBox="1"/>
            <p:nvPr/>
          </p:nvSpPr>
          <p:spPr>
            <a:xfrm>
              <a:off x="2906054" y="7612383"/>
              <a:ext cx="4837336" cy="41690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B. 7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D1BB530-9F1F-50B4-50DD-9B4594DFB7E2}"/>
              </a:ext>
            </a:extLst>
          </p:cNvPr>
          <p:cNvSpPr txBox="1"/>
          <p:nvPr/>
        </p:nvSpPr>
        <p:spPr>
          <a:xfrm>
            <a:off x="3337216" y="1371336"/>
            <a:ext cx="1112861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x 700 = ..?... x 7 x 100 = 49 x 100 = 4 900</a:t>
            </a:r>
          </a:p>
        </p:txBody>
      </p:sp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id="{ABDBB748-FD60-B73F-A282-F099730A19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4" t="20719" r="14213" b="32933"/>
          <a:stretch/>
        </p:blipFill>
        <p:spPr>
          <a:xfrm>
            <a:off x="13495030" y="1001513"/>
            <a:ext cx="3689597" cy="4593043"/>
          </a:xfrm>
          <a:prstGeom prst="rect">
            <a:avLst/>
          </a:prstGeom>
        </p:spPr>
      </p:pic>
      <p:pic>
        <p:nvPicPr>
          <p:cNvPr id="7" name="mỳ trứng">
            <a:extLst>
              <a:ext uri="{FF2B5EF4-FFF2-40B4-BE49-F238E27FC236}">
                <a16:creationId xmlns:a16="http://schemas.microsoft.com/office/drawing/2014/main" id="{A3198EAE-0C39-1D09-84BC-17FA81A77A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4" t="82627" r="56012" b="-314"/>
          <a:stretch/>
        </p:blipFill>
        <p:spPr>
          <a:xfrm>
            <a:off x="15363201" y="7572093"/>
            <a:ext cx="2326350" cy="25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19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TextBox 5"/>
          <p:cNvSpPr txBox="1"/>
          <p:nvPr/>
        </p:nvSpPr>
        <p:spPr>
          <a:xfrm>
            <a:off x="6935561" y="554857"/>
            <a:ext cx="1785068" cy="180598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ctr">
              <a:lnSpc>
                <a:spcPts val="700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-803307" y="-985123"/>
            <a:ext cx="3664013" cy="3564086"/>
          </a:xfrm>
          <a:custGeom>
            <a:avLst/>
            <a:gdLst/>
            <a:ahLst/>
            <a:cxnLst/>
            <a:rect l="l" t="t" r="r" b="b"/>
            <a:pathLst>
              <a:path w="3664013" h="3564086">
                <a:moveTo>
                  <a:pt x="0" y="0"/>
                </a:moveTo>
                <a:lnTo>
                  <a:pt x="3664014" y="0"/>
                </a:lnTo>
                <a:lnTo>
                  <a:pt x="3664014" y="3564086"/>
                </a:lnTo>
                <a:lnTo>
                  <a:pt x="0" y="35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5" name="Freeform 4">
            <a:extLst>
              <a:ext uri="{FF2B5EF4-FFF2-40B4-BE49-F238E27FC236}">
                <a16:creationId xmlns:a16="http://schemas.microsoft.com/office/drawing/2014/main" id="{61BAA42A-7268-5128-8C63-2707457D7A90}"/>
              </a:ext>
            </a:extLst>
          </p:cNvPr>
          <p:cNvSpPr/>
          <p:nvPr/>
        </p:nvSpPr>
        <p:spPr>
          <a:xfrm>
            <a:off x="685800" y="342900"/>
            <a:ext cx="16992600" cy="9601200"/>
          </a:xfrm>
          <a:custGeom>
            <a:avLst/>
            <a:gdLst/>
            <a:ahLst/>
            <a:cxnLst/>
            <a:rect l="l" t="t" r="r" b="b"/>
            <a:pathLst>
              <a:path w="4819745" h="2900923">
                <a:moveTo>
                  <a:pt x="24868" y="0"/>
                </a:moveTo>
                <a:lnTo>
                  <a:pt x="4794878" y="0"/>
                </a:lnTo>
                <a:cubicBezTo>
                  <a:pt x="4808612" y="0"/>
                  <a:pt x="4819745" y="11134"/>
                  <a:pt x="4819745" y="24868"/>
                </a:cubicBezTo>
                <a:lnTo>
                  <a:pt x="4819745" y="2876056"/>
                </a:lnTo>
                <a:cubicBezTo>
                  <a:pt x="4819745" y="2889790"/>
                  <a:pt x="4808612" y="2900923"/>
                  <a:pt x="4794878" y="2900923"/>
                </a:cubicBezTo>
                <a:lnTo>
                  <a:pt x="24868" y="2900923"/>
                </a:lnTo>
                <a:cubicBezTo>
                  <a:pt x="11134" y="2900923"/>
                  <a:pt x="0" y="2889790"/>
                  <a:pt x="0" y="2876056"/>
                </a:cubicBezTo>
                <a:lnTo>
                  <a:pt x="0" y="24868"/>
                </a:lnTo>
                <a:cubicBezTo>
                  <a:pt x="0" y="11134"/>
                  <a:pt x="11134" y="0"/>
                  <a:pt x="24868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VN" dirty="0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20BD698E-5CE0-BBA3-D307-BCF995BCC0B7}"/>
              </a:ext>
            </a:extLst>
          </p:cNvPr>
          <p:cNvSpPr/>
          <p:nvPr/>
        </p:nvSpPr>
        <p:spPr>
          <a:xfrm>
            <a:off x="16163156" y="914627"/>
            <a:ext cx="912582" cy="228145"/>
          </a:xfrm>
          <a:custGeom>
            <a:avLst/>
            <a:gdLst/>
            <a:ahLst/>
            <a:cxnLst/>
            <a:rect l="l" t="t" r="r" b="b"/>
            <a:pathLst>
              <a:path w="912582" h="228145">
                <a:moveTo>
                  <a:pt x="0" y="0"/>
                </a:moveTo>
                <a:lnTo>
                  <a:pt x="912581" y="0"/>
                </a:lnTo>
                <a:lnTo>
                  <a:pt x="912581" y="228146"/>
                </a:lnTo>
                <a:lnTo>
                  <a:pt x="0" y="2281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7DA0A2B-E2E3-922F-8274-ABADDF13A220}"/>
              </a:ext>
            </a:extLst>
          </p:cNvPr>
          <p:cNvGrpSpPr/>
          <p:nvPr/>
        </p:nvGrpSpPr>
        <p:grpSpPr>
          <a:xfrm>
            <a:off x="2590800" y="5448300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726A987-DE67-0AF9-0B4E-A9026E6EAFA5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A2EA2D04-F1A8-36B7-2ADB-6C320184E377}"/>
              </a:ext>
            </a:extLst>
          </p:cNvPr>
          <p:cNvGrpSpPr/>
          <p:nvPr/>
        </p:nvGrpSpPr>
        <p:grpSpPr>
          <a:xfrm>
            <a:off x="10211227" y="5448300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167F3CC-D45C-69F8-1975-A15CE983A50E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61" name="Group 19">
            <a:extLst>
              <a:ext uri="{FF2B5EF4-FFF2-40B4-BE49-F238E27FC236}">
                <a16:creationId xmlns:a16="http://schemas.microsoft.com/office/drawing/2014/main" id="{8F38ACB1-11DF-000B-6494-EE606ABB030D}"/>
              </a:ext>
            </a:extLst>
          </p:cNvPr>
          <p:cNvGrpSpPr/>
          <p:nvPr/>
        </p:nvGrpSpPr>
        <p:grpSpPr>
          <a:xfrm>
            <a:off x="10211227" y="6812438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3999A9DC-43E2-A926-AD03-8E06A3C72E11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E16E570-1DB5-DBE5-7EF5-51C73FFB95A2}"/>
              </a:ext>
            </a:extLst>
          </p:cNvPr>
          <p:cNvGrpSpPr/>
          <p:nvPr/>
        </p:nvGrpSpPr>
        <p:grpSpPr>
          <a:xfrm>
            <a:off x="2590800" y="6812438"/>
            <a:ext cx="5170365" cy="823276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64" name="Group 19">
              <a:extLst>
                <a:ext uri="{FF2B5EF4-FFF2-40B4-BE49-F238E27FC236}">
                  <a16:creationId xmlns:a16="http://schemas.microsoft.com/office/drawing/2014/main" id="{E1613BF8-A494-BB42-EE26-1F61CEE8707F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A83415C4-868B-C817-8C58-D1F8FE5A4D95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65" name="TextBox 26">
              <a:extLst>
                <a:ext uri="{FF2B5EF4-FFF2-40B4-BE49-F238E27FC236}">
                  <a16:creationId xmlns:a16="http://schemas.microsoft.com/office/drawing/2014/main" id="{4DC14700-3EFE-1EE4-3CDA-DF4677C62D12}"/>
                </a:ext>
              </a:extLst>
            </p:cNvPr>
            <p:cNvSpPr txBox="1"/>
            <p:nvPr/>
          </p:nvSpPr>
          <p:spPr>
            <a:xfrm>
              <a:off x="2906056" y="7612384"/>
              <a:ext cx="4500230" cy="41690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C. 3 820</a:t>
              </a:r>
            </a:p>
          </p:txBody>
        </p:sp>
      </p:grpSp>
      <p:sp>
        <p:nvSpPr>
          <p:cNvPr id="67" name="TextBox 26">
            <a:extLst>
              <a:ext uri="{FF2B5EF4-FFF2-40B4-BE49-F238E27FC236}">
                <a16:creationId xmlns:a16="http://schemas.microsoft.com/office/drawing/2014/main" id="{AA4E15AC-C54A-F32B-F107-23D0050482FA}"/>
              </a:ext>
            </a:extLst>
          </p:cNvPr>
          <p:cNvSpPr txBox="1"/>
          <p:nvPr/>
        </p:nvSpPr>
        <p:spPr>
          <a:xfrm>
            <a:off x="3337216" y="5771766"/>
            <a:ext cx="372971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3 082</a:t>
            </a:r>
          </a:p>
        </p:txBody>
      </p:sp>
      <p:sp>
        <p:nvSpPr>
          <p:cNvPr id="68" name="TextBox 26">
            <a:extLst>
              <a:ext uri="{FF2B5EF4-FFF2-40B4-BE49-F238E27FC236}">
                <a16:creationId xmlns:a16="http://schemas.microsoft.com/office/drawing/2014/main" id="{2413BBD8-92CD-D6B7-99A8-386369E86074}"/>
              </a:ext>
            </a:extLst>
          </p:cNvPr>
          <p:cNvSpPr txBox="1"/>
          <p:nvPr/>
        </p:nvSpPr>
        <p:spPr>
          <a:xfrm>
            <a:off x="11034448" y="5771766"/>
            <a:ext cx="382455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3 028</a:t>
            </a:r>
          </a:p>
        </p:txBody>
      </p:sp>
      <p:sp>
        <p:nvSpPr>
          <p:cNvPr id="69" name="TextBox 26">
            <a:extLst>
              <a:ext uri="{FF2B5EF4-FFF2-40B4-BE49-F238E27FC236}">
                <a16:creationId xmlns:a16="http://schemas.microsoft.com/office/drawing/2014/main" id="{6A9728F4-041C-63EA-C9DD-F892022ABDC2}"/>
              </a:ext>
            </a:extLst>
          </p:cNvPr>
          <p:cNvSpPr txBox="1"/>
          <p:nvPr/>
        </p:nvSpPr>
        <p:spPr>
          <a:xfrm>
            <a:off x="11034448" y="7181910"/>
            <a:ext cx="333086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D. 3 280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237AE1D-C749-4EEE-2F4F-A2224492EA6A}"/>
              </a:ext>
            </a:extLst>
          </p:cNvPr>
          <p:cNvGrpSpPr/>
          <p:nvPr/>
        </p:nvGrpSpPr>
        <p:grpSpPr>
          <a:xfrm>
            <a:off x="10227653" y="6823574"/>
            <a:ext cx="5170365" cy="823276"/>
            <a:chOff x="2133600" y="7269638"/>
            <a:chExt cx="6344569" cy="823276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71" name="Group 19">
              <a:extLst>
                <a:ext uri="{FF2B5EF4-FFF2-40B4-BE49-F238E27FC236}">
                  <a16:creationId xmlns:a16="http://schemas.microsoft.com/office/drawing/2014/main" id="{3F8CAC08-84D4-EC67-89FE-6D065FFB1A0B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91EAB198-54DD-C016-84B3-7E357365DC7D}"/>
                  </a:ext>
                </a:extLst>
              </p:cNvPr>
              <p:cNvSpPr/>
              <p:nvPr/>
            </p:nvSpPr>
            <p:spPr>
              <a:xfrm>
                <a:off x="0" y="0"/>
                <a:ext cx="1474938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VN" dirty="0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2D785E8-BC5C-4944-39F4-30DB0A0EC2B8}"/>
                </a:ext>
              </a:extLst>
            </p:cNvPr>
            <p:cNvSpPr txBox="1"/>
            <p:nvPr/>
          </p:nvSpPr>
          <p:spPr>
            <a:xfrm>
              <a:off x="2906054" y="7612383"/>
              <a:ext cx="4837336" cy="41690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D. 3 280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65D2BD2B-5FA6-4839-DEAA-B4E89885AA7A}"/>
              </a:ext>
            </a:extLst>
          </p:cNvPr>
          <p:cNvSpPr txBox="1"/>
          <p:nvPr/>
        </p:nvSpPr>
        <p:spPr>
          <a:xfrm>
            <a:off x="5517881" y="2142727"/>
            <a:ext cx="7252237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34 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– 12 x 10</a:t>
            </a:r>
            <a:endParaRPr lang="en-VN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id="{B239402B-8914-FEF2-9DC1-12BE7761178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4" t="20719" r="14213" b="32933"/>
          <a:stretch/>
        </p:blipFill>
        <p:spPr>
          <a:xfrm>
            <a:off x="13495030" y="1001513"/>
            <a:ext cx="3689597" cy="4593043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39EF66EC-DFD7-DD78-CC5B-4D6C7CCBF9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t="21297" r="35458" b="34898"/>
          <a:stretch/>
        </p:blipFill>
        <p:spPr>
          <a:xfrm>
            <a:off x="685800" y="879398"/>
            <a:ext cx="3875797" cy="3939992"/>
          </a:xfrm>
          <a:prstGeom prst="rect">
            <a:avLst/>
          </a:prstGeom>
        </p:spPr>
      </p:pic>
      <p:pic>
        <p:nvPicPr>
          <p:cNvPr id="8" name="cua hấp">
            <a:extLst>
              <a:ext uri="{FF2B5EF4-FFF2-40B4-BE49-F238E27FC236}">
                <a16:creationId xmlns:a16="http://schemas.microsoft.com/office/drawing/2014/main" id="{CD33B5DD-FC33-A3A4-3632-E987308491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t="80760" r="74522" b="-992"/>
          <a:stretch/>
        </p:blipFill>
        <p:spPr>
          <a:xfrm>
            <a:off x="439939" y="7422079"/>
            <a:ext cx="3110653" cy="29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293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2820449" y="1139561"/>
            <a:ext cx="12407350" cy="7661539"/>
          </a:xfrm>
          <a:custGeom>
            <a:avLst/>
            <a:gdLst/>
            <a:ahLst/>
            <a:cxnLst/>
            <a:rect l="l" t="t" r="r" b="b"/>
            <a:pathLst>
              <a:path w="10236748" h="6321192">
                <a:moveTo>
                  <a:pt x="0" y="0"/>
                </a:moveTo>
                <a:lnTo>
                  <a:pt x="10236748" y="0"/>
                </a:lnTo>
                <a:lnTo>
                  <a:pt x="10236748" y="6321192"/>
                </a:lnTo>
                <a:lnTo>
                  <a:pt x="0" y="6321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4" name="Group 4"/>
          <p:cNvGrpSpPr/>
          <p:nvPr/>
        </p:nvGrpSpPr>
        <p:grpSpPr>
          <a:xfrm>
            <a:off x="2180245" y="474197"/>
            <a:ext cx="6613041" cy="2061597"/>
            <a:chOff x="0" y="0"/>
            <a:chExt cx="1962273" cy="611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683888">
            <a:off x="15795774" y="5997879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 rot="1683888">
            <a:off x="-747776" y="-928825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5" y="0"/>
                </a:lnTo>
                <a:lnTo>
                  <a:pt x="2635955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5" name="Freeform 15"/>
          <p:cNvSpPr/>
          <p:nvPr/>
        </p:nvSpPr>
        <p:spPr>
          <a:xfrm>
            <a:off x="14738540" y="6683155"/>
            <a:ext cx="1529987" cy="2527005"/>
          </a:xfrm>
          <a:custGeom>
            <a:avLst/>
            <a:gdLst/>
            <a:ahLst/>
            <a:cxnLst/>
            <a:rect l="l" t="t" r="r" b="b"/>
            <a:pathLst>
              <a:path w="1529987" h="2527005">
                <a:moveTo>
                  <a:pt x="0" y="0"/>
                </a:moveTo>
                <a:lnTo>
                  <a:pt x="1529986" y="0"/>
                </a:lnTo>
                <a:lnTo>
                  <a:pt x="1529986" y="2527005"/>
                </a:lnTo>
                <a:lnTo>
                  <a:pt x="0" y="25270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7" name="TextBox 17"/>
          <p:cNvSpPr txBox="1"/>
          <p:nvPr/>
        </p:nvSpPr>
        <p:spPr>
          <a:xfrm>
            <a:off x="2382133" y="906628"/>
            <a:ext cx="6355054" cy="1133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31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9" name="Freeform 29"/>
          <p:cNvSpPr/>
          <p:nvPr/>
        </p:nvSpPr>
        <p:spPr>
          <a:xfrm rot="1683888">
            <a:off x="420659" y="7510961"/>
            <a:ext cx="1264432" cy="3673564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FFBC24-0681-E331-C922-01407CEDB25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t="26051" r="4215"/>
          <a:stretch/>
        </p:blipFill>
        <p:spPr>
          <a:xfrm>
            <a:off x="3720694" y="2693957"/>
            <a:ext cx="10497177" cy="5463044"/>
          </a:xfrm>
          <a:prstGeom prst="rect">
            <a:avLst/>
          </a:prstGeom>
        </p:spPr>
      </p:pic>
      <p:grpSp>
        <p:nvGrpSpPr>
          <p:cNvPr id="31" name="Group 16">
            <a:extLst>
              <a:ext uri="{FF2B5EF4-FFF2-40B4-BE49-F238E27FC236}">
                <a16:creationId xmlns:a16="http://schemas.microsoft.com/office/drawing/2014/main" id="{9D321E7D-4A56-4AB2-841C-4A65D4531DB3}"/>
              </a:ext>
            </a:extLst>
          </p:cNvPr>
          <p:cNvGrpSpPr/>
          <p:nvPr/>
        </p:nvGrpSpPr>
        <p:grpSpPr>
          <a:xfrm>
            <a:off x="10442232" y="1285977"/>
            <a:ext cx="5223883" cy="838200"/>
            <a:chOff x="0" y="0"/>
            <a:chExt cx="1962273" cy="611733"/>
          </a:xfrm>
        </p:grpSpPr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8993CBB2-751E-4A8C-18FB-C3D53A825BC4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ADF83F11-594D-01E6-3124-E2B5281AA33A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19">
            <a:extLst>
              <a:ext uri="{FF2B5EF4-FFF2-40B4-BE49-F238E27FC236}">
                <a16:creationId xmlns:a16="http://schemas.microsoft.com/office/drawing/2014/main" id="{93A7B017-BD00-7BDD-9B39-8A01652D2167}"/>
              </a:ext>
            </a:extLst>
          </p:cNvPr>
          <p:cNvSpPr txBox="1"/>
          <p:nvPr/>
        </p:nvSpPr>
        <p:spPr>
          <a:xfrm>
            <a:off x="10640796" y="1399980"/>
            <a:ext cx="502531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7" grpId="0"/>
      <p:bldP spid="29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TextBox 5"/>
          <p:cNvSpPr txBox="1"/>
          <p:nvPr/>
        </p:nvSpPr>
        <p:spPr>
          <a:xfrm>
            <a:off x="6935561" y="554857"/>
            <a:ext cx="1785068" cy="180598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ctr">
              <a:lnSpc>
                <a:spcPts val="700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-803307" y="-985123"/>
            <a:ext cx="3664013" cy="3564086"/>
          </a:xfrm>
          <a:custGeom>
            <a:avLst/>
            <a:gdLst/>
            <a:ahLst/>
            <a:cxnLst/>
            <a:rect l="l" t="t" r="r" b="b"/>
            <a:pathLst>
              <a:path w="3664013" h="3564086">
                <a:moveTo>
                  <a:pt x="0" y="0"/>
                </a:moveTo>
                <a:lnTo>
                  <a:pt x="3664014" y="0"/>
                </a:lnTo>
                <a:lnTo>
                  <a:pt x="3664014" y="3564086"/>
                </a:lnTo>
                <a:lnTo>
                  <a:pt x="0" y="35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5" name="Freeform 4">
            <a:extLst>
              <a:ext uri="{FF2B5EF4-FFF2-40B4-BE49-F238E27FC236}">
                <a16:creationId xmlns:a16="http://schemas.microsoft.com/office/drawing/2014/main" id="{61BAA42A-7268-5128-8C63-2707457D7A90}"/>
              </a:ext>
            </a:extLst>
          </p:cNvPr>
          <p:cNvSpPr/>
          <p:nvPr/>
        </p:nvSpPr>
        <p:spPr>
          <a:xfrm>
            <a:off x="685800" y="342900"/>
            <a:ext cx="16992600" cy="9601200"/>
          </a:xfrm>
          <a:custGeom>
            <a:avLst/>
            <a:gdLst/>
            <a:ahLst/>
            <a:cxnLst/>
            <a:rect l="l" t="t" r="r" b="b"/>
            <a:pathLst>
              <a:path w="4819745" h="2900923">
                <a:moveTo>
                  <a:pt x="24868" y="0"/>
                </a:moveTo>
                <a:lnTo>
                  <a:pt x="4794878" y="0"/>
                </a:lnTo>
                <a:cubicBezTo>
                  <a:pt x="4808612" y="0"/>
                  <a:pt x="4819745" y="11134"/>
                  <a:pt x="4819745" y="24868"/>
                </a:cubicBezTo>
                <a:lnTo>
                  <a:pt x="4819745" y="2876056"/>
                </a:lnTo>
                <a:cubicBezTo>
                  <a:pt x="4819745" y="2889790"/>
                  <a:pt x="4808612" y="2900923"/>
                  <a:pt x="4794878" y="2900923"/>
                </a:cubicBezTo>
                <a:lnTo>
                  <a:pt x="24868" y="2900923"/>
                </a:lnTo>
                <a:cubicBezTo>
                  <a:pt x="11134" y="2900923"/>
                  <a:pt x="0" y="2889790"/>
                  <a:pt x="0" y="2876056"/>
                </a:cubicBezTo>
                <a:lnTo>
                  <a:pt x="0" y="24868"/>
                </a:lnTo>
                <a:cubicBezTo>
                  <a:pt x="0" y="11134"/>
                  <a:pt x="11134" y="0"/>
                  <a:pt x="24868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VN" dirty="0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20BD698E-5CE0-BBA3-D307-BCF995BCC0B7}"/>
              </a:ext>
            </a:extLst>
          </p:cNvPr>
          <p:cNvSpPr/>
          <p:nvPr/>
        </p:nvSpPr>
        <p:spPr>
          <a:xfrm>
            <a:off x="16163156" y="914627"/>
            <a:ext cx="912582" cy="228145"/>
          </a:xfrm>
          <a:custGeom>
            <a:avLst/>
            <a:gdLst/>
            <a:ahLst/>
            <a:cxnLst/>
            <a:rect l="l" t="t" r="r" b="b"/>
            <a:pathLst>
              <a:path w="912582" h="228145">
                <a:moveTo>
                  <a:pt x="0" y="0"/>
                </a:moveTo>
                <a:lnTo>
                  <a:pt x="912581" y="0"/>
                </a:lnTo>
                <a:lnTo>
                  <a:pt x="912581" y="228146"/>
                </a:lnTo>
                <a:lnTo>
                  <a:pt x="0" y="2281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7DA0A2B-E2E3-922F-8274-ABADDF13A220}"/>
              </a:ext>
            </a:extLst>
          </p:cNvPr>
          <p:cNvGrpSpPr/>
          <p:nvPr/>
        </p:nvGrpSpPr>
        <p:grpSpPr>
          <a:xfrm>
            <a:off x="2590800" y="5448300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726A987-DE67-0AF9-0B4E-A9026E6EAFA5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A2EA2D04-F1A8-36B7-2ADB-6C320184E377}"/>
              </a:ext>
            </a:extLst>
          </p:cNvPr>
          <p:cNvGrpSpPr/>
          <p:nvPr/>
        </p:nvGrpSpPr>
        <p:grpSpPr>
          <a:xfrm>
            <a:off x="10211227" y="5448300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167F3CC-D45C-69F8-1975-A15CE983A50E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61" name="Group 19">
            <a:extLst>
              <a:ext uri="{FF2B5EF4-FFF2-40B4-BE49-F238E27FC236}">
                <a16:creationId xmlns:a16="http://schemas.microsoft.com/office/drawing/2014/main" id="{8F38ACB1-11DF-000B-6494-EE606ABB030D}"/>
              </a:ext>
            </a:extLst>
          </p:cNvPr>
          <p:cNvGrpSpPr/>
          <p:nvPr/>
        </p:nvGrpSpPr>
        <p:grpSpPr>
          <a:xfrm>
            <a:off x="10211227" y="6812438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3999A9DC-43E2-A926-AD03-8E06A3C72E11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E16E570-1DB5-DBE5-7EF5-51C73FFB95A2}"/>
              </a:ext>
            </a:extLst>
          </p:cNvPr>
          <p:cNvGrpSpPr/>
          <p:nvPr/>
        </p:nvGrpSpPr>
        <p:grpSpPr>
          <a:xfrm>
            <a:off x="2590800" y="6812438"/>
            <a:ext cx="5170365" cy="823276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64" name="Group 19">
              <a:extLst>
                <a:ext uri="{FF2B5EF4-FFF2-40B4-BE49-F238E27FC236}">
                  <a16:creationId xmlns:a16="http://schemas.microsoft.com/office/drawing/2014/main" id="{E1613BF8-A494-BB42-EE26-1F61CEE8707F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A83415C4-868B-C817-8C58-D1F8FE5A4D95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65" name="TextBox 26">
              <a:extLst>
                <a:ext uri="{FF2B5EF4-FFF2-40B4-BE49-F238E27FC236}">
                  <a16:creationId xmlns:a16="http://schemas.microsoft.com/office/drawing/2014/main" id="{4DC14700-3EFE-1EE4-3CDA-DF4677C62D12}"/>
                </a:ext>
              </a:extLst>
            </p:cNvPr>
            <p:cNvSpPr txBox="1"/>
            <p:nvPr/>
          </p:nvSpPr>
          <p:spPr>
            <a:xfrm>
              <a:off x="2906056" y="7612384"/>
              <a:ext cx="4500230" cy="41690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C. 163 000</a:t>
              </a:r>
            </a:p>
          </p:txBody>
        </p:sp>
      </p:grpSp>
      <p:sp>
        <p:nvSpPr>
          <p:cNvPr id="67" name="TextBox 26">
            <a:extLst>
              <a:ext uri="{FF2B5EF4-FFF2-40B4-BE49-F238E27FC236}">
                <a16:creationId xmlns:a16="http://schemas.microsoft.com/office/drawing/2014/main" id="{AA4E15AC-C54A-F32B-F107-23D0050482FA}"/>
              </a:ext>
            </a:extLst>
          </p:cNvPr>
          <p:cNvSpPr txBox="1"/>
          <p:nvPr/>
        </p:nvSpPr>
        <p:spPr>
          <a:xfrm>
            <a:off x="3337216" y="5771766"/>
            <a:ext cx="372971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16 300</a:t>
            </a:r>
          </a:p>
        </p:txBody>
      </p:sp>
      <p:sp>
        <p:nvSpPr>
          <p:cNvPr id="68" name="TextBox 26">
            <a:extLst>
              <a:ext uri="{FF2B5EF4-FFF2-40B4-BE49-F238E27FC236}">
                <a16:creationId xmlns:a16="http://schemas.microsoft.com/office/drawing/2014/main" id="{2413BBD8-92CD-D6B7-99A8-386369E86074}"/>
              </a:ext>
            </a:extLst>
          </p:cNvPr>
          <p:cNvSpPr txBox="1"/>
          <p:nvPr/>
        </p:nvSpPr>
        <p:spPr>
          <a:xfrm>
            <a:off x="11034448" y="5771766"/>
            <a:ext cx="382455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1 630</a:t>
            </a:r>
          </a:p>
        </p:txBody>
      </p:sp>
      <p:sp>
        <p:nvSpPr>
          <p:cNvPr id="69" name="TextBox 26">
            <a:extLst>
              <a:ext uri="{FF2B5EF4-FFF2-40B4-BE49-F238E27FC236}">
                <a16:creationId xmlns:a16="http://schemas.microsoft.com/office/drawing/2014/main" id="{6A9728F4-041C-63EA-C9DD-F892022ABDC2}"/>
              </a:ext>
            </a:extLst>
          </p:cNvPr>
          <p:cNvSpPr txBox="1"/>
          <p:nvPr/>
        </p:nvSpPr>
        <p:spPr>
          <a:xfrm>
            <a:off x="11034448" y="7181910"/>
            <a:ext cx="333086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D. 16 030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237AE1D-C749-4EEE-2F4F-A2224492EA6A}"/>
              </a:ext>
            </a:extLst>
          </p:cNvPr>
          <p:cNvGrpSpPr/>
          <p:nvPr/>
        </p:nvGrpSpPr>
        <p:grpSpPr>
          <a:xfrm>
            <a:off x="2608458" y="5448300"/>
            <a:ext cx="5170365" cy="823276"/>
            <a:chOff x="2133600" y="7269638"/>
            <a:chExt cx="6344569" cy="823276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71" name="Group 19">
              <a:extLst>
                <a:ext uri="{FF2B5EF4-FFF2-40B4-BE49-F238E27FC236}">
                  <a16:creationId xmlns:a16="http://schemas.microsoft.com/office/drawing/2014/main" id="{3F8CAC08-84D4-EC67-89FE-6D065FFB1A0B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91EAB198-54DD-C016-84B3-7E357365DC7D}"/>
                  </a:ext>
                </a:extLst>
              </p:cNvPr>
              <p:cNvSpPr/>
              <p:nvPr/>
            </p:nvSpPr>
            <p:spPr>
              <a:xfrm>
                <a:off x="0" y="0"/>
                <a:ext cx="1474938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VN" dirty="0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2D785E8-BC5C-4944-39F4-30DB0A0EC2B8}"/>
                </a:ext>
              </a:extLst>
            </p:cNvPr>
            <p:cNvSpPr txBox="1"/>
            <p:nvPr/>
          </p:nvSpPr>
          <p:spPr>
            <a:xfrm>
              <a:off x="2906054" y="7612383"/>
              <a:ext cx="4837336" cy="41690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A. 16 300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DCCBCAD-A3C7-BA50-E2E5-A6D9DA4EE0CD}"/>
              </a:ext>
            </a:extLst>
          </p:cNvPr>
          <p:cNvSpPr txBox="1"/>
          <p:nvPr/>
        </p:nvSpPr>
        <p:spPr>
          <a:xfrm>
            <a:off x="4404360" y="1948014"/>
            <a:ext cx="955548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163 x 100 = ?</a:t>
            </a:r>
          </a:p>
        </p:txBody>
      </p:sp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id="{A22BBF96-65E1-2E78-A5AA-4CFFA0E9DC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4" t="20719" r="14213" b="32933"/>
          <a:stretch/>
        </p:blipFill>
        <p:spPr>
          <a:xfrm>
            <a:off x="13495030" y="1001513"/>
            <a:ext cx="3689597" cy="4593043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7E5F06DA-CE14-5CBA-A23A-BB9CAFE596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t="21297" r="35458" b="34898"/>
          <a:stretch/>
        </p:blipFill>
        <p:spPr>
          <a:xfrm>
            <a:off x="685800" y="879398"/>
            <a:ext cx="3875797" cy="3939992"/>
          </a:xfrm>
          <a:prstGeom prst="rect">
            <a:avLst/>
          </a:prstGeom>
        </p:spPr>
      </p:pic>
      <p:pic>
        <p:nvPicPr>
          <p:cNvPr id="8" name="gà rán">
            <a:extLst>
              <a:ext uri="{FF2B5EF4-FFF2-40B4-BE49-F238E27FC236}">
                <a16:creationId xmlns:a16="http://schemas.microsoft.com/office/drawing/2014/main" id="{0ED7806E-08FF-68AD-D5EE-3C6D0706284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82775" r="86547" b="1895"/>
          <a:stretch/>
        </p:blipFill>
        <p:spPr>
          <a:xfrm>
            <a:off x="14779487" y="7870289"/>
            <a:ext cx="2767338" cy="20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851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TextBox 5"/>
          <p:cNvSpPr txBox="1"/>
          <p:nvPr/>
        </p:nvSpPr>
        <p:spPr>
          <a:xfrm>
            <a:off x="6935561" y="554857"/>
            <a:ext cx="1785068" cy="180598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ctr">
              <a:lnSpc>
                <a:spcPts val="700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-803307" y="-985123"/>
            <a:ext cx="3664013" cy="3564086"/>
          </a:xfrm>
          <a:custGeom>
            <a:avLst/>
            <a:gdLst/>
            <a:ahLst/>
            <a:cxnLst/>
            <a:rect l="l" t="t" r="r" b="b"/>
            <a:pathLst>
              <a:path w="3664013" h="3564086">
                <a:moveTo>
                  <a:pt x="0" y="0"/>
                </a:moveTo>
                <a:lnTo>
                  <a:pt x="3664014" y="0"/>
                </a:lnTo>
                <a:lnTo>
                  <a:pt x="3664014" y="3564086"/>
                </a:lnTo>
                <a:lnTo>
                  <a:pt x="0" y="35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5" name="Freeform 4">
            <a:extLst>
              <a:ext uri="{FF2B5EF4-FFF2-40B4-BE49-F238E27FC236}">
                <a16:creationId xmlns:a16="http://schemas.microsoft.com/office/drawing/2014/main" id="{61BAA42A-7268-5128-8C63-2707457D7A90}"/>
              </a:ext>
            </a:extLst>
          </p:cNvPr>
          <p:cNvSpPr/>
          <p:nvPr/>
        </p:nvSpPr>
        <p:spPr>
          <a:xfrm>
            <a:off x="685800" y="342900"/>
            <a:ext cx="16992600" cy="9601200"/>
          </a:xfrm>
          <a:custGeom>
            <a:avLst/>
            <a:gdLst/>
            <a:ahLst/>
            <a:cxnLst/>
            <a:rect l="l" t="t" r="r" b="b"/>
            <a:pathLst>
              <a:path w="4819745" h="2900923">
                <a:moveTo>
                  <a:pt x="24868" y="0"/>
                </a:moveTo>
                <a:lnTo>
                  <a:pt x="4794878" y="0"/>
                </a:lnTo>
                <a:cubicBezTo>
                  <a:pt x="4808612" y="0"/>
                  <a:pt x="4819745" y="11134"/>
                  <a:pt x="4819745" y="24868"/>
                </a:cubicBezTo>
                <a:lnTo>
                  <a:pt x="4819745" y="2876056"/>
                </a:lnTo>
                <a:cubicBezTo>
                  <a:pt x="4819745" y="2889790"/>
                  <a:pt x="4808612" y="2900923"/>
                  <a:pt x="4794878" y="2900923"/>
                </a:cubicBezTo>
                <a:lnTo>
                  <a:pt x="24868" y="2900923"/>
                </a:lnTo>
                <a:cubicBezTo>
                  <a:pt x="11134" y="2900923"/>
                  <a:pt x="0" y="2889790"/>
                  <a:pt x="0" y="2876056"/>
                </a:cubicBezTo>
                <a:lnTo>
                  <a:pt x="0" y="24868"/>
                </a:lnTo>
                <a:cubicBezTo>
                  <a:pt x="0" y="11134"/>
                  <a:pt x="11134" y="0"/>
                  <a:pt x="24868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VN" dirty="0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20BD698E-5CE0-BBA3-D307-BCF995BCC0B7}"/>
              </a:ext>
            </a:extLst>
          </p:cNvPr>
          <p:cNvSpPr/>
          <p:nvPr/>
        </p:nvSpPr>
        <p:spPr>
          <a:xfrm>
            <a:off x="16163156" y="914627"/>
            <a:ext cx="912582" cy="228145"/>
          </a:xfrm>
          <a:custGeom>
            <a:avLst/>
            <a:gdLst/>
            <a:ahLst/>
            <a:cxnLst/>
            <a:rect l="l" t="t" r="r" b="b"/>
            <a:pathLst>
              <a:path w="912582" h="228145">
                <a:moveTo>
                  <a:pt x="0" y="0"/>
                </a:moveTo>
                <a:lnTo>
                  <a:pt x="912581" y="0"/>
                </a:lnTo>
                <a:lnTo>
                  <a:pt x="912581" y="228146"/>
                </a:lnTo>
                <a:lnTo>
                  <a:pt x="0" y="2281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7DA0A2B-E2E3-922F-8274-ABADDF13A220}"/>
              </a:ext>
            </a:extLst>
          </p:cNvPr>
          <p:cNvGrpSpPr/>
          <p:nvPr/>
        </p:nvGrpSpPr>
        <p:grpSpPr>
          <a:xfrm>
            <a:off x="2590800" y="5448300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726A987-DE67-0AF9-0B4E-A9026E6EAFA5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A2EA2D04-F1A8-36B7-2ADB-6C320184E377}"/>
              </a:ext>
            </a:extLst>
          </p:cNvPr>
          <p:cNvGrpSpPr/>
          <p:nvPr/>
        </p:nvGrpSpPr>
        <p:grpSpPr>
          <a:xfrm>
            <a:off x="10211227" y="5448300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167F3CC-D45C-69F8-1975-A15CE983A50E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61" name="Group 19">
            <a:extLst>
              <a:ext uri="{FF2B5EF4-FFF2-40B4-BE49-F238E27FC236}">
                <a16:creationId xmlns:a16="http://schemas.microsoft.com/office/drawing/2014/main" id="{8F38ACB1-11DF-000B-6494-EE606ABB030D}"/>
              </a:ext>
            </a:extLst>
          </p:cNvPr>
          <p:cNvGrpSpPr/>
          <p:nvPr/>
        </p:nvGrpSpPr>
        <p:grpSpPr>
          <a:xfrm>
            <a:off x="10211227" y="6812438"/>
            <a:ext cx="5170365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3999A9DC-43E2-A926-AD03-8E06A3C72E11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E16E570-1DB5-DBE5-7EF5-51C73FFB95A2}"/>
              </a:ext>
            </a:extLst>
          </p:cNvPr>
          <p:cNvGrpSpPr/>
          <p:nvPr/>
        </p:nvGrpSpPr>
        <p:grpSpPr>
          <a:xfrm>
            <a:off x="2590800" y="6812438"/>
            <a:ext cx="5170365" cy="823276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64" name="Group 19">
              <a:extLst>
                <a:ext uri="{FF2B5EF4-FFF2-40B4-BE49-F238E27FC236}">
                  <a16:creationId xmlns:a16="http://schemas.microsoft.com/office/drawing/2014/main" id="{E1613BF8-A494-BB42-EE26-1F61CEE8707F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A83415C4-868B-C817-8C58-D1F8FE5A4D95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65" name="TextBox 26">
              <a:extLst>
                <a:ext uri="{FF2B5EF4-FFF2-40B4-BE49-F238E27FC236}">
                  <a16:creationId xmlns:a16="http://schemas.microsoft.com/office/drawing/2014/main" id="{4DC14700-3EFE-1EE4-3CDA-DF4677C62D12}"/>
                </a:ext>
              </a:extLst>
            </p:cNvPr>
            <p:cNvSpPr txBox="1"/>
            <p:nvPr/>
          </p:nvSpPr>
          <p:spPr>
            <a:xfrm>
              <a:off x="2906056" y="7612384"/>
              <a:ext cx="4500230" cy="41690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C. 6</a:t>
              </a:r>
            </a:p>
          </p:txBody>
        </p:sp>
      </p:grpSp>
      <p:sp>
        <p:nvSpPr>
          <p:cNvPr id="67" name="TextBox 26">
            <a:extLst>
              <a:ext uri="{FF2B5EF4-FFF2-40B4-BE49-F238E27FC236}">
                <a16:creationId xmlns:a16="http://schemas.microsoft.com/office/drawing/2014/main" id="{AA4E15AC-C54A-F32B-F107-23D0050482FA}"/>
              </a:ext>
            </a:extLst>
          </p:cNvPr>
          <p:cNvSpPr txBox="1"/>
          <p:nvPr/>
        </p:nvSpPr>
        <p:spPr>
          <a:xfrm>
            <a:off x="3337216" y="5771766"/>
            <a:ext cx="372971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8</a:t>
            </a:r>
          </a:p>
        </p:txBody>
      </p:sp>
      <p:sp>
        <p:nvSpPr>
          <p:cNvPr id="68" name="TextBox 26">
            <a:extLst>
              <a:ext uri="{FF2B5EF4-FFF2-40B4-BE49-F238E27FC236}">
                <a16:creationId xmlns:a16="http://schemas.microsoft.com/office/drawing/2014/main" id="{2413BBD8-92CD-D6B7-99A8-386369E86074}"/>
              </a:ext>
            </a:extLst>
          </p:cNvPr>
          <p:cNvSpPr txBox="1"/>
          <p:nvPr/>
        </p:nvSpPr>
        <p:spPr>
          <a:xfrm>
            <a:off x="11034448" y="5771766"/>
            <a:ext cx="382455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3</a:t>
            </a:r>
          </a:p>
        </p:txBody>
      </p:sp>
      <p:sp>
        <p:nvSpPr>
          <p:cNvPr id="69" name="TextBox 26">
            <a:extLst>
              <a:ext uri="{FF2B5EF4-FFF2-40B4-BE49-F238E27FC236}">
                <a16:creationId xmlns:a16="http://schemas.microsoft.com/office/drawing/2014/main" id="{6A9728F4-041C-63EA-C9DD-F892022ABDC2}"/>
              </a:ext>
            </a:extLst>
          </p:cNvPr>
          <p:cNvSpPr txBox="1"/>
          <p:nvPr/>
        </p:nvSpPr>
        <p:spPr>
          <a:xfrm>
            <a:off x="11034448" y="7181910"/>
            <a:ext cx="333086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D. 18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237AE1D-C749-4EEE-2F4F-A2224492EA6A}"/>
              </a:ext>
            </a:extLst>
          </p:cNvPr>
          <p:cNvGrpSpPr/>
          <p:nvPr/>
        </p:nvGrpSpPr>
        <p:grpSpPr>
          <a:xfrm>
            <a:off x="2590800" y="6802376"/>
            <a:ext cx="5170365" cy="823276"/>
            <a:chOff x="2133600" y="7269638"/>
            <a:chExt cx="6344569" cy="823276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71" name="Group 19">
              <a:extLst>
                <a:ext uri="{FF2B5EF4-FFF2-40B4-BE49-F238E27FC236}">
                  <a16:creationId xmlns:a16="http://schemas.microsoft.com/office/drawing/2014/main" id="{3F8CAC08-84D4-EC67-89FE-6D065FFB1A0B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91EAB198-54DD-C016-84B3-7E357365DC7D}"/>
                  </a:ext>
                </a:extLst>
              </p:cNvPr>
              <p:cNvSpPr/>
              <p:nvPr/>
            </p:nvSpPr>
            <p:spPr>
              <a:xfrm>
                <a:off x="0" y="0"/>
                <a:ext cx="1474938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VN" dirty="0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2D785E8-BC5C-4944-39F4-30DB0A0EC2B8}"/>
                </a:ext>
              </a:extLst>
            </p:cNvPr>
            <p:cNvSpPr txBox="1"/>
            <p:nvPr/>
          </p:nvSpPr>
          <p:spPr>
            <a:xfrm>
              <a:off x="2906054" y="7612383"/>
              <a:ext cx="4837336" cy="41690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C. 6 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A85E21DB-BAAE-74F1-B12D-AEA300E08542}"/>
              </a:ext>
            </a:extLst>
          </p:cNvPr>
          <p:cNvSpPr txBox="1"/>
          <p:nvPr/>
        </p:nvSpPr>
        <p:spPr>
          <a:xfrm>
            <a:off x="3205015" y="1527579"/>
            <a:ext cx="1187797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x 6 000 = 3 x ..?.. x 1 000 = 18 x 1 000 = 18 000</a:t>
            </a:r>
          </a:p>
        </p:txBody>
      </p:sp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83873758-6705-C740-853A-C4069EA6AB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4" t="20719" r="14213" b="32933"/>
          <a:stretch/>
        </p:blipFill>
        <p:spPr>
          <a:xfrm>
            <a:off x="14555566" y="536205"/>
            <a:ext cx="3689597" cy="4593043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62038B53-53B4-3B63-858B-AF6602D89C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t="21297" r="35458" b="34898"/>
          <a:stretch/>
        </p:blipFill>
        <p:spPr>
          <a:xfrm>
            <a:off x="-344531" y="752635"/>
            <a:ext cx="3875797" cy="3939992"/>
          </a:xfrm>
          <a:prstGeom prst="rect">
            <a:avLst/>
          </a:prstGeom>
        </p:spPr>
      </p:pic>
      <p:pic>
        <p:nvPicPr>
          <p:cNvPr id="6" name="thị bò nướng">
            <a:extLst>
              <a:ext uri="{FF2B5EF4-FFF2-40B4-BE49-F238E27FC236}">
                <a16:creationId xmlns:a16="http://schemas.microsoft.com/office/drawing/2014/main" id="{5C47ABA6-2E68-32DA-7276-95070E57EB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7" t="86334" r="42169" b="2049"/>
          <a:stretch/>
        </p:blipFill>
        <p:spPr>
          <a:xfrm>
            <a:off x="685800" y="8578152"/>
            <a:ext cx="2999516" cy="14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047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1028700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5" y="0"/>
                </a:lnTo>
                <a:lnTo>
                  <a:pt x="5060685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0585250" y="5037922"/>
            <a:ext cx="8716094" cy="5689232"/>
          </a:xfrm>
          <a:custGeom>
            <a:avLst/>
            <a:gdLst/>
            <a:ahLst/>
            <a:cxnLst/>
            <a:rect l="l" t="t" r="r" b="b"/>
            <a:pathLst>
              <a:path w="8716094" h="5689232">
                <a:moveTo>
                  <a:pt x="0" y="0"/>
                </a:moveTo>
                <a:lnTo>
                  <a:pt x="8716094" y="0"/>
                </a:lnTo>
                <a:lnTo>
                  <a:pt x="8716094" y="5689232"/>
                </a:lnTo>
                <a:lnTo>
                  <a:pt x="0" y="5689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6615357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4" y="0"/>
                </a:lnTo>
                <a:lnTo>
                  <a:pt x="5060684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6" name="Freeform 6"/>
          <p:cNvSpPr/>
          <p:nvPr/>
        </p:nvSpPr>
        <p:spPr>
          <a:xfrm>
            <a:off x="12198615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5" y="0"/>
                </a:lnTo>
                <a:lnTo>
                  <a:pt x="5060685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7" name="Freeform 7"/>
          <p:cNvSpPr/>
          <p:nvPr/>
        </p:nvSpPr>
        <p:spPr>
          <a:xfrm>
            <a:off x="4785953" y="472461"/>
            <a:ext cx="8716093" cy="1910409"/>
          </a:xfrm>
          <a:custGeom>
            <a:avLst/>
            <a:gdLst/>
            <a:ahLst/>
            <a:cxnLst/>
            <a:rect l="l" t="t" r="r" b="b"/>
            <a:pathLst>
              <a:path w="5060685" h="1910409">
                <a:moveTo>
                  <a:pt x="0" y="0"/>
                </a:moveTo>
                <a:lnTo>
                  <a:pt x="5060684" y="0"/>
                </a:lnTo>
                <a:lnTo>
                  <a:pt x="5060684" y="1910408"/>
                </a:lnTo>
                <a:lnTo>
                  <a:pt x="0" y="19104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 rot="7499656" flipV="1">
            <a:off x="4123323" y="2326829"/>
            <a:ext cx="2397621" cy="1083022"/>
          </a:xfrm>
          <a:custGeom>
            <a:avLst/>
            <a:gdLst/>
            <a:ahLst/>
            <a:cxnLst/>
            <a:rect l="l" t="t" r="r" b="b"/>
            <a:pathLst>
              <a:path w="2397621" h="1083022">
                <a:moveTo>
                  <a:pt x="0" y="1083022"/>
                </a:moveTo>
                <a:lnTo>
                  <a:pt x="2397621" y="1083022"/>
                </a:lnTo>
                <a:lnTo>
                  <a:pt x="2397621" y="0"/>
                </a:lnTo>
                <a:lnTo>
                  <a:pt x="0" y="0"/>
                </a:lnTo>
                <a:lnTo>
                  <a:pt x="0" y="108302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>
            <a:off x="4801738" y="4867306"/>
            <a:ext cx="1040792" cy="1080924"/>
          </a:xfrm>
          <a:custGeom>
            <a:avLst/>
            <a:gdLst/>
            <a:ahLst/>
            <a:cxnLst/>
            <a:rect l="l" t="t" r="r" b="b"/>
            <a:pathLst>
              <a:path w="1040792" h="1080924">
                <a:moveTo>
                  <a:pt x="0" y="0"/>
                </a:moveTo>
                <a:lnTo>
                  <a:pt x="1040791" y="0"/>
                </a:lnTo>
                <a:lnTo>
                  <a:pt x="1040791" y="1080924"/>
                </a:lnTo>
                <a:lnTo>
                  <a:pt x="0" y="1080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>
            <a:off x="10561487" y="4713549"/>
            <a:ext cx="840865" cy="1080924"/>
          </a:xfrm>
          <a:custGeom>
            <a:avLst/>
            <a:gdLst/>
            <a:ahLst/>
            <a:cxnLst/>
            <a:rect l="l" t="t" r="r" b="b"/>
            <a:pathLst>
              <a:path w="840865" h="1080924">
                <a:moveTo>
                  <a:pt x="0" y="0"/>
                </a:moveTo>
                <a:lnTo>
                  <a:pt x="840865" y="0"/>
                </a:lnTo>
                <a:lnTo>
                  <a:pt x="840865" y="1080924"/>
                </a:lnTo>
                <a:lnTo>
                  <a:pt x="0" y="10809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1" name="Freeform 11"/>
          <p:cNvSpPr/>
          <p:nvPr/>
        </p:nvSpPr>
        <p:spPr>
          <a:xfrm>
            <a:off x="16382135" y="4689391"/>
            <a:ext cx="877165" cy="1129240"/>
          </a:xfrm>
          <a:custGeom>
            <a:avLst/>
            <a:gdLst/>
            <a:ahLst/>
            <a:cxnLst/>
            <a:rect l="l" t="t" r="r" b="b"/>
            <a:pathLst>
              <a:path w="877165" h="1129240">
                <a:moveTo>
                  <a:pt x="0" y="0"/>
                </a:moveTo>
                <a:lnTo>
                  <a:pt x="877165" y="0"/>
                </a:lnTo>
                <a:lnTo>
                  <a:pt x="877165" y="1129240"/>
                </a:lnTo>
                <a:lnTo>
                  <a:pt x="0" y="11292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2" name="Freeform 12"/>
          <p:cNvSpPr/>
          <p:nvPr/>
        </p:nvSpPr>
        <p:spPr>
          <a:xfrm rot="-7473391" flipH="1" flipV="1">
            <a:off x="11765115" y="2328655"/>
            <a:ext cx="2397621" cy="1083022"/>
          </a:xfrm>
          <a:custGeom>
            <a:avLst/>
            <a:gdLst/>
            <a:ahLst/>
            <a:cxnLst/>
            <a:rect l="l" t="t" r="r" b="b"/>
            <a:pathLst>
              <a:path w="2397621" h="1083022">
                <a:moveTo>
                  <a:pt x="2397620" y="1083021"/>
                </a:moveTo>
                <a:lnTo>
                  <a:pt x="0" y="1083021"/>
                </a:lnTo>
                <a:lnTo>
                  <a:pt x="0" y="0"/>
                </a:lnTo>
                <a:lnTo>
                  <a:pt x="2397620" y="0"/>
                </a:lnTo>
                <a:lnTo>
                  <a:pt x="2397620" y="108302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3" name="Freeform 13"/>
          <p:cNvSpPr/>
          <p:nvPr/>
        </p:nvSpPr>
        <p:spPr>
          <a:xfrm rot="8446158">
            <a:off x="7319852" y="3066746"/>
            <a:ext cx="2927466" cy="1178230"/>
          </a:xfrm>
          <a:custGeom>
            <a:avLst/>
            <a:gdLst/>
            <a:ahLst/>
            <a:cxnLst/>
            <a:rect l="l" t="t" r="r" b="b"/>
            <a:pathLst>
              <a:path w="2069356" h="1178230">
                <a:moveTo>
                  <a:pt x="0" y="0"/>
                </a:moveTo>
                <a:lnTo>
                  <a:pt x="2069356" y="0"/>
                </a:lnTo>
                <a:lnTo>
                  <a:pt x="2069356" y="1178229"/>
                </a:lnTo>
                <a:lnTo>
                  <a:pt x="0" y="117822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8" name="TextBox 18"/>
          <p:cNvSpPr txBox="1"/>
          <p:nvPr/>
        </p:nvSpPr>
        <p:spPr>
          <a:xfrm>
            <a:off x="4785953" y="1094449"/>
            <a:ext cx="8716093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8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1" name="Freeform 21"/>
          <p:cNvSpPr/>
          <p:nvPr/>
        </p:nvSpPr>
        <p:spPr>
          <a:xfrm rot="7282648">
            <a:off x="-1792404" y="516566"/>
            <a:ext cx="5115649" cy="2818257"/>
          </a:xfrm>
          <a:custGeom>
            <a:avLst/>
            <a:gdLst/>
            <a:ahLst/>
            <a:cxnLst/>
            <a:rect l="l" t="t" r="r" b="b"/>
            <a:pathLst>
              <a:path w="5115649" h="2818257">
                <a:moveTo>
                  <a:pt x="0" y="0"/>
                </a:moveTo>
                <a:lnTo>
                  <a:pt x="5115649" y="0"/>
                </a:lnTo>
                <a:lnTo>
                  <a:pt x="5115649" y="2818257"/>
                </a:lnTo>
                <a:lnTo>
                  <a:pt x="0" y="281825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2" name="Freeform 22"/>
          <p:cNvSpPr/>
          <p:nvPr/>
        </p:nvSpPr>
        <p:spPr>
          <a:xfrm>
            <a:off x="15895616" y="8945111"/>
            <a:ext cx="2966186" cy="2885291"/>
          </a:xfrm>
          <a:custGeom>
            <a:avLst/>
            <a:gdLst/>
            <a:ahLst/>
            <a:cxnLst/>
            <a:rect l="l" t="t" r="r" b="b"/>
            <a:pathLst>
              <a:path w="2966186" h="2885291">
                <a:moveTo>
                  <a:pt x="0" y="0"/>
                </a:moveTo>
                <a:lnTo>
                  <a:pt x="2966187" y="0"/>
                </a:lnTo>
                <a:lnTo>
                  <a:pt x="2966187" y="2885290"/>
                </a:lnTo>
                <a:lnTo>
                  <a:pt x="0" y="288529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9865FBD2-6E44-C346-853C-0648C01BB0F4}"/>
              </a:ext>
            </a:extLst>
          </p:cNvPr>
          <p:cNvSpPr txBox="1"/>
          <p:nvPr/>
        </p:nvSpPr>
        <p:spPr>
          <a:xfrm>
            <a:off x="1506309" y="5465969"/>
            <a:ext cx="3889190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A527DB2D-D83E-FA48-7B63-DB2F602C86FB}"/>
              </a:ext>
            </a:extLst>
          </p:cNvPr>
          <p:cNvSpPr txBox="1"/>
          <p:nvPr/>
        </p:nvSpPr>
        <p:spPr>
          <a:xfrm>
            <a:off x="7050456" y="5417531"/>
            <a:ext cx="3958163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B63BF1B6-6C9F-2AB7-B76B-F0534090C936}"/>
              </a:ext>
            </a:extLst>
          </p:cNvPr>
          <p:cNvSpPr txBox="1"/>
          <p:nvPr/>
        </p:nvSpPr>
        <p:spPr>
          <a:xfrm>
            <a:off x="12356139" y="4488996"/>
            <a:ext cx="4745636" cy="3937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37 –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1905000" y="2218670"/>
            <a:ext cx="14097000" cy="6728287"/>
          </a:xfrm>
          <a:custGeom>
            <a:avLst/>
            <a:gdLst/>
            <a:ahLst/>
            <a:cxnLst/>
            <a:rect l="l" t="t" r="r" b="b"/>
            <a:pathLst>
              <a:path w="10896012" h="6728287">
                <a:moveTo>
                  <a:pt x="0" y="0"/>
                </a:moveTo>
                <a:lnTo>
                  <a:pt x="10896012" y="0"/>
                </a:lnTo>
                <a:lnTo>
                  <a:pt x="10896012" y="6728287"/>
                </a:lnTo>
                <a:lnTo>
                  <a:pt x="0" y="6728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 rot="-1244255">
            <a:off x="13574631" y="8650231"/>
            <a:ext cx="1064640" cy="1758415"/>
          </a:xfrm>
          <a:custGeom>
            <a:avLst/>
            <a:gdLst/>
            <a:ahLst/>
            <a:cxnLst/>
            <a:rect l="l" t="t" r="r" b="b"/>
            <a:pathLst>
              <a:path w="1064640" h="1758415">
                <a:moveTo>
                  <a:pt x="0" y="0"/>
                </a:moveTo>
                <a:lnTo>
                  <a:pt x="1064640" y="0"/>
                </a:lnTo>
                <a:lnTo>
                  <a:pt x="1064640" y="1758415"/>
                </a:lnTo>
                <a:lnTo>
                  <a:pt x="0" y="17584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>
            <a:off x="15568562" y="5967378"/>
            <a:ext cx="4609198" cy="6434160"/>
          </a:xfrm>
          <a:custGeom>
            <a:avLst/>
            <a:gdLst/>
            <a:ahLst/>
            <a:cxnLst/>
            <a:rect l="l" t="t" r="r" b="b"/>
            <a:pathLst>
              <a:path w="4609198" h="6434160">
                <a:moveTo>
                  <a:pt x="0" y="0"/>
                </a:moveTo>
                <a:lnTo>
                  <a:pt x="4609198" y="0"/>
                </a:lnTo>
                <a:lnTo>
                  <a:pt x="4609198" y="6434160"/>
                </a:lnTo>
                <a:lnTo>
                  <a:pt x="0" y="64341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Freeform 11"/>
          <p:cNvSpPr/>
          <p:nvPr/>
        </p:nvSpPr>
        <p:spPr>
          <a:xfrm rot="-1757656">
            <a:off x="-2268026" y="-422948"/>
            <a:ext cx="8967709" cy="2903296"/>
          </a:xfrm>
          <a:custGeom>
            <a:avLst/>
            <a:gdLst/>
            <a:ahLst/>
            <a:cxnLst/>
            <a:rect l="l" t="t" r="r" b="b"/>
            <a:pathLst>
              <a:path w="8967709" h="2903296">
                <a:moveTo>
                  <a:pt x="0" y="0"/>
                </a:moveTo>
                <a:lnTo>
                  <a:pt x="8967709" y="0"/>
                </a:lnTo>
                <a:lnTo>
                  <a:pt x="8967709" y="2903296"/>
                </a:lnTo>
                <a:lnTo>
                  <a:pt x="0" y="29032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8069649-00C4-6AC5-8125-8C582DBFA598}"/>
              </a:ext>
            </a:extLst>
          </p:cNvPr>
          <p:cNvSpPr txBox="1"/>
          <p:nvPr/>
        </p:nvSpPr>
        <p:spPr>
          <a:xfrm>
            <a:off x="1935480" y="3664315"/>
            <a:ext cx="13808759" cy="3465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TẠM BIỆT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751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1612506" y="1614683"/>
            <a:ext cx="15325516" cy="5343960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457199" y="1560296"/>
            <a:ext cx="16328422" cy="5343960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 rot="1280600">
            <a:off x="-41189" y="7328057"/>
            <a:ext cx="3996440" cy="2201675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 rot="935593">
            <a:off x="15008996" y="30279"/>
            <a:ext cx="3595526" cy="1980808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306974" y="3985481"/>
            <a:ext cx="5438226" cy="6224007"/>
          </a:xfrm>
          <a:custGeom>
            <a:avLst/>
            <a:gdLst/>
            <a:ahLst/>
            <a:cxnLst/>
            <a:rect l="l" t="t" r="r" b="b"/>
            <a:pathLst>
              <a:path w="5438226" h="6224007">
                <a:moveTo>
                  <a:pt x="0" y="0"/>
                </a:moveTo>
                <a:lnTo>
                  <a:pt x="5438226" y="0"/>
                </a:lnTo>
                <a:lnTo>
                  <a:pt x="5438226" y="6224007"/>
                </a:lnTo>
                <a:lnTo>
                  <a:pt x="0" y="62240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TextBox 8"/>
          <p:cNvSpPr txBox="1"/>
          <p:nvPr/>
        </p:nvSpPr>
        <p:spPr>
          <a:xfrm>
            <a:off x="978294" y="3663207"/>
            <a:ext cx="15697200" cy="1886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722"/>
              </a:lnSpc>
              <a:spcBef>
                <a:spcPct val="0"/>
              </a:spcBef>
            </a:pPr>
            <a:r>
              <a:rPr lang="en-US" sz="9600" b="1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VỚI 10; 100; 1 000…</a:t>
            </a:r>
          </a:p>
        </p:txBody>
      </p:sp>
      <p:sp>
        <p:nvSpPr>
          <p:cNvPr id="9" name="Freeform 9"/>
          <p:cNvSpPr/>
          <p:nvPr/>
        </p:nvSpPr>
        <p:spPr>
          <a:xfrm>
            <a:off x="5885629" y="3235862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TextBox 11"/>
          <p:cNvSpPr txBox="1"/>
          <p:nvPr/>
        </p:nvSpPr>
        <p:spPr>
          <a:xfrm>
            <a:off x="6547244" y="1537436"/>
            <a:ext cx="4148333" cy="1946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6722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36</a:t>
            </a: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50A230E6-4887-07FA-CE69-BDF793B4815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976636" y="5698813"/>
            <a:ext cx="9177938" cy="4600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390" y="-17672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7429202" y="3595904"/>
            <a:ext cx="11099777" cy="7245127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4780741" y="6184720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361639" y="533034"/>
            <a:ext cx="8782361" cy="5786136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FC2B5-7C43-7F49-5257-F920399F9EFF}"/>
              </a:ext>
            </a:extLst>
          </p:cNvPr>
          <p:cNvSpPr txBox="1"/>
          <p:nvPr/>
        </p:nvSpPr>
        <p:spPr>
          <a:xfrm>
            <a:off x="361639" y="1793120"/>
            <a:ext cx="8630655" cy="379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 x 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= 10 x 47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Nhẩm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chục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 = 47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chục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470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47 x 10 = 470.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4F67B-4C9F-B917-D063-E8EF6178486D}"/>
              </a:ext>
            </a:extLst>
          </p:cNvPr>
          <p:cNvSpPr txBox="1"/>
          <p:nvPr/>
        </p:nvSpPr>
        <p:spPr>
          <a:xfrm>
            <a:off x="787435" y="809374"/>
            <a:ext cx="368382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47 x 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= ?</a:t>
            </a:r>
            <a:endParaRPr lang="en-VN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D339040-DE1F-7FCD-F5DB-93E545C70468}"/>
              </a:ext>
            </a:extLst>
          </p:cNvPr>
          <p:cNvSpPr/>
          <p:nvPr/>
        </p:nvSpPr>
        <p:spPr>
          <a:xfrm>
            <a:off x="9157258" y="515617"/>
            <a:ext cx="8782361" cy="5786136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1E88E4-AFEC-1AEE-34A4-B1F4E8F3F27D}"/>
              </a:ext>
            </a:extLst>
          </p:cNvPr>
          <p:cNvSpPr txBox="1"/>
          <p:nvPr/>
        </p:nvSpPr>
        <p:spPr>
          <a:xfrm>
            <a:off x="9157258" y="1775703"/>
            <a:ext cx="8630655" cy="379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 x 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= 100 x 47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Nhẩm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 = 47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4 700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47 x 100 = 4 700.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A6CF57-001D-5129-0239-18FB6E9A7BDE}"/>
              </a:ext>
            </a:extLst>
          </p:cNvPr>
          <p:cNvSpPr txBox="1"/>
          <p:nvPr/>
        </p:nvSpPr>
        <p:spPr>
          <a:xfrm>
            <a:off x="9583054" y="791957"/>
            <a:ext cx="368382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47 x 100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F5D10666-90D0-F8AD-E76D-3681C9D5C672}"/>
              </a:ext>
            </a:extLst>
          </p:cNvPr>
          <p:cNvSpPr/>
          <p:nvPr/>
        </p:nvSpPr>
        <p:spPr>
          <a:xfrm>
            <a:off x="2379998" y="6848511"/>
            <a:ext cx="12877800" cy="2819388"/>
          </a:xfrm>
          <a:custGeom>
            <a:avLst/>
            <a:gdLst/>
            <a:ahLst/>
            <a:cxnLst/>
            <a:rect l="l" t="t" r="r" b="b"/>
            <a:pathLst>
              <a:path w="1962273" h="611733">
                <a:moveTo>
                  <a:pt x="48244" y="0"/>
                </a:moveTo>
                <a:lnTo>
                  <a:pt x="1914029" y="0"/>
                </a:lnTo>
                <a:cubicBezTo>
                  <a:pt x="1940673" y="0"/>
                  <a:pt x="1962273" y="21600"/>
                  <a:pt x="1962273" y="48244"/>
                </a:cubicBezTo>
                <a:lnTo>
                  <a:pt x="1962273" y="563489"/>
                </a:lnTo>
                <a:cubicBezTo>
                  <a:pt x="1962273" y="590133"/>
                  <a:pt x="1940673" y="611733"/>
                  <a:pt x="1914029" y="611733"/>
                </a:cubicBezTo>
                <a:lnTo>
                  <a:pt x="48244" y="611733"/>
                </a:lnTo>
                <a:cubicBezTo>
                  <a:pt x="35449" y="611733"/>
                  <a:pt x="23178" y="606650"/>
                  <a:pt x="14130" y="597603"/>
                </a:cubicBezTo>
                <a:cubicBezTo>
                  <a:pt x="5083" y="588555"/>
                  <a:pt x="0" y="576284"/>
                  <a:pt x="0" y="563489"/>
                </a:cubicBezTo>
                <a:lnTo>
                  <a:pt x="0" y="48244"/>
                </a:lnTo>
                <a:cubicBezTo>
                  <a:pt x="0" y="21600"/>
                  <a:pt x="21600" y="0"/>
                  <a:pt x="4824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2D11A5-7B14-F82F-5D74-1E3CBC2AFCDB}"/>
              </a:ext>
            </a:extLst>
          </p:cNvPr>
          <p:cNvSpPr txBox="1"/>
          <p:nvPr/>
        </p:nvSpPr>
        <p:spPr>
          <a:xfrm>
            <a:off x="2743200" y="7158059"/>
            <a:ext cx="1215139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10, 100, 1 000,… ta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12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2" grpId="0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390" y="-17672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7429202" y="3595904"/>
            <a:ext cx="11099777" cy="7245127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4780741" y="6184720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2673279" y="1562100"/>
            <a:ext cx="11503495" cy="7162800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0" name="Freeform 10"/>
          <p:cNvSpPr/>
          <p:nvPr/>
        </p:nvSpPr>
        <p:spPr>
          <a:xfrm rot="7679284">
            <a:off x="-911532" y="-513336"/>
            <a:ext cx="2858475" cy="1593092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BBFCFA-8177-4EA8-84B4-809005D756B4}"/>
              </a:ext>
            </a:extLst>
          </p:cNvPr>
          <p:cNvSpPr txBox="1"/>
          <p:nvPr/>
        </p:nvSpPr>
        <p:spPr>
          <a:xfrm>
            <a:off x="4620385" y="2347535"/>
            <a:ext cx="6705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EACFFB-77C5-B40A-5D6E-7C5DAE3AFD22}"/>
              </a:ext>
            </a:extLst>
          </p:cNvPr>
          <p:cNvSpPr txBox="1"/>
          <p:nvPr/>
        </p:nvSpPr>
        <p:spPr>
          <a:xfrm>
            <a:off x="3400895" y="3894342"/>
            <a:ext cx="288888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72 x 10 = </a:t>
            </a:r>
          </a:p>
          <a:p>
            <a:pPr>
              <a:lnSpc>
                <a:spcPct val="150000"/>
              </a:lnSpc>
            </a:pP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x 35 = </a:t>
            </a:r>
          </a:p>
          <a:p>
            <a:pPr>
              <a:lnSpc>
                <a:spcPct val="150000"/>
              </a:lnSpc>
            </a:pP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 x 10 =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404905-2CBC-1BD9-4EA4-EF64047FE6C8}"/>
              </a:ext>
            </a:extLst>
          </p:cNvPr>
          <p:cNvSpPr txBox="1"/>
          <p:nvPr/>
        </p:nvSpPr>
        <p:spPr>
          <a:xfrm>
            <a:off x="8309375" y="3894343"/>
            <a:ext cx="301582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43 x 100 = </a:t>
            </a:r>
          </a:p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x 63 = </a:t>
            </a:r>
          </a:p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 x 1 000 =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D69192F-BD4F-3576-4331-C4B626FB77BD}"/>
              </a:ext>
            </a:extLst>
          </p:cNvPr>
          <p:cNvSpPr/>
          <p:nvPr/>
        </p:nvSpPr>
        <p:spPr>
          <a:xfrm>
            <a:off x="5879419" y="3875949"/>
            <a:ext cx="1561938" cy="89242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2D7444-685C-1657-1134-0AD0EBD382B6}"/>
              </a:ext>
            </a:extLst>
          </p:cNvPr>
          <p:cNvSpPr txBox="1"/>
          <p:nvPr/>
        </p:nvSpPr>
        <p:spPr>
          <a:xfrm>
            <a:off x="6007492" y="3968220"/>
            <a:ext cx="1305791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486EFC4-4620-1245-42AC-53519B30F7CB}"/>
              </a:ext>
            </a:extLst>
          </p:cNvPr>
          <p:cNvSpPr/>
          <p:nvPr/>
        </p:nvSpPr>
        <p:spPr>
          <a:xfrm>
            <a:off x="5919166" y="4973519"/>
            <a:ext cx="1561938" cy="89242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19E460-34E8-4DBE-F7D0-55F3029014B7}"/>
              </a:ext>
            </a:extLst>
          </p:cNvPr>
          <p:cNvSpPr txBox="1"/>
          <p:nvPr/>
        </p:nvSpPr>
        <p:spPr>
          <a:xfrm>
            <a:off x="6047239" y="5065790"/>
            <a:ext cx="1305791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548DF71-9079-8977-0E00-94539806EE3F}"/>
              </a:ext>
            </a:extLst>
          </p:cNvPr>
          <p:cNvSpPr/>
          <p:nvPr/>
        </p:nvSpPr>
        <p:spPr>
          <a:xfrm>
            <a:off x="5919166" y="6046161"/>
            <a:ext cx="1561938" cy="89242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A097F2-FF73-817A-F839-40B01049509C}"/>
              </a:ext>
            </a:extLst>
          </p:cNvPr>
          <p:cNvSpPr txBox="1"/>
          <p:nvPr/>
        </p:nvSpPr>
        <p:spPr>
          <a:xfrm>
            <a:off x="6047239" y="6138432"/>
            <a:ext cx="1305791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765F9F9-DFEB-2FDE-2D68-DF3953D84A58}"/>
              </a:ext>
            </a:extLst>
          </p:cNvPr>
          <p:cNvSpPr/>
          <p:nvPr/>
        </p:nvSpPr>
        <p:spPr>
          <a:xfrm>
            <a:off x="11002422" y="3875949"/>
            <a:ext cx="1561938" cy="89242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7644D7-B0C8-D0DE-B301-0DDFE929E281}"/>
              </a:ext>
            </a:extLst>
          </p:cNvPr>
          <p:cNvSpPr txBox="1"/>
          <p:nvPr/>
        </p:nvSpPr>
        <p:spPr>
          <a:xfrm>
            <a:off x="11130495" y="3968220"/>
            <a:ext cx="1561938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4 300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8D33E08-18F5-6C32-3BB9-A06B8C60B54C}"/>
              </a:ext>
            </a:extLst>
          </p:cNvPr>
          <p:cNvSpPr/>
          <p:nvPr/>
        </p:nvSpPr>
        <p:spPr>
          <a:xfrm>
            <a:off x="11042169" y="4973519"/>
            <a:ext cx="1561938" cy="89242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9A5509-4ACD-23EF-9EA2-2D9CB457648D}"/>
              </a:ext>
            </a:extLst>
          </p:cNvPr>
          <p:cNvSpPr txBox="1"/>
          <p:nvPr/>
        </p:nvSpPr>
        <p:spPr>
          <a:xfrm>
            <a:off x="11170242" y="5065790"/>
            <a:ext cx="1561938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6 300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BC732E6-DD2E-4C60-92DE-59DA122AE347}"/>
              </a:ext>
            </a:extLst>
          </p:cNvPr>
          <p:cNvSpPr/>
          <p:nvPr/>
        </p:nvSpPr>
        <p:spPr>
          <a:xfrm>
            <a:off x="11421731" y="5990023"/>
            <a:ext cx="2070548" cy="89242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8BD686-A5A7-4C73-A164-7CCC9A1BAF26}"/>
              </a:ext>
            </a:extLst>
          </p:cNvPr>
          <p:cNvSpPr txBox="1"/>
          <p:nvPr/>
        </p:nvSpPr>
        <p:spPr>
          <a:xfrm>
            <a:off x="11567737" y="6065516"/>
            <a:ext cx="2070548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92 000</a:t>
            </a:r>
          </a:p>
        </p:txBody>
      </p:sp>
    </p:spTree>
    <p:extLst>
      <p:ext uri="{BB962C8B-B14F-4D97-AF65-F5344CB8AC3E}">
        <p14:creationId xmlns:p14="http://schemas.microsoft.com/office/powerpoint/2010/main" val="33428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390" y="-17672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7429202" y="3595904"/>
            <a:ext cx="11099777" cy="7245127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4780741" y="6184720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 rot="7679284">
            <a:off x="-911532" y="-513336"/>
            <a:ext cx="2858475" cy="1593092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1F98DF8F-64AB-6A98-5B91-BC06B3A7DFF7}"/>
              </a:ext>
            </a:extLst>
          </p:cNvPr>
          <p:cNvGrpSpPr/>
          <p:nvPr/>
        </p:nvGrpSpPr>
        <p:grpSpPr>
          <a:xfrm>
            <a:off x="2956071" y="2683901"/>
            <a:ext cx="12949797" cy="2459599"/>
            <a:chOff x="0" y="0"/>
            <a:chExt cx="4819745" cy="2900923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E134BCFB-8A69-889B-F8B6-BA36BA671BAC}"/>
                </a:ext>
              </a:extLst>
            </p:cNvPr>
            <p:cNvSpPr/>
            <p:nvPr/>
          </p:nvSpPr>
          <p:spPr>
            <a:xfrm>
              <a:off x="0" y="0"/>
              <a:ext cx="4819745" cy="2900923"/>
            </a:xfrm>
            <a:custGeom>
              <a:avLst/>
              <a:gdLst/>
              <a:ahLst/>
              <a:cxnLst/>
              <a:rect l="l" t="t" r="r" b="b"/>
              <a:pathLst>
                <a:path w="4819745" h="2900923">
                  <a:moveTo>
                    <a:pt x="24868" y="0"/>
                  </a:moveTo>
                  <a:lnTo>
                    <a:pt x="4794878" y="0"/>
                  </a:lnTo>
                  <a:cubicBezTo>
                    <a:pt x="4808612" y="0"/>
                    <a:pt x="4819745" y="11134"/>
                    <a:pt x="4819745" y="24868"/>
                  </a:cubicBezTo>
                  <a:lnTo>
                    <a:pt x="4819745" y="2876056"/>
                  </a:lnTo>
                  <a:cubicBezTo>
                    <a:pt x="4819745" y="2889790"/>
                    <a:pt x="4808612" y="2900923"/>
                    <a:pt x="4794878" y="2900923"/>
                  </a:cubicBezTo>
                  <a:lnTo>
                    <a:pt x="24868" y="2900923"/>
                  </a:lnTo>
                  <a:cubicBezTo>
                    <a:pt x="11134" y="2900923"/>
                    <a:pt x="0" y="2889790"/>
                    <a:pt x="0" y="2876056"/>
                  </a:cubicBezTo>
                  <a:lnTo>
                    <a:pt x="0" y="24868"/>
                  </a:lnTo>
                  <a:cubicBezTo>
                    <a:pt x="0" y="11134"/>
                    <a:pt x="11134" y="0"/>
                    <a:pt x="24868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F8AD303-4D75-3492-BD11-222D4263A601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17">
            <a:extLst>
              <a:ext uri="{FF2B5EF4-FFF2-40B4-BE49-F238E27FC236}">
                <a16:creationId xmlns:a16="http://schemas.microsoft.com/office/drawing/2014/main" id="{A90ECFFC-39AC-6177-E2DD-8349CEBF6AE3}"/>
              </a:ext>
            </a:extLst>
          </p:cNvPr>
          <p:cNvSpPr txBox="1"/>
          <p:nvPr/>
        </p:nvSpPr>
        <p:spPr>
          <a:xfrm>
            <a:off x="3075522" y="3280816"/>
            <a:ext cx="12710894" cy="1133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31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– LUYỆN TẬP</a:t>
            </a:r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BBD0D1F4-CD74-C7C8-1A43-665A205F97B6}"/>
              </a:ext>
            </a:extLst>
          </p:cNvPr>
          <p:cNvSpPr/>
          <p:nvPr/>
        </p:nvSpPr>
        <p:spPr>
          <a:xfrm rot="4715786">
            <a:off x="9091807" y="8783396"/>
            <a:ext cx="1094937" cy="2188873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F5735D5-EC04-2348-06B1-8BC0ED8F106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91950" y="5566488"/>
            <a:ext cx="7593880" cy="4850590"/>
          </a:xfrm>
          <a:prstGeom prst="rect">
            <a:avLst/>
          </a:prstGeom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7BE6E6A3-C2C6-CBA8-77B2-73BBFC736C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979090" y="305012"/>
            <a:ext cx="3393880" cy="23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8959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 rot="935593">
            <a:off x="10316048" y="-1504546"/>
            <a:ext cx="10108522" cy="5568877"/>
          </a:xfrm>
          <a:custGeom>
            <a:avLst/>
            <a:gdLst/>
            <a:ahLst/>
            <a:cxnLst/>
            <a:rect l="l" t="t" r="r" b="b"/>
            <a:pathLst>
              <a:path w="10108522" h="5568877">
                <a:moveTo>
                  <a:pt x="0" y="0"/>
                </a:moveTo>
                <a:lnTo>
                  <a:pt x="10108523" y="0"/>
                </a:lnTo>
                <a:lnTo>
                  <a:pt x="10108523" y="5568877"/>
                </a:lnTo>
                <a:lnTo>
                  <a:pt x="0" y="5568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 rot="1280600">
            <a:off x="-2029689" y="7001012"/>
            <a:ext cx="7251066" cy="3994678"/>
          </a:xfrm>
          <a:custGeom>
            <a:avLst/>
            <a:gdLst/>
            <a:ahLst/>
            <a:cxnLst/>
            <a:rect l="l" t="t" r="r" b="b"/>
            <a:pathLst>
              <a:path w="7251066" h="3994678">
                <a:moveTo>
                  <a:pt x="0" y="0"/>
                </a:moveTo>
                <a:lnTo>
                  <a:pt x="7251067" y="0"/>
                </a:lnTo>
                <a:lnTo>
                  <a:pt x="7251067" y="3994678"/>
                </a:lnTo>
                <a:lnTo>
                  <a:pt x="0" y="39946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5" name="Group 5"/>
          <p:cNvGrpSpPr/>
          <p:nvPr/>
        </p:nvGrpSpPr>
        <p:grpSpPr>
          <a:xfrm>
            <a:off x="601582" y="1765818"/>
            <a:ext cx="7986426" cy="3500499"/>
            <a:chOff x="0" y="0"/>
            <a:chExt cx="4771485" cy="698744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771485" cy="6987440"/>
              <a:chOff x="0" y="0"/>
              <a:chExt cx="1629461" cy="238620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629461" cy="2386208"/>
              </a:xfrm>
              <a:custGeom>
                <a:avLst/>
                <a:gdLst/>
                <a:ahLst/>
                <a:cxnLst/>
                <a:rect l="l" t="t" r="r" b="b"/>
                <a:pathLst>
                  <a:path w="1629461" h="2386208">
                    <a:moveTo>
                      <a:pt x="73555" y="0"/>
                    </a:moveTo>
                    <a:lnTo>
                      <a:pt x="1555906" y="0"/>
                    </a:lnTo>
                    <a:cubicBezTo>
                      <a:pt x="1575414" y="0"/>
                      <a:pt x="1594123" y="7750"/>
                      <a:pt x="1607917" y="21544"/>
                    </a:cubicBezTo>
                    <a:cubicBezTo>
                      <a:pt x="1621711" y="35338"/>
                      <a:pt x="1629461" y="54047"/>
                      <a:pt x="1629461" y="73555"/>
                    </a:cubicBezTo>
                    <a:lnTo>
                      <a:pt x="1629461" y="2312653"/>
                    </a:lnTo>
                    <a:cubicBezTo>
                      <a:pt x="1629461" y="2332161"/>
                      <a:pt x="1621711" y="2350870"/>
                      <a:pt x="1607917" y="2364664"/>
                    </a:cubicBezTo>
                    <a:cubicBezTo>
                      <a:pt x="1594123" y="2378459"/>
                      <a:pt x="1575414" y="2386208"/>
                      <a:pt x="1555906" y="2386208"/>
                    </a:cubicBezTo>
                    <a:lnTo>
                      <a:pt x="73555" y="2386208"/>
                    </a:lnTo>
                    <a:cubicBezTo>
                      <a:pt x="32932" y="2386208"/>
                      <a:pt x="0" y="2353277"/>
                      <a:pt x="0" y="2312653"/>
                    </a:cubicBezTo>
                    <a:lnTo>
                      <a:pt x="0" y="73555"/>
                    </a:lnTo>
                    <a:cubicBezTo>
                      <a:pt x="0" y="54047"/>
                      <a:pt x="7750" y="35338"/>
                      <a:pt x="21544" y="21544"/>
                    </a:cubicBezTo>
                    <a:cubicBezTo>
                      <a:pt x="35338" y="7750"/>
                      <a:pt x="54047" y="0"/>
                      <a:pt x="73555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AutoShape 9"/>
            <p:cNvSpPr/>
            <p:nvPr/>
          </p:nvSpPr>
          <p:spPr>
            <a:xfrm flipV="1">
              <a:off x="12907" y="983659"/>
              <a:ext cx="475857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492286" y="1816317"/>
            <a:ext cx="7986426" cy="3500499"/>
            <a:chOff x="0" y="0"/>
            <a:chExt cx="4771485" cy="6987440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0"/>
              <a:ext cx="4771485" cy="6987440"/>
              <a:chOff x="0" y="0"/>
              <a:chExt cx="1629461" cy="238620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629461" cy="2386208"/>
              </a:xfrm>
              <a:custGeom>
                <a:avLst/>
                <a:gdLst/>
                <a:ahLst/>
                <a:cxnLst/>
                <a:rect l="l" t="t" r="r" b="b"/>
                <a:pathLst>
                  <a:path w="1629461" h="2386208">
                    <a:moveTo>
                      <a:pt x="73555" y="0"/>
                    </a:moveTo>
                    <a:lnTo>
                      <a:pt x="1555906" y="0"/>
                    </a:lnTo>
                    <a:cubicBezTo>
                      <a:pt x="1575414" y="0"/>
                      <a:pt x="1594123" y="7750"/>
                      <a:pt x="1607917" y="21544"/>
                    </a:cubicBezTo>
                    <a:cubicBezTo>
                      <a:pt x="1621711" y="35338"/>
                      <a:pt x="1629461" y="54047"/>
                      <a:pt x="1629461" y="73555"/>
                    </a:cubicBezTo>
                    <a:lnTo>
                      <a:pt x="1629461" y="2312653"/>
                    </a:lnTo>
                    <a:cubicBezTo>
                      <a:pt x="1629461" y="2332161"/>
                      <a:pt x="1621711" y="2350870"/>
                      <a:pt x="1607917" y="2364664"/>
                    </a:cubicBezTo>
                    <a:cubicBezTo>
                      <a:pt x="1594123" y="2378459"/>
                      <a:pt x="1575414" y="2386208"/>
                      <a:pt x="1555906" y="2386208"/>
                    </a:cubicBezTo>
                    <a:lnTo>
                      <a:pt x="73555" y="2386208"/>
                    </a:lnTo>
                    <a:cubicBezTo>
                      <a:pt x="32932" y="2386208"/>
                      <a:pt x="0" y="2353277"/>
                      <a:pt x="0" y="2312653"/>
                    </a:cubicBezTo>
                    <a:lnTo>
                      <a:pt x="0" y="73555"/>
                    </a:lnTo>
                    <a:cubicBezTo>
                      <a:pt x="0" y="54047"/>
                      <a:pt x="7750" y="35338"/>
                      <a:pt x="21544" y="21544"/>
                    </a:cubicBezTo>
                    <a:cubicBezTo>
                      <a:pt x="35338" y="7750"/>
                      <a:pt x="54047" y="0"/>
                      <a:pt x="73555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9" name="AutoShape 49"/>
            <p:cNvSpPr/>
            <p:nvPr/>
          </p:nvSpPr>
          <p:spPr>
            <a:xfrm flipV="1">
              <a:off x="12907" y="983659"/>
              <a:ext cx="475857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333C47-2234-DE4E-794F-EB4D7E07ABDB}"/>
              </a:ext>
            </a:extLst>
          </p:cNvPr>
          <p:cNvGrpSpPr/>
          <p:nvPr/>
        </p:nvGrpSpPr>
        <p:grpSpPr>
          <a:xfrm>
            <a:off x="6276698" y="386575"/>
            <a:ext cx="6323111" cy="1026028"/>
            <a:chOff x="6357622" y="341025"/>
            <a:chExt cx="6323111" cy="1026028"/>
          </a:xfrm>
        </p:grpSpPr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FE5AE094-D7F5-7E20-5AED-3162AAE40659}"/>
                </a:ext>
              </a:extLst>
            </p:cNvPr>
            <p:cNvGrpSpPr/>
            <p:nvPr/>
          </p:nvGrpSpPr>
          <p:grpSpPr>
            <a:xfrm>
              <a:off x="6357622" y="341025"/>
              <a:ext cx="6323111" cy="1026028"/>
              <a:chOff x="0" y="0"/>
              <a:chExt cx="1962273" cy="611733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49123361-7798-B216-165C-21320CD84EEE}"/>
                  </a:ext>
                </a:extLst>
              </p:cNvPr>
              <p:cNvSpPr/>
              <p:nvPr/>
            </p:nvSpPr>
            <p:spPr>
              <a:xfrm>
                <a:off x="0" y="0"/>
                <a:ext cx="1962273" cy="611733"/>
              </a:xfrm>
              <a:custGeom>
                <a:avLst/>
                <a:gdLst/>
                <a:ahLst/>
                <a:cxnLst/>
                <a:rect l="l" t="t" r="r" b="b"/>
                <a:pathLst>
                  <a:path w="1962273" h="611733">
                    <a:moveTo>
                      <a:pt x="48244" y="0"/>
                    </a:moveTo>
                    <a:lnTo>
                      <a:pt x="1914029" y="0"/>
                    </a:lnTo>
                    <a:cubicBezTo>
                      <a:pt x="1940673" y="0"/>
                      <a:pt x="1962273" y="21600"/>
                      <a:pt x="1962273" y="48244"/>
                    </a:cubicBezTo>
                    <a:lnTo>
                      <a:pt x="1962273" y="563489"/>
                    </a:lnTo>
                    <a:cubicBezTo>
                      <a:pt x="1962273" y="590133"/>
                      <a:pt x="1940673" y="611733"/>
                      <a:pt x="1914029" y="611733"/>
                    </a:cubicBezTo>
                    <a:lnTo>
                      <a:pt x="48244" y="611733"/>
                    </a:lnTo>
                    <a:cubicBezTo>
                      <a:pt x="35449" y="611733"/>
                      <a:pt x="23178" y="606650"/>
                      <a:pt x="14130" y="597603"/>
                    </a:cubicBezTo>
                    <a:cubicBezTo>
                      <a:pt x="5083" y="588555"/>
                      <a:pt x="0" y="576284"/>
                      <a:pt x="0" y="563489"/>
                    </a:cubicBezTo>
                    <a:lnTo>
                      <a:pt x="0" y="48244"/>
                    </a:lnTo>
                    <a:cubicBezTo>
                      <a:pt x="0" y="21600"/>
                      <a:pt x="21600" y="0"/>
                      <a:pt x="48244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8" name="TextBox 6">
                <a:extLst>
                  <a:ext uri="{FF2B5EF4-FFF2-40B4-BE49-F238E27FC236}">
                    <a16:creationId xmlns:a16="http://schemas.microsoft.com/office/drawing/2014/main" id="{9CCE2506-8FA4-67B1-25A2-01D337F7D36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17">
              <a:extLst>
                <a:ext uri="{FF2B5EF4-FFF2-40B4-BE49-F238E27FC236}">
                  <a16:creationId xmlns:a16="http://schemas.microsoft.com/office/drawing/2014/main" id="{A108D34F-534A-CE47-BF6C-5D24C9D38702}"/>
                </a:ext>
              </a:extLst>
            </p:cNvPr>
            <p:cNvSpPr txBox="1"/>
            <p:nvPr/>
          </p:nvSpPr>
          <p:spPr>
            <a:xfrm>
              <a:off x="6899475" y="503031"/>
              <a:ext cx="521919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SGK – tr84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92FE447-1D64-BEE8-039F-3F0D315C3E0C}"/>
              </a:ext>
            </a:extLst>
          </p:cNvPr>
          <p:cNvSpPr txBox="1"/>
          <p:nvPr/>
        </p:nvSpPr>
        <p:spPr>
          <a:xfrm>
            <a:off x="1114956" y="2250265"/>
            <a:ext cx="288888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10 = </a:t>
            </a:r>
          </a:p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x 100</a:t>
            </a: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</a:p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x 1000</a:t>
            </a: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D05AEF-DC11-6936-30B9-7429E2594E00}"/>
              </a:ext>
            </a:extLst>
          </p:cNvPr>
          <p:cNvSpPr txBox="1"/>
          <p:nvPr/>
        </p:nvSpPr>
        <p:spPr>
          <a:xfrm>
            <a:off x="3251868" y="2456806"/>
            <a:ext cx="149427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8BE8BD-AAC0-BB5D-74FC-04940993D68D}"/>
              </a:ext>
            </a:extLst>
          </p:cNvPr>
          <p:cNvSpPr txBox="1"/>
          <p:nvPr/>
        </p:nvSpPr>
        <p:spPr>
          <a:xfrm>
            <a:off x="9930079" y="2299866"/>
            <a:ext cx="288888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 </a:t>
            </a: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10 = </a:t>
            </a:r>
          </a:p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 x 100</a:t>
            </a: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</a:p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 x 1000</a:t>
            </a: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 </a:t>
            </a:r>
          </a:p>
        </p:txBody>
      </p:sp>
      <p:grpSp>
        <p:nvGrpSpPr>
          <p:cNvPr id="65" name="Group 45">
            <a:extLst>
              <a:ext uri="{FF2B5EF4-FFF2-40B4-BE49-F238E27FC236}">
                <a16:creationId xmlns:a16="http://schemas.microsoft.com/office/drawing/2014/main" id="{F4AD461D-1155-D8A6-5D12-EACF04A154CE}"/>
              </a:ext>
            </a:extLst>
          </p:cNvPr>
          <p:cNvGrpSpPr/>
          <p:nvPr/>
        </p:nvGrpSpPr>
        <p:grpSpPr>
          <a:xfrm>
            <a:off x="9484023" y="6123168"/>
            <a:ext cx="7986426" cy="3500499"/>
            <a:chOff x="0" y="0"/>
            <a:chExt cx="4771485" cy="6987440"/>
          </a:xfrm>
        </p:grpSpPr>
        <p:grpSp>
          <p:nvGrpSpPr>
            <p:cNvPr id="66" name="Group 46">
              <a:extLst>
                <a:ext uri="{FF2B5EF4-FFF2-40B4-BE49-F238E27FC236}">
                  <a16:creationId xmlns:a16="http://schemas.microsoft.com/office/drawing/2014/main" id="{EE9902B3-BFE6-BFDE-7F64-28301995637C}"/>
                </a:ext>
              </a:extLst>
            </p:cNvPr>
            <p:cNvGrpSpPr/>
            <p:nvPr/>
          </p:nvGrpSpPr>
          <p:grpSpPr>
            <a:xfrm>
              <a:off x="0" y="0"/>
              <a:ext cx="4771485" cy="6987440"/>
              <a:chOff x="0" y="0"/>
              <a:chExt cx="1629461" cy="2386208"/>
            </a:xfrm>
          </p:grpSpPr>
          <p:sp>
            <p:nvSpPr>
              <p:cNvPr id="68" name="Freeform 47">
                <a:extLst>
                  <a:ext uri="{FF2B5EF4-FFF2-40B4-BE49-F238E27FC236}">
                    <a16:creationId xmlns:a16="http://schemas.microsoft.com/office/drawing/2014/main" id="{A9B8297F-F9BF-694C-5283-62EFF3FA8274}"/>
                  </a:ext>
                </a:extLst>
              </p:cNvPr>
              <p:cNvSpPr/>
              <p:nvPr/>
            </p:nvSpPr>
            <p:spPr>
              <a:xfrm>
                <a:off x="0" y="0"/>
                <a:ext cx="1629461" cy="2386208"/>
              </a:xfrm>
              <a:custGeom>
                <a:avLst/>
                <a:gdLst/>
                <a:ahLst/>
                <a:cxnLst/>
                <a:rect l="l" t="t" r="r" b="b"/>
                <a:pathLst>
                  <a:path w="1629461" h="2386208">
                    <a:moveTo>
                      <a:pt x="73555" y="0"/>
                    </a:moveTo>
                    <a:lnTo>
                      <a:pt x="1555906" y="0"/>
                    </a:lnTo>
                    <a:cubicBezTo>
                      <a:pt x="1575414" y="0"/>
                      <a:pt x="1594123" y="7750"/>
                      <a:pt x="1607917" y="21544"/>
                    </a:cubicBezTo>
                    <a:cubicBezTo>
                      <a:pt x="1621711" y="35338"/>
                      <a:pt x="1629461" y="54047"/>
                      <a:pt x="1629461" y="73555"/>
                    </a:cubicBezTo>
                    <a:lnTo>
                      <a:pt x="1629461" y="2312653"/>
                    </a:lnTo>
                    <a:cubicBezTo>
                      <a:pt x="1629461" y="2332161"/>
                      <a:pt x="1621711" y="2350870"/>
                      <a:pt x="1607917" y="2364664"/>
                    </a:cubicBezTo>
                    <a:cubicBezTo>
                      <a:pt x="1594123" y="2378459"/>
                      <a:pt x="1575414" y="2386208"/>
                      <a:pt x="1555906" y="2386208"/>
                    </a:cubicBezTo>
                    <a:lnTo>
                      <a:pt x="73555" y="2386208"/>
                    </a:lnTo>
                    <a:cubicBezTo>
                      <a:pt x="32932" y="2386208"/>
                      <a:pt x="0" y="2353277"/>
                      <a:pt x="0" y="2312653"/>
                    </a:cubicBezTo>
                    <a:lnTo>
                      <a:pt x="0" y="73555"/>
                    </a:lnTo>
                    <a:cubicBezTo>
                      <a:pt x="0" y="54047"/>
                      <a:pt x="7750" y="35338"/>
                      <a:pt x="21544" y="21544"/>
                    </a:cubicBezTo>
                    <a:cubicBezTo>
                      <a:pt x="35338" y="7750"/>
                      <a:pt x="54047" y="0"/>
                      <a:pt x="73555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9" name="TextBox 48">
                <a:extLst>
                  <a:ext uri="{FF2B5EF4-FFF2-40B4-BE49-F238E27FC236}">
                    <a16:creationId xmlns:a16="http://schemas.microsoft.com/office/drawing/2014/main" id="{5E3146B3-E54D-BE36-6AB5-2F7DE5C8B9A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7" name="AutoShape 49">
              <a:extLst>
                <a:ext uri="{FF2B5EF4-FFF2-40B4-BE49-F238E27FC236}">
                  <a16:creationId xmlns:a16="http://schemas.microsoft.com/office/drawing/2014/main" id="{006C7479-736C-A08B-6BCC-0ACE524F83E1}"/>
                </a:ext>
              </a:extLst>
            </p:cNvPr>
            <p:cNvSpPr/>
            <p:nvPr/>
          </p:nvSpPr>
          <p:spPr>
            <a:xfrm flipV="1">
              <a:off x="12907" y="983659"/>
              <a:ext cx="475857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70" name="Group 5">
            <a:extLst>
              <a:ext uri="{FF2B5EF4-FFF2-40B4-BE49-F238E27FC236}">
                <a16:creationId xmlns:a16="http://schemas.microsoft.com/office/drawing/2014/main" id="{7B0BB3D7-453C-9009-3C70-E106BE4B7000}"/>
              </a:ext>
            </a:extLst>
          </p:cNvPr>
          <p:cNvGrpSpPr/>
          <p:nvPr/>
        </p:nvGrpSpPr>
        <p:grpSpPr>
          <a:xfrm>
            <a:off x="593319" y="6094792"/>
            <a:ext cx="7986426" cy="3500499"/>
            <a:chOff x="0" y="0"/>
            <a:chExt cx="4771485" cy="6987440"/>
          </a:xfrm>
        </p:grpSpPr>
        <p:grpSp>
          <p:nvGrpSpPr>
            <p:cNvPr id="71" name="Group 6">
              <a:extLst>
                <a:ext uri="{FF2B5EF4-FFF2-40B4-BE49-F238E27FC236}">
                  <a16:creationId xmlns:a16="http://schemas.microsoft.com/office/drawing/2014/main" id="{88F78850-4CBE-2C3A-D48F-7BAA7BE91EB2}"/>
                </a:ext>
              </a:extLst>
            </p:cNvPr>
            <p:cNvGrpSpPr/>
            <p:nvPr/>
          </p:nvGrpSpPr>
          <p:grpSpPr>
            <a:xfrm>
              <a:off x="0" y="0"/>
              <a:ext cx="4771485" cy="6987440"/>
              <a:chOff x="0" y="0"/>
              <a:chExt cx="1629461" cy="2386208"/>
            </a:xfrm>
          </p:grpSpPr>
          <p:sp>
            <p:nvSpPr>
              <p:cNvPr id="73" name="Freeform 7">
                <a:extLst>
                  <a:ext uri="{FF2B5EF4-FFF2-40B4-BE49-F238E27FC236}">
                    <a16:creationId xmlns:a16="http://schemas.microsoft.com/office/drawing/2014/main" id="{9E67EC5A-2B96-3CC2-E7F1-6E3F3760BEEE}"/>
                  </a:ext>
                </a:extLst>
              </p:cNvPr>
              <p:cNvSpPr/>
              <p:nvPr/>
            </p:nvSpPr>
            <p:spPr>
              <a:xfrm>
                <a:off x="0" y="0"/>
                <a:ext cx="1629461" cy="2386208"/>
              </a:xfrm>
              <a:custGeom>
                <a:avLst/>
                <a:gdLst/>
                <a:ahLst/>
                <a:cxnLst/>
                <a:rect l="l" t="t" r="r" b="b"/>
                <a:pathLst>
                  <a:path w="1629461" h="2386208">
                    <a:moveTo>
                      <a:pt x="73555" y="0"/>
                    </a:moveTo>
                    <a:lnTo>
                      <a:pt x="1555906" y="0"/>
                    </a:lnTo>
                    <a:cubicBezTo>
                      <a:pt x="1575414" y="0"/>
                      <a:pt x="1594123" y="7750"/>
                      <a:pt x="1607917" y="21544"/>
                    </a:cubicBezTo>
                    <a:cubicBezTo>
                      <a:pt x="1621711" y="35338"/>
                      <a:pt x="1629461" y="54047"/>
                      <a:pt x="1629461" y="73555"/>
                    </a:cubicBezTo>
                    <a:lnTo>
                      <a:pt x="1629461" y="2312653"/>
                    </a:lnTo>
                    <a:cubicBezTo>
                      <a:pt x="1629461" y="2332161"/>
                      <a:pt x="1621711" y="2350870"/>
                      <a:pt x="1607917" y="2364664"/>
                    </a:cubicBezTo>
                    <a:cubicBezTo>
                      <a:pt x="1594123" y="2378459"/>
                      <a:pt x="1575414" y="2386208"/>
                      <a:pt x="1555906" y="2386208"/>
                    </a:cubicBezTo>
                    <a:lnTo>
                      <a:pt x="73555" y="2386208"/>
                    </a:lnTo>
                    <a:cubicBezTo>
                      <a:pt x="32932" y="2386208"/>
                      <a:pt x="0" y="2353277"/>
                      <a:pt x="0" y="2312653"/>
                    </a:cubicBezTo>
                    <a:lnTo>
                      <a:pt x="0" y="73555"/>
                    </a:lnTo>
                    <a:cubicBezTo>
                      <a:pt x="0" y="54047"/>
                      <a:pt x="7750" y="35338"/>
                      <a:pt x="21544" y="21544"/>
                    </a:cubicBezTo>
                    <a:cubicBezTo>
                      <a:pt x="35338" y="7750"/>
                      <a:pt x="54047" y="0"/>
                      <a:pt x="73555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74" name="TextBox 8">
                <a:extLst>
                  <a:ext uri="{FF2B5EF4-FFF2-40B4-BE49-F238E27FC236}">
                    <a16:creationId xmlns:a16="http://schemas.microsoft.com/office/drawing/2014/main" id="{628FE816-3F0F-BF10-AFC0-7CFEC589D1D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2" name="AutoShape 9">
              <a:extLst>
                <a:ext uri="{FF2B5EF4-FFF2-40B4-BE49-F238E27FC236}">
                  <a16:creationId xmlns:a16="http://schemas.microsoft.com/office/drawing/2014/main" id="{2AC713E0-8A82-08CB-0A9B-1AB4F57C5F79}"/>
                </a:ext>
              </a:extLst>
            </p:cNvPr>
            <p:cNvSpPr/>
            <p:nvPr/>
          </p:nvSpPr>
          <p:spPr>
            <a:xfrm flipV="1">
              <a:off x="12907" y="983659"/>
              <a:ext cx="475857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F0103B98-7F9A-4108-2143-74E0F89ABD8B}"/>
              </a:ext>
            </a:extLst>
          </p:cNvPr>
          <p:cNvSpPr txBox="1"/>
          <p:nvPr/>
        </p:nvSpPr>
        <p:spPr>
          <a:xfrm>
            <a:off x="1140752" y="6586082"/>
            <a:ext cx="343631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183 x 10 = </a:t>
            </a:r>
          </a:p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183 x 100</a:t>
            </a: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</a:p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183  x 1000</a:t>
            </a: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D008872-247E-1DC2-A717-388AE43FC8BE}"/>
              </a:ext>
            </a:extLst>
          </p:cNvPr>
          <p:cNvSpPr txBox="1"/>
          <p:nvPr/>
        </p:nvSpPr>
        <p:spPr>
          <a:xfrm>
            <a:off x="9997555" y="6586082"/>
            <a:ext cx="343631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307</a:t>
            </a: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10 = </a:t>
            </a:r>
          </a:p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560 x 100</a:t>
            </a: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</a:p>
          <a:p>
            <a:pPr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105  x 1000</a:t>
            </a:r>
            <a:r>
              <a: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98CB41-2C17-2D61-CDA5-E710BBEDF6FD}"/>
              </a:ext>
            </a:extLst>
          </p:cNvPr>
          <p:cNvSpPr txBox="1"/>
          <p:nvPr/>
        </p:nvSpPr>
        <p:spPr>
          <a:xfrm>
            <a:off x="3496409" y="3362895"/>
            <a:ext cx="149427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EACC346-85EB-1C79-CB1A-E529FD852BC6}"/>
              </a:ext>
            </a:extLst>
          </p:cNvPr>
          <p:cNvSpPr txBox="1"/>
          <p:nvPr/>
        </p:nvSpPr>
        <p:spPr>
          <a:xfrm>
            <a:off x="3748470" y="4327911"/>
            <a:ext cx="149427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4C50614-20CA-0933-096F-DDD194107CEB}"/>
              </a:ext>
            </a:extLst>
          </p:cNvPr>
          <p:cNvSpPr txBox="1"/>
          <p:nvPr/>
        </p:nvSpPr>
        <p:spPr>
          <a:xfrm>
            <a:off x="3970101" y="6694587"/>
            <a:ext cx="149427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1 830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AE85DA5-5316-E96A-77AB-AE59F9A92D5F}"/>
              </a:ext>
            </a:extLst>
          </p:cNvPr>
          <p:cNvSpPr txBox="1"/>
          <p:nvPr/>
        </p:nvSpPr>
        <p:spPr>
          <a:xfrm>
            <a:off x="4214642" y="7600676"/>
            <a:ext cx="203245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18 300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5D963A8-10E4-2BDE-E2FC-D30DE60E938E}"/>
              </a:ext>
            </a:extLst>
          </p:cNvPr>
          <p:cNvSpPr txBox="1"/>
          <p:nvPr/>
        </p:nvSpPr>
        <p:spPr>
          <a:xfrm>
            <a:off x="4466703" y="8565692"/>
            <a:ext cx="203245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183 000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D30AA9D-3FE0-44FC-2976-37E0889F9723}"/>
              </a:ext>
            </a:extLst>
          </p:cNvPr>
          <p:cNvSpPr txBox="1"/>
          <p:nvPr/>
        </p:nvSpPr>
        <p:spPr>
          <a:xfrm>
            <a:off x="12355268" y="2449983"/>
            <a:ext cx="149427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DB379B5-298A-D556-7BBA-E0AB8068309B}"/>
              </a:ext>
            </a:extLst>
          </p:cNvPr>
          <p:cNvSpPr txBox="1"/>
          <p:nvPr/>
        </p:nvSpPr>
        <p:spPr>
          <a:xfrm>
            <a:off x="12599809" y="3356072"/>
            <a:ext cx="149427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3 200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BFB6B3-5C76-E47B-CDCA-CA067F9F5F94}"/>
              </a:ext>
            </a:extLst>
          </p:cNvPr>
          <p:cNvSpPr txBox="1"/>
          <p:nvPr/>
        </p:nvSpPr>
        <p:spPr>
          <a:xfrm>
            <a:off x="12851870" y="4321088"/>
            <a:ext cx="1883161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32 000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53FC5B-176F-22E1-624A-3783E8F49FF9}"/>
              </a:ext>
            </a:extLst>
          </p:cNvPr>
          <p:cNvSpPr txBox="1"/>
          <p:nvPr/>
        </p:nvSpPr>
        <p:spPr>
          <a:xfrm>
            <a:off x="12860423" y="6739602"/>
            <a:ext cx="149427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3 070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73B5071-7ECB-D426-3246-AFC1F460D638}"/>
              </a:ext>
            </a:extLst>
          </p:cNvPr>
          <p:cNvSpPr txBox="1"/>
          <p:nvPr/>
        </p:nvSpPr>
        <p:spPr>
          <a:xfrm>
            <a:off x="13104964" y="7645691"/>
            <a:ext cx="183023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56 000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E4D2ACC-2C4E-F4C5-8659-D321B6C8BC8C}"/>
              </a:ext>
            </a:extLst>
          </p:cNvPr>
          <p:cNvSpPr txBox="1"/>
          <p:nvPr/>
        </p:nvSpPr>
        <p:spPr>
          <a:xfrm>
            <a:off x="13357025" y="8610707"/>
            <a:ext cx="218777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105 000</a:t>
            </a:r>
          </a:p>
        </p:txBody>
      </p:sp>
    </p:spTree>
    <p:extLst>
      <p:ext uri="{BB962C8B-B14F-4D97-AF65-F5344CB8AC3E}">
        <p14:creationId xmlns:p14="http://schemas.microsoft.com/office/powerpoint/2010/main" val="9380831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77" grpId="0" animBg="1"/>
      <p:bldP spid="78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5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028B968-89E4-5A6A-471D-4F3155A7657E}"/>
              </a:ext>
            </a:extLst>
          </p:cNvPr>
          <p:cNvGrpSpPr/>
          <p:nvPr/>
        </p:nvGrpSpPr>
        <p:grpSpPr>
          <a:xfrm>
            <a:off x="810367" y="243620"/>
            <a:ext cx="6323111" cy="1026028"/>
            <a:chOff x="6357622" y="341025"/>
            <a:chExt cx="6323111" cy="1026028"/>
          </a:xfrm>
        </p:grpSpPr>
        <p:grpSp>
          <p:nvGrpSpPr>
            <p:cNvPr id="63" name="Group 4">
              <a:extLst>
                <a:ext uri="{FF2B5EF4-FFF2-40B4-BE49-F238E27FC236}">
                  <a16:creationId xmlns:a16="http://schemas.microsoft.com/office/drawing/2014/main" id="{5B59E38C-EAAE-8011-C809-0FEB207E7081}"/>
                </a:ext>
              </a:extLst>
            </p:cNvPr>
            <p:cNvGrpSpPr/>
            <p:nvPr/>
          </p:nvGrpSpPr>
          <p:grpSpPr>
            <a:xfrm>
              <a:off x="6357622" y="341025"/>
              <a:ext cx="6323111" cy="1026028"/>
              <a:chOff x="0" y="0"/>
              <a:chExt cx="1962273" cy="611733"/>
            </a:xfrm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E6BE86B0-4E2D-7AF8-9555-BFB404C29E32}"/>
                  </a:ext>
                </a:extLst>
              </p:cNvPr>
              <p:cNvSpPr/>
              <p:nvPr/>
            </p:nvSpPr>
            <p:spPr>
              <a:xfrm>
                <a:off x="0" y="0"/>
                <a:ext cx="1962273" cy="611733"/>
              </a:xfrm>
              <a:custGeom>
                <a:avLst/>
                <a:gdLst/>
                <a:ahLst/>
                <a:cxnLst/>
                <a:rect l="l" t="t" r="r" b="b"/>
                <a:pathLst>
                  <a:path w="1962273" h="611733">
                    <a:moveTo>
                      <a:pt x="48244" y="0"/>
                    </a:moveTo>
                    <a:lnTo>
                      <a:pt x="1914029" y="0"/>
                    </a:lnTo>
                    <a:cubicBezTo>
                      <a:pt x="1940673" y="0"/>
                      <a:pt x="1962273" y="21600"/>
                      <a:pt x="1962273" y="48244"/>
                    </a:cubicBezTo>
                    <a:lnTo>
                      <a:pt x="1962273" y="563489"/>
                    </a:lnTo>
                    <a:cubicBezTo>
                      <a:pt x="1962273" y="590133"/>
                      <a:pt x="1940673" y="611733"/>
                      <a:pt x="1914029" y="611733"/>
                    </a:cubicBezTo>
                    <a:lnTo>
                      <a:pt x="48244" y="611733"/>
                    </a:lnTo>
                    <a:cubicBezTo>
                      <a:pt x="35449" y="611733"/>
                      <a:pt x="23178" y="606650"/>
                      <a:pt x="14130" y="597603"/>
                    </a:cubicBezTo>
                    <a:cubicBezTo>
                      <a:pt x="5083" y="588555"/>
                      <a:pt x="0" y="576284"/>
                      <a:pt x="0" y="563489"/>
                    </a:cubicBezTo>
                    <a:lnTo>
                      <a:pt x="0" y="48244"/>
                    </a:lnTo>
                    <a:cubicBezTo>
                      <a:pt x="0" y="21600"/>
                      <a:pt x="21600" y="0"/>
                      <a:pt x="48244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6" name="TextBox 6">
                <a:extLst>
                  <a:ext uri="{FF2B5EF4-FFF2-40B4-BE49-F238E27FC236}">
                    <a16:creationId xmlns:a16="http://schemas.microsoft.com/office/drawing/2014/main" id="{2D7C05CF-EF1C-967A-BE21-1498F60799E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4" name="TextBox 17">
              <a:extLst>
                <a:ext uri="{FF2B5EF4-FFF2-40B4-BE49-F238E27FC236}">
                  <a16:creationId xmlns:a16="http://schemas.microsoft.com/office/drawing/2014/main" id="{DB364432-ABE2-79C4-781A-FE9317937A05}"/>
                </a:ext>
              </a:extLst>
            </p:cNvPr>
            <p:cNvSpPr txBox="1"/>
            <p:nvPr/>
          </p:nvSpPr>
          <p:spPr>
            <a:xfrm>
              <a:off x="6899475" y="503031"/>
              <a:ext cx="521919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SGK – tr85</a:t>
              </a:r>
            </a:p>
          </p:txBody>
        </p:sp>
      </p:grpSp>
      <p:grpSp>
        <p:nvGrpSpPr>
          <p:cNvPr id="67" name="Group 16">
            <a:extLst>
              <a:ext uri="{FF2B5EF4-FFF2-40B4-BE49-F238E27FC236}">
                <a16:creationId xmlns:a16="http://schemas.microsoft.com/office/drawing/2014/main" id="{4C57D8D0-0CC7-6351-71CC-784DB05592FA}"/>
              </a:ext>
            </a:extLst>
          </p:cNvPr>
          <p:cNvGrpSpPr/>
          <p:nvPr/>
        </p:nvGrpSpPr>
        <p:grpSpPr>
          <a:xfrm>
            <a:off x="11794837" y="266602"/>
            <a:ext cx="5863342" cy="838200"/>
            <a:chOff x="0" y="0"/>
            <a:chExt cx="1962273" cy="611733"/>
          </a:xfrm>
        </p:grpSpPr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3D67F23E-D84B-DE30-8CD1-4A9D610106FD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69" name="TextBox 18">
              <a:extLst>
                <a:ext uri="{FF2B5EF4-FFF2-40B4-BE49-F238E27FC236}">
                  <a16:creationId xmlns:a16="http://schemas.microsoft.com/office/drawing/2014/main" id="{DEB0672C-7DB5-C531-092B-500DC6F066A8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19">
            <a:extLst>
              <a:ext uri="{FF2B5EF4-FFF2-40B4-BE49-F238E27FC236}">
                <a16:creationId xmlns:a16="http://schemas.microsoft.com/office/drawing/2014/main" id="{173AD12A-2461-1AC7-56AA-ABC91B3D0914}"/>
              </a:ext>
            </a:extLst>
          </p:cNvPr>
          <p:cNvSpPr txBox="1"/>
          <p:nvPr/>
        </p:nvSpPr>
        <p:spPr>
          <a:xfrm>
            <a:off x="11605134" y="362877"/>
            <a:ext cx="63235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A1DE8701-F685-E5E2-2CB2-2C87BAA41B9B}"/>
              </a:ext>
            </a:extLst>
          </p:cNvPr>
          <p:cNvSpPr txBox="1"/>
          <p:nvPr/>
        </p:nvSpPr>
        <p:spPr>
          <a:xfrm>
            <a:off x="2099144" y="1506871"/>
            <a:ext cx="148974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4000" u="none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659A9F-5FAC-4B7A-7B28-CC7308FD8832}"/>
              </a:ext>
            </a:extLst>
          </p:cNvPr>
          <p:cNvGrpSpPr/>
          <p:nvPr/>
        </p:nvGrpSpPr>
        <p:grpSpPr>
          <a:xfrm>
            <a:off x="4489821" y="2290509"/>
            <a:ext cx="10287000" cy="838200"/>
            <a:chOff x="5257801" y="2801382"/>
            <a:chExt cx="10287000" cy="838200"/>
          </a:xfrm>
        </p:grpSpPr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47BADC2E-0EE1-764D-C3F5-C7E2E13ED14D}"/>
                </a:ext>
              </a:extLst>
            </p:cNvPr>
            <p:cNvGrpSpPr/>
            <p:nvPr/>
          </p:nvGrpSpPr>
          <p:grpSpPr>
            <a:xfrm>
              <a:off x="5257801" y="2801382"/>
              <a:ext cx="10287000" cy="838200"/>
              <a:chOff x="0" y="0"/>
              <a:chExt cx="1962273" cy="611733"/>
            </a:xfrm>
          </p:grpSpPr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52C0C6B1-C4A0-D652-3201-96F8703EAA22}"/>
                  </a:ext>
                </a:extLst>
              </p:cNvPr>
              <p:cNvSpPr/>
              <p:nvPr/>
            </p:nvSpPr>
            <p:spPr>
              <a:xfrm>
                <a:off x="0" y="0"/>
                <a:ext cx="1962273" cy="611733"/>
              </a:xfrm>
              <a:custGeom>
                <a:avLst/>
                <a:gdLst/>
                <a:ahLst/>
                <a:cxnLst/>
                <a:rect l="l" t="t" r="r" b="b"/>
                <a:pathLst>
                  <a:path w="1962273" h="611733">
                    <a:moveTo>
                      <a:pt x="48244" y="0"/>
                    </a:moveTo>
                    <a:lnTo>
                      <a:pt x="1914029" y="0"/>
                    </a:lnTo>
                    <a:cubicBezTo>
                      <a:pt x="1940673" y="0"/>
                      <a:pt x="1962273" y="21600"/>
                      <a:pt x="1962273" y="48244"/>
                    </a:cubicBezTo>
                    <a:lnTo>
                      <a:pt x="1962273" y="563489"/>
                    </a:lnTo>
                    <a:cubicBezTo>
                      <a:pt x="1962273" y="590133"/>
                      <a:pt x="1940673" y="611733"/>
                      <a:pt x="1914029" y="611733"/>
                    </a:cubicBezTo>
                    <a:lnTo>
                      <a:pt x="48244" y="611733"/>
                    </a:lnTo>
                    <a:cubicBezTo>
                      <a:pt x="35449" y="611733"/>
                      <a:pt x="23178" y="606650"/>
                      <a:pt x="14130" y="597603"/>
                    </a:cubicBezTo>
                    <a:cubicBezTo>
                      <a:pt x="5083" y="588555"/>
                      <a:pt x="0" y="576284"/>
                      <a:pt x="0" y="563489"/>
                    </a:cubicBezTo>
                    <a:lnTo>
                      <a:pt x="0" y="48244"/>
                    </a:lnTo>
                    <a:cubicBezTo>
                      <a:pt x="0" y="21600"/>
                      <a:pt x="21600" y="0"/>
                      <a:pt x="48244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F544C3F6-4118-71FB-9C4F-44D1C5724A8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B96D7833-6607-DEFA-F8B9-526D3071E612}"/>
                </a:ext>
              </a:extLst>
            </p:cNvPr>
            <p:cNvSpPr txBox="1"/>
            <p:nvPr/>
          </p:nvSpPr>
          <p:spPr>
            <a:xfrm>
              <a:off x="5778102" y="2863624"/>
              <a:ext cx="9233362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000" u="none" strike="noStrike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3 x 40 = 3 x 4 x 10 = 12 x 10 = 120</a:t>
              </a:r>
              <a:endPara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6F5347FA-A5AE-6C2B-0A8A-BAB30CA8C735}"/>
              </a:ext>
            </a:extLst>
          </p:cNvPr>
          <p:cNvSpPr txBox="1"/>
          <p:nvPr/>
        </p:nvSpPr>
        <p:spPr>
          <a:xfrm>
            <a:off x="243546" y="3427095"/>
            <a:ext cx="2366330" cy="428914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ctr">
              <a:lnSpc>
                <a:spcPts val="700"/>
              </a:lnSpc>
              <a:spcBef>
                <a:spcPct val="0"/>
              </a:spcBef>
            </a:pPr>
            <a:endParaRPr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A477FFC0-C803-7728-33ED-659F52095E5B}"/>
              </a:ext>
            </a:extLst>
          </p:cNvPr>
          <p:cNvGrpSpPr/>
          <p:nvPr/>
        </p:nvGrpSpPr>
        <p:grpSpPr>
          <a:xfrm>
            <a:off x="7363277" y="3569023"/>
            <a:ext cx="3560252" cy="2849178"/>
            <a:chOff x="0" y="0"/>
            <a:chExt cx="1962273" cy="611733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1FDD749-EF6A-4FA8-0376-999198D577B6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BD42276A-91C4-34D7-3965-164F02670303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486EC630-2359-6B5E-4F0D-8692DED9544C}"/>
              </a:ext>
            </a:extLst>
          </p:cNvPr>
          <p:cNvGrpSpPr/>
          <p:nvPr/>
        </p:nvGrpSpPr>
        <p:grpSpPr>
          <a:xfrm>
            <a:off x="13457870" y="3569023"/>
            <a:ext cx="3560252" cy="2849178"/>
            <a:chOff x="0" y="0"/>
            <a:chExt cx="1962273" cy="61173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5848284-4E1D-E350-D3F3-ED0655AAA97A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 b="1"/>
            </a:p>
          </p:txBody>
        </p:sp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695F4CBF-205C-616E-D479-96FCD462AF6C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 b="1"/>
            </a:p>
          </p:txBody>
        </p:sp>
      </p:grpSp>
      <p:sp>
        <p:nvSpPr>
          <p:cNvPr id="32" name="Freeform 5">
            <a:extLst>
              <a:ext uri="{FF2B5EF4-FFF2-40B4-BE49-F238E27FC236}">
                <a16:creationId xmlns:a16="http://schemas.microsoft.com/office/drawing/2014/main" id="{1B47F87A-97E4-8D65-775E-77635B5E67F2}"/>
              </a:ext>
            </a:extLst>
          </p:cNvPr>
          <p:cNvSpPr/>
          <p:nvPr/>
        </p:nvSpPr>
        <p:spPr>
          <a:xfrm>
            <a:off x="1259667" y="3569023"/>
            <a:ext cx="3594353" cy="2849176"/>
          </a:xfrm>
          <a:custGeom>
            <a:avLst/>
            <a:gdLst/>
            <a:ahLst/>
            <a:cxnLst/>
            <a:rect l="l" t="t" r="r" b="b"/>
            <a:pathLst>
              <a:path w="1962273" h="611733">
                <a:moveTo>
                  <a:pt x="48244" y="0"/>
                </a:moveTo>
                <a:lnTo>
                  <a:pt x="1914029" y="0"/>
                </a:lnTo>
                <a:cubicBezTo>
                  <a:pt x="1940673" y="0"/>
                  <a:pt x="1962273" y="21600"/>
                  <a:pt x="1962273" y="48244"/>
                </a:cubicBezTo>
                <a:lnTo>
                  <a:pt x="1962273" y="563489"/>
                </a:lnTo>
                <a:cubicBezTo>
                  <a:pt x="1962273" y="590133"/>
                  <a:pt x="1940673" y="611733"/>
                  <a:pt x="1914029" y="611733"/>
                </a:cubicBezTo>
                <a:lnTo>
                  <a:pt x="48244" y="611733"/>
                </a:lnTo>
                <a:cubicBezTo>
                  <a:pt x="35449" y="611733"/>
                  <a:pt x="23178" y="606650"/>
                  <a:pt x="14130" y="597603"/>
                </a:cubicBezTo>
                <a:cubicBezTo>
                  <a:pt x="5083" y="588555"/>
                  <a:pt x="0" y="576284"/>
                  <a:pt x="0" y="563489"/>
                </a:cubicBezTo>
                <a:lnTo>
                  <a:pt x="0" y="48244"/>
                </a:lnTo>
                <a:cubicBezTo>
                  <a:pt x="0" y="21600"/>
                  <a:pt x="21600" y="0"/>
                  <a:pt x="48244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VN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55F00F75-FAFD-B70E-0F03-17F47FE92A38}"/>
              </a:ext>
            </a:extLst>
          </p:cNvPr>
          <p:cNvSpPr/>
          <p:nvPr/>
        </p:nvSpPr>
        <p:spPr>
          <a:xfrm>
            <a:off x="1298005" y="3534153"/>
            <a:ext cx="3560252" cy="2849177"/>
          </a:xfrm>
          <a:custGeom>
            <a:avLst/>
            <a:gdLst/>
            <a:ahLst/>
            <a:cxnLst/>
            <a:rect l="l" t="t" r="r" b="b"/>
            <a:pathLst>
              <a:path w="1962273" h="611733">
                <a:moveTo>
                  <a:pt x="48244" y="0"/>
                </a:moveTo>
                <a:lnTo>
                  <a:pt x="1914029" y="0"/>
                </a:lnTo>
                <a:cubicBezTo>
                  <a:pt x="1940673" y="0"/>
                  <a:pt x="1962273" y="21600"/>
                  <a:pt x="1962273" y="48244"/>
                </a:cubicBezTo>
                <a:lnTo>
                  <a:pt x="1962273" y="563489"/>
                </a:lnTo>
                <a:cubicBezTo>
                  <a:pt x="1962273" y="590133"/>
                  <a:pt x="1940673" y="611733"/>
                  <a:pt x="1914029" y="611733"/>
                </a:cubicBezTo>
                <a:lnTo>
                  <a:pt x="48244" y="611733"/>
                </a:lnTo>
                <a:cubicBezTo>
                  <a:pt x="35449" y="611733"/>
                  <a:pt x="23178" y="606650"/>
                  <a:pt x="14130" y="597603"/>
                </a:cubicBezTo>
                <a:cubicBezTo>
                  <a:pt x="5083" y="588555"/>
                  <a:pt x="0" y="576284"/>
                  <a:pt x="0" y="563489"/>
                </a:cubicBezTo>
                <a:lnTo>
                  <a:pt x="0" y="48244"/>
                </a:lnTo>
                <a:cubicBezTo>
                  <a:pt x="0" y="21600"/>
                  <a:pt x="21600" y="0"/>
                  <a:pt x="48244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VN" dirty="0"/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FA10A041-9D5D-C603-C1F2-2E4008947210}"/>
              </a:ext>
            </a:extLst>
          </p:cNvPr>
          <p:cNvSpPr txBox="1"/>
          <p:nvPr/>
        </p:nvSpPr>
        <p:spPr>
          <a:xfrm>
            <a:off x="2094993" y="3496053"/>
            <a:ext cx="2520915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50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200</a:t>
            </a:r>
            <a:endParaRPr lang="en-US" sz="4000" u="none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4 000 </a:t>
            </a: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B1EFC96E-2510-9AFA-A0CC-E7D7A336640A}"/>
              </a:ext>
            </a:extLst>
          </p:cNvPr>
          <p:cNvSpPr txBox="1"/>
          <p:nvPr/>
        </p:nvSpPr>
        <p:spPr>
          <a:xfrm>
            <a:off x="8308944" y="3518709"/>
            <a:ext cx="2366330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80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300</a:t>
            </a:r>
            <a:endParaRPr lang="en-US" sz="4000" u="none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7 000 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1E24D3D1-64F0-82A6-4E93-E7C1F8EBB920}"/>
              </a:ext>
            </a:extLst>
          </p:cNvPr>
          <p:cNvSpPr txBox="1"/>
          <p:nvPr/>
        </p:nvSpPr>
        <p:spPr>
          <a:xfrm>
            <a:off x="14463808" y="3580953"/>
            <a:ext cx="2173507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70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300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2 000 </a:t>
            </a:r>
          </a:p>
        </p:txBody>
      </p:sp>
      <p:grpSp>
        <p:nvGrpSpPr>
          <p:cNvPr id="42" name="Group 4">
            <a:extLst>
              <a:ext uri="{FF2B5EF4-FFF2-40B4-BE49-F238E27FC236}">
                <a16:creationId xmlns:a16="http://schemas.microsoft.com/office/drawing/2014/main" id="{47C8355B-B0EB-E1EA-C42C-F1407BBC1B93}"/>
              </a:ext>
            </a:extLst>
          </p:cNvPr>
          <p:cNvGrpSpPr/>
          <p:nvPr/>
        </p:nvGrpSpPr>
        <p:grpSpPr>
          <a:xfrm>
            <a:off x="562644" y="6928968"/>
            <a:ext cx="5380956" cy="3190725"/>
            <a:chOff x="0" y="0"/>
            <a:chExt cx="1962273" cy="611733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A748D3C8-B54D-BD82-806A-8055E492B7AA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0EC6381C-F9FF-4206-15C6-651B9A5FD2CB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D63CD082-2405-3214-88D8-461486A9C87F}"/>
              </a:ext>
            </a:extLst>
          </p:cNvPr>
          <p:cNvGrpSpPr/>
          <p:nvPr/>
        </p:nvGrpSpPr>
        <p:grpSpPr>
          <a:xfrm>
            <a:off x="6571417" y="6963717"/>
            <a:ext cx="5380956" cy="3190725"/>
            <a:chOff x="0" y="0"/>
            <a:chExt cx="1962273" cy="611733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6E34BEF2-D3C1-A0C3-94DB-E9E944862C5A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47" name="TextBox 6">
              <a:extLst>
                <a:ext uri="{FF2B5EF4-FFF2-40B4-BE49-F238E27FC236}">
                  <a16:creationId xmlns:a16="http://schemas.microsoft.com/office/drawing/2014/main" id="{45D45267-FE82-6CEB-D487-8E8FB41D6C0A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8" name="Group 4">
            <a:extLst>
              <a:ext uri="{FF2B5EF4-FFF2-40B4-BE49-F238E27FC236}">
                <a16:creationId xmlns:a16="http://schemas.microsoft.com/office/drawing/2014/main" id="{3C43D58F-BDB9-4B07-0CCB-4BB40BFB704B}"/>
              </a:ext>
            </a:extLst>
          </p:cNvPr>
          <p:cNvGrpSpPr/>
          <p:nvPr/>
        </p:nvGrpSpPr>
        <p:grpSpPr>
          <a:xfrm>
            <a:off x="12520105" y="6928968"/>
            <a:ext cx="5380956" cy="3190725"/>
            <a:chOff x="0" y="0"/>
            <a:chExt cx="1962273" cy="611733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A6FF9B66-04D3-7981-2DA0-FF2DBB50A2B8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50" name="TextBox 6">
              <a:extLst>
                <a:ext uri="{FF2B5EF4-FFF2-40B4-BE49-F238E27FC236}">
                  <a16:creationId xmlns:a16="http://schemas.microsoft.com/office/drawing/2014/main" id="{0C1ADC41-1E9A-5F7E-22E0-7D656018A29B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1" name="TextBox 19">
            <a:extLst>
              <a:ext uri="{FF2B5EF4-FFF2-40B4-BE49-F238E27FC236}">
                <a16:creationId xmlns:a16="http://schemas.microsoft.com/office/drawing/2014/main" id="{478C25F6-97DF-BA2B-70E7-1C8921B1E757}"/>
              </a:ext>
            </a:extLst>
          </p:cNvPr>
          <p:cNvSpPr txBox="1"/>
          <p:nvPr/>
        </p:nvSpPr>
        <p:spPr>
          <a:xfrm>
            <a:off x="7451223" y="7122262"/>
            <a:ext cx="3953752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200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x 2 x 100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 x 100 </a:t>
            </a: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600</a:t>
            </a: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526E4DF8-3E15-9796-B8F3-720F75CECD98}"/>
              </a:ext>
            </a:extLst>
          </p:cNvPr>
          <p:cNvSpPr txBox="1"/>
          <p:nvPr/>
        </p:nvSpPr>
        <p:spPr>
          <a:xfrm>
            <a:off x="1147454" y="7026419"/>
            <a:ext cx="4101766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50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x 5 x 10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 x 10 = 120</a:t>
            </a: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FD6288FA-90F2-0ED8-5BDE-B64B22283C09}"/>
              </a:ext>
            </a:extLst>
          </p:cNvPr>
          <p:cNvSpPr txBox="1"/>
          <p:nvPr/>
        </p:nvSpPr>
        <p:spPr>
          <a:xfrm>
            <a:off x="13120084" y="7122262"/>
            <a:ext cx="4642612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4 000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x 4 x 1 000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x 1 000 = 8 000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" grpId="0"/>
      <p:bldP spid="32" grpId="0" animBg="1"/>
      <p:bldP spid="38" grpId="0" animBg="1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5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028B968-89E4-5A6A-471D-4F3155A7657E}"/>
              </a:ext>
            </a:extLst>
          </p:cNvPr>
          <p:cNvGrpSpPr/>
          <p:nvPr/>
        </p:nvGrpSpPr>
        <p:grpSpPr>
          <a:xfrm>
            <a:off x="810367" y="243620"/>
            <a:ext cx="6323111" cy="1026028"/>
            <a:chOff x="6357622" y="341025"/>
            <a:chExt cx="6323111" cy="1026028"/>
          </a:xfrm>
        </p:grpSpPr>
        <p:grpSp>
          <p:nvGrpSpPr>
            <p:cNvPr id="63" name="Group 4">
              <a:extLst>
                <a:ext uri="{FF2B5EF4-FFF2-40B4-BE49-F238E27FC236}">
                  <a16:creationId xmlns:a16="http://schemas.microsoft.com/office/drawing/2014/main" id="{5B59E38C-EAAE-8011-C809-0FEB207E7081}"/>
                </a:ext>
              </a:extLst>
            </p:cNvPr>
            <p:cNvGrpSpPr/>
            <p:nvPr/>
          </p:nvGrpSpPr>
          <p:grpSpPr>
            <a:xfrm>
              <a:off x="6357622" y="341025"/>
              <a:ext cx="6323111" cy="1026028"/>
              <a:chOff x="0" y="0"/>
              <a:chExt cx="1962273" cy="611733"/>
            </a:xfrm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E6BE86B0-4E2D-7AF8-9555-BFB404C29E32}"/>
                  </a:ext>
                </a:extLst>
              </p:cNvPr>
              <p:cNvSpPr/>
              <p:nvPr/>
            </p:nvSpPr>
            <p:spPr>
              <a:xfrm>
                <a:off x="0" y="0"/>
                <a:ext cx="1962273" cy="611733"/>
              </a:xfrm>
              <a:custGeom>
                <a:avLst/>
                <a:gdLst/>
                <a:ahLst/>
                <a:cxnLst/>
                <a:rect l="l" t="t" r="r" b="b"/>
                <a:pathLst>
                  <a:path w="1962273" h="611733">
                    <a:moveTo>
                      <a:pt x="48244" y="0"/>
                    </a:moveTo>
                    <a:lnTo>
                      <a:pt x="1914029" y="0"/>
                    </a:lnTo>
                    <a:cubicBezTo>
                      <a:pt x="1940673" y="0"/>
                      <a:pt x="1962273" y="21600"/>
                      <a:pt x="1962273" y="48244"/>
                    </a:cubicBezTo>
                    <a:lnTo>
                      <a:pt x="1962273" y="563489"/>
                    </a:lnTo>
                    <a:cubicBezTo>
                      <a:pt x="1962273" y="590133"/>
                      <a:pt x="1940673" y="611733"/>
                      <a:pt x="1914029" y="611733"/>
                    </a:cubicBezTo>
                    <a:lnTo>
                      <a:pt x="48244" y="611733"/>
                    </a:lnTo>
                    <a:cubicBezTo>
                      <a:pt x="35449" y="611733"/>
                      <a:pt x="23178" y="606650"/>
                      <a:pt x="14130" y="597603"/>
                    </a:cubicBezTo>
                    <a:cubicBezTo>
                      <a:pt x="5083" y="588555"/>
                      <a:pt x="0" y="576284"/>
                      <a:pt x="0" y="563489"/>
                    </a:cubicBezTo>
                    <a:lnTo>
                      <a:pt x="0" y="48244"/>
                    </a:lnTo>
                    <a:cubicBezTo>
                      <a:pt x="0" y="21600"/>
                      <a:pt x="21600" y="0"/>
                      <a:pt x="48244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6" name="TextBox 6">
                <a:extLst>
                  <a:ext uri="{FF2B5EF4-FFF2-40B4-BE49-F238E27FC236}">
                    <a16:creationId xmlns:a16="http://schemas.microsoft.com/office/drawing/2014/main" id="{2D7C05CF-EF1C-967A-BE21-1498F60799E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4" name="TextBox 17">
              <a:extLst>
                <a:ext uri="{FF2B5EF4-FFF2-40B4-BE49-F238E27FC236}">
                  <a16:creationId xmlns:a16="http://schemas.microsoft.com/office/drawing/2014/main" id="{DB364432-ABE2-79C4-781A-FE9317937A05}"/>
                </a:ext>
              </a:extLst>
            </p:cNvPr>
            <p:cNvSpPr txBox="1"/>
            <p:nvPr/>
          </p:nvSpPr>
          <p:spPr>
            <a:xfrm>
              <a:off x="6899475" y="503031"/>
              <a:ext cx="521919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SGK – tr85</a:t>
              </a:r>
            </a:p>
          </p:txBody>
        </p:sp>
      </p:grpSp>
      <p:grpSp>
        <p:nvGrpSpPr>
          <p:cNvPr id="67" name="Group 16">
            <a:extLst>
              <a:ext uri="{FF2B5EF4-FFF2-40B4-BE49-F238E27FC236}">
                <a16:creationId xmlns:a16="http://schemas.microsoft.com/office/drawing/2014/main" id="{4C57D8D0-0CC7-6351-71CC-784DB05592FA}"/>
              </a:ext>
            </a:extLst>
          </p:cNvPr>
          <p:cNvGrpSpPr/>
          <p:nvPr/>
        </p:nvGrpSpPr>
        <p:grpSpPr>
          <a:xfrm>
            <a:off x="11794837" y="266602"/>
            <a:ext cx="5863342" cy="838200"/>
            <a:chOff x="0" y="0"/>
            <a:chExt cx="1962273" cy="611733"/>
          </a:xfrm>
        </p:grpSpPr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3D67F23E-D84B-DE30-8CD1-4A9D610106FD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69" name="TextBox 18">
              <a:extLst>
                <a:ext uri="{FF2B5EF4-FFF2-40B4-BE49-F238E27FC236}">
                  <a16:creationId xmlns:a16="http://schemas.microsoft.com/office/drawing/2014/main" id="{DEB0672C-7DB5-C531-092B-500DC6F066A8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19">
            <a:extLst>
              <a:ext uri="{FF2B5EF4-FFF2-40B4-BE49-F238E27FC236}">
                <a16:creationId xmlns:a16="http://schemas.microsoft.com/office/drawing/2014/main" id="{173AD12A-2461-1AC7-56AA-ABC91B3D0914}"/>
              </a:ext>
            </a:extLst>
          </p:cNvPr>
          <p:cNvSpPr txBox="1"/>
          <p:nvPr/>
        </p:nvSpPr>
        <p:spPr>
          <a:xfrm>
            <a:off x="11605134" y="362877"/>
            <a:ext cx="63235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A1DE8701-F685-E5E2-2CB2-2C87BAA41B9B}"/>
              </a:ext>
            </a:extLst>
          </p:cNvPr>
          <p:cNvSpPr txBox="1"/>
          <p:nvPr/>
        </p:nvSpPr>
        <p:spPr>
          <a:xfrm>
            <a:off x="2099144" y="1506871"/>
            <a:ext cx="148974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4000" u="none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659A9F-5FAC-4B7A-7B28-CC7308FD8832}"/>
              </a:ext>
            </a:extLst>
          </p:cNvPr>
          <p:cNvGrpSpPr/>
          <p:nvPr/>
        </p:nvGrpSpPr>
        <p:grpSpPr>
          <a:xfrm>
            <a:off x="4489821" y="2290509"/>
            <a:ext cx="10287000" cy="838200"/>
            <a:chOff x="5257801" y="2801382"/>
            <a:chExt cx="10287000" cy="838200"/>
          </a:xfrm>
        </p:grpSpPr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47BADC2E-0EE1-764D-C3F5-C7E2E13ED14D}"/>
                </a:ext>
              </a:extLst>
            </p:cNvPr>
            <p:cNvGrpSpPr/>
            <p:nvPr/>
          </p:nvGrpSpPr>
          <p:grpSpPr>
            <a:xfrm>
              <a:off x="5257801" y="2801382"/>
              <a:ext cx="10287000" cy="838200"/>
              <a:chOff x="0" y="0"/>
              <a:chExt cx="1962273" cy="611733"/>
            </a:xfrm>
          </p:grpSpPr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52C0C6B1-C4A0-D652-3201-96F8703EAA22}"/>
                  </a:ext>
                </a:extLst>
              </p:cNvPr>
              <p:cNvSpPr/>
              <p:nvPr/>
            </p:nvSpPr>
            <p:spPr>
              <a:xfrm>
                <a:off x="0" y="0"/>
                <a:ext cx="1962273" cy="611733"/>
              </a:xfrm>
              <a:custGeom>
                <a:avLst/>
                <a:gdLst/>
                <a:ahLst/>
                <a:cxnLst/>
                <a:rect l="l" t="t" r="r" b="b"/>
                <a:pathLst>
                  <a:path w="1962273" h="611733">
                    <a:moveTo>
                      <a:pt x="48244" y="0"/>
                    </a:moveTo>
                    <a:lnTo>
                      <a:pt x="1914029" y="0"/>
                    </a:lnTo>
                    <a:cubicBezTo>
                      <a:pt x="1940673" y="0"/>
                      <a:pt x="1962273" y="21600"/>
                      <a:pt x="1962273" y="48244"/>
                    </a:cubicBezTo>
                    <a:lnTo>
                      <a:pt x="1962273" y="563489"/>
                    </a:lnTo>
                    <a:cubicBezTo>
                      <a:pt x="1962273" y="590133"/>
                      <a:pt x="1940673" y="611733"/>
                      <a:pt x="1914029" y="611733"/>
                    </a:cubicBezTo>
                    <a:lnTo>
                      <a:pt x="48244" y="611733"/>
                    </a:lnTo>
                    <a:cubicBezTo>
                      <a:pt x="35449" y="611733"/>
                      <a:pt x="23178" y="606650"/>
                      <a:pt x="14130" y="597603"/>
                    </a:cubicBezTo>
                    <a:cubicBezTo>
                      <a:pt x="5083" y="588555"/>
                      <a:pt x="0" y="576284"/>
                      <a:pt x="0" y="563489"/>
                    </a:cubicBezTo>
                    <a:lnTo>
                      <a:pt x="0" y="48244"/>
                    </a:lnTo>
                    <a:cubicBezTo>
                      <a:pt x="0" y="21600"/>
                      <a:pt x="21600" y="0"/>
                      <a:pt x="48244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F544C3F6-4118-71FB-9C4F-44D1C5724A8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B96D7833-6607-DEFA-F8B9-526D3071E612}"/>
                </a:ext>
              </a:extLst>
            </p:cNvPr>
            <p:cNvSpPr txBox="1"/>
            <p:nvPr/>
          </p:nvSpPr>
          <p:spPr>
            <a:xfrm>
              <a:off x="5778102" y="2863624"/>
              <a:ext cx="9233362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000" u="none" strike="noStrike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3 x 40 = 3 x 4 x 10 = 12 x 10 = 120</a:t>
              </a:r>
              <a:endPara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6F5347FA-A5AE-6C2B-0A8A-BAB30CA8C735}"/>
              </a:ext>
            </a:extLst>
          </p:cNvPr>
          <p:cNvSpPr txBox="1"/>
          <p:nvPr/>
        </p:nvSpPr>
        <p:spPr>
          <a:xfrm>
            <a:off x="243546" y="3427095"/>
            <a:ext cx="2366330" cy="428914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ctr">
              <a:lnSpc>
                <a:spcPts val="700"/>
              </a:lnSpc>
              <a:spcBef>
                <a:spcPct val="0"/>
              </a:spcBef>
            </a:pPr>
            <a:endParaRPr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A477FFC0-C803-7728-33ED-659F52095E5B}"/>
              </a:ext>
            </a:extLst>
          </p:cNvPr>
          <p:cNvGrpSpPr/>
          <p:nvPr/>
        </p:nvGrpSpPr>
        <p:grpSpPr>
          <a:xfrm>
            <a:off x="7363277" y="3569023"/>
            <a:ext cx="3560252" cy="2849178"/>
            <a:chOff x="0" y="0"/>
            <a:chExt cx="1962273" cy="611733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1FDD749-EF6A-4FA8-0376-999198D577B6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BD42276A-91C4-34D7-3965-164F02670303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486EC630-2359-6B5E-4F0D-8692DED9544C}"/>
              </a:ext>
            </a:extLst>
          </p:cNvPr>
          <p:cNvGrpSpPr/>
          <p:nvPr/>
        </p:nvGrpSpPr>
        <p:grpSpPr>
          <a:xfrm>
            <a:off x="13457870" y="3569023"/>
            <a:ext cx="3560252" cy="2849178"/>
            <a:chOff x="0" y="0"/>
            <a:chExt cx="1962273" cy="61173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5848284-4E1D-E350-D3F3-ED0655AAA97A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 b="1"/>
            </a:p>
          </p:txBody>
        </p:sp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695F4CBF-205C-616E-D479-96FCD462AF6C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 b="1"/>
            </a:p>
          </p:txBody>
        </p:sp>
      </p:grpSp>
      <p:sp>
        <p:nvSpPr>
          <p:cNvPr id="32" name="Freeform 5">
            <a:extLst>
              <a:ext uri="{FF2B5EF4-FFF2-40B4-BE49-F238E27FC236}">
                <a16:creationId xmlns:a16="http://schemas.microsoft.com/office/drawing/2014/main" id="{1B47F87A-97E4-8D65-775E-77635B5E67F2}"/>
              </a:ext>
            </a:extLst>
          </p:cNvPr>
          <p:cNvSpPr/>
          <p:nvPr/>
        </p:nvSpPr>
        <p:spPr>
          <a:xfrm>
            <a:off x="1259667" y="3569023"/>
            <a:ext cx="3594353" cy="2849176"/>
          </a:xfrm>
          <a:custGeom>
            <a:avLst/>
            <a:gdLst/>
            <a:ahLst/>
            <a:cxnLst/>
            <a:rect l="l" t="t" r="r" b="b"/>
            <a:pathLst>
              <a:path w="1962273" h="611733">
                <a:moveTo>
                  <a:pt x="48244" y="0"/>
                </a:moveTo>
                <a:lnTo>
                  <a:pt x="1914029" y="0"/>
                </a:lnTo>
                <a:cubicBezTo>
                  <a:pt x="1940673" y="0"/>
                  <a:pt x="1962273" y="21600"/>
                  <a:pt x="1962273" y="48244"/>
                </a:cubicBezTo>
                <a:lnTo>
                  <a:pt x="1962273" y="563489"/>
                </a:lnTo>
                <a:cubicBezTo>
                  <a:pt x="1962273" y="590133"/>
                  <a:pt x="1940673" y="611733"/>
                  <a:pt x="1914029" y="611733"/>
                </a:cubicBezTo>
                <a:lnTo>
                  <a:pt x="48244" y="611733"/>
                </a:lnTo>
                <a:cubicBezTo>
                  <a:pt x="35449" y="611733"/>
                  <a:pt x="23178" y="606650"/>
                  <a:pt x="14130" y="597603"/>
                </a:cubicBezTo>
                <a:cubicBezTo>
                  <a:pt x="5083" y="588555"/>
                  <a:pt x="0" y="576284"/>
                  <a:pt x="0" y="563489"/>
                </a:cubicBezTo>
                <a:lnTo>
                  <a:pt x="0" y="48244"/>
                </a:lnTo>
                <a:cubicBezTo>
                  <a:pt x="0" y="21600"/>
                  <a:pt x="21600" y="0"/>
                  <a:pt x="48244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VN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55F00F75-FAFD-B70E-0F03-17F47FE92A38}"/>
              </a:ext>
            </a:extLst>
          </p:cNvPr>
          <p:cNvSpPr/>
          <p:nvPr/>
        </p:nvSpPr>
        <p:spPr>
          <a:xfrm>
            <a:off x="7357881" y="3569022"/>
            <a:ext cx="3560252" cy="2849177"/>
          </a:xfrm>
          <a:custGeom>
            <a:avLst/>
            <a:gdLst/>
            <a:ahLst/>
            <a:cxnLst/>
            <a:rect l="l" t="t" r="r" b="b"/>
            <a:pathLst>
              <a:path w="1962273" h="611733">
                <a:moveTo>
                  <a:pt x="48244" y="0"/>
                </a:moveTo>
                <a:lnTo>
                  <a:pt x="1914029" y="0"/>
                </a:lnTo>
                <a:cubicBezTo>
                  <a:pt x="1940673" y="0"/>
                  <a:pt x="1962273" y="21600"/>
                  <a:pt x="1962273" y="48244"/>
                </a:cubicBezTo>
                <a:lnTo>
                  <a:pt x="1962273" y="563489"/>
                </a:lnTo>
                <a:cubicBezTo>
                  <a:pt x="1962273" y="590133"/>
                  <a:pt x="1940673" y="611733"/>
                  <a:pt x="1914029" y="611733"/>
                </a:cubicBezTo>
                <a:lnTo>
                  <a:pt x="48244" y="611733"/>
                </a:lnTo>
                <a:cubicBezTo>
                  <a:pt x="35449" y="611733"/>
                  <a:pt x="23178" y="606650"/>
                  <a:pt x="14130" y="597603"/>
                </a:cubicBezTo>
                <a:cubicBezTo>
                  <a:pt x="5083" y="588555"/>
                  <a:pt x="0" y="576284"/>
                  <a:pt x="0" y="563489"/>
                </a:cubicBezTo>
                <a:lnTo>
                  <a:pt x="0" y="48244"/>
                </a:lnTo>
                <a:cubicBezTo>
                  <a:pt x="0" y="21600"/>
                  <a:pt x="21600" y="0"/>
                  <a:pt x="48244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VN" dirty="0"/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FA10A041-9D5D-C603-C1F2-2E4008947210}"/>
              </a:ext>
            </a:extLst>
          </p:cNvPr>
          <p:cNvSpPr txBox="1"/>
          <p:nvPr/>
        </p:nvSpPr>
        <p:spPr>
          <a:xfrm>
            <a:off x="2094993" y="3496053"/>
            <a:ext cx="2520915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50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200</a:t>
            </a:r>
            <a:endParaRPr lang="en-US" sz="4000" u="none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4 000 </a:t>
            </a: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B1EFC96E-2510-9AFA-A0CC-E7D7A336640A}"/>
              </a:ext>
            </a:extLst>
          </p:cNvPr>
          <p:cNvSpPr txBox="1"/>
          <p:nvPr/>
        </p:nvSpPr>
        <p:spPr>
          <a:xfrm>
            <a:off x="8308944" y="3518709"/>
            <a:ext cx="2366330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80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300</a:t>
            </a:r>
            <a:endParaRPr lang="en-US" sz="4000" u="none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7 000 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1E24D3D1-64F0-82A6-4E93-E7C1F8EBB920}"/>
              </a:ext>
            </a:extLst>
          </p:cNvPr>
          <p:cNvSpPr txBox="1"/>
          <p:nvPr/>
        </p:nvSpPr>
        <p:spPr>
          <a:xfrm>
            <a:off x="14463808" y="3580953"/>
            <a:ext cx="2173507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70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300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2 000 </a:t>
            </a:r>
          </a:p>
        </p:txBody>
      </p:sp>
      <p:grpSp>
        <p:nvGrpSpPr>
          <p:cNvPr id="42" name="Group 4">
            <a:extLst>
              <a:ext uri="{FF2B5EF4-FFF2-40B4-BE49-F238E27FC236}">
                <a16:creationId xmlns:a16="http://schemas.microsoft.com/office/drawing/2014/main" id="{47C8355B-B0EB-E1EA-C42C-F1407BBC1B93}"/>
              </a:ext>
            </a:extLst>
          </p:cNvPr>
          <p:cNvGrpSpPr/>
          <p:nvPr/>
        </p:nvGrpSpPr>
        <p:grpSpPr>
          <a:xfrm>
            <a:off x="562644" y="6928968"/>
            <a:ext cx="5380956" cy="3190725"/>
            <a:chOff x="0" y="0"/>
            <a:chExt cx="1962273" cy="611733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A748D3C8-B54D-BD82-806A-8055E492B7AA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0EC6381C-F9FF-4206-15C6-651B9A5FD2CB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D63CD082-2405-3214-88D8-461486A9C87F}"/>
              </a:ext>
            </a:extLst>
          </p:cNvPr>
          <p:cNvGrpSpPr/>
          <p:nvPr/>
        </p:nvGrpSpPr>
        <p:grpSpPr>
          <a:xfrm>
            <a:off x="6571417" y="6963717"/>
            <a:ext cx="5380956" cy="3190725"/>
            <a:chOff x="0" y="0"/>
            <a:chExt cx="1962273" cy="611733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6E34BEF2-D3C1-A0C3-94DB-E9E944862C5A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47" name="TextBox 6">
              <a:extLst>
                <a:ext uri="{FF2B5EF4-FFF2-40B4-BE49-F238E27FC236}">
                  <a16:creationId xmlns:a16="http://schemas.microsoft.com/office/drawing/2014/main" id="{45D45267-FE82-6CEB-D487-8E8FB41D6C0A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8" name="Group 4">
            <a:extLst>
              <a:ext uri="{FF2B5EF4-FFF2-40B4-BE49-F238E27FC236}">
                <a16:creationId xmlns:a16="http://schemas.microsoft.com/office/drawing/2014/main" id="{3C43D58F-BDB9-4B07-0CCB-4BB40BFB704B}"/>
              </a:ext>
            </a:extLst>
          </p:cNvPr>
          <p:cNvGrpSpPr/>
          <p:nvPr/>
        </p:nvGrpSpPr>
        <p:grpSpPr>
          <a:xfrm>
            <a:off x="12520105" y="6928968"/>
            <a:ext cx="5380956" cy="3190725"/>
            <a:chOff x="0" y="0"/>
            <a:chExt cx="1962273" cy="611733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A6FF9B66-04D3-7981-2DA0-FF2DBB50A2B8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50" name="TextBox 6">
              <a:extLst>
                <a:ext uri="{FF2B5EF4-FFF2-40B4-BE49-F238E27FC236}">
                  <a16:creationId xmlns:a16="http://schemas.microsoft.com/office/drawing/2014/main" id="{0C1ADC41-1E9A-5F7E-22E0-7D656018A29B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TextBox 19">
            <a:extLst>
              <a:ext uri="{FF2B5EF4-FFF2-40B4-BE49-F238E27FC236}">
                <a16:creationId xmlns:a16="http://schemas.microsoft.com/office/drawing/2014/main" id="{58BCCDC9-72D1-34F6-42CD-96BB1B65A20F}"/>
              </a:ext>
            </a:extLst>
          </p:cNvPr>
          <p:cNvSpPr txBox="1"/>
          <p:nvPr/>
        </p:nvSpPr>
        <p:spPr>
          <a:xfrm>
            <a:off x="12780921" y="7113582"/>
            <a:ext cx="5165960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7 000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x 7 x 1 000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21 x 1 000 = 21 000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317141FA-8BDF-E216-572A-41758BC75D80}"/>
              </a:ext>
            </a:extLst>
          </p:cNvPr>
          <p:cNvSpPr txBox="1"/>
          <p:nvPr/>
        </p:nvSpPr>
        <p:spPr>
          <a:xfrm>
            <a:off x="7420764" y="7113582"/>
            <a:ext cx="4261014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300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x 3 x 100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 x 100 </a:t>
            </a:r>
            <a:r>
              <a:rPr lang="en-US" sz="400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1 200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80949896-8709-5F7C-94B8-811BD852A1EA}"/>
              </a:ext>
            </a:extLst>
          </p:cNvPr>
          <p:cNvSpPr txBox="1"/>
          <p:nvPr/>
        </p:nvSpPr>
        <p:spPr>
          <a:xfrm>
            <a:off x="1411075" y="7113582"/>
            <a:ext cx="3850845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80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x 8 x 10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 x 10 = 160</a:t>
            </a:r>
          </a:p>
        </p:txBody>
      </p:sp>
    </p:spTree>
    <p:extLst>
      <p:ext uri="{BB962C8B-B14F-4D97-AF65-F5344CB8AC3E}">
        <p14:creationId xmlns:p14="http://schemas.microsoft.com/office/powerpoint/2010/main" val="2204941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1341</Words>
  <Application>Microsoft Office PowerPoint</Application>
  <PresentationFormat>Custom</PresentationFormat>
  <Paragraphs>230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</dc:title>
  <dc:creator>THKD</dc:creator>
  <cp:lastModifiedBy>THKD</cp:lastModifiedBy>
  <cp:revision>4</cp:revision>
  <dcterms:created xsi:type="dcterms:W3CDTF">2006-08-16T00:00:00Z</dcterms:created>
  <dcterms:modified xsi:type="dcterms:W3CDTF">2024-11-25T13:46:31Z</dcterms:modified>
  <dc:identifier>DAFwYTi6zkA</dc:identifier>
</cp:coreProperties>
</file>