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1" r:id="rId4"/>
    <p:sldId id="266" r:id="rId5"/>
    <p:sldId id="258" r:id="rId6"/>
    <p:sldId id="274" r:id="rId7"/>
    <p:sldId id="273" r:id="rId8"/>
    <p:sldId id="259" r:id="rId9"/>
    <p:sldId id="260" r:id="rId10"/>
    <p:sldId id="262" r:id="rId11"/>
    <p:sldId id="263" r:id="rId12"/>
    <p:sldId id="275" r:id="rId13"/>
    <p:sldId id="276" r:id="rId14"/>
    <p:sldId id="264" r:id="rId15"/>
    <p:sldId id="268" r:id="rId16"/>
    <p:sldId id="267" r:id="rId17"/>
    <p:sldId id="277" r:id="rId18"/>
    <p:sldId id="270" r:id="rId19"/>
    <p:sldId id="269" r:id="rId20"/>
    <p:sldId id="272" r:id="rId21"/>
    <p:sldId id="278" r:id="rId22"/>
    <p:sldId id="279" r:id="rId23"/>
    <p:sldId id="280" r:id="rId24"/>
    <p:sldId id="281" r:id="rId25"/>
    <p:sldId id="265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9124AF-0E0C-D24B-B5F2-CFE9BF11F410}" v="5" dt="2023-10-06T01:16:52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59" autoAdjust="0"/>
    <p:restoredTop sz="94673" autoAdjust="0"/>
  </p:normalViewPr>
  <p:slideViewPr>
    <p:cSldViewPr>
      <p:cViewPr varScale="1">
        <p:scale>
          <a:sx n="42" d="100"/>
          <a:sy n="42" d="100"/>
        </p:scale>
        <p:origin x="72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Do" userId="1f6a371144d1ab6b" providerId="LiveId" clId="{809124AF-0E0C-D24B-B5F2-CFE9BF11F410}"/>
    <pc:docChg chg="custSel modSld">
      <pc:chgData name="Trang Do" userId="1f6a371144d1ab6b" providerId="LiveId" clId="{809124AF-0E0C-D24B-B5F2-CFE9BF11F410}" dt="2023-10-06T01:16:52.055" v="15"/>
      <pc:docMkLst>
        <pc:docMk/>
      </pc:docMkLst>
      <pc:sldChg chg="addSp modSp mod">
        <pc:chgData name="Trang Do" userId="1f6a371144d1ab6b" providerId="LiveId" clId="{809124AF-0E0C-D24B-B5F2-CFE9BF11F410}" dt="2023-10-06T01:15:57.374" v="3" actId="1076"/>
        <pc:sldMkLst>
          <pc:docMk/>
          <pc:sldMk cId="0" sldId="256"/>
        </pc:sldMkLst>
        <pc:picChg chg="add mod">
          <ac:chgData name="Trang Do" userId="1f6a371144d1ab6b" providerId="LiveId" clId="{809124AF-0E0C-D24B-B5F2-CFE9BF11F410}" dt="2023-10-06T01:15:57.374" v="3" actId="1076"/>
          <ac:picMkLst>
            <pc:docMk/>
            <pc:sldMk cId="0" sldId="256"/>
            <ac:picMk id="17" creationId="{8F6041B1-FCF1-C799-A4E8-62EADC5D324D}"/>
          </ac:picMkLst>
        </pc:picChg>
      </pc:sldChg>
      <pc:sldChg chg="addSp delSp modSp mod delAnim modAnim">
        <pc:chgData name="Trang Do" userId="1f6a371144d1ab6b" providerId="LiveId" clId="{809124AF-0E0C-D24B-B5F2-CFE9BF11F410}" dt="2023-10-06T01:16:52.055" v="15"/>
        <pc:sldMkLst>
          <pc:docMk/>
          <pc:sldMk cId="3833188212" sldId="277"/>
        </pc:sldMkLst>
        <pc:spChg chg="mod">
          <ac:chgData name="Trang Do" userId="1f6a371144d1ab6b" providerId="LiveId" clId="{809124AF-0E0C-D24B-B5F2-CFE9BF11F410}" dt="2023-10-06T01:16:33.980" v="12" actId="1076"/>
          <ac:spMkLst>
            <pc:docMk/>
            <pc:sldMk cId="3833188212" sldId="277"/>
            <ac:spMk id="43" creationId="{D6B96580-A7FE-F1B0-C658-EFB280951C36}"/>
          </ac:spMkLst>
        </pc:spChg>
        <pc:spChg chg="del">
          <ac:chgData name="Trang Do" userId="1f6a371144d1ab6b" providerId="LiveId" clId="{809124AF-0E0C-D24B-B5F2-CFE9BF11F410}" dt="2023-10-06T01:16:29.522" v="10" actId="478"/>
          <ac:spMkLst>
            <pc:docMk/>
            <pc:sldMk cId="3833188212" sldId="277"/>
            <ac:spMk id="47" creationId="{46A7F4A1-8388-1904-0A48-24D5272B36CB}"/>
          </ac:spMkLst>
        </pc:spChg>
        <pc:picChg chg="add mod">
          <ac:chgData name="Trang Do" userId="1f6a371144d1ab6b" providerId="LiveId" clId="{809124AF-0E0C-D24B-B5F2-CFE9BF11F410}" dt="2023-10-06T01:16:31.810" v="11" actId="1076"/>
          <ac:picMkLst>
            <pc:docMk/>
            <pc:sldMk cId="3833188212" sldId="277"/>
            <ac:picMk id="3" creationId="{99DE8B26-A037-44D4-1537-68CF1AA71C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98806-5C7E-5A42-94B4-1617D923B948}" type="datetimeFigureOut">
              <a:rPr lang="en-VN" smtClean="0"/>
              <a:t>11/25/2024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139E4-1C05-B14F-9F9A-54148D01C19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5481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MŨI TÊN XANH ĐỂ CHUYỂN SANG HƯỚNG DẪN VỀ NHÀ.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139E4-1C05-B14F-9F9A-54148D01C199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3371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NGÔI SAO ĐỂ VỀ TRÒ CHƠI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139E4-1C05-B14F-9F9A-54148D01C199}" type="slidenum">
              <a:rPr lang="en-VN" smtClean="0"/>
              <a:t>19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7218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NGÔI SAO ĐỂ VỀ TRÒ CHƠI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139E4-1C05-B14F-9F9A-54148D01C199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0870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NGÔI SAO ĐỂ VỀ TRÒ CHƠI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139E4-1C05-B14F-9F9A-54148D01C199}" type="slidenum">
              <a:rPr lang="en-VN" smtClean="0"/>
              <a:t>21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8761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NGÔI SAO ĐỂ VỀ TRÒ CHƠI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139E4-1C05-B14F-9F9A-54148D01C199}" type="slidenum">
              <a:rPr lang="en-VN" smtClean="0"/>
              <a:t>22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9968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NGÔI SAO ĐỂ VỀ TRÒ CHƠI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139E4-1C05-B14F-9F9A-54148D01C199}" type="slidenum">
              <a:rPr lang="en-VN" smtClean="0"/>
              <a:t>23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459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98.svg"/><Relationship Id="rId5" Type="http://schemas.openxmlformats.org/officeDocument/2006/relationships/image" Target="../media/image62.svg"/><Relationship Id="rId15" Type="http://schemas.openxmlformats.org/officeDocument/2006/relationships/image" Target="../media/image84.svg"/><Relationship Id="rId10" Type="http://schemas.openxmlformats.org/officeDocument/2006/relationships/image" Target="../media/image49.png"/><Relationship Id="rId4" Type="http://schemas.openxmlformats.org/officeDocument/2006/relationships/image" Target="../media/image31.png"/><Relationship Id="rId9" Type="http://schemas.openxmlformats.org/officeDocument/2006/relationships/image" Target="../media/image66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1.svg"/><Relationship Id="rId18" Type="http://schemas.openxmlformats.org/officeDocument/2006/relationships/image" Target="../media/image23.png"/><Relationship Id="rId3" Type="http://schemas.openxmlformats.org/officeDocument/2006/relationships/image" Target="../media/image125.svg"/><Relationship Id="rId21" Type="http://schemas.openxmlformats.org/officeDocument/2006/relationships/image" Target="../media/image135.svg"/><Relationship Id="rId7" Type="http://schemas.openxmlformats.org/officeDocument/2006/relationships/image" Target="../media/image80.svg"/><Relationship Id="rId12" Type="http://schemas.openxmlformats.org/officeDocument/2006/relationships/image" Target="../media/image65.png"/><Relationship Id="rId17" Type="http://schemas.openxmlformats.org/officeDocument/2006/relationships/image" Target="../media/image90.svg"/><Relationship Id="rId25" Type="http://schemas.openxmlformats.org/officeDocument/2006/relationships/image" Target="../media/image22.svg"/><Relationship Id="rId2" Type="http://schemas.openxmlformats.org/officeDocument/2006/relationships/image" Target="../media/image62.png"/><Relationship Id="rId16" Type="http://schemas.openxmlformats.org/officeDocument/2006/relationships/image" Target="../media/image45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9.svg"/><Relationship Id="rId24" Type="http://schemas.openxmlformats.org/officeDocument/2006/relationships/image" Target="../media/image11.png"/><Relationship Id="rId5" Type="http://schemas.openxmlformats.org/officeDocument/2006/relationships/image" Target="../media/image127.svg"/><Relationship Id="rId15" Type="http://schemas.openxmlformats.org/officeDocument/2006/relationships/image" Target="../media/image133.svg"/><Relationship Id="rId23" Type="http://schemas.openxmlformats.org/officeDocument/2006/relationships/image" Target="../media/image115.svg"/><Relationship Id="rId10" Type="http://schemas.openxmlformats.org/officeDocument/2006/relationships/image" Target="../media/image64.png"/><Relationship Id="rId19" Type="http://schemas.openxmlformats.org/officeDocument/2006/relationships/image" Target="../media/image46.svg"/><Relationship Id="rId4" Type="http://schemas.openxmlformats.org/officeDocument/2006/relationships/image" Target="../media/image63.png"/><Relationship Id="rId9" Type="http://schemas.openxmlformats.org/officeDocument/2006/relationships/image" Target="../media/image8.svg"/><Relationship Id="rId14" Type="http://schemas.openxmlformats.org/officeDocument/2006/relationships/image" Target="../media/image66.pn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6.svg"/><Relationship Id="rId18" Type="http://schemas.openxmlformats.org/officeDocument/2006/relationships/image" Target="../media/image16.png"/><Relationship Id="rId3" Type="http://schemas.openxmlformats.org/officeDocument/2006/relationships/image" Target="../media/image46.svg"/><Relationship Id="rId21" Type="http://schemas.openxmlformats.org/officeDocument/2006/relationships/image" Target="../media/image78.svg"/><Relationship Id="rId7" Type="http://schemas.openxmlformats.org/officeDocument/2006/relationships/image" Target="../media/image115.svg"/><Relationship Id="rId12" Type="http://schemas.openxmlformats.org/officeDocument/2006/relationships/image" Target="../media/image8.png"/><Relationship Id="rId17" Type="http://schemas.openxmlformats.org/officeDocument/2006/relationships/image" Target="../media/image76.svg"/><Relationship Id="rId25" Type="http://schemas.openxmlformats.org/officeDocument/2006/relationships/image" Target="../media/image80.svg"/><Relationship Id="rId2" Type="http://schemas.openxmlformats.org/officeDocument/2006/relationships/image" Target="../media/image23.png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70.svg"/><Relationship Id="rId24" Type="http://schemas.openxmlformats.org/officeDocument/2006/relationships/image" Target="../media/image40.png"/><Relationship Id="rId5" Type="http://schemas.openxmlformats.org/officeDocument/2006/relationships/image" Target="../media/image135.svg"/><Relationship Id="rId15" Type="http://schemas.openxmlformats.org/officeDocument/2006/relationships/image" Target="../media/image74.svg"/><Relationship Id="rId23" Type="http://schemas.openxmlformats.org/officeDocument/2006/relationships/image" Target="../media/image22.svg"/><Relationship Id="rId10" Type="http://schemas.openxmlformats.org/officeDocument/2006/relationships/image" Target="../media/image35.png"/><Relationship Id="rId19" Type="http://schemas.openxmlformats.org/officeDocument/2006/relationships/image" Target="../media/image32.svg"/><Relationship Id="rId4" Type="http://schemas.openxmlformats.org/officeDocument/2006/relationships/image" Target="../media/image67.png"/><Relationship Id="rId9" Type="http://schemas.openxmlformats.org/officeDocument/2006/relationships/image" Target="../media/image68.svg"/><Relationship Id="rId14" Type="http://schemas.openxmlformats.org/officeDocument/2006/relationships/image" Target="../media/image37.png"/><Relationship Id="rId2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svg"/><Relationship Id="rId18" Type="http://schemas.openxmlformats.org/officeDocument/2006/relationships/image" Target="../media/image70.png"/><Relationship Id="rId3" Type="http://schemas.openxmlformats.org/officeDocument/2006/relationships/image" Target="../media/image46.svg"/><Relationship Id="rId21" Type="http://schemas.openxmlformats.org/officeDocument/2006/relationships/image" Target="../media/image32.svg"/><Relationship Id="rId7" Type="http://schemas.openxmlformats.org/officeDocument/2006/relationships/image" Target="../media/image115.svg"/><Relationship Id="rId12" Type="http://schemas.openxmlformats.org/officeDocument/2006/relationships/image" Target="../media/image11.png"/><Relationship Id="rId17" Type="http://schemas.openxmlformats.org/officeDocument/2006/relationships/image" Target="../media/image139.svg"/><Relationship Id="rId2" Type="http://schemas.openxmlformats.org/officeDocument/2006/relationships/image" Target="../media/image23.png"/><Relationship Id="rId16" Type="http://schemas.openxmlformats.org/officeDocument/2006/relationships/image" Target="../media/image69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72.svg"/><Relationship Id="rId5" Type="http://schemas.openxmlformats.org/officeDocument/2006/relationships/image" Target="../media/image135.svg"/><Relationship Id="rId15" Type="http://schemas.openxmlformats.org/officeDocument/2006/relationships/image" Target="../media/image137.svg"/><Relationship Id="rId23" Type="http://schemas.openxmlformats.org/officeDocument/2006/relationships/image" Target="../media/image64.svg"/><Relationship Id="rId10" Type="http://schemas.openxmlformats.org/officeDocument/2006/relationships/image" Target="../media/image36.png"/><Relationship Id="rId19" Type="http://schemas.openxmlformats.org/officeDocument/2006/relationships/image" Target="../media/image141.svg"/><Relationship Id="rId4" Type="http://schemas.openxmlformats.org/officeDocument/2006/relationships/image" Target="../media/image67.png"/><Relationship Id="rId9" Type="http://schemas.openxmlformats.org/officeDocument/2006/relationships/image" Target="../media/image60.svg"/><Relationship Id="rId14" Type="http://schemas.openxmlformats.org/officeDocument/2006/relationships/image" Target="../media/image68.png"/><Relationship Id="rId2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36.png"/><Relationship Id="rId26" Type="http://schemas.openxmlformats.org/officeDocument/2006/relationships/image" Target="../media/image21.png"/><Relationship Id="rId3" Type="http://schemas.openxmlformats.org/officeDocument/2006/relationships/image" Target="../media/image58.svg"/><Relationship Id="rId21" Type="http://schemas.openxmlformats.org/officeDocument/2006/relationships/image" Target="../media/image121.svg"/><Relationship Id="rId7" Type="http://schemas.openxmlformats.org/officeDocument/2006/relationships/image" Target="../media/image139.svg"/><Relationship Id="rId12" Type="http://schemas.openxmlformats.org/officeDocument/2006/relationships/image" Target="../media/image30.png"/><Relationship Id="rId17" Type="http://schemas.openxmlformats.org/officeDocument/2006/relationships/image" Target="../media/image62.svg"/><Relationship Id="rId25" Type="http://schemas.openxmlformats.org/officeDocument/2006/relationships/image" Target="../media/image145.svg"/><Relationship Id="rId33" Type="http://schemas.openxmlformats.org/officeDocument/2006/relationships/image" Target="../media/image24.svg"/><Relationship Id="rId2" Type="http://schemas.openxmlformats.org/officeDocument/2006/relationships/image" Target="../media/image29.png"/><Relationship Id="rId16" Type="http://schemas.openxmlformats.org/officeDocument/2006/relationships/image" Target="../media/image31.png"/><Relationship Id="rId20" Type="http://schemas.openxmlformats.org/officeDocument/2006/relationships/image" Target="../media/image60.png"/><Relationship Id="rId29" Type="http://schemas.openxmlformats.org/officeDocument/2006/relationships/image" Target="../media/image1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32.svg"/><Relationship Id="rId24" Type="http://schemas.openxmlformats.org/officeDocument/2006/relationships/image" Target="../media/image72.png"/><Relationship Id="rId32" Type="http://schemas.openxmlformats.org/officeDocument/2006/relationships/image" Target="../media/image12.png"/><Relationship Id="rId5" Type="http://schemas.openxmlformats.org/officeDocument/2006/relationships/image" Target="../media/image137.svg"/><Relationship Id="rId15" Type="http://schemas.openxmlformats.org/officeDocument/2006/relationships/image" Target="../media/image96.svg"/><Relationship Id="rId23" Type="http://schemas.openxmlformats.org/officeDocument/2006/relationships/image" Target="../media/image143.svg"/><Relationship Id="rId28" Type="http://schemas.openxmlformats.org/officeDocument/2006/relationships/image" Target="../media/image73.png"/><Relationship Id="rId10" Type="http://schemas.openxmlformats.org/officeDocument/2006/relationships/image" Target="../media/image16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" Type="http://schemas.openxmlformats.org/officeDocument/2006/relationships/image" Target="../media/image68.png"/><Relationship Id="rId9" Type="http://schemas.openxmlformats.org/officeDocument/2006/relationships/image" Target="../media/image141.svg"/><Relationship Id="rId14" Type="http://schemas.openxmlformats.org/officeDocument/2006/relationships/image" Target="../media/image48.png"/><Relationship Id="rId22" Type="http://schemas.openxmlformats.org/officeDocument/2006/relationships/image" Target="../media/image71.png"/><Relationship Id="rId27" Type="http://schemas.openxmlformats.org/officeDocument/2006/relationships/image" Target="../media/image42.svg"/><Relationship Id="rId30" Type="http://schemas.openxmlformats.org/officeDocument/2006/relationships/image" Target="../media/image42.png"/><Relationship Id="rId8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4.svg"/><Relationship Id="rId18" Type="http://schemas.openxmlformats.org/officeDocument/2006/relationships/image" Target="../media/image77.png"/><Relationship Id="rId26" Type="http://schemas.openxmlformats.org/officeDocument/2006/relationships/image" Target="../media/image78.png"/><Relationship Id="rId3" Type="http://schemas.openxmlformats.org/officeDocument/2006/relationships/image" Target="../media/image149.svg"/><Relationship Id="rId21" Type="http://schemas.openxmlformats.org/officeDocument/2006/relationships/image" Target="../media/image20.svg"/><Relationship Id="rId7" Type="http://schemas.openxmlformats.org/officeDocument/2006/relationships/image" Target="../media/image66.svg"/><Relationship Id="rId12" Type="http://schemas.openxmlformats.org/officeDocument/2006/relationships/image" Target="../media/image27.png"/><Relationship Id="rId17" Type="http://schemas.openxmlformats.org/officeDocument/2006/relationships/image" Target="../media/image137.svg"/><Relationship Id="rId25" Type="http://schemas.openxmlformats.org/officeDocument/2006/relationships/image" Target="../media/image22.svg"/><Relationship Id="rId2" Type="http://schemas.openxmlformats.org/officeDocument/2006/relationships/image" Target="../media/image74.png"/><Relationship Id="rId16" Type="http://schemas.openxmlformats.org/officeDocument/2006/relationships/image" Target="../media/image6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53.svg"/><Relationship Id="rId24" Type="http://schemas.openxmlformats.org/officeDocument/2006/relationships/image" Target="../media/image11.png"/><Relationship Id="rId5" Type="http://schemas.openxmlformats.org/officeDocument/2006/relationships/image" Target="../media/image151.svg"/><Relationship Id="rId15" Type="http://schemas.openxmlformats.org/officeDocument/2006/relationships/image" Target="../media/image32.svg"/><Relationship Id="rId23" Type="http://schemas.openxmlformats.org/officeDocument/2006/relationships/image" Target="../media/image46.svg"/><Relationship Id="rId28" Type="http://schemas.openxmlformats.org/officeDocument/2006/relationships/image" Target="../media/image102.svg"/><Relationship Id="rId10" Type="http://schemas.openxmlformats.org/officeDocument/2006/relationships/image" Target="../media/image76.png"/><Relationship Id="rId19" Type="http://schemas.openxmlformats.org/officeDocument/2006/relationships/image" Target="../media/image155.svg"/><Relationship Id="rId4" Type="http://schemas.openxmlformats.org/officeDocument/2006/relationships/image" Target="../media/image75.png"/><Relationship Id="rId9" Type="http://schemas.openxmlformats.org/officeDocument/2006/relationships/image" Target="../media/image64.svg"/><Relationship Id="rId14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4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58.svg"/><Relationship Id="rId4" Type="http://schemas.openxmlformats.org/officeDocument/2006/relationships/image" Target="../media/image79.png"/><Relationship Id="rId9" Type="http://schemas.openxmlformats.org/officeDocument/2006/relationships/image" Target="../media/image102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8.svg"/><Relationship Id="rId18" Type="http://schemas.openxmlformats.org/officeDocument/2006/relationships/image" Target="../media/image31.png"/><Relationship Id="rId26" Type="http://schemas.openxmlformats.org/officeDocument/2006/relationships/image" Target="../media/image3.png"/><Relationship Id="rId3" Type="http://schemas.openxmlformats.org/officeDocument/2006/relationships/image" Target="../media/image160.svg"/><Relationship Id="rId21" Type="http://schemas.openxmlformats.org/officeDocument/2006/relationships/image" Target="../media/image72.svg"/><Relationship Id="rId34" Type="http://schemas.openxmlformats.org/officeDocument/2006/relationships/image" Target="../media/image84.png"/><Relationship Id="rId7" Type="http://schemas.openxmlformats.org/officeDocument/2006/relationships/image" Target="../media/image162.svg"/><Relationship Id="rId12" Type="http://schemas.openxmlformats.org/officeDocument/2006/relationships/image" Target="../media/image79.png"/><Relationship Id="rId17" Type="http://schemas.openxmlformats.org/officeDocument/2006/relationships/image" Target="../media/image96.svg"/><Relationship Id="rId25" Type="http://schemas.openxmlformats.org/officeDocument/2006/relationships/image" Target="../media/image70.svg"/><Relationship Id="rId33" Type="http://schemas.openxmlformats.org/officeDocument/2006/relationships/image" Target="../media/image66.svg"/><Relationship Id="rId2" Type="http://schemas.openxmlformats.org/officeDocument/2006/relationships/image" Target="../media/image80.png"/><Relationship Id="rId16" Type="http://schemas.openxmlformats.org/officeDocument/2006/relationships/image" Target="../media/image48.png"/><Relationship Id="rId20" Type="http://schemas.openxmlformats.org/officeDocument/2006/relationships/image" Target="../media/image36.png"/><Relationship Id="rId29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46.svg"/><Relationship Id="rId24" Type="http://schemas.openxmlformats.org/officeDocument/2006/relationships/image" Target="../media/image35.png"/><Relationship Id="rId32" Type="http://schemas.openxmlformats.org/officeDocument/2006/relationships/image" Target="../media/image33.png"/><Relationship Id="rId5" Type="http://schemas.openxmlformats.org/officeDocument/2006/relationships/image" Target="../media/image42.svg"/><Relationship Id="rId15" Type="http://schemas.openxmlformats.org/officeDocument/2006/relationships/image" Target="../media/image60.svg"/><Relationship Id="rId23" Type="http://schemas.openxmlformats.org/officeDocument/2006/relationships/image" Target="../media/image88.svg"/><Relationship Id="rId28" Type="http://schemas.openxmlformats.org/officeDocument/2006/relationships/image" Target="../media/image25.png"/><Relationship Id="rId10" Type="http://schemas.openxmlformats.org/officeDocument/2006/relationships/image" Target="../media/image23.png"/><Relationship Id="rId19" Type="http://schemas.openxmlformats.org/officeDocument/2006/relationships/image" Target="../media/image62.svg"/><Relationship Id="rId31" Type="http://schemas.openxmlformats.org/officeDocument/2006/relationships/image" Target="../media/image166.svg"/><Relationship Id="rId4" Type="http://schemas.openxmlformats.org/officeDocument/2006/relationships/image" Target="../media/image21.png"/><Relationship Id="rId9" Type="http://schemas.openxmlformats.org/officeDocument/2006/relationships/image" Target="../media/image164.svg"/><Relationship Id="rId14" Type="http://schemas.openxmlformats.org/officeDocument/2006/relationships/image" Target="../media/image30.png"/><Relationship Id="rId22" Type="http://schemas.openxmlformats.org/officeDocument/2006/relationships/image" Target="../media/image44.png"/><Relationship Id="rId27" Type="http://schemas.openxmlformats.org/officeDocument/2006/relationships/image" Target="../media/image6.svg"/><Relationship Id="rId30" Type="http://schemas.openxmlformats.org/officeDocument/2006/relationships/image" Target="../media/image83.png"/><Relationship Id="rId35" Type="http://schemas.openxmlformats.org/officeDocument/2006/relationships/image" Target="../media/image26.svg"/><Relationship Id="rId8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image" Target="../media/image176.svg"/><Relationship Id="rId26" Type="http://schemas.openxmlformats.org/officeDocument/2006/relationships/image" Target="../media/image66.svg"/><Relationship Id="rId39" Type="http://schemas.openxmlformats.org/officeDocument/2006/relationships/slide" Target="slide23.xml"/><Relationship Id="rId21" Type="http://schemas.openxmlformats.org/officeDocument/2006/relationships/image" Target="../media/image74.png"/><Relationship Id="rId34" Type="http://schemas.openxmlformats.org/officeDocument/2006/relationships/image" Target="../media/image8.svg"/><Relationship Id="rId42" Type="http://schemas.openxmlformats.org/officeDocument/2006/relationships/image" Target="../media/image178.sv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4.svg"/><Relationship Id="rId20" Type="http://schemas.openxmlformats.org/officeDocument/2006/relationships/image" Target="../media/image115.svg"/><Relationship Id="rId29" Type="http://schemas.openxmlformats.org/officeDocument/2006/relationships/image" Target="../media/image62.png"/><Relationship Id="rId41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svg"/><Relationship Id="rId11" Type="http://schemas.openxmlformats.org/officeDocument/2006/relationships/image" Target="../media/image86.png"/><Relationship Id="rId24" Type="http://schemas.openxmlformats.org/officeDocument/2006/relationships/image" Target="../media/image151.svg"/><Relationship Id="rId32" Type="http://schemas.openxmlformats.org/officeDocument/2006/relationships/image" Target="../media/image80.svg"/><Relationship Id="rId37" Type="http://schemas.openxmlformats.org/officeDocument/2006/relationships/slide" Target="slide21.xml"/><Relationship Id="rId40" Type="http://schemas.openxmlformats.org/officeDocument/2006/relationships/slide" Target="slide24.xml"/><Relationship Id="rId5" Type="http://schemas.openxmlformats.org/officeDocument/2006/relationships/image" Target="../media/image85.png"/><Relationship Id="rId15" Type="http://schemas.openxmlformats.org/officeDocument/2006/relationships/image" Target="../media/image88.png"/><Relationship Id="rId23" Type="http://schemas.openxmlformats.org/officeDocument/2006/relationships/image" Target="../media/image75.png"/><Relationship Id="rId28" Type="http://schemas.openxmlformats.org/officeDocument/2006/relationships/image" Target="../media/image64.svg"/><Relationship Id="rId36" Type="http://schemas.openxmlformats.org/officeDocument/2006/relationships/slide" Target="slide20.xml"/><Relationship Id="rId10" Type="http://schemas.openxmlformats.org/officeDocument/2006/relationships/image" Target="../media/image50.svg"/><Relationship Id="rId19" Type="http://schemas.openxmlformats.org/officeDocument/2006/relationships/image" Target="../media/image57.png"/><Relationship Id="rId31" Type="http://schemas.openxmlformats.org/officeDocument/2006/relationships/image" Target="../media/image40.png"/><Relationship Id="rId4" Type="http://schemas.openxmlformats.org/officeDocument/2006/relationships/image" Target="../media/image127.svg"/><Relationship Id="rId9" Type="http://schemas.openxmlformats.org/officeDocument/2006/relationships/image" Target="../media/image25.png"/><Relationship Id="rId14" Type="http://schemas.openxmlformats.org/officeDocument/2006/relationships/image" Target="../media/image172.svg"/><Relationship Id="rId22" Type="http://schemas.openxmlformats.org/officeDocument/2006/relationships/image" Target="../media/image149.svg"/><Relationship Id="rId27" Type="http://schemas.openxmlformats.org/officeDocument/2006/relationships/image" Target="../media/image32.png"/><Relationship Id="rId30" Type="http://schemas.openxmlformats.org/officeDocument/2006/relationships/image" Target="../media/image125.svg"/><Relationship Id="rId35" Type="http://schemas.openxmlformats.org/officeDocument/2006/relationships/slide" Target="slide19.xml"/><Relationship Id="rId8" Type="http://schemas.openxmlformats.org/officeDocument/2006/relationships/image" Target="../media/image54.svg"/><Relationship Id="rId3" Type="http://schemas.openxmlformats.org/officeDocument/2006/relationships/image" Target="../media/image63.png"/><Relationship Id="rId12" Type="http://schemas.openxmlformats.org/officeDocument/2006/relationships/image" Target="../media/image170.svg"/><Relationship Id="rId17" Type="http://schemas.openxmlformats.org/officeDocument/2006/relationships/image" Target="../media/image89.png"/><Relationship Id="rId25" Type="http://schemas.openxmlformats.org/officeDocument/2006/relationships/image" Target="../media/image33.png"/><Relationship Id="rId33" Type="http://schemas.openxmlformats.org/officeDocument/2006/relationships/image" Target="../media/image4.png"/><Relationship Id="rId38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3.png"/><Relationship Id="rId7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66.svg"/><Relationship Id="rId9" Type="http://schemas.openxmlformats.org/officeDocument/2006/relationships/image" Target="../media/image15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svg"/><Relationship Id="rId18" Type="http://schemas.openxmlformats.org/officeDocument/2006/relationships/image" Target="../media/image22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17" Type="http://schemas.openxmlformats.org/officeDocument/2006/relationships/image" Target="../media/image42.sv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10" Type="http://schemas.openxmlformats.org/officeDocument/2006/relationships/image" Target="../media/image18.png"/><Relationship Id="rId19" Type="http://schemas.openxmlformats.org/officeDocument/2006/relationships/image" Target="../media/image44.svg"/><Relationship Id="rId4" Type="http://schemas.openxmlformats.org/officeDocument/2006/relationships/image" Target="../media/image15.png"/><Relationship Id="rId9" Type="http://schemas.openxmlformats.org/officeDocument/2006/relationships/image" Target="../media/image34.svg"/><Relationship Id="rId14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1.png"/><Relationship Id="rId7" Type="http://schemas.openxmlformats.org/officeDocument/2006/relationships/slide" Target="slide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16.png"/><Relationship Id="rId4" Type="http://schemas.openxmlformats.org/officeDocument/2006/relationships/image" Target="../media/image42.svg"/><Relationship Id="rId9" Type="http://schemas.openxmlformats.org/officeDocument/2006/relationships/image" Target="../media/image15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91.png"/><Relationship Id="rId7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8.png"/><Relationship Id="rId4" Type="http://schemas.openxmlformats.org/officeDocument/2006/relationships/image" Target="../media/image180.svg"/><Relationship Id="rId9" Type="http://schemas.openxmlformats.org/officeDocument/2006/relationships/image" Target="../media/image15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6.png"/><Relationship Id="rId7" Type="http://schemas.openxmlformats.org/officeDocument/2006/relationships/slide" Target="slide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45.png"/><Relationship Id="rId4" Type="http://schemas.openxmlformats.org/officeDocument/2006/relationships/image" Target="../media/image32.svg"/><Relationship Id="rId9" Type="http://schemas.openxmlformats.org/officeDocument/2006/relationships/image" Target="../media/image15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png"/><Relationship Id="rId7" Type="http://schemas.openxmlformats.org/officeDocument/2006/relationships/slide" Target="slide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45.png"/><Relationship Id="rId4" Type="http://schemas.openxmlformats.org/officeDocument/2006/relationships/image" Target="../media/image8.svg"/><Relationship Id="rId9" Type="http://schemas.openxmlformats.org/officeDocument/2006/relationships/image" Target="../media/image15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86.svg"/><Relationship Id="rId18" Type="http://schemas.openxmlformats.org/officeDocument/2006/relationships/image" Target="../media/image43.png"/><Relationship Id="rId3" Type="http://schemas.openxmlformats.org/officeDocument/2006/relationships/image" Target="../media/image119.svg"/><Relationship Id="rId21" Type="http://schemas.openxmlformats.org/officeDocument/2006/relationships/image" Target="../media/image176.svg"/><Relationship Id="rId7" Type="http://schemas.openxmlformats.org/officeDocument/2006/relationships/image" Target="../media/image168.svg"/><Relationship Id="rId12" Type="http://schemas.openxmlformats.org/officeDocument/2006/relationships/image" Target="../media/image94.png"/><Relationship Id="rId17" Type="http://schemas.openxmlformats.org/officeDocument/2006/relationships/image" Target="../media/image174.svg"/><Relationship Id="rId25" Type="http://schemas.openxmlformats.org/officeDocument/2006/relationships/image" Target="../media/image24.svg"/><Relationship Id="rId2" Type="http://schemas.openxmlformats.org/officeDocument/2006/relationships/image" Target="../media/image59.png"/><Relationship Id="rId16" Type="http://schemas.openxmlformats.org/officeDocument/2006/relationships/image" Target="../media/image88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84.svg"/><Relationship Id="rId24" Type="http://schemas.openxmlformats.org/officeDocument/2006/relationships/image" Target="../media/image12.png"/><Relationship Id="rId5" Type="http://schemas.openxmlformats.org/officeDocument/2006/relationships/image" Target="../media/image182.svg"/><Relationship Id="rId15" Type="http://schemas.openxmlformats.org/officeDocument/2006/relationships/image" Target="../media/image172.svg"/><Relationship Id="rId23" Type="http://schemas.openxmlformats.org/officeDocument/2006/relationships/image" Target="../media/image115.svg"/><Relationship Id="rId10" Type="http://schemas.openxmlformats.org/officeDocument/2006/relationships/image" Target="../media/image93.png"/><Relationship Id="rId19" Type="http://schemas.openxmlformats.org/officeDocument/2006/relationships/image" Target="../media/image86.svg"/><Relationship Id="rId4" Type="http://schemas.openxmlformats.org/officeDocument/2006/relationships/image" Target="../media/image92.png"/><Relationship Id="rId9" Type="http://schemas.openxmlformats.org/officeDocument/2006/relationships/image" Target="../media/image54.svg"/><Relationship Id="rId14" Type="http://schemas.openxmlformats.org/officeDocument/2006/relationships/image" Target="../media/image87.png"/><Relationship Id="rId2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44.svg"/><Relationship Id="rId18" Type="http://schemas.openxmlformats.org/officeDocument/2006/relationships/image" Target="../media/image42.png"/><Relationship Id="rId26" Type="http://schemas.openxmlformats.org/officeDocument/2006/relationships/image" Target="../media/image65.png"/><Relationship Id="rId3" Type="http://schemas.openxmlformats.org/officeDocument/2006/relationships/image" Target="../media/image58.svg"/><Relationship Id="rId21" Type="http://schemas.openxmlformats.org/officeDocument/2006/relationships/image" Target="../media/image22.svg"/><Relationship Id="rId7" Type="http://schemas.openxmlformats.org/officeDocument/2006/relationships/image" Target="../media/image188.svg"/><Relationship Id="rId12" Type="http://schemas.openxmlformats.org/officeDocument/2006/relationships/image" Target="../media/image22.png"/><Relationship Id="rId17" Type="http://schemas.openxmlformats.org/officeDocument/2006/relationships/image" Target="../media/image115.svg"/><Relationship Id="rId25" Type="http://schemas.openxmlformats.org/officeDocument/2006/relationships/image" Target="../media/image129.svg"/><Relationship Id="rId2" Type="http://schemas.openxmlformats.org/officeDocument/2006/relationships/image" Target="../media/image29.png"/><Relationship Id="rId16" Type="http://schemas.openxmlformats.org/officeDocument/2006/relationships/image" Target="../media/image57.png"/><Relationship Id="rId20" Type="http://schemas.openxmlformats.org/officeDocument/2006/relationships/image" Target="../media/image11.png"/><Relationship Id="rId29" Type="http://schemas.openxmlformats.org/officeDocument/2006/relationships/image" Target="../media/image1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66.svg"/><Relationship Id="rId24" Type="http://schemas.openxmlformats.org/officeDocument/2006/relationships/image" Target="../media/image64.png"/><Relationship Id="rId5" Type="http://schemas.openxmlformats.org/officeDocument/2006/relationships/image" Target="../media/image186.svg"/><Relationship Id="rId15" Type="http://schemas.openxmlformats.org/officeDocument/2006/relationships/image" Target="../media/image86.svg"/><Relationship Id="rId23" Type="http://schemas.openxmlformats.org/officeDocument/2006/relationships/image" Target="../media/image174.svg"/><Relationship Id="rId28" Type="http://schemas.openxmlformats.org/officeDocument/2006/relationships/image" Target="../media/image66.png"/><Relationship Id="rId10" Type="http://schemas.openxmlformats.org/officeDocument/2006/relationships/image" Target="../media/image33.png"/><Relationship Id="rId19" Type="http://schemas.openxmlformats.org/officeDocument/2006/relationships/image" Target="../media/image84.svg"/><Relationship Id="rId31" Type="http://schemas.openxmlformats.org/officeDocument/2006/relationships/image" Target="../media/image90.svg"/><Relationship Id="rId4" Type="http://schemas.openxmlformats.org/officeDocument/2006/relationships/image" Target="../media/image94.png"/><Relationship Id="rId9" Type="http://schemas.openxmlformats.org/officeDocument/2006/relationships/image" Target="../media/image190.svg"/><Relationship Id="rId14" Type="http://schemas.openxmlformats.org/officeDocument/2006/relationships/image" Target="../media/image43.png"/><Relationship Id="rId22" Type="http://schemas.openxmlformats.org/officeDocument/2006/relationships/image" Target="../media/image88.png"/><Relationship Id="rId27" Type="http://schemas.openxmlformats.org/officeDocument/2006/relationships/image" Target="../media/image131.svg"/><Relationship Id="rId30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6.sv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image" Target="../media/image50.svg"/><Relationship Id="rId21" Type="http://schemas.openxmlformats.org/officeDocument/2006/relationships/image" Target="../media/image58.svg"/><Relationship Id="rId7" Type="http://schemas.openxmlformats.org/officeDocument/2006/relationships/image" Target="../media/image52.svg"/><Relationship Id="rId12" Type="http://schemas.openxmlformats.org/officeDocument/2006/relationships/image" Target="../media/image23.png"/><Relationship Id="rId17" Type="http://schemas.openxmlformats.org/officeDocument/2006/relationships/image" Target="../media/image22.svg"/><Relationship Id="rId25" Type="http://schemas.openxmlformats.org/officeDocument/2006/relationships/image" Target="../media/image62.svg"/><Relationship Id="rId2" Type="http://schemas.openxmlformats.org/officeDocument/2006/relationships/image" Target="../media/image25.png"/><Relationship Id="rId16" Type="http://schemas.openxmlformats.org/officeDocument/2006/relationships/image" Target="../media/image11.png"/><Relationship Id="rId20" Type="http://schemas.openxmlformats.org/officeDocument/2006/relationships/image" Target="../media/image29.png"/><Relationship Id="rId29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6.svg"/><Relationship Id="rId24" Type="http://schemas.openxmlformats.org/officeDocument/2006/relationships/image" Target="../media/image31.png"/><Relationship Id="rId5" Type="http://schemas.openxmlformats.org/officeDocument/2006/relationships/image" Target="../media/image42.svg"/><Relationship Id="rId15" Type="http://schemas.openxmlformats.org/officeDocument/2006/relationships/image" Target="../media/image18.svg"/><Relationship Id="rId23" Type="http://schemas.openxmlformats.org/officeDocument/2006/relationships/image" Target="../media/image60.svg"/><Relationship Id="rId28" Type="http://schemas.openxmlformats.org/officeDocument/2006/relationships/image" Target="../media/image33.png"/><Relationship Id="rId10" Type="http://schemas.openxmlformats.org/officeDocument/2006/relationships/image" Target="../media/image8.png"/><Relationship Id="rId19" Type="http://schemas.openxmlformats.org/officeDocument/2006/relationships/image" Target="../media/image56.svg"/><Relationship Id="rId4" Type="http://schemas.openxmlformats.org/officeDocument/2006/relationships/image" Target="../media/image21.png"/><Relationship Id="rId9" Type="http://schemas.openxmlformats.org/officeDocument/2006/relationships/image" Target="../media/image54.svg"/><Relationship Id="rId14" Type="http://schemas.openxmlformats.org/officeDocument/2006/relationships/image" Target="../media/image9.png"/><Relationship Id="rId22" Type="http://schemas.openxmlformats.org/officeDocument/2006/relationships/image" Target="../media/image30.png"/><Relationship Id="rId27" Type="http://schemas.openxmlformats.org/officeDocument/2006/relationships/image" Target="../media/image64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svg"/><Relationship Id="rId18" Type="http://schemas.openxmlformats.org/officeDocument/2006/relationships/image" Target="../media/image39.png"/><Relationship Id="rId26" Type="http://schemas.openxmlformats.org/officeDocument/2006/relationships/image" Target="../media/image42.png"/><Relationship Id="rId39" Type="http://schemas.openxmlformats.org/officeDocument/2006/relationships/image" Target="../media/image90.svg"/><Relationship Id="rId21" Type="http://schemas.openxmlformats.org/officeDocument/2006/relationships/image" Target="../media/image64.svg"/><Relationship Id="rId34" Type="http://schemas.openxmlformats.org/officeDocument/2006/relationships/image" Target="../media/image44.png"/><Relationship Id="rId7" Type="http://schemas.openxmlformats.org/officeDocument/2006/relationships/image" Target="../media/image16.svg"/><Relationship Id="rId12" Type="http://schemas.openxmlformats.org/officeDocument/2006/relationships/image" Target="../media/image37.png"/><Relationship Id="rId17" Type="http://schemas.openxmlformats.org/officeDocument/2006/relationships/image" Target="../media/image32.svg"/><Relationship Id="rId25" Type="http://schemas.openxmlformats.org/officeDocument/2006/relationships/image" Target="../media/image82.svg"/><Relationship Id="rId33" Type="http://schemas.openxmlformats.org/officeDocument/2006/relationships/image" Target="../media/image86.svg"/><Relationship Id="rId38" Type="http://schemas.openxmlformats.org/officeDocument/2006/relationships/image" Target="../media/image45.png"/><Relationship Id="rId2" Type="http://schemas.openxmlformats.org/officeDocument/2006/relationships/image" Target="../media/image34.png"/><Relationship Id="rId16" Type="http://schemas.openxmlformats.org/officeDocument/2006/relationships/image" Target="../media/image16.png"/><Relationship Id="rId20" Type="http://schemas.openxmlformats.org/officeDocument/2006/relationships/image" Target="../media/image32.png"/><Relationship Id="rId29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72.svg"/><Relationship Id="rId24" Type="http://schemas.openxmlformats.org/officeDocument/2006/relationships/image" Target="../media/image41.png"/><Relationship Id="rId32" Type="http://schemas.openxmlformats.org/officeDocument/2006/relationships/image" Target="../media/image43.png"/><Relationship Id="rId37" Type="http://schemas.openxmlformats.org/officeDocument/2006/relationships/image" Target="../media/image66.svg"/><Relationship Id="rId5" Type="http://schemas.openxmlformats.org/officeDocument/2006/relationships/image" Target="../media/image70.svg"/><Relationship Id="rId15" Type="http://schemas.openxmlformats.org/officeDocument/2006/relationships/image" Target="../media/image76.svg"/><Relationship Id="rId23" Type="http://schemas.openxmlformats.org/officeDocument/2006/relationships/image" Target="../media/image80.svg"/><Relationship Id="rId28" Type="http://schemas.openxmlformats.org/officeDocument/2006/relationships/image" Target="../media/image10.png"/><Relationship Id="rId36" Type="http://schemas.openxmlformats.org/officeDocument/2006/relationships/image" Target="../media/image33.png"/><Relationship Id="rId10" Type="http://schemas.openxmlformats.org/officeDocument/2006/relationships/image" Target="../media/image36.png"/><Relationship Id="rId19" Type="http://schemas.openxmlformats.org/officeDocument/2006/relationships/image" Target="../media/image78.svg"/><Relationship Id="rId31" Type="http://schemas.openxmlformats.org/officeDocument/2006/relationships/image" Target="../media/image24.svg"/><Relationship Id="rId4" Type="http://schemas.openxmlformats.org/officeDocument/2006/relationships/image" Target="../media/image35.png"/><Relationship Id="rId9" Type="http://schemas.openxmlformats.org/officeDocument/2006/relationships/image" Target="../media/image60.svg"/><Relationship Id="rId14" Type="http://schemas.openxmlformats.org/officeDocument/2006/relationships/image" Target="../media/image38.png"/><Relationship Id="rId22" Type="http://schemas.openxmlformats.org/officeDocument/2006/relationships/image" Target="../media/image40.png"/><Relationship Id="rId27" Type="http://schemas.openxmlformats.org/officeDocument/2006/relationships/image" Target="../media/image84.svg"/><Relationship Id="rId30" Type="http://schemas.openxmlformats.org/officeDocument/2006/relationships/image" Target="../media/image12.png"/><Relationship Id="rId35" Type="http://schemas.openxmlformats.org/officeDocument/2006/relationships/image" Target="../media/image88.svg"/><Relationship Id="rId8" Type="http://schemas.openxmlformats.org/officeDocument/2006/relationships/image" Target="../media/image30.png"/><Relationship Id="rId3" Type="http://schemas.openxmlformats.org/officeDocument/2006/relationships/image" Target="../media/image6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8.svg"/><Relationship Id="rId18" Type="http://schemas.openxmlformats.org/officeDocument/2006/relationships/image" Target="../media/image11.png"/><Relationship Id="rId3" Type="http://schemas.openxmlformats.org/officeDocument/2006/relationships/image" Target="../media/image58.svg"/><Relationship Id="rId21" Type="http://schemas.openxmlformats.org/officeDocument/2006/relationships/image" Target="../media/image98.svg"/><Relationship Id="rId7" Type="http://schemas.openxmlformats.org/officeDocument/2006/relationships/image" Target="../media/image94.svg"/><Relationship Id="rId12" Type="http://schemas.openxmlformats.org/officeDocument/2006/relationships/image" Target="../media/image4.png"/><Relationship Id="rId17" Type="http://schemas.openxmlformats.org/officeDocument/2006/relationships/image" Target="../media/image18.svg"/><Relationship Id="rId25" Type="http://schemas.openxmlformats.org/officeDocument/2006/relationships/image" Target="../media/image102.svg"/><Relationship Id="rId2" Type="http://schemas.openxmlformats.org/officeDocument/2006/relationships/image" Target="../media/image29.png"/><Relationship Id="rId16" Type="http://schemas.openxmlformats.org/officeDocument/2006/relationships/image" Target="../media/image9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96.svg"/><Relationship Id="rId24" Type="http://schemas.openxmlformats.org/officeDocument/2006/relationships/image" Target="../media/image51.png"/><Relationship Id="rId5" Type="http://schemas.openxmlformats.org/officeDocument/2006/relationships/image" Target="../media/image92.svg"/><Relationship Id="rId15" Type="http://schemas.openxmlformats.org/officeDocument/2006/relationships/image" Target="../media/image46.svg"/><Relationship Id="rId23" Type="http://schemas.openxmlformats.org/officeDocument/2006/relationships/image" Target="../media/image100.svg"/><Relationship Id="rId10" Type="http://schemas.openxmlformats.org/officeDocument/2006/relationships/image" Target="../media/image48.png"/><Relationship Id="rId19" Type="http://schemas.openxmlformats.org/officeDocument/2006/relationships/image" Target="../media/image22.svg"/><Relationship Id="rId4" Type="http://schemas.openxmlformats.org/officeDocument/2006/relationships/image" Target="../media/image46.png"/><Relationship Id="rId9" Type="http://schemas.openxmlformats.org/officeDocument/2006/relationships/image" Target="../media/image62.svg"/><Relationship Id="rId14" Type="http://schemas.openxmlformats.org/officeDocument/2006/relationships/image" Target="../media/image23.png"/><Relationship Id="rId2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03.svg"/><Relationship Id="rId3" Type="http://schemas.openxmlformats.org/officeDocument/2006/relationships/image" Target="../media/image46.svg"/><Relationship Id="rId7" Type="http://schemas.openxmlformats.org/officeDocument/2006/relationships/image" Target="../media/image22.svg"/><Relationship Id="rId12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0.svg"/><Relationship Id="rId5" Type="http://schemas.openxmlformats.org/officeDocument/2006/relationships/image" Target="../media/image18.svg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image" Target="../media/image98.svg"/><Relationship Id="rId14" Type="http://schemas.openxmlformats.org/officeDocument/2006/relationships/image" Target="../media/image10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0.svg"/><Relationship Id="rId18" Type="http://schemas.openxmlformats.org/officeDocument/2006/relationships/image" Target="../media/image53.png"/><Relationship Id="rId3" Type="http://schemas.openxmlformats.org/officeDocument/2006/relationships/image" Target="../media/image58.svg"/><Relationship Id="rId21" Type="http://schemas.openxmlformats.org/officeDocument/2006/relationships/image" Target="../media/image90.svg"/><Relationship Id="rId7" Type="http://schemas.openxmlformats.org/officeDocument/2006/relationships/image" Target="../media/image18.svg"/><Relationship Id="rId12" Type="http://schemas.openxmlformats.org/officeDocument/2006/relationships/image" Target="../media/image50.png"/><Relationship Id="rId17" Type="http://schemas.openxmlformats.org/officeDocument/2006/relationships/image" Target="../media/image105.svg"/><Relationship Id="rId2" Type="http://schemas.openxmlformats.org/officeDocument/2006/relationships/image" Target="../media/image29.png"/><Relationship Id="rId16" Type="http://schemas.openxmlformats.org/officeDocument/2006/relationships/image" Target="../media/image5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98.svg"/><Relationship Id="rId5" Type="http://schemas.openxmlformats.org/officeDocument/2006/relationships/image" Target="../media/image46.svg"/><Relationship Id="rId15" Type="http://schemas.openxmlformats.org/officeDocument/2006/relationships/image" Target="../media/image10.svg"/><Relationship Id="rId10" Type="http://schemas.openxmlformats.org/officeDocument/2006/relationships/image" Target="../media/image49.png"/><Relationship Id="rId19" Type="http://schemas.openxmlformats.org/officeDocument/2006/relationships/image" Target="../media/image107.svg"/><Relationship Id="rId4" Type="http://schemas.openxmlformats.org/officeDocument/2006/relationships/image" Target="../media/image23.png"/><Relationship Id="rId9" Type="http://schemas.openxmlformats.org/officeDocument/2006/relationships/image" Target="../media/image22.sv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svg"/><Relationship Id="rId18" Type="http://schemas.openxmlformats.org/officeDocument/2006/relationships/image" Target="../media/image51.png"/><Relationship Id="rId26" Type="http://schemas.openxmlformats.org/officeDocument/2006/relationships/image" Target="../media/image4.png"/><Relationship Id="rId3" Type="http://schemas.openxmlformats.org/officeDocument/2006/relationships/image" Target="../media/image58.svg"/><Relationship Id="rId21" Type="http://schemas.openxmlformats.org/officeDocument/2006/relationships/image" Target="../media/image117.svg"/><Relationship Id="rId7" Type="http://schemas.openxmlformats.org/officeDocument/2006/relationships/image" Target="../media/image111.svg"/><Relationship Id="rId12" Type="http://schemas.openxmlformats.org/officeDocument/2006/relationships/image" Target="../media/image10.png"/><Relationship Id="rId17" Type="http://schemas.openxmlformats.org/officeDocument/2006/relationships/image" Target="../media/image22.svg"/><Relationship Id="rId25" Type="http://schemas.openxmlformats.org/officeDocument/2006/relationships/image" Target="../media/image119.svg"/><Relationship Id="rId2" Type="http://schemas.openxmlformats.org/officeDocument/2006/relationships/image" Target="../media/image29.png"/><Relationship Id="rId16" Type="http://schemas.openxmlformats.org/officeDocument/2006/relationships/image" Target="../media/image11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13.svg"/><Relationship Id="rId24" Type="http://schemas.openxmlformats.org/officeDocument/2006/relationships/image" Target="../media/image59.png"/><Relationship Id="rId5" Type="http://schemas.openxmlformats.org/officeDocument/2006/relationships/image" Target="../media/image109.svg"/><Relationship Id="rId15" Type="http://schemas.openxmlformats.org/officeDocument/2006/relationships/image" Target="../media/image115.svg"/><Relationship Id="rId23" Type="http://schemas.openxmlformats.org/officeDocument/2006/relationships/image" Target="../media/image6.svg"/><Relationship Id="rId10" Type="http://schemas.openxmlformats.org/officeDocument/2006/relationships/image" Target="../media/image56.png"/><Relationship Id="rId19" Type="http://schemas.openxmlformats.org/officeDocument/2006/relationships/image" Target="../media/image102.svg"/><Relationship Id="rId4" Type="http://schemas.openxmlformats.org/officeDocument/2006/relationships/image" Target="../media/image54.png"/><Relationship Id="rId9" Type="http://schemas.openxmlformats.org/officeDocument/2006/relationships/image" Target="../media/image32.svg"/><Relationship Id="rId14" Type="http://schemas.openxmlformats.org/officeDocument/2006/relationships/image" Target="../media/image57.png"/><Relationship Id="rId22" Type="http://schemas.openxmlformats.org/officeDocument/2006/relationships/image" Target="../media/image3.png"/><Relationship Id="rId27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svg"/><Relationship Id="rId3" Type="http://schemas.openxmlformats.org/officeDocument/2006/relationships/image" Target="../media/image121.svg"/><Relationship Id="rId7" Type="http://schemas.openxmlformats.org/officeDocument/2006/relationships/image" Target="../media/image123.svg"/><Relationship Id="rId12" Type="http://schemas.openxmlformats.org/officeDocument/2006/relationships/image" Target="../media/image10.png"/><Relationship Id="rId17" Type="http://schemas.openxmlformats.org/officeDocument/2006/relationships/image" Target="../media/image98.svg"/><Relationship Id="rId2" Type="http://schemas.openxmlformats.org/officeDocument/2006/relationships/image" Target="../media/image60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46.svg"/><Relationship Id="rId5" Type="http://schemas.openxmlformats.org/officeDocument/2006/relationships/image" Target="../media/image68.svg"/><Relationship Id="rId1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65002"/>
            <a:ext cx="18288000" cy="2821998"/>
          </a:xfrm>
          <a:prstGeom prst="rect">
            <a:avLst/>
          </a:prstGeom>
          <a:solidFill>
            <a:srgbClr val="FFF6F6"/>
          </a:solidFill>
        </p:spPr>
        <p:txBody>
          <a:bodyPr/>
          <a:lstStyle/>
          <a:p>
            <a:endParaRPr lang="en-VN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2985119"/>
            <a:ext cx="4156096" cy="4501524"/>
            <a:chOff x="0" y="0"/>
            <a:chExt cx="5541461" cy="6002031"/>
          </a:xfrm>
        </p:grpSpPr>
        <p:sp>
          <p:nvSpPr>
            <p:cNvPr id="4" name="Freeform 4"/>
            <p:cNvSpPr/>
            <p:nvPr/>
          </p:nvSpPr>
          <p:spPr>
            <a:xfrm rot="6845267">
              <a:off x="358110" y="1044600"/>
              <a:ext cx="4825241" cy="3912831"/>
            </a:xfrm>
            <a:custGeom>
              <a:avLst/>
              <a:gdLst/>
              <a:ahLst/>
              <a:cxnLst/>
              <a:rect l="l" t="t" r="r" b="b"/>
              <a:pathLst>
                <a:path w="4825241" h="3912831">
                  <a:moveTo>
                    <a:pt x="0" y="0"/>
                  </a:moveTo>
                  <a:lnTo>
                    <a:pt x="4825241" y="0"/>
                  </a:lnTo>
                  <a:lnTo>
                    <a:pt x="4825241" y="3912831"/>
                  </a:lnTo>
                  <a:lnTo>
                    <a:pt x="0" y="3912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03130">
              <a:off x="465728" y="3674427"/>
              <a:ext cx="3811194" cy="1926385"/>
            </a:xfrm>
            <a:custGeom>
              <a:avLst/>
              <a:gdLst/>
              <a:ahLst/>
              <a:cxnLst/>
              <a:rect l="l" t="t" r="r" b="b"/>
              <a:pathLst>
                <a:path w="3811194" h="1926385">
                  <a:moveTo>
                    <a:pt x="0" y="0"/>
                  </a:moveTo>
                  <a:lnTo>
                    <a:pt x="3811194" y="0"/>
                  </a:lnTo>
                  <a:lnTo>
                    <a:pt x="3811194" y="1926385"/>
                  </a:lnTo>
                  <a:lnTo>
                    <a:pt x="0" y="1926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194494" y="759184"/>
              <a:ext cx="4353662" cy="2992153"/>
            </a:xfrm>
            <a:custGeom>
              <a:avLst/>
              <a:gdLst/>
              <a:ahLst/>
              <a:cxnLst/>
              <a:rect l="l" t="t" r="r" b="b"/>
              <a:pathLst>
                <a:path w="4353662" h="2992153">
                  <a:moveTo>
                    <a:pt x="0" y="0"/>
                  </a:moveTo>
                  <a:lnTo>
                    <a:pt x="4353662" y="0"/>
                  </a:lnTo>
                  <a:lnTo>
                    <a:pt x="4353662" y="2992153"/>
                  </a:lnTo>
                  <a:lnTo>
                    <a:pt x="0" y="2992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664373" y="1574796"/>
              <a:ext cx="1413904" cy="994874"/>
            </a:xfrm>
            <a:custGeom>
              <a:avLst/>
              <a:gdLst/>
              <a:ahLst/>
              <a:cxnLst/>
              <a:rect l="l" t="t" r="r" b="b"/>
              <a:pathLst>
                <a:path w="1413904" h="994874">
                  <a:moveTo>
                    <a:pt x="0" y="0"/>
                  </a:moveTo>
                  <a:lnTo>
                    <a:pt x="1413904" y="0"/>
                  </a:lnTo>
                  <a:lnTo>
                    <a:pt x="1413904" y="994874"/>
                  </a:lnTo>
                  <a:lnTo>
                    <a:pt x="0" y="994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228844">
            <a:off x="14132121" y="4938475"/>
            <a:ext cx="4299757" cy="3837093"/>
            <a:chOff x="0" y="0"/>
            <a:chExt cx="5733009" cy="5116124"/>
          </a:xfrm>
        </p:grpSpPr>
        <p:sp>
          <p:nvSpPr>
            <p:cNvPr id="9" name="Freeform 9"/>
            <p:cNvSpPr/>
            <p:nvPr/>
          </p:nvSpPr>
          <p:spPr>
            <a:xfrm>
              <a:off x="764302" y="3296121"/>
              <a:ext cx="4119349" cy="1820003"/>
            </a:xfrm>
            <a:custGeom>
              <a:avLst/>
              <a:gdLst/>
              <a:ahLst/>
              <a:cxnLst/>
              <a:rect l="l" t="t" r="r" b="b"/>
              <a:pathLst>
                <a:path w="4119349" h="1820003">
                  <a:moveTo>
                    <a:pt x="0" y="0"/>
                  </a:moveTo>
                  <a:lnTo>
                    <a:pt x="4119349" y="0"/>
                  </a:lnTo>
                  <a:lnTo>
                    <a:pt x="4119349" y="1820003"/>
                  </a:lnTo>
                  <a:lnTo>
                    <a:pt x="0" y="182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21737" y="23049"/>
              <a:ext cx="3961914" cy="3961914"/>
            </a:xfrm>
            <a:custGeom>
              <a:avLst/>
              <a:gdLst/>
              <a:ahLst/>
              <a:cxnLst/>
              <a:rect l="l" t="t" r="r" b="b"/>
              <a:pathLst>
                <a:path w="3961914" h="3961914">
                  <a:moveTo>
                    <a:pt x="0" y="0"/>
                  </a:moveTo>
                  <a:lnTo>
                    <a:pt x="3961914" y="0"/>
                  </a:lnTo>
                  <a:lnTo>
                    <a:pt x="3961914" y="3961914"/>
                  </a:lnTo>
                  <a:lnTo>
                    <a:pt x="0" y="3961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733009" cy="2366169"/>
            </a:xfrm>
            <a:custGeom>
              <a:avLst/>
              <a:gdLst/>
              <a:ahLst/>
              <a:cxnLst/>
              <a:rect l="l" t="t" r="r" b="b"/>
              <a:pathLst>
                <a:path w="5733009" h="2366169">
                  <a:moveTo>
                    <a:pt x="0" y="0"/>
                  </a:moveTo>
                  <a:lnTo>
                    <a:pt x="5733009" y="0"/>
                  </a:lnTo>
                  <a:lnTo>
                    <a:pt x="5733009" y="2366169"/>
                  </a:lnTo>
                  <a:lnTo>
                    <a:pt x="0" y="236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32367" y="610251"/>
              <a:ext cx="1740653" cy="1145666"/>
            </a:xfrm>
            <a:custGeom>
              <a:avLst/>
              <a:gdLst/>
              <a:ahLst/>
              <a:cxnLst/>
              <a:rect l="l" t="t" r="r" b="b"/>
              <a:pathLst>
                <a:path w="1740653" h="1145666">
                  <a:moveTo>
                    <a:pt x="0" y="0"/>
                  </a:moveTo>
                  <a:lnTo>
                    <a:pt x="1740653" y="0"/>
                  </a:lnTo>
                  <a:lnTo>
                    <a:pt x="1740653" y="1145667"/>
                  </a:lnTo>
                  <a:lnTo>
                    <a:pt x="0" y="1145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644017" y="3277248"/>
            <a:ext cx="769365" cy="782164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6" y="0"/>
                </a:lnTo>
                <a:lnTo>
                  <a:pt x="769366" y="782164"/>
                </a:lnTo>
                <a:lnTo>
                  <a:pt x="0" y="7821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90328">
            <a:off x="12837527" y="8660819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1" y="0"/>
                </a:lnTo>
                <a:lnTo>
                  <a:pt x="498721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77136" y="1852127"/>
            <a:ext cx="782164" cy="701104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3227864" y="1028700"/>
            <a:ext cx="527134" cy="472504"/>
          </a:xfrm>
          <a:custGeom>
            <a:avLst/>
            <a:gdLst/>
            <a:ahLst/>
            <a:cxnLst/>
            <a:rect l="l" t="t" r="r" b="b"/>
            <a:pathLst>
              <a:path w="527134" h="472504">
                <a:moveTo>
                  <a:pt x="527133" y="0"/>
                </a:moveTo>
                <a:lnTo>
                  <a:pt x="0" y="0"/>
                </a:lnTo>
                <a:lnTo>
                  <a:pt x="0" y="472504"/>
                </a:lnTo>
                <a:lnTo>
                  <a:pt x="527133" y="472504"/>
                </a:lnTo>
                <a:lnTo>
                  <a:pt x="527133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635492" y="1278028"/>
            <a:ext cx="14545306" cy="4780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spc="549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CHÀO QUÝ THẦY CÔ VÀ CÁC BẠN ĐẾN VỚI </a:t>
            </a:r>
          </a:p>
          <a:p>
            <a:pPr algn="ctr">
              <a:lnSpc>
                <a:spcPct val="150000"/>
              </a:lnSpc>
            </a:pPr>
            <a:r>
              <a:rPr lang="en-US" sz="7200" b="1" spc="549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HỌC HÔM NAY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8F6041B1-FCF1-C799-A4E8-62EADC5D324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4795087" y="6598329"/>
            <a:ext cx="3791828" cy="3644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6.17284E-7 C 0.11241 0.02238 0.22465 0.04475 0.20833 0.07963 C 0.19201 0.11466 -0.09601 0.17176 -0.09748 0.20926 C -0.09905 0.24645 0.14904 0.29151 0.19887 0.30355 C 0.24861 0.31543 0.22482 0.29815 0.20078 0.281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9" y="15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1 -0.1321 C -0.04748 -0.10957 -0.10078 -0.08688 -0.10738 -0.06111 C -0.11398 -0.03534 -0.01025 -0.00308 -0.0336 0.02238 C -0.05695 0.04784 -0.15217 0.06976 -0.24731 0.09182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1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90063" y="6235436"/>
            <a:ext cx="3276600" cy="4482528"/>
            <a:chOff x="0" y="0"/>
            <a:chExt cx="5905534" cy="8079020"/>
          </a:xfrm>
        </p:grpSpPr>
        <p:sp>
          <p:nvSpPr>
            <p:cNvPr id="9" name="Freeform 9"/>
            <p:cNvSpPr/>
            <p:nvPr/>
          </p:nvSpPr>
          <p:spPr>
            <a:xfrm>
              <a:off x="584339" y="305632"/>
              <a:ext cx="4990855" cy="4990855"/>
            </a:xfrm>
            <a:custGeom>
              <a:avLst/>
              <a:gdLst/>
              <a:ahLst/>
              <a:cxnLst/>
              <a:rect l="l" t="t" r="r" b="b"/>
              <a:pathLst>
                <a:path w="4990855" h="4990855">
                  <a:moveTo>
                    <a:pt x="0" y="0"/>
                  </a:moveTo>
                  <a:lnTo>
                    <a:pt x="4990855" y="0"/>
                  </a:lnTo>
                  <a:lnTo>
                    <a:pt x="4990855" y="4990855"/>
                  </a:lnTo>
                  <a:lnTo>
                    <a:pt x="0" y="499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4253603" flipH="1">
              <a:off x="984519" y="4319307"/>
              <a:ext cx="4190495" cy="2681917"/>
            </a:xfrm>
            <a:custGeom>
              <a:avLst/>
              <a:gdLst/>
              <a:ahLst/>
              <a:cxnLst/>
              <a:rect l="l" t="t" r="r" b="b"/>
              <a:pathLst>
                <a:path w="4190495" h="2681917">
                  <a:moveTo>
                    <a:pt x="4190496" y="0"/>
                  </a:moveTo>
                  <a:lnTo>
                    <a:pt x="0" y="0"/>
                  </a:lnTo>
                  <a:lnTo>
                    <a:pt x="0" y="2681917"/>
                  </a:lnTo>
                  <a:lnTo>
                    <a:pt x="4190496" y="2681917"/>
                  </a:lnTo>
                  <a:lnTo>
                    <a:pt x="41904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2073995"/>
              <a:ext cx="5905534" cy="3586270"/>
            </a:xfrm>
            <a:custGeom>
              <a:avLst/>
              <a:gdLst/>
              <a:ahLst/>
              <a:cxnLst/>
              <a:rect l="l" t="t" r="r" b="b"/>
              <a:pathLst>
                <a:path w="5905534" h="3586270">
                  <a:moveTo>
                    <a:pt x="0" y="0"/>
                  </a:moveTo>
                  <a:lnTo>
                    <a:pt x="5905534" y="0"/>
                  </a:lnTo>
                  <a:lnTo>
                    <a:pt x="5905534" y="3586270"/>
                  </a:lnTo>
                  <a:lnTo>
                    <a:pt x="0" y="3586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2107511" y="0"/>
              <a:ext cx="2111745" cy="2707365"/>
            </a:xfrm>
            <a:custGeom>
              <a:avLst/>
              <a:gdLst/>
              <a:ahLst/>
              <a:cxnLst/>
              <a:rect l="l" t="t" r="r" b="b"/>
              <a:pathLst>
                <a:path w="2111745" h="2707365">
                  <a:moveTo>
                    <a:pt x="2111745" y="0"/>
                  </a:moveTo>
                  <a:lnTo>
                    <a:pt x="0" y="0"/>
                  </a:lnTo>
                  <a:lnTo>
                    <a:pt x="0" y="2707365"/>
                  </a:lnTo>
                  <a:lnTo>
                    <a:pt x="2111745" y="2707365"/>
                  </a:lnTo>
                  <a:lnTo>
                    <a:pt x="211174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5711145" y="1541042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6"/>
                </a:lnTo>
                <a:lnTo>
                  <a:pt x="0" y="538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90328">
            <a:off x="835840" y="1924166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1" y="0"/>
                </a:lnTo>
                <a:lnTo>
                  <a:pt x="627731" y="638173"/>
                </a:lnTo>
                <a:lnTo>
                  <a:pt x="0" y="638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90328">
            <a:off x="4197903" y="833880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220C7287-AFFC-1263-52DD-8FE73110C8A0}"/>
              </a:ext>
            </a:extLst>
          </p:cNvPr>
          <p:cNvSpPr txBox="1"/>
          <p:nvPr/>
        </p:nvSpPr>
        <p:spPr>
          <a:xfrm>
            <a:off x="4819182" y="2537376"/>
            <a:ext cx="3752592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x ( 10 – 1 ) 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AFBCDADF-CB62-FD5B-4DF7-FEC59A0A8AB2}"/>
              </a:ext>
            </a:extLst>
          </p:cNvPr>
          <p:cNvSpPr txBox="1"/>
          <p:nvPr/>
        </p:nvSpPr>
        <p:spPr>
          <a:xfrm>
            <a:off x="4634081" y="5143500"/>
            <a:ext cx="4676487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x ( 10 – 1 )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28 x 10 – 28 x 1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280 – 28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252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D85DF84E-691B-9ED4-2677-8C006950246D}"/>
              </a:ext>
            </a:extLst>
          </p:cNvPr>
          <p:cNvSpPr txBox="1"/>
          <p:nvPr/>
        </p:nvSpPr>
        <p:spPr>
          <a:xfrm>
            <a:off x="10588764" y="5077851"/>
            <a:ext cx="4498835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( 100 – 1 ) x 36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100 x 36 – 1 x 36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3 600 – 36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=3 564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2ED23412-277A-DF64-453E-9CC8CAB0ACCD}"/>
              </a:ext>
            </a:extLst>
          </p:cNvPr>
          <p:cNvSpPr txBox="1"/>
          <p:nvPr/>
        </p:nvSpPr>
        <p:spPr>
          <a:xfrm>
            <a:off x="8189919" y="3773548"/>
            <a:ext cx="2551092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AB42F4B2-33A3-163E-20E5-48A31E47B875}"/>
              </a:ext>
            </a:extLst>
          </p:cNvPr>
          <p:cNvSpPr txBox="1"/>
          <p:nvPr/>
        </p:nvSpPr>
        <p:spPr>
          <a:xfrm>
            <a:off x="7916957" y="1535133"/>
            <a:ext cx="3230651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Tính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0BB39BA-3C19-6550-8AFA-609F1B58C61E}"/>
              </a:ext>
            </a:extLst>
          </p:cNvPr>
          <p:cNvSpPr/>
          <p:nvPr/>
        </p:nvSpPr>
        <p:spPr>
          <a:xfrm>
            <a:off x="4634081" y="2477785"/>
            <a:ext cx="3940672" cy="798202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DEC0EDDB-2250-D7EB-82EA-9E82DD9DD39C}"/>
              </a:ext>
            </a:extLst>
          </p:cNvPr>
          <p:cNvSpPr txBox="1"/>
          <p:nvPr/>
        </p:nvSpPr>
        <p:spPr>
          <a:xfrm>
            <a:off x="10550005" y="2537376"/>
            <a:ext cx="3755571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( 100 – 1 ) x 36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A77AD09-3715-D9A3-E9F3-493A85B7F519}"/>
              </a:ext>
            </a:extLst>
          </p:cNvPr>
          <p:cNvSpPr/>
          <p:nvPr/>
        </p:nvSpPr>
        <p:spPr>
          <a:xfrm>
            <a:off x="10577681" y="2477527"/>
            <a:ext cx="3940672" cy="798202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30480" y="8097020"/>
            <a:ext cx="18288000" cy="2211914"/>
          </a:xfrm>
          <a:prstGeom prst="rect">
            <a:avLst/>
          </a:prstGeom>
          <a:solidFill>
            <a:srgbClr val="FFF6F6"/>
          </a:solidFill>
        </p:spPr>
      </p:sp>
      <p:grpSp>
        <p:nvGrpSpPr>
          <p:cNvPr id="6" name="Group 6"/>
          <p:cNvGrpSpPr/>
          <p:nvPr/>
        </p:nvGrpSpPr>
        <p:grpSpPr>
          <a:xfrm>
            <a:off x="445630" y="6460891"/>
            <a:ext cx="3516770" cy="4042119"/>
            <a:chOff x="0" y="0"/>
            <a:chExt cx="4871041" cy="5598698"/>
          </a:xfrm>
        </p:grpSpPr>
        <p:sp>
          <p:nvSpPr>
            <p:cNvPr id="7" name="Freeform 7"/>
            <p:cNvSpPr/>
            <p:nvPr/>
          </p:nvSpPr>
          <p:spPr>
            <a:xfrm rot="-503130">
              <a:off x="528652" y="3342401"/>
              <a:ext cx="3919432" cy="1981095"/>
            </a:xfrm>
            <a:custGeom>
              <a:avLst/>
              <a:gdLst/>
              <a:ahLst/>
              <a:cxnLst/>
              <a:rect l="l" t="t" r="r" b="b"/>
              <a:pathLst>
                <a:path w="3919432" h="1981095">
                  <a:moveTo>
                    <a:pt x="0" y="0"/>
                  </a:moveTo>
                  <a:lnTo>
                    <a:pt x="3919432" y="0"/>
                  </a:lnTo>
                  <a:lnTo>
                    <a:pt x="3919432" y="1981095"/>
                  </a:lnTo>
                  <a:lnTo>
                    <a:pt x="0" y="1981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24517" y="0"/>
              <a:ext cx="3279211" cy="4174922"/>
            </a:xfrm>
            <a:custGeom>
              <a:avLst/>
              <a:gdLst/>
              <a:ahLst/>
              <a:cxnLst/>
              <a:rect l="l" t="t" r="r" b="b"/>
              <a:pathLst>
                <a:path w="3279211" h="4174922">
                  <a:moveTo>
                    <a:pt x="0" y="0"/>
                  </a:moveTo>
                  <a:lnTo>
                    <a:pt x="3279212" y="0"/>
                  </a:lnTo>
                  <a:lnTo>
                    <a:pt x="3279212" y="4174922"/>
                  </a:lnTo>
                  <a:lnTo>
                    <a:pt x="0" y="4174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9682309">
              <a:off x="2903075" y="242462"/>
              <a:ext cx="1553259" cy="2851329"/>
            </a:xfrm>
            <a:custGeom>
              <a:avLst/>
              <a:gdLst/>
              <a:ahLst/>
              <a:cxnLst/>
              <a:rect l="l" t="t" r="r" b="b"/>
              <a:pathLst>
                <a:path w="1553259" h="2851329">
                  <a:moveTo>
                    <a:pt x="0" y="0"/>
                  </a:moveTo>
                  <a:lnTo>
                    <a:pt x="1553259" y="0"/>
                  </a:lnTo>
                  <a:lnTo>
                    <a:pt x="1553259" y="2851329"/>
                  </a:lnTo>
                  <a:lnTo>
                    <a:pt x="0" y="2851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r="-16710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9669131" flipH="1" flipV="1">
              <a:off x="319733" y="1874012"/>
              <a:ext cx="1648566" cy="2253052"/>
            </a:xfrm>
            <a:custGeom>
              <a:avLst/>
              <a:gdLst/>
              <a:ahLst/>
              <a:cxnLst/>
              <a:rect l="l" t="t" r="r" b="b"/>
              <a:pathLst>
                <a:path w="1648566" h="2253052">
                  <a:moveTo>
                    <a:pt x="1648566" y="2253052"/>
                  </a:moveTo>
                  <a:lnTo>
                    <a:pt x="0" y="2253052"/>
                  </a:lnTo>
                  <a:lnTo>
                    <a:pt x="0" y="0"/>
                  </a:lnTo>
                  <a:lnTo>
                    <a:pt x="1648566" y="0"/>
                  </a:lnTo>
                  <a:lnTo>
                    <a:pt x="1648566" y="2253052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25340" r="-14924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37094" y="796700"/>
              <a:ext cx="1454059" cy="1023129"/>
            </a:xfrm>
            <a:custGeom>
              <a:avLst/>
              <a:gdLst/>
              <a:ahLst/>
              <a:cxnLst/>
              <a:rect l="l" t="t" r="r" b="b"/>
              <a:pathLst>
                <a:path w="1454059" h="1023129">
                  <a:moveTo>
                    <a:pt x="0" y="0"/>
                  </a:moveTo>
                  <a:lnTo>
                    <a:pt x="1454059" y="0"/>
                  </a:lnTo>
                  <a:lnTo>
                    <a:pt x="1454059" y="1023129"/>
                  </a:lnTo>
                  <a:lnTo>
                    <a:pt x="0" y="102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829425" y="5626643"/>
            <a:ext cx="2781562" cy="4244491"/>
            <a:chOff x="0" y="0"/>
            <a:chExt cx="5085052" cy="7759473"/>
          </a:xfrm>
        </p:grpSpPr>
        <p:sp>
          <p:nvSpPr>
            <p:cNvPr id="13" name="Freeform 13"/>
            <p:cNvSpPr/>
            <p:nvPr/>
          </p:nvSpPr>
          <p:spPr>
            <a:xfrm rot="-314194">
              <a:off x="168662" y="165304"/>
              <a:ext cx="3799339" cy="3869697"/>
            </a:xfrm>
            <a:custGeom>
              <a:avLst/>
              <a:gdLst/>
              <a:ahLst/>
              <a:cxnLst/>
              <a:rect l="l" t="t" r="r" b="b"/>
              <a:pathLst>
                <a:path w="3799339" h="3869697">
                  <a:moveTo>
                    <a:pt x="0" y="0"/>
                  </a:moveTo>
                  <a:lnTo>
                    <a:pt x="3799339" y="0"/>
                  </a:lnTo>
                  <a:lnTo>
                    <a:pt x="3799339" y="3869697"/>
                  </a:lnTo>
                  <a:lnTo>
                    <a:pt x="0" y="386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1508095" flipH="1">
              <a:off x="1039068" y="4678069"/>
              <a:ext cx="2830045" cy="2603641"/>
            </a:xfrm>
            <a:custGeom>
              <a:avLst/>
              <a:gdLst/>
              <a:ahLst/>
              <a:cxnLst/>
              <a:rect l="l" t="t" r="r" b="b"/>
              <a:pathLst>
                <a:path w="2830045" h="2603641">
                  <a:moveTo>
                    <a:pt x="2830044" y="0"/>
                  </a:moveTo>
                  <a:lnTo>
                    <a:pt x="0" y="0"/>
                  </a:lnTo>
                  <a:lnTo>
                    <a:pt x="0" y="2603641"/>
                  </a:lnTo>
                  <a:lnTo>
                    <a:pt x="2830044" y="2603641"/>
                  </a:lnTo>
                  <a:lnTo>
                    <a:pt x="283004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392307">
              <a:off x="288910" y="1410032"/>
              <a:ext cx="4551788" cy="4551788"/>
            </a:xfrm>
            <a:custGeom>
              <a:avLst/>
              <a:gdLst/>
              <a:ahLst/>
              <a:cxnLst/>
              <a:rect l="l" t="t" r="r" b="b"/>
              <a:pathLst>
                <a:path w="4551788" h="4551788">
                  <a:moveTo>
                    <a:pt x="0" y="0"/>
                  </a:moveTo>
                  <a:lnTo>
                    <a:pt x="4551788" y="0"/>
                  </a:lnTo>
                  <a:lnTo>
                    <a:pt x="4551788" y="4551788"/>
                  </a:lnTo>
                  <a:lnTo>
                    <a:pt x="0" y="455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49135" y="1670719"/>
              <a:ext cx="1238392" cy="1474276"/>
            </a:xfrm>
            <a:custGeom>
              <a:avLst/>
              <a:gdLst/>
              <a:ahLst/>
              <a:cxnLst/>
              <a:rect l="l" t="t" r="r" b="b"/>
              <a:pathLst>
                <a:path w="1238392" h="1474276">
                  <a:moveTo>
                    <a:pt x="0" y="0"/>
                  </a:moveTo>
                  <a:lnTo>
                    <a:pt x="1238392" y="0"/>
                  </a:lnTo>
                  <a:lnTo>
                    <a:pt x="1238392" y="1474277"/>
                  </a:lnTo>
                  <a:lnTo>
                    <a:pt x="0" y="1474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1790328">
            <a:off x="646020" y="5469258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1" y="0"/>
                </a:lnTo>
                <a:lnTo>
                  <a:pt x="627731" y="638173"/>
                </a:lnTo>
                <a:lnTo>
                  <a:pt x="0" y="6381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43324">
            <a:off x="12204052" y="1001085"/>
            <a:ext cx="754890" cy="998051"/>
          </a:xfrm>
          <a:custGeom>
            <a:avLst/>
            <a:gdLst/>
            <a:ahLst/>
            <a:cxnLst/>
            <a:rect l="l" t="t" r="r" b="b"/>
            <a:pathLst>
              <a:path w="754890" h="998051">
                <a:moveTo>
                  <a:pt x="0" y="0"/>
                </a:moveTo>
                <a:lnTo>
                  <a:pt x="754890" y="0"/>
                </a:lnTo>
                <a:lnTo>
                  <a:pt x="754890" y="998052"/>
                </a:lnTo>
                <a:lnTo>
                  <a:pt x="0" y="9980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790328">
            <a:off x="831520" y="982624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0" y="0"/>
                </a:lnTo>
                <a:lnTo>
                  <a:pt x="394360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744200" y="9285344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96FE619D-5B53-8411-4CD1-7B1B2A1FE405}"/>
              </a:ext>
            </a:extLst>
          </p:cNvPr>
          <p:cNvSpPr txBox="1"/>
          <p:nvPr/>
        </p:nvSpPr>
        <p:spPr>
          <a:xfrm>
            <a:off x="959885" y="809574"/>
            <a:ext cx="6031157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3 SGK – tr83 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AE91F845-D9D7-3F45-F49C-890E8AC3DCD9}"/>
              </a:ext>
            </a:extLst>
          </p:cNvPr>
          <p:cNvSpPr txBox="1"/>
          <p:nvPr/>
        </p:nvSpPr>
        <p:spPr>
          <a:xfrm>
            <a:off x="6956406" y="1466933"/>
            <a:ext cx="5570443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bằng hai cách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8EC19DC-6613-F0D1-AFCD-D51C6E7115C9}"/>
              </a:ext>
            </a:extLst>
          </p:cNvPr>
          <p:cNvSpPr/>
          <p:nvPr/>
        </p:nvSpPr>
        <p:spPr>
          <a:xfrm>
            <a:off x="2590800" y="2317464"/>
            <a:ext cx="4400242" cy="798202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4F169D8D-B90F-A395-0C91-BAD7D4ED7598}"/>
              </a:ext>
            </a:extLst>
          </p:cNvPr>
          <p:cNvSpPr txBox="1"/>
          <p:nvPr/>
        </p:nvSpPr>
        <p:spPr>
          <a:xfrm>
            <a:off x="2682890" y="2393688"/>
            <a:ext cx="4218865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93 x 8 + 93 x 2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489891A6-1A4D-D75F-9033-4EA622179BC9}"/>
              </a:ext>
            </a:extLst>
          </p:cNvPr>
          <p:cNvSpPr txBox="1"/>
          <p:nvPr/>
        </p:nvSpPr>
        <p:spPr>
          <a:xfrm>
            <a:off x="7632194" y="2393688"/>
            <a:ext cx="4218865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36 x 9 + 64 x 9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295A5DC5-630C-8732-F911-602F44144557}"/>
              </a:ext>
            </a:extLst>
          </p:cNvPr>
          <p:cNvSpPr txBox="1"/>
          <p:nvPr/>
        </p:nvSpPr>
        <p:spPr>
          <a:xfrm>
            <a:off x="12581498" y="2393688"/>
            <a:ext cx="4218865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57 x 8 – 57 x 7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476968B4-E6EC-4E42-9D62-E0201FFA7387}"/>
              </a:ext>
            </a:extLst>
          </p:cNvPr>
          <p:cNvSpPr txBox="1"/>
          <p:nvPr/>
        </p:nvSpPr>
        <p:spPr>
          <a:xfrm>
            <a:off x="8466080" y="3301011"/>
            <a:ext cx="2551092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F9FED3DF-2A75-CDD5-9E79-417564E98EC0}"/>
              </a:ext>
            </a:extLst>
          </p:cNvPr>
          <p:cNvSpPr txBox="1"/>
          <p:nvPr/>
        </p:nvSpPr>
        <p:spPr>
          <a:xfrm>
            <a:off x="4240052" y="4374430"/>
            <a:ext cx="2302883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1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C47AD3B6-3C3F-EAC2-FC0A-856556F9248D}"/>
              </a:ext>
            </a:extLst>
          </p:cNvPr>
          <p:cNvSpPr txBox="1"/>
          <p:nvPr/>
        </p:nvSpPr>
        <p:spPr>
          <a:xfrm>
            <a:off x="5377676" y="5015434"/>
            <a:ext cx="3692054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93 x 8 + 93 x 2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744 + 186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930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E176797D-EEA5-72BC-4BD6-0E838072407F}"/>
              </a:ext>
            </a:extLst>
          </p:cNvPr>
          <p:cNvSpPr txBox="1"/>
          <p:nvPr/>
        </p:nvSpPr>
        <p:spPr>
          <a:xfrm>
            <a:off x="10207354" y="4357805"/>
            <a:ext cx="2302883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2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AAFE1B80-2898-6837-5ED0-EB4056862EDA}"/>
              </a:ext>
            </a:extLst>
          </p:cNvPr>
          <p:cNvSpPr txBox="1"/>
          <p:nvPr/>
        </p:nvSpPr>
        <p:spPr>
          <a:xfrm>
            <a:off x="11344978" y="4998809"/>
            <a:ext cx="3692054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93 x 8 + 93 x 2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93 x ( 8 + 2 )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93</a:t>
            </a: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10 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930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88AF6F7B-45BF-D602-4FDD-99D93414C4AB}"/>
              </a:ext>
            </a:extLst>
          </p:cNvPr>
          <p:cNvSpPr txBox="1"/>
          <p:nvPr/>
        </p:nvSpPr>
        <p:spPr>
          <a:xfrm>
            <a:off x="2677365" y="2393688"/>
            <a:ext cx="4218865" cy="6457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93 x 8 + 93 x 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 rot="-1790328">
            <a:off x="646020" y="5469258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1" y="0"/>
                </a:lnTo>
                <a:lnTo>
                  <a:pt x="627731" y="638173"/>
                </a:lnTo>
                <a:lnTo>
                  <a:pt x="0" y="638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43324">
            <a:off x="12204052" y="1001085"/>
            <a:ext cx="754890" cy="998051"/>
          </a:xfrm>
          <a:custGeom>
            <a:avLst/>
            <a:gdLst/>
            <a:ahLst/>
            <a:cxnLst/>
            <a:rect l="l" t="t" r="r" b="b"/>
            <a:pathLst>
              <a:path w="754890" h="998051">
                <a:moveTo>
                  <a:pt x="0" y="0"/>
                </a:moveTo>
                <a:lnTo>
                  <a:pt x="754890" y="0"/>
                </a:lnTo>
                <a:lnTo>
                  <a:pt x="754890" y="998052"/>
                </a:lnTo>
                <a:lnTo>
                  <a:pt x="0" y="998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790328">
            <a:off x="831520" y="982624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0" y="0"/>
                </a:lnTo>
                <a:lnTo>
                  <a:pt x="394360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96FE619D-5B53-8411-4CD1-7B1B2A1FE405}"/>
              </a:ext>
            </a:extLst>
          </p:cNvPr>
          <p:cNvSpPr txBox="1"/>
          <p:nvPr/>
        </p:nvSpPr>
        <p:spPr>
          <a:xfrm>
            <a:off x="959885" y="809574"/>
            <a:ext cx="6031157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3 SGK – tr83 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AE91F845-D9D7-3F45-F49C-890E8AC3DCD9}"/>
              </a:ext>
            </a:extLst>
          </p:cNvPr>
          <p:cNvSpPr txBox="1"/>
          <p:nvPr/>
        </p:nvSpPr>
        <p:spPr>
          <a:xfrm>
            <a:off x="6956406" y="1466933"/>
            <a:ext cx="5570443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bằng hai cách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8EC19DC-6613-F0D1-AFCD-D51C6E7115C9}"/>
              </a:ext>
            </a:extLst>
          </p:cNvPr>
          <p:cNvSpPr/>
          <p:nvPr/>
        </p:nvSpPr>
        <p:spPr>
          <a:xfrm>
            <a:off x="7586148" y="2329729"/>
            <a:ext cx="4400242" cy="798202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4F169D8D-B90F-A395-0C91-BAD7D4ED7598}"/>
              </a:ext>
            </a:extLst>
          </p:cNvPr>
          <p:cNvSpPr txBox="1"/>
          <p:nvPr/>
        </p:nvSpPr>
        <p:spPr>
          <a:xfrm>
            <a:off x="2682890" y="2393688"/>
            <a:ext cx="4218865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93 x 8 + 93 x 2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489891A6-1A4D-D75F-9033-4EA622179BC9}"/>
              </a:ext>
            </a:extLst>
          </p:cNvPr>
          <p:cNvSpPr txBox="1"/>
          <p:nvPr/>
        </p:nvSpPr>
        <p:spPr>
          <a:xfrm>
            <a:off x="7632194" y="2393688"/>
            <a:ext cx="4218865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36 x 9 + 64 x 9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295A5DC5-630C-8732-F911-602F44144557}"/>
              </a:ext>
            </a:extLst>
          </p:cNvPr>
          <p:cNvSpPr txBox="1"/>
          <p:nvPr/>
        </p:nvSpPr>
        <p:spPr>
          <a:xfrm>
            <a:off x="12581498" y="2393688"/>
            <a:ext cx="4218865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57 x 8 – 57 x 7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476968B4-E6EC-4E42-9D62-E0201FFA7387}"/>
              </a:ext>
            </a:extLst>
          </p:cNvPr>
          <p:cNvSpPr txBox="1"/>
          <p:nvPr/>
        </p:nvSpPr>
        <p:spPr>
          <a:xfrm>
            <a:off x="8466080" y="3301011"/>
            <a:ext cx="2551092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F9FED3DF-2A75-CDD5-9E79-417564E98EC0}"/>
              </a:ext>
            </a:extLst>
          </p:cNvPr>
          <p:cNvSpPr txBox="1"/>
          <p:nvPr/>
        </p:nvSpPr>
        <p:spPr>
          <a:xfrm>
            <a:off x="4240052" y="4374430"/>
            <a:ext cx="2302883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1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C47AD3B6-3C3F-EAC2-FC0A-856556F9248D}"/>
              </a:ext>
            </a:extLst>
          </p:cNvPr>
          <p:cNvSpPr txBox="1"/>
          <p:nvPr/>
        </p:nvSpPr>
        <p:spPr>
          <a:xfrm>
            <a:off x="5377676" y="5015434"/>
            <a:ext cx="3692054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 x 9 + 64 x 9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324 + 576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900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E176797D-EEA5-72BC-4BD6-0E838072407F}"/>
              </a:ext>
            </a:extLst>
          </p:cNvPr>
          <p:cNvSpPr txBox="1"/>
          <p:nvPr/>
        </p:nvSpPr>
        <p:spPr>
          <a:xfrm>
            <a:off x="10207354" y="4357805"/>
            <a:ext cx="2302883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2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88AF6F7B-45BF-D602-4FDD-99D93414C4AB}"/>
              </a:ext>
            </a:extLst>
          </p:cNvPr>
          <p:cNvSpPr txBox="1"/>
          <p:nvPr/>
        </p:nvSpPr>
        <p:spPr>
          <a:xfrm>
            <a:off x="7676837" y="2379204"/>
            <a:ext cx="4218865" cy="6457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36 x 9 + 64 X 9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975CCE42-8C15-1006-61F1-0D3C088646ED}"/>
              </a:ext>
            </a:extLst>
          </p:cNvPr>
          <p:cNvGrpSpPr/>
          <p:nvPr/>
        </p:nvGrpSpPr>
        <p:grpSpPr>
          <a:xfrm>
            <a:off x="669822" y="6716921"/>
            <a:ext cx="4408931" cy="3586293"/>
            <a:chOff x="0" y="0"/>
            <a:chExt cx="5961313" cy="4849024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B2F2D9F2-C4A3-7F95-DB0A-D50B21769E41}"/>
                </a:ext>
              </a:extLst>
            </p:cNvPr>
            <p:cNvSpPr/>
            <p:nvPr/>
          </p:nvSpPr>
          <p:spPr>
            <a:xfrm>
              <a:off x="0" y="0"/>
              <a:ext cx="4893511" cy="4849024"/>
            </a:xfrm>
            <a:custGeom>
              <a:avLst/>
              <a:gdLst/>
              <a:ahLst/>
              <a:cxnLst/>
              <a:rect l="l" t="t" r="r" b="b"/>
              <a:pathLst>
                <a:path w="4893511" h="4849024">
                  <a:moveTo>
                    <a:pt x="0" y="0"/>
                  </a:moveTo>
                  <a:lnTo>
                    <a:pt x="4893511" y="0"/>
                  </a:lnTo>
                  <a:lnTo>
                    <a:pt x="4893511" y="4849024"/>
                  </a:lnTo>
                  <a:lnTo>
                    <a:pt x="0" y="4849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7BE622AB-45CD-BF44-223C-CA9E27BAAF69}"/>
                </a:ext>
              </a:extLst>
            </p:cNvPr>
            <p:cNvSpPr/>
            <p:nvPr/>
          </p:nvSpPr>
          <p:spPr>
            <a:xfrm>
              <a:off x="4139763" y="892489"/>
              <a:ext cx="1821550" cy="2248678"/>
            </a:xfrm>
            <a:custGeom>
              <a:avLst/>
              <a:gdLst/>
              <a:ahLst/>
              <a:cxnLst/>
              <a:rect l="l" t="t" r="r" b="b"/>
              <a:pathLst>
                <a:path w="1821550" h="2248678">
                  <a:moveTo>
                    <a:pt x="0" y="0"/>
                  </a:moveTo>
                  <a:lnTo>
                    <a:pt x="1821550" y="0"/>
                  </a:lnTo>
                  <a:lnTo>
                    <a:pt x="1821550" y="2248677"/>
                  </a:lnTo>
                  <a:lnTo>
                    <a:pt x="0" y="2248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199104"/>
              </a:stretch>
            </a:blipFill>
          </p:spPr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1D037753-94EA-8DD2-4F86-775B002D27C6}"/>
                </a:ext>
              </a:extLst>
            </p:cNvPr>
            <p:cNvSpPr/>
            <p:nvPr/>
          </p:nvSpPr>
          <p:spPr>
            <a:xfrm>
              <a:off x="1503194" y="1182443"/>
              <a:ext cx="1887122" cy="1242069"/>
            </a:xfrm>
            <a:custGeom>
              <a:avLst/>
              <a:gdLst/>
              <a:ahLst/>
              <a:cxnLst/>
              <a:rect l="l" t="t" r="r" b="b"/>
              <a:pathLst>
                <a:path w="1887122" h="1242069">
                  <a:moveTo>
                    <a:pt x="0" y="0"/>
                  </a:moveTo>
                  <a:lnTo>
                    <a:pt x="1887122" y="0"/>
                  </a:lnTo>
                  <a:lnTo>
                    <a:pt x="1887122" y="1242069"/>
                  </a:lnTo>
                  <a:lnTo>
                    <a:pt x="0" y="1242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EDADC3C2-4E65-A215-F60B-A8453C1385DD}"/>
              </a:ext>
            </a:extLst>
          </p:cNvPr>
          <p:cNvSpPr txBox="1"/>
          <p:nvPr/>
        </p:nvSpPr>
        <p:spPr>
          <a:xfrm>
            <a:off x="11344978" y="4998809"/>
            <a:ext cx="4218864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 x 9 + 64 x 9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(  36 + 64 ) x 9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100 x 9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900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13">
            <a:extLst>
              <a:ext uri="{FF2B5EF4-FFF2-40B4-BE49-F238E27FC236}">
                <a16:creationId xmlns:a16="http://schemas.microsoft.com/office/drawing/2014/main" id="{2298898F-157C-B1CE-BCDD-BCD299DF23E2}"/>
              </a:ext>
            </a:extLst>
          </p:cNvPr>
          <p:cNvGrpSpPr/>
          <p:nvPr/>
        </p:nvGrpSpPr>
        <p:grpSpPr>
          <a:xfrm>
            <a:off x="14110876" y="7338649"/>
            <a:ext cx="3692055" cy="2576707"/>
            <a:chOff x="0" y="0"/>
            <a:chExt cx="6674309" cy="4658040"/>
          </a:xfrm>
        </p:grpSpPr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4C20C11B-F41B-FFFA-6F74-94F1E4AD1217}"/>
                </a:ext>
              </a:extLst>
            </p:cNvPr>
            <p:cNvSpPr/>
            <p:nvPr/>
          </p:nvSpPr>
          <p:spPr>
            <a:xfrm>
              <a:off x="0" y="536791"/>
              <a:ext cx="2787577" cy="2078566"/>
            </a:xfrm>
            <a:custGeom>
              <a:avLst/>
              <a:gdLst/>
              <a:ahLst/>
              <a:cxnLst/>
              <a:rect l="l" t="t" r="r" b="b"/>
              <a:pathLst>
                <a:path w="2787577" h="2078566">
                  <a:moveTo>
                    <a:pt x="0" y="0"/>
                  </a:moveTo>
                  <a:lnTo>
                    <a:pt x="2787577" y="0"/>
                  </a:lnTo>
                  <a:lnTo>
                    <a:pt x="2787577" y="2078566"/>
                  </a:lnTo>
                  <a:lnTo>
                    <a:pt x="0" y="2078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r="-84733"/>
              </a:stretch>
            </a:blipFill>
          </p:spPr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205EAF6C-1E64-2E9C-FD69-FB37F2C04846}"/>
                </a:ext>
              </a:extLst>
            </p:cNvPr>
            <p:cNvSpPr/>
            <p:nvPr/>
          </p:nvSpPr>
          <p:spPr>
            <a:xfrm>
              <a:off x="1576659" y="97960"/>
              <a:ext cx="5097651" cy="4560080"/>
            </a:xfrm>
            <a:custGeom>
              <a:avLst/>
              <a:gdLst/>
              <a:ahLst/>
              <a:cxnLst/>
              <a:rect l="l" t="t" r="r" b="b"/>
              <a:pathLst>
                <a:path w="5097651" h="4560080">
                  <a:moveTo>
                    <a:pt x="0" y="0"/>
                  </a:moveTo>
                  <a:lnTo>
                    <a:pt x="5097650" y="0"/>
                  </a:lnTo>
                  <a:lnTo>
                    <a:pt x="5097650" y="4560080"/>
                  </a:lnTo>
                  <a:lnTo>
                    <a:pt x="0" y="4560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02F499B1-E1C7-07FA-467F-1938392AA52C}"/>
                </a:ext>
              </a:extLst>
            </p:cNvPr>
            <p:cNvSpPr/>
            <p:nvPr/>
          </p:nvSpPr>
          <p:spPr>
            <a:xfrm rot="103514">
              <a:off x="2964562" y="24685"/>
              <a:ext cx="1655580" cy="1044521"/>
            </a:xfrm>
            <a:custGeom>
              <a:avLst/>
              <a:gdLst/>
              <a:ahLst/>
              <a:cxnLst/>
              <a:rect l="l" t="t" r="r" b="b"/>
              <a:pathLst>
                <a:path w="1655580" h="1044521">
                  <a:moveTo>
                    <a:pt x="0" y="0"/>
                  </a:moveTo>
                  <a:lnTo>
                    <a:pt x="1655580" y="0"/>
                  </a:lnTo>
                  <a:lnTo>
                    <a:pt x="1655580" y="1044521"/>
                  </a:lnTo>
                  <a:lnTo>
                    <a:pt x="0" y="1044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125C5F25-720D-D072-644D-AE522C37B0FB}"/>
                </a:ext>
              </a:extLst>
            </p:cNvPr>
            <p:cNvSpPr/>
            <p:nvPr/>
          </p:nvSpPr>
          <p:spPr>
            <a:xfrm rot="-1790328">
              <a:off x="4965704" y="297684"/>
              <a:ext cx="470387" cy="478212"/>
            </a:xfrm>
            <a:custGeom>
              <a:avLst/>
              <a:gdLst/>
              <a:ahLst/>
              <a:cxnLst/>
              <a:rect l="l" t="t" r="r" b="b"/>
              <a:pathLst>
                <a:path w="470387" h="478212">
                  <a:moveTo>
                    <a:pt x="0" y="0"/>
                  </a:moveTo>
                  <a:lnTo>
                    <a:pt x="470387" y="0"/>
                  </a:lnTo>
                  <a:lnTo>
                    <a:pt x="470387" y="478213"/>
                  </a:lnTo>
                  <a:lnTo>
                    <a:pt x="0" y="478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AutoShape 5">
            <a:extLst>
              <a:ext uri="{FF2B5EF4-FFF2-40B4-BE49-F238E27FC236}">
                <a16:creationId xmlns:a16="http://schemas.microsoft.com/office/drawing/2014/main" id="{8B9FBA3B-4300-C5B6-7E5F-94E29165B733}"/>
              </a:ext>
            </a:extLst>
          </p:cNvPr>
          <p:cNvSpPr/>
          <p:nvPr/>
        </p:nvSpPr>
        <p:spPr>
          <a:xfrm>
            <a:off x="31865" y="8924220"/>
            <a:ext cx="18288000" cy="2211914"/>
          </a:xfrm>
          <a:prstGeom prst="rect">
            <a:avLst/>
          </a:prstGeom>
          <a:solidFill>
            <a:srgbClr val="FFF6F6"/>
          </a:solidFill>
        </p:spPr>
      </p:sp>
      <p:sp>
        <p:nvSpPr>
          <p:cNvPr id="46" name="Freeform 20">
            <a:extLst>
              <a:ext uri="{FF2B5EF4-FFF2-40B4-BE49-F238E27FC236}">
                <a16:creationId xmlns:a16="http://schemas.microsoft.com/office/drawing/2014/main" id="{F58A76B6-8632-6F37-BF9A-D4E3521A825C}"/>
              </a:ext>
            </a:extLst>
          </p:cNvPr>
          <p:cNvSpPr/>
          <p:nvPr/>
        </p:nvSpPr>
        <p:spPr>
          <a:xfrm>
            <a:off x="10745585" y="9601850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22">
            <a:extLst>
              <a:ext uri="{FF2B5EF4-FFF2-40B4-BE49-F238E27FC236}">
                <a16:creationId xmlns:a16="http://schemas.microsoft.com/office/drawing/2014/main" id="{025A9AC0-E1AC-DBFA-4A31-25C9166E2020}"/>
              </a:ext>
            </a:extLst>
          </p:cNvPr>
          <p:cNvSpPr/>
          <p:nvPr/>
        </p:nvSpPr>
        <p:spPr>
          <a:xfrm rot="1093435">
            <a:off x="890045" y="8433167"/>
            <a:ext cx="1141217" cy="1213863"/>
          </a:xfrm>
          <a:custGeom>
            <a:avLst/>
            <a:gdLst/>
            <a:ahLst/>
            <a:cxnLst/>
            <a:rect l="l" t="t" r="r" b="b"/>
            <a:pathLst>
              <a:path w="1157279" h="1682389">
                <a:moveTo>
                  <a:pt x="0" y="0"/>
                </a:moveTo>
                <a:lnTo>
                  <a:pt x="1157279" y="0"/>
                </a:lnTo>
                <a:lnTo>
                  <a:pt x="1157279" y="1682389"/>
                </a:lnTo>
                <a:lnTo>
                  <a:pt x="0" y="16823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t="-24025" r="-162343"/>
            </a:stretch>
          </a:blipFill>
        </p:spPr>
      </p:sp>
    </p:spTree>
    <p:extLst>
      <p:ext uri="{BB962C8B-B14F-4D97-AF65-F5344CB8AC3E}">
        <p14:creationId xmlns:p14="http://schemas.microsoft.com/office/powerpoint/2010/main" val="1621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8" grpId="0"/>
      <p:bldP spid="29" grpId="0"/>
      <p:bldP spid="32" grpId="0"/>
      <p:bldP spid="34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 rot="-1790328">
            <a:off x="646020" y="5469258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1" y="0"/>
                </a:lnTo>
                <a:lnTo>
                  <a:pt x="627731" y="638173"/>
                </a:lnTo>
                <a:lnTo>
                  <a:pt x="0" y="638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43324">
            <a:off x="12204052" y="1001085"/>
            <a:ext cx="754890" cy="998051"/>
          </a:xfrm>
          <a:custGeom>
            <a:avLst/>
            <a:gdLst/>
            <a:ahLst/>
            <a:cxnLst/>
            <a:rect l="l" t="t" r="r" b="b"/>
            <a:pathLst>
              <a:path w="754890" h="998051">
                <a:moveTo>
                  <a:pt x="0" y="0"/>
                </a:moveTo>
                <a:lnTo>
                  <a:pt x="754890" y="0"/>
                </a:lnTo>
                <a:lnTo>
                  <a:pt x="754890" y="998052"/>
                </a:lnTo>
                <a:lnTo>
                  <a:pt x="0" y="998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790328">
            <a:off x="831520" y="982624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0" y="0"/>
                </a:lnTo>
                <a:lnTo>
                  <a:pt x="394360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96FE619D-5B53-8411-4CD1-7B1B2A1FE405}"/>
              </a:ext>
            </a:extLst>
          </p:cNvPr>
          <p:cNvSpPr txBox="1"/>
          <p:nvPr/>
        </p:nvSpPr>
        <p:spPr>
          <a:xfrm>
            <a:off x="959885" y="809574"/>
            <a:ext cx="6031157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3 SGK – tr83 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AE91F845-D9D7-3F45-F49C-890E8AC3DCD9}"/>
              </a:ext>
            </a:extLst>
          </p:cNvPr>
          <p:cNvSpPr txBox="1"/>
          <p:nvPr/>
        </p:nvSpPr>
        <p:spPr>
          <a:xfrm>
            <a:off x="6956406" y="1466933"/>
            <a:ext cx="5570443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bằng hai cách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8EC19DC-6613-F0D1-AFCD-D51C6E7115C9}"/>
              </a:ext>
            </a:extLst>
          </p:cNvPr>
          <p:cNvSpPr/>
          <p:nvPr/>
        </p:nvSpPr>
        <p:spPr>
          <a:xfrm>
            <a:off x="12482767" y="2317464"/>
            <a:ext cx="4400242" cy="798202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4F169D8D-B90F-A395-0C91-BAD7D4ED7598}"/>
              </a:ext>
            </a:extLst>
          </p:cNvPr>
          <p:cNvSpPr txBox="1"/>
          <p:nvPr/>
        </p:nvSpPr>
        <p:spPr>
          <a:xfrm>
            <a:off x="2682890" y="2393688"/>
            <a:ext cx="4218865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93 x 8 + 93 x 2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489891A6-1A4D-D75F-9033-4EA622179BC9}"/>
              </a:ext>
            </a:extLst>
          </p:cNvPr>
          <p:cNvSpPr txBox="1"/>
          <p:nvPr/>
        </p:nvSpPr>
        <p:spPr>
          <a:xfrm>
            <a:off x="7632194" y="2393688"/>
            <a:ext cx="4218865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36 x 9 + 64 x 9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295A5DC5-630C-8732-F911-602F44144557}"/>
              </a:ext>
            </a:extLst>
          </p:cNvPr>
          <p:cNvSpPr txBox="1"/>
          <p:nvPr/>
        </p:nvSpPr>
        <p:spPr>
          <a:xfrm>
            <a:off x="12581498" y="2393688"/>
            <a:ext cx="4218865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57 x 8 – 57 x 7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476968B4-E6EC-4E42-9D62-E0201FFA7387}"/>
              </a:ext>
            </a:extLst>
          </p:cNvPr>
          <p:cNvSpPr txBox="1"/>
          <p:nvPr/>
        </p:nvSpPr>
        <p:spPr>
          <a:xfrm>
            <a:off x="7315200" y="3351492"/>
            <a:ext cx="2551092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F9FED3DF-2A75-CDD5-9E79-417564E98EC0}"/>
              </a:ext>
            </a:extLst>
          </p:cNvPr>
          <p:cNvSpPr txBox="1"/>
          <p:nvPr/>
        </p:nvSpPr>
        <p:spPr>
          <a:xfrm>
            <a:off x="3538446" y="4423741"/>
            <a:ext cx="2302883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1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C47AD3B6-3C3F-EAC2-FC0A-856556F9248D}"/>
              </a:ext>
            </a:extLst>
          </p:cNvPr>
          <p:cNvSpPr txBox="1"/>
          <p:nvPr/>
        </p:nvSpPr>
        <p:spPr>
          <a:xfrm>
            <a:off x="4676070" y="5064745"/>
            <a:ext cx="3692054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57 x 8 x 57 x 7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456 – 399 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57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E176797D-EEA5-72BC-4BD6-0E838072407F}"/>
              </a:ext>
            </a:extLst>
          </p:cNvPr>
          <p:cNvSpPr txBox="1"/>
          <p:nvPr/>
        </p:nvSpPr>
        <p:spPr>
          <a:xfrm>
            <a:off x="9505748" y="4407116"/>
            <a:ext cx="2302883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2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AAFE1B80-2898-6837-5ED0-EB4056862EDA}"/>
              </a:ext>
            </a:extLst>
          </p:cNvPr>
          <p:cNvSpPr txBox="1"/>
          <p:nvPr/>
        </p:nvSpPr>
        <p:spPr>
          <a:xfrm>
            <a:off x="10643372" y="5048120"/>
            <a:ext cx="3692054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57 x 8 – 57 x 7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57 x ( 8 – 7 )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57 x 1</a:t>
            </a:r>
          </a:p>
          <a:p>
            <a:pPr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57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88AF6F7B-45BF-D602-4FDD-99D93414C4AB}"/>
              </a:ext>
            </a:extLst>
          </p:cNvPr>
          <p:cNvSpPr txBox="1"/>
          <p:nvPr/>
        </p:nvSpPr>
        <p:spPr>
          <a:xfrm>
            <a:off x="12581498" y="2406384"/>
            <a:ext cx="4218865" cy="6457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57 x 8 – 57 x 7</a:t>
            </a:r>
          </a:p>
        </p:txBody>
      </p:sp>
      <p:grpSp>
        <p:nvGrpSpPr>
          <p:cNvPr id="35" name="Group 10">
            <a:extLst>
              <a:ext uri="{FF2B5EF4-FFF2-40B4-BE49-F238E27FC236}">
                <a16:creationId xmlns:a16="http://schemas.microsoft.com/office/drawing/2014/main" id="{2C10C66D-31EA-3E9D-940B-6A8F9904C0DE}"/>
              </a:ext>
            </a:extLst>
          </p:cNvPr>
          <p:cNvGrpSpPr/>
          <p:nvPr/>
        </p:nvGrpSpPr>
        <p:grpSpPr>
          <a:xfrm>
            <a:off x="13871773" y="7031406"/>
            <a:ext cx="4015253" cy="4174523"/>
            <a:chOff x="0" y="0"/>
            <a:chExt cx="5353671" cy="5566031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E5AC98C-C445-50AC-98E9-2CA0021BA7BB}"/>
                </a:ext>
              </a:extLst>
            </p:cNvPr>
            <p:cNvSpPr/>
            <p:nvPr/>
          </p:nvSpPr>
          <p:spPr>
            <a:xfrm>
              <a:off x="0" y="212360"/>
              <a:ext cx="5353671" cy="5353671"/>
            </a:xfrm>
            <a:custGeom>
              <a:avLst/>
              <a:gdLst/>
              <a:ahLst/>
              <a:cxnLst/>
              <a:rect l="l" t="t" r="r" b="b"/>
              <a:pathLst>
                <a:path w="5353671" h="5353671">
                  <a:moveTo>
                    <a:pt x="0" y="0"/>
                  </a:moveTo>
                  <a:lnTo>
                    <a:pt x="5353671" y="0"/>
                  </a:lnTo>
                  <a:lnTo>
                    <a:pt x="5353671" y="5353671"/>
                  </a:lnTo>
                  <a:lnTo>
                    <a:pt x="0" y="5353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A316F178-B9C3-CD04-11D0-F0158408DC39}"/>
                </a:ext>
              </a:extLst>
            </p:cNvPr>
            <p:cNvSpPr/>
            <p:nvPr/>
          </p:nvSpPr>
          <p:spPr>
            <a:xfrm>
              <a:off x="1826065" y="0"/>
              <a:ext cx="1701540" cy="1290077"/>
            </a:xfrm>
            <a:custGeom>
              <a:avLst/>
              <a:gdLst/>
              <a:ahLst/>
              <a:cxnLst/>
              <a:rect l="l" t="t" r="r" b="b"/>
              <a:pathLst>
                <a:path w="1701540" h="1290077">
                  <a:moveTo>
                    <a:pt x="0" y="0"/>
                  </a:moveTo>
                  <a:lnTo>
                    <a:pt x="1701541" y="0"/>
                  </a:lnTo>
                  <a:lnTo>
                    <a:pt x="1701541" y="1290077"/>
                  </a:lnTo>
                  <a:lnTo>
                    <a:pt x="0" y="1290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8" name="AutoShape 5">
            <a:extLst>
              <a:ext uri="{FF2B5EF4-FFF2-40B4-BE49-F238E27FC236}">
                <a16:creationId xmlns:a16="http://schemas.microsoft.com/office/drawing/2014/main" id="{11F52048-75EB-B74A-60AA-C5A257442851}"/>
              </a:ext>
            </a:extLst>
          </p:cNvPr>
          <p:cNvSpPr/>
          <p:nvPr/>
        </p:nvSpPr>
        <p:spPr>
          <a:xfrm>
            <a:off x="0" y="8845200"/>
            <a:ext cx="18288000" cy="2211914"/>
          </a:xfrm>
          <a:prstGeom prst="rect">
            <a:avLst/>
          </a:prstGeom>
          <a:solidFill>
            <a:srgbClr val="FFF6F6"/>
          </a:solidFill>
        </p:spPr>
      </p:sp>
      <p:sp>
        <p:nvSpPr>
          <p:cNvPr id="39" name="Freeform 20">
            <a:extLst>
              <a:ext uri="{FF2B5EF4-FFF2-40B4-BE49-F238E27FC236}">
                <a16:creationId xmlns:a16="http://schemas.microsoft.com/office/drawing/2014/main" id="{C0207C29-4644-58C9-6076-54AD7ECC5BC0}"/>
              </a:ext>
            </a:extLst>
          </p:cNvPr>
          <p:cNvSpPr/>
          <p:nvPr/>
        </p:nvSpPr>
        <p:spPr>
          <a:xfrm>
            <a:off x="10744200" y="9285344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6">
            <a:extLst>
              <a:ext uri="{FF2B5EF4-FFF2-40B4-BE49-F238E27FC236}">
                <a16:creationId xmlns:a16="http://schemas.microsoft.com/office/drawing/2014/main" id="{F09E68A2-A587-7F97-345B-6644E4C04877}"/>
              </a:ext>
            </a:extLst>
          </p:cNvPr>
          <p:cNvGrpSpPr/>
          <p:nvPr/>
        </p:nvGrpSpPr>
        <p:grpSpPr>
          <a:xfrm>
            <a:off x="-83810" y="6565896"/>
            <a:ext cx="3422036" cy="4631887"/>
            <a:chOff x="0" y="0"/>
            <a:chExt cx="4972385" cy="6730359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86517AA-FB14-F02F-49A3-B49B2FED1367}"/>
                </a:ext>
              </a:extLst>
            </p:cNvPr>
            <p:cNvSpPr/>
            <p:nvPr/>
          </p:nvSpPr>
          <p:spPr>
            <a:xfrm rot="4970049" flipH="1">
              <a:off x="722020" y="3710054"/>
              <a:ext cx="3528344" cy="2258140"/>
            </a:xfrm>
            <a:custGeom>
              <a:avLst/>
              <a:gdLst/>
              <a:ahLst/>
              <a:cxnLst/>
              <a:rect l="l" t="t" r="r" b="b"/>
              <a:pathLst>
                <a:path w="3528344" h="2258140">
                  <a:moveTo>
                    <a:pt x="3528344" y="0"/>
                  </a:moveTo>
                  <a:lnTo>
                    <a:pt x="0" y="0"/>
                  </a:lnTo>
                  <a:lnTo>
                    <a:pt x="0" y="2258141"/>
                  </a:lnTo>
                  <a:lnTo>
                    <a:pt x="3528344" y="2258141"/>
                  </a:lnTo>
                  <a:lnTo>
                    <a:pt x="3528344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0234335A-984B-6B52-434F-DC5D67DD9C00}"/>
                </a:ext>
              </a:extLst>
            </p:cNvPr>
            <p:cNvSpPr/>
            <p:nvPr/>
          </p:nvSpPr>
          <p:spPr>
            <a:xfrm>
              <a:off x="334049" y="0"/>
              <a:ext cx="4518151" cy="4493507"/>
            </a:xfrm>
            <a:custGeom>
              <a:avLst/>
              <a:gdLst/>
              <a:ahLst/>
              <a:cxnLst/>
              <a:rect l="l" t="t" r="r" b="b"/>
              <a:pathLst>
                <a:path w="4518151" h="4493507">
                  <a:moveTo>
                    <a:pt x="0" y="0"/>
                  </a:moveTo>
                  <a:lnTo>
                    <a:pt x="4518151" y="0"/>
                  </a:lnTo>
                  <a:lnTo>
                    <a:pt x="4518151" y="4493507"/>
                  </a:lnTo>
                  <a:lnTo>
                    <a:pt x="0" y="4493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40D45CD1-E0ED-EAE3-CF17-ECBF6F8EF388}"/>
                </a:ext>
              </a:extLst>
            </p:cNvPr>
            <p:cNvSpPr/>
            <p:nvPr/>
          </p:nvSpPr>
          <p:spPr>
            <a:xfrm>
              <a:off x="0" y="2246753"/>
              <a:ext cx="4972385" cy="3019594"/>
            </a:xfrm>
            <a:custGeom>
              <a:avLst/>
              <a:gdLst/>
              <a:ahLst/>
              <a:cxnLst/>
              <a:rect l="l" t="t" r="r" b="b"/>
              <a:pathLst>
                <a:path w="4972385" h="3019594">
                  <a:moveTo>
                    <a:pt x="0" y="0"/>
                  </a:moveTo>
                  <a:lnTo>
                    <a:pt x="4972385" y="0"/>
                  </a:lnTo>
                  <a:lnTo>
                    <a:pt x="4972385" y="3019594"/>
                  </a:lnTo>
                  <a:lnTo>
                    <a:pt x="0" y="301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F0A7C027-3583-1BB3-93CA-96A63377E2D0}"/>
                </a:ext>
              </a:extLst>
            </p:cNvPr>
            <p:cNvSpPr/>
            <p:nvPr/>
          </p:nvSpPr>
          <p:spPr>
            <a:xfrm>
              <a:off x="1536577" y="913582"/>
              <a:ext cx="2113095" cy="1333171"/>
            </a:xfrm>
            <a:custGeom>
              <a:avLst/>
              <a:gdLst/>
              <a:ahLst/>
              <a:cxnLst/>
              <a:rect l="l" t="t" r="r" b="b"/>
              <a:pathLst>
                <a:path w="2113095" h="1333171">
                  <a:moveTo>
                    <a:pt x="0" y="0"/>
                  </a:moveTo>
                  <a:lnTo>
                    <a:pt x="2113095" y="0"/>
                  </a:lnTo>
                  <a:lnTo>
                    <a:pt x="2113095" y="1333171"/>
                  </a:lnTo>
                  <a:lnTo>
                    <a:pt x="0" y="1333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19">
            <a:extLst>
              <a:ext uri="{FF2B5EF4-FFF2-40B4-BE49-F238E27FC236}">
                <a16:creationId xmlns:a16="http://schemas.microsoft.com/office/drawing/2014/main" id="{071AA152-DB2A-AC51-1D44-A0225B32AC7B}"/>
              </a:ext>
            </a:extLst>
          </p:cNvPr>
          <p:cNvGrpSpPr/>
          <p:nvPr/>
        </p:nvGrpSpPr>
        <p:grpSpPr>
          <a:xfrm>
            <a:off x="13871772" y="8216167"/>
            <a:ext cx="4015253" cy="1323493"/>
            <a:chOff x="0" y="0"/>
            <a:chExt cx="5353671" cy="1764657"/>
          </a:xfrm>
        </p:grpSpPr>
        <p:sp>
          <p:nvSpPr>
            <p:cNvPr id="46" name="Freeform 20">
              <a:extLst>
                <a:ext uri="{FF2B5EF4-FFF2-40B4-BE49-F238E27FC236}">
                  <a16:creationId xmlns:a16="http://schemas.microsoft.com/office/drawing/2014/main" id="{8EFCCEFF-8C87-36D1-CBB8-278DBFBD31FB}"/>
                </a:ext>
              </a:extLst>
            </p:cNvPr>
            <p:cNvSpPr/>
            <p:nvPr/>
          </p:nvSpPr>
          <p:spPr>
            <a:xfrm>
              <a:off x="2580836" y="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0" y="0"/>
                  </a:moveTo>
                  <a:lnTo>
                    <a:pt x="2772835" y="0"/>
                  </a:lnTo>
                  <a:lnTo>
                    <a:pt x="2772835" y="1764657"/>
                  </a:lnTo>
                  <a:lnTo>
                    <a:pt x="0" y="1764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 l="-117199" t="-34478" b="-72777"/>
              </a:stretch>
            </a:blipFill>
          </p:spPr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54163652-A5B1-7FCB-5762-9ACDB96BA02B}"/>
                </a:ext>
              </a:extLst>
            </p:cNvPr>
            <p:cNvSpPr/>
            <p:nvPr/>
          </p:nvSpPr>
          <p:spPr>
            <a:xfrm flipH="1">
              <a:off x="0" y="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2772835" y="0"/>
                  </a:moveTo>
                  <a:lnTo>
                    <a:pt x="0" y="0"/>
                  </a:lnTo>
                  <a:lnTo>
                    <a:pt x="0" y="1764657"/>
                  </a:lnTo>
                  <a:lnTo>
                    <a:pt x="2772835" y="1764657"/>
                  </a:lnTo>
                  <a:lnTo>
                    <a:pt x="2772835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 l="-117199" t="-34478" b="-7277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84329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2" grpId="0"/>
      <p:bldP spid="33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V="1">
            <a:off x="-2433979" y="1506187"/>
            <a:ext cx="10718287" cy="10601361"/>
          </a:xfrm>
          <a:custGeom>
            <a:avLst/>
            <a:gdLst/>
            <a:ahLst/>
            <a:cxnLst/>
            <a:rect l="l" t="t" r="r" b="b"/>
            <a:pathLst>
              <a:path w="10718287" h="10601361">
                <a:moveTo>
                  <a:pt x="0" y="10601360"/>
                </a:moveTo>
                <a:lnTo>
                  <a:pt x="10718287" y="10601360"/>
                </a:lnTo>
                <a:lnTo>
                  <a:pt x="10718287" y="0"/>
                </a:lnTo>
                <a:lnTo>
                  <a:pt x="0" y="0"/>
                </a:lnTo>
                <a:lnTo>
                  <a:pt x="0" y="106013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208921" y="4016894"/>
            <a:ext cx="3729289" cy="5047769"/>
            <a:chOff x="0" y="0"/>
            <a:chExt cx="4972385" cy="6730359"/>
          </a:xfrm>
        </p:grpSpPr>
        <p:sp>
          <p:nvSpPr>
            <p:cNvPr id="7" name="Freeform 7"/>
            <p:cNvSpPr/>
            <p:nvPr/>
          </p:nvSpPr>
          <p:spPr>
            <a:xfrm rot="4970049" flipH="1">
              <a:off x="722020" y="3710054"/>
              <a:ext cx="3528344" cy="2258140"/>
            </a:xfrm>
            <a:custGeom>
              <a:avLst/>
              <a:gdLst/>
              <a:ahLst/>
              <a:cxnLst/>
              <a:rect l="l" t="t" r="r" b="b"/>
              <a:pathLst>
                <a:path w="3528344" h="2258140">
                  <a:moveTo>
                    <a:pt x="3528344" y="0"/>
                  </a:moveTo>
                  <a:lnTo>
                    <a:pt x="0" y="0"/>
                  </a:lnTo>
                  <a:lnTo>
                    <a:pt x="0" y="2258141"/>
                  </a:lnTo>
                  <a:lnTo>
                    <a:pt x="3528344" y="2258141"/>
                  </a:lnTo>
                  <a:lnTo>
                    <a:pt x="352834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34049" y="0"/>
              <a:ext cx="4518151" cy="4493507"/>
            </a:xfrm>
            <a:custGeom>
              <a:avLst/>
              <a:gdLst/>
              <a:ahLst/>
              <a:cxnLst/>
              <a:rect l="l" t="t" r="r" b="b"/>
              <a:pathLst>
                <a:path w="4518151" h="4493507">
                  <a:moveTo>
                    <a:pt x="0" y="0"/>
                  </a:moveTo>
                  <a:lnTo>
                    <a:pt x="4518151" y="0"/>
                  </a:lnTo>
                  <a:lnTo>
                    <a:pt x="4518151" y="4493507"/>
                  </a:lnTo>
                  <a:lnTo>
                    <a:pt x="0" y="4493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2246753"/>
              <a:ext cx="4972385" cy="3019594"/>
            </a:xfrm>
            <a:custGeom>
              <a:avLst/>
              <a:gdLst/>
              <a:ahLst/>
              <a:cxnLst/>
              <a:rect l="l" t="t" r="r" b="b"/>
              <a:pathLst>
                <a:path w="4972385" h="3019594">
                  <a:moveTo>
                    <a:pt x="0" y="0"/>
                  </a:moveTo>
                  <a:lnTo>
                    <a:pt x="4972385" y="0"/>
                  </a:lnTo>
                  <a:lnTo>
                    <a:pt x="4972385" y="3019594"/>
                  </a:lnTo>
                  <a:lnTo>
                    <a:pt x="0" y="301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536577" y="913582"/>
              <a:ext cx="2113095" cy="1333171"/>
            </a:xfrm>
            <a:custGeom>
              <a:avLst/>
              <a:gdLst/>
              <a:ahLst/>
              <a:cxnLst/>
              <a:rect l="l" t="t" r="r" b="b"/>
              <a:pathLst>
                <a:path w="2113095" h="1333171">
                  <a:moveTo>
                    <a:pt x="0" y="0"/>
                  </a:moveTo>
                  <a:lnTo>
                    <a:pt x="2113095" y="0"/>
                  </a:lnTo>
                  <a:lnTo>
                    <a:pt x="2113095" y="1333171"/>
                  </a:lnTo>
                  <a:lnTo>
                    <a:pt x="0" y="1333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438363" y="1599812"/>
            <a:ext cx="4035125" cy="3721514"/>
            <a:chOff x="0" y="0"/>
            <a:chExt cx="5380167" cy="4962019"/>
          </a:xfrm>
        </p:grpSpPr>
        <p:sp>
          <p:nvSpPr>
            <p:cNvPr id="12" name="Freeform 12"/>
            <p:cNvSpPr/>
            <p:nvPr/>
          </p:nvSpPr>
          <p:spPr>
            <a:xfrm>
              <a:off x="870624" y="0"/>
              <a:ext cx="3516410" cy="3516410"/>
            </a:xfrm>
            <a:custGeom>
              <a:avLst/>
              <a:gdLst/>
              <a:ahLst/>
              <a:cxnLst/>
              <a:rect l="l" t="t" r="r" b="b"/>
              <a:pathLst>
                <a:path w="3516410" h="3516410">
                  <a:moveTo>
                    <a:pt x="0" y="0"/>
                  </a:moveTo>
                  <a:lnTo>
                    <a:pt x="3516410" y="0"/>
                  </a:lnTo>
                  <a:lnTo>
                    <a:pt x="3516410" y="3516410"/>
                  </a:lnTo>
                  <a:lnTo>
                    <a:pt x="0" y="3516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2217113">
              <a:off x="1889236" y="1425875"/>
              <a:ext cx="2889859" cy="2965341"/>
            </a:xfrm>
            <a:custGeom>
              <a:avLst/>
              <a:gdLst/>
              <a:ahLst/>
              <a:cxnLst/>
              <a:rect l="l" t="t" r="r" b="b"/>
              <a:pathLst>
                <a:path w="2889859" h="2965341">
                  <a:moveTo>
                    <a:pt x="0" y="0"/>
                  </a:moveTo>
                  <a:lnTo>
                    <a:pt x="2889860" y="0"/>
                  </a:lnTo>
                  <a:lnTo>
                    <a:pt x="2889860" y="2965341"/>
                  </a:lnTo>
                  <a:lnTo>
                    <a:pt x="0" y="296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2399524"/>
              <a:ext cx="2773269" cy="1774892"/>
            </a:xfrm>
            <a:custGeom>
              <a:avLst/>
              <a:gdLst/>
              <a:ahLst/>
              <a:cxnLst/>
              <a:rect l="l" t="t" r="r" b="b"/>
              <a:pathLst>
                <a:path w="2773269" h="1774892">
                  <a:moveTo>
                    <a:pt x="0" y="0"/>
                  </a:moveTo>
                  <a:lnTo>
                    <a:pt x="2773269" y="0"/>
                  </a:lnTo>
                  <a:lnTo>
                    <a:pt x="2773269" y="1774892"/>
                  </a:lnTo>
                  <a:lnTo>
                    <a:pt x="0" y="1774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773269" y="227964"/>
              <a:ext cx="1084933" cy="822576"/>
            </a:xfrm>
            <a:custGeom>
              <a:avLst/>
              <a:gdLst/>
              <a:ahLst/>
              <a:cxnLst/>
              <a:rect l="l" t="t" r="r" b="b"/>
              <a:pathLst>
                <a:path w="1084933" h="822576">
                  <a:moveTo>
                    <a:pt x="0" y="0"/>
                  </a:moveTo>
                  <a:lnTo>
                    <a:pt x="1084933" y="0"/>
                  </a:lnTo>
                  <a:lnTo>
                    <a:pt x="1084933" y="822576"/>
                  </a:lnTo>
                  <a:lnTo>
                    <a:pt x="0" y="822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-897969" y="5848432"/>
            <a:ext cx="5040831" cy="5490565"/>
            <a:chOff x="0" y="0"/>
            <a:chExt cx="6721108" cy="7320753"/>
          </a:xfrm>
        </p:grpSpPr>
        <p:sp>
          <p:nvSpPr>
            <p:cNvPr id="17" name="Freeform 17"/>
            <p:cNvSpPr/>
            <p:nvPr/>
          </p:nvSpPr>
          <p:spPr>
            <a:xfrm>
              <a:off x="1669257" y="4483561"/>
              <a:ext cx="2104681" cy="2837192"/>
            </a:xfrm>
            <a:custGeom>
              <a:avLst/>
              <a:gdLst/>
              <a:ahLst/>
              <a:cxnLst/>
              <a:rect l="l" t="t" r="r" b="b"/>
              <a:pathLst>
                <a:path w="2104681" h="2837192">
                  <a:moveTo>
                    <a:pt x="0" y="0"/>
                  </a:moveTo>
                  <a:lnTo>
                    <a:pt x="2104681" y="0"/>
                  </a:lnTo>
                  <a:lnTo>
                    <a:pt x="2104681" y="2837192"/>
                  </a:lnTo>
                  <a:lnTo>
                    <a:pt x="0" y="2837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2975598" y="1565585"/>
              <a:ext cx="3745511" cy="2521633"/>
            </a:xfrm>
            <a:custGeom>
              <a:avLst/>
              <a:gdLst/>
              <a:ahLst/>
              <a:cxnLst/>
              <a:rect l="l" t="t" r="r" b="b"/>
              <a:pathLst>
                <a:path w="3745511" h="2521633">
                  <a:moveTo>
                    <a:pt x="3745510" y="0"/>
                  </a:moveTo>
                  <a:lnTo>
                    <a:pt x="0" y="0"/>
                  </a:lnTo>
                  <a:lnTo>
                    <a:pt x="0" y="2521633"/>
                  </a:lnTo>
                  <a:lnTo>
                    <a:pt x="3745510" y="2521633"/>
                  </a:lnTo>
                  <a:lnTo>
                    <a:pt x="374551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 r="-66794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951195" cy="4825878"/>
            </a:xfrm>
            <a:custGeom>
              <a:avLst/>
              <a:gdLst/>
              <a:ahLst/>
              <a:cxnLst/>
              <a:rect l="l" t="t" r="r" b="b"/>
              <a:pathLst>
                <a:path w="5951195" h="4825878">
                  <a:moveTo>
                    <a:pt x="0" y="0"/>
                  </a:moveTo>
                  <a:lnTo>
                    <a:pt x="5951195" y="0"/>
                  </a:lnTo>
                  <a:lnTo>
                    <a:pt x="5951195" y="4825878"/>
                  </a:lnTo>
                  <a:lnTo>
                    <a:pt x="0" y="4825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flipH="1">
              <a:off x="2298786" y="1097431"/>
              <a:ext cx="1827818" cy="1508781"/>
            </a:xfrm>
            <a:custGeom>
              <a:avLst/>
              <a:gdLst/>
              <a:ahLst/>
              <a:cxnLst/>
              <a:rect l="l" t="t" r="r" b="b"/>
              <a:pathLst>
                <a:path w="1827818" h="1508781">
                  <a:moveTo>
                    <a:pt x="1827818" y="0"/>
                  </a:moveTo>
                  <a:lnTo>
                    <a:pt x="0" y="0"/>
                  </a:lnTo>
                  <a:lnTo>
                    <a:pt x="0" y="1508781"/>
                  </a:lnTo>
                  <a:lnTo>
                    <a:pt x="1827818" y="1508781"/>
                  </a:lnTo>
                  <a:lnTo>
                    <a:pt x="1827818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-848247">
            <a:off x="6430827" y="2581785"/>
            <a:ext cx="727233" cy="961486"/>
          </a:xfrm>
          <a:custGeom>
            <a:avLst/>
            <a:gdLst/>
            <a:ahLst/>
            <a:cxnLst/>
            <a:rect l="l" t="t" r="r" b="b"/>
            <a:pathLst>
              <a:path w="727233" h="961486">
                <a:moveTo>
                  <a:pt x="0" y="0"/>
                </a:moveTo>
                <a:lnTo>
                  <a:pt x="727233" y="0"/>
                </a:lnTo>
                <a:lnTo>
                  <a:pt x="727233" y="961487"/>
                </a:lnTo>
                <a:lnTo>
                  <a:pt x="0" y="96148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790328">
            <a:off x="722461" y="1326858"/>
            <a:ext cx="352790" cy="358659"/>
          </a:xfrm>
          <a:custGeom>
            <a:avLst/>
            <a:gdLst/>
            <a:ahLst/>
            <a:cxnLst/>
            <a:rect l="l" t="t" r="r" b="b"/>
            <a:pathLst>
              <a:path w="352790" h="358659">
                <a:moveTo>
                  <a:pt x="0" y="0"/>
                </a:moveTo>
                <a:lnTo>
                  <a:pt x="352790" y="0"/>
                </a:lnTo>
                <a:lnTo>
                  <a:pt x="352790" y="358659"/>
                </a:lnTo>
                <a:lnTo>
                  <a:pt x="0" y="35865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455926" y="6046474"/>
            <a:ext cx="578767" cy="518786"/>
          </a:xfrm>
          <a:custGeom>
            <a:avLst/>
            <a:gdLst/>
            <a:ahLst/>
            <a:cxnLst/>
            <a:rect l="l" t="t" r="r" b="b"/>
            <a:pathLst>
              <a:path w="578767" h="518786">
                <a:moveTo>
                  <a:pt x="0" y="0"/>
                </a:moveTo>
                <a:lnTo>
                  <a:pt x="578767" y="0"/>
                </a:lnTo>
                <a:lnTo>
                  <a:pt x="578767" y="518786"/>
                </a:lnTo>
                <a:lnTo>
                  <a:pt x="0" y="51878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2A42088D-0053-616B-97D3-51BF2E5BA793}"/>
              </a:ext>
            </a:extLst>
          </p:cNvPr>
          <p:cNvSpPr/>
          <p:nvPr/>
        </p:nvSpPr>
        <p:spPr>
          <a:xfrm flipV="1">
            <a:off x="8390212" y="-2382216"/>
            <a:ext cx="10718287" cy="10601361"/>
          </a:xfrm>
          <a:custGeom>
            <a:avLst/>
            <a:gdLst/>
            <a:ahLst/>
            <a:cxnLst/>
            <a:rect l="l" t="t" r="r" b="b"/>
            <a:pathLst>
              <a:path w="10718287" h="10601361">
                <a:moveTo>
                  <a:pt x="0" y="10601360"/>
                </a:moveTo>
                <a:lnTo>
                  <a:pt x="10718287" y="10601360"/>
                </a:lnTo>
                <a:lnTo>
                  <a:pt x="10718287" y="0"/>
                </a:lnTo>
                <a:lnTo>
                  <a:pt x="0" y="0"/>
                </a:lnTo>
                <a:lnTo>
                  <a:pt x="0" y="106013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0473FD-FB01-0592-B839-6864A999B39E}"/>
              </a:ext>
            </a:extLst>
          </p:cNvPr>
          <p:cNvSpPr txBox="1"/>
          <p:nvPr/>
        </p:nvSpPr>
        <p:spPr>
          <a:xfrm>
            <a:off x="9132244" y="1923890"/>
            <a:ext cx="6401182" cy="295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  <a:p>
            <a:pPr algn="ctr">
              <a:lnSpc>
                <a:spcPct val="150000"/>
              </a:lnSpc>
            </a:pPr>
            <a:r>
              <a:rPr lang="en-VN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 NGHIỆM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9387" y="1074430"/>
            <a:ext cx="16306655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5852521" y="6904391"/>
            <a:ext cx="2402099" cy="3356274"/>
            <a:chOff x="0" y="0"/>
            <a:chExt cx="4871260" cy="6806248"/>
          </a:xfrm>
        </p:grpSpPr>
        <p:sp>
          <p:nvSpPr>
            <p:cNvPr id="8" name="Freeform 8"/>
            <p:cNvSpPr/>
            <p:nvPr/>
          </p:nvSpPr>
          <p:spPr>
            <a:xfrm>
              <a:off x="1958624" y="4533151"/>
              <a:ext cx="1686225" cy="2273097"/>
            </a:xfrm>
            <a:custGeom>
              <a:avLst/>
              <a:gdLst/>
              <a:ahLst/>
              <a:cxnLst/>
              <a:rect l="l" t="t" r="r" b="b"/>
              <a:pathLst>
                <a:path w="1686225" h="2273097">
                  <a:moveTo>
                    <a:pt x="0" y="0"/>
                  </a:moveTo>
                  <a:lnTo>
                    <a:pt x="1686225" y="0"/>
                  </a:lnTo>
                  <a:lnTo>
                    <a:pt x="1686225" y="2273097"/>
                  </a:lnTo>
                  <a:lnTo>
                    <a:pt x="0" y="227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2212" y="0"/>
              <a:ext cx="4139048" cy="5269622"/>
            </a:xfrm>
            <a:custGeom>
              <a:avLst/>
              <a:gdLst/>
              <a:ahLst/>
              <a:cxnLst/>
              <a:rect l="l" t="t" r="r" b="b"/>
              <a:pathLst>
                <a:path w="4139048" h="5269622">
                  <a:moveTo>
                    <a:pt x="0" y="0"/>
                  </a:moveTo>
                  <a:lnTo>
                    <a:pt x="4139048" y="0"/>
                  </a:lnTo>
                  <a:lnTo>
                    <a:pt x="4139048" y="5269622"/>
                  </a:lnTo>
                  <a:lnTo>
                    <a:pt x="0" y="5269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83728" y="1046020"/>
              <a:ext cx="1541234" cy="1975941"/>
            </a:xfrm>
            <a:custGeom>
              <a:avLst/>
              <a:gdLst/>
              <a:ahLst/>
              <a:cxnLst/>
              <a:rect l="l" t="t" r="r" b="b"/>
              <a:pathLst>
                <a:path w="1541234" h="1975941">
                  <a:moveTo>
                    <a:pt x="0" y="0"/>
                  </a:moveTo>
                  <a:lnTo>
                    <a:pt x="1541234" y="0"/>
                  </a:lnTo>
                  <a:lnTo>
                    <a:pt x="1541234" y="1975941"/>
                  </a:lnTo>
                  <a:lnTo>
                    <a:pt x="0" y="1975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2376382"/>
              <a:ext cx="4764316" cy="2893239"/>
            </a:xfrm>
            <a:custGeom>
              <a:avLst/>
              <a:gdLst/>
              <a:ahLst/>
              <a:cxnLst/>
              <a:rect l="l" t="t" r="r" b="b"/>
              <a:pathLst>
                <a:path w="4764316" h="2893239">
                  <a:moveTo>
                    <a:pt x="0" y="0"/>
                  </a:moveTo>
                  <a:lnTo>
                    <a:pt x="4764316" y="0"/>
                  </a:lnTo>
                  <a:lnTo>
                    <a:pt x="4764316" y="2893240"/>
                  </a:lnTo>
                  <a:lnTo>
                    <a:pt x="0" y="2893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127283" y="0"/>
            <a:ext cx="3350554" cy="2804434"/>
            <a:chOff x="0" y="0"/>
            <a:chExt cx="7310752" cy="6119142"/>
          </a:xfrm>
        </p:grpSpPr>
        <p:sp>
          <p:nvSpPr>
            <p:cNvPr id="13" name="Freeform 13"/>
            <p:cNvSpPr/>
            <p:nvPr/>
          </p:nvSpPr>
          <p:spPr>
            <a:xfrm rot="557587">
              <a:off x="134690" y="1192306"/>
              <a:ext cx="7041372" cy="2240436"/>
            </a:xfrm>
            <a:custGeom>
              <a:avLst/>
              <a:gdLst/>
              <a:ahLst/>
              <a:cxnLst/>
              <a:rect l="l" t="t" r="r" b="b"/>
              <a:pathLst>
                <a:path w="7041372" h="2240436">
                  <a:moveTo>
                    <a:pt x="0" y="0"/>
                  </a:moveTo>
                  <a:lnTo>
                    <a:pt x="7041372" y="0"/>
                  </a:lnTo>
                  <a:lnTo>
                    <a:pt x="7041372" y="2240437"/>
                  </a:lnTo>
                  <a:lnTo>
                    <a:pt x="0" y="2240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618536">
              <a:off x="1161697" y="412060"/>
              <a:ext cx="4968615" cy="4029095"/>
            </a:xfrm>
            <a:custGeom>
              <a:avLst/>
              <a:gdLst/>
              <a:ahLst/>
              <a:cxnLst/>
              <a:rect l="l" t="t" r="r" b="b"/>
              <a:pathLst>
                <a:path w="4968615" h="4029095">
                  <a:moveTo>
                    <a:pt x="0" y="0"/>
                  </a:moveTo>
                  <a:lnTo>
                    <a:pt x="4968616" y="0"/>
                  </a:lnTo>
                  <a:lnTo>
                    <a:pt x="4968616" y="4029096"/>
                  </a:lnTo>
                  <a:lnTo>
                    <a:pt x="0" y="4029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3492">
              <a:off x="2943742" y="1077056"/>
              <a:ext cx="1654889" cy="1044085"/>
            </a:xfrm>
            <a:custGeom>
              <a:avLst/>
              <a:gdLst/>
              <a:ahLst/>
              <a:cxnLst/>
              <a:rect l="l" t="t" r="r" b="b"/>
              <a:pathLst>
                <a:path w="1654889" h="1044085">
                  <a:moveTo>
                    <a:pt x="0" y="0"/>
                  </a:moveTo>
                  <a:lnTo>
                    <a:pt x="1654890" y="0"/>
                  </a:lnTo>
                  <a:lnTo>
                    <a:pt x="1654890" y="1044085"/>
                  </a:lnTo>
                  <a:lnTo>
                    <a:pt x="0" y="104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1145533">
              <a:off x="1453627" y="3379266"/>
              <a:ext cx="3486101" cy="2231105"/>
            </a:xfrm>
            <a:custGeom>
              <a:avLst/>
              <a:gdLst/>
              <a:ahLst/>
              <a:cxnLst/>
              <a:rect l="l" t="t" r="r" b="b"/>
              <a:pathLst>
                <a:path w="3486101" h="2231105">
                  <a:moveTo>
                    <a:pt x="0" y="0"/>
                  </a:moveTo>
                  <a:lnTo>
                    <a:pt x="3486101" y="0"/>
                  </a:lnTo>
                  <a:lnTo>
                    <a:pt x="3486101" y="2231105"/>
                  </a:lnTo>
                  <a:lnTo>
                    <a:pt x="0" y="2231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1174978">
            <a:off x="6023028" y="308911"/>
            <a:ext cx="446229" cy="423512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0" y="0"/>
                </a:moveTo>
                <a:lnTo>
                  <a:pt x="446230" y="0"/>
                </a:lnTo>
                <a:lnTo>
                  <a:pt x="446230" y="423512"/>
                </a:lnTo>
                <a:lnTo>
                  <a:pt x="0" y="4235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790328">
            <a:off x="1905713" y="6417532"/>
            <a:ext cx="441438" cy="448781"/>
          </a:xfrm>
          <a:custGeom>
            <a:avLst/>
            <a:gdLst/>
            <a:ahLst/>
            <a:cxnLst/>
            <a:rect l="l" t="t" r="r" b="b"/>
            <a:pathLst>
              <a:path w="441438" h="448781">
                <a:moveTo>
                  <a:pt x="0" y="0"/>
                </a:moveTo>
                <a:lnTo>
                  <a:pt x="441438" y="0"/>
                </a:lnTo>
                <a:lnTo>
                  <a:pt x="441438" y="448781"/>
                </a:lnTo>
                <a:lnTo>
                  <a:pt x="0" y="4487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154767">
            <a:off x="9726729" y="8382522"/>
            <a:ext cx="266883" cy="271322"/>
          </a:xfrm>
          <a:custGeom>
            <a:avLst/>
            <a:gdLst/>
            <a:ahLst/>
            <a:cxnLst/>
            <a:rect l="l" t="t" r="r" b="b"/>
            <a:pathLst>
              <a:path w="266883" h="271322">
                <a:moveTo>
                  <a:pt x="0" y="0"/>
                </a:moveTo>
                <a:lnTo>
                  <a:pt x="266883" y="0"/>
                </a:lnTo>
                <a:lnTo>
                  <a:pt x="266883" y="271322"/>
                </a:lnTo>
                <a:lnTo>
                  <a:pt x="0" y="2713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765309" y="2494626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B0C3AF7E-3544-479E-FE80-2B08C700FDBC}"/>
              </a:ext>
            </a:extLst>
          </p:cNvPr>
          <p:cNvSpPr txBox="1"/>
          <p:nvPr/>
        </p:nvSpPr>
        <p:spPr>
          <a:xfrm>
            <a:off x="2705325" y="1598566"/>
            <a:ext cx="6031157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 SGK – tr83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20122A-D0E2-F15C-3B30-7C914625048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9" t="9550" r="8541" b="8248"/>
          <a:stretch/>
        </p:blipFill>
        <p:spPr>
          <a:xfrm>
            <a:off x="11175625" y="3288240"/>
            <a:ext cx="5116000" cy="4131961"/>
          </a:xfrm>
          <a:prstGeom prst="rect">
            <a:avLst/>
          </a:prstGeom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03EAB977-D7E0-F240-13E8-4698EE01B0D9}"/>
              </a:ext>
            </a:extLst>
          </p:cNvPr>
          <p:cNvSpPr txBox="1"/>
          <p:nvPr/>
        </p:nvSpPr>
        <p:spPr>
          <a:xfrm>
            <a:off x="1711181" y="2703778"/>
            <a:ext cx="9178828" cy="5425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 đã giúp bác Phú tính số viên gạch ốp tường bếp theo hai cách sau đây:</a:t>
            </a:r>
          </a:p>
          <a:p>
            <a:pPr algn="just">
              <a:lnSpc>
                <a:spcPct val="150000"/>
              </a:lnSpc>
            </a:pPr>
            <a:endParaRPr lang="en-VN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VN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thảo luận về hai cách tính trên.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6F87C298-D579-2D6A-8140-0503FE87B607}"/>
              </a:ext>
            </a:extLst>
          </p:cNvPr>
          <p:cNvSpPr/>
          <p:nvPr/>
        </p:nvSpPr>
        <p:spPr>
          <a:xfrm flipH="1">
            <a:off x="11049000" y="697009"/>
            <a:ext cx="6709856" cy="1242285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4000" dirty="0"/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FC258E1F-CEE4-B764-5DBC-3ED6A44D8672}"/>
              </a:ext>
            </a:extLst>
          </p:cNvPr>
          <p:cNvSpPr txBox="1"/>
          <p:nvPr/>
        </p:nvSpPr>
        <p:spPr>
          <a:xfrm>
            <a:off x="10266302" y="1149732"/>
            <a:ext cx="7157325" cy="45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40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HOẠT ĐỘNG CẶP ĐÔI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DB582D-EC75-F047-B03D-0B1EC0EAB6B1}"/>
              </a:ext>
            </a:extLst>
          </p:cNvPr>
          <p:cNvGrpSpPr/>
          <p:nvPr/>
        </p:nvGrpSpPr>
        <p:grpSpPr>
          <a:xfrm>
            <a:off x="149001" y="4634856"/>
            <a:ext cx="8587481" cy="1242285"/>
            <a:chOff x="3694014" y="6438289"/>
            <a:chExt cx="8587481" cy="1242285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3D346F57-9357-1075-4262-64D66E5D2691}"/>
                </a:ext>
              </a:extLst>
            </p:cNvPr>
            <p:cNvSpPr/>
            <p:nvPr/>
          </p:nvSpPr>
          <p:spPr>
            <a:xfrm flipH="1">
              <a:off x="5181804" y="6438289"/>
              <a:ext cx="6035875" cy="1242285"/>
            </a:xfrm>
            <a:custGeom>
              <a:avLst/>
              <a:gdLst/>
              <a:ahLst/>
              <a:cxnLst/>
              <a:rect l="l" t="t" r="r" b="b"/>
              <a:pathLst>
                <a:path w="6760735" h="1242285">
                  <a:moveTo>
                    <a:pt x="0" y="0"/>
                  </a:moveTo>
                  <a:lnTo>
                    <a:pt x="6760734" y="0"/>
                  </a:lnTo>
                  <a:lnTo>
                    <a:pt x="6760734" y="1242285"/>
                  </a:lnTo>
                  <a:lnTo>
                    <a:pt x="0" y="124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sz="4000" dirty="0"/>
            </a:p>
          </p:txBody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24C06896-08D8-0519-636D-00081837083B}"/>
                </a:ext>
              </a:extLst>
            </p:cNvPr>
            <p:cNvSpPr txBox="1"/>
            <p:nvPr/>
          </p:nvSpPr>
          <p:spPr>
            <a:xfrm>
              <a:off x="3694014" y="6884244"/>
              <a:ext cx="8587481" cy="4533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4"/>
                </a:lnSpc>
              </a:pPr>
              <a:r>
                <a:rPr lang="en-US" sz="4000" b="1" dirty="0" err="1">
                  <a:solidFill>
                    <a:srgbClr val="EC95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000" b="1" dirty="0">
                  <a:solidFill>
                    <a:srgbClr val="EC95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( 5 + 3 ) x 10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381F66-E577-6B89-DD58-C33C7916E265}"/>
              </a:ext>
            </a:extLst>
          </p:cNvPr>
          <p:cNvGrpSpPr/>
          <p:nvPr/>
        </p:nvGrpSpPr>
        <p:grpSpPr>
          <a:xfrm>
            <a:off x="135146" y="6053994"/>
            <a:ext cx="8587481" cy="1242285"/>
            <a:chOff x="3694014" y="6438289"/>
            <a:chExt cx="8587481" cy="1242285"/>
          </a:xfrm>
        </p:grpSpPr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308D8D7D-FA27-D591-B4BE-9DF1437D63EA}"/>
                </a:ext>
              </a:extLst>
            </p:cNvPr>
            <p:cNvSpPr/>
            <p:nvPr/>
          </p:nvSpPr>
          <p:spPr>
            <a:xfrm flipH="1">
              <a:off x="5181804" y="6438289"/>
              <a:ext cx="6035875" cy="1242285"/>
            </a:xfrm>
            <a:custGeom>
              <a:avLst/>
              <a:gdLst/>
              <a:ahLst/>
              <a:cxnLst/>
              <a:rect l="l" t="t" r="r" b="b"/>
              <a:pathLst>
                <a:path w="6760735" h="1242285">
                  <a:moveTo>
                    <a:pt x="0" y="0"/>
                  </a:moveTo>
                  <a:lnTo>
                    <a:pt x="6760734" y="0"/>
                  </a:lnTo>
                  <a:lnTo>
                    <a:pt x="6760734" y="1242285"/>
                  </a:lnTo>
                  <a:lnTo>
                    <a:pt x="0" y="124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sz="4000" dirty="0"/>
            </a:p>
          </p:txBody>
        </p:sp>
        <p:sp>
          <p:nvSpPr>
            <p:cNvPr id="32" name="TextBox 14">
              <a:extLst>
                <a:ext uri="{FF2B5EF4-FFF2-40B4-BE49-F238E27FC236}">
                  <a16:creationId xmlns:a16="http://schemas.microsoft.com/office/drawing/2014/main" id="{B9ECE563-0107-CB6E-8443-E7E42B679DD3}"/>
                </a:ext>
              </a:extLst>
            </p:cNvPr>
            <p:cNvSpPr txBox="1"/>
            <p:nvPr/>
          </p:nvSpPr>
          <p:spPr>
            <a:xfrm>
              <a:off x="3694014" y="6884244"/>
              <a:ext cx="8587481" cy="4533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4"/>
                </a:lnSpc>
              </a:pPr>
              <a:r>
                <a:rPr lang="en-US" sz="4000" b="1" dirty="0" err="1">
                  <a:solidFill>
                    <a:srgbClr val="EC95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000" b="1" dirty="0">
                  <a:solidFill>
                    <a:srgbClr val="EC95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( 4 + 6 ) x 8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30"/>
          <p:cNvSpPr/>
          <p:nvPr/>
        </p:nvSpPr>
        <p:spPr>
          <a:xfrm rot="-1790328">
            <a:off x="11927836" y="9482789"/>
            <a:ext cx="1442597" cy="1466594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2"/>
                </a:lnTo>
                <a:lnTo>
                  <a:pt x="0" y="400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848247">
            <a:off x="16384480" y="301048"/>
            <a:ext cx="1051674" cy="1390435"/>
          </a:xfrm>
          <a:custGeom>
            <a:avLst/>
            <a:gdLst/>
            <a:ahLst/>
            <a:cxnLst/>
            <a:rect l="l" t="t" r="r" b="b"/>
            <a:pathLst>
              <a:path w="727233" h="961486">
                <a:moveTo>
                  <a:pt x="0" y="0"/>
                </a:moveTo>
                <a:lnTo>
                  <a:pt x="727234" y="0"/>
                </a:lnTo>
                <a:lnTo>
                  <a:pt x="727234" y="961486"/>
                </a:lnTo>
                <a:lnTo>
                  <a:pt x="0" y="96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4077583">
            <a:off x="157143" y="9544781"/>
            <a:ext cx="655738" cy="534294"/>
          </a:xfrm>
          <a:custGeom>
            <a:avLst/>
            <a:gdLst/>
            <a:ahLst/>
            <a:cxnLst/>
            <a:rect l="l" t="t" r="r" b="b"/>
            <a:pathLst>
              <a:path w="386675" h="346602">
                <a:moveTo>
                  <a:pt x="0" y="0"/>
                </a:moveTo>
                <a:lnTo>
                  <a:pt x="386676" y="0"/>
                </a:lnTo>
                <a:lnTo>
                  <a:pt x="386676" y="346602"/>
                </a:lnTo>
                <a:lnTo>
                  <a:pt x="0" y="3466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3249A1C6-00B0-65D8-6C86-282AA5198903}"/>
              </a:ext>
            </a:extLst>
          </p:cNvPr>
          <p:cNvSpPr txBox="1"/>
          <p:nvPr/>
        </p:nvSpPr>
        <p:spPr>
          <a:xfrm>
            <a:off x="990600" y="667585"/>
            <a:ext cx="2551092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3F18FB-46E4-6E22-4710-A6B5618D26C5}"/>
              </a:ext>
            </a:extLst>
          </p:cNvPr>
          <p:cNvSpPr txBox="1"/>
          <p:nvPr/>
        </p:nvSpPr>
        <p:spPr>
          <a:xfrm>
            <a:off x="1402772" y="1324944"/>
            <a:ext cx="15482455" cy="8006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(5 + 3)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 + 6),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x 10 = 80.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gạch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tường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bếp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80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VN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 + 6)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(5 + 3),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 x 8 = 80.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gạch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tường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bếp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80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66C59EE-3916-48F1-D75F-706ECA694008}"/>
              </a:ext>
            </a:extLst>
          </p:cNvPr>
          <p:cNvGrpSpPr/>
          <p:nvPr/>
        </p:nvGrpSpPr>
        <p:grpSpPr>
          <a:xfrm>
            <a:off x="5334000" y="1324944"/>
            <a:ext cx="8587481" cy="1242285"/>
            <a:chOff x="3694014" y="6438289"/>
            <a:chExt cx="8587481" cy="1242285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2EA5F3BE-1F56-7C87-1D28-67F7728FFC58}"/>
                </a:ext>
              </a:extLst>
            </p:cNvPr>
            <p:cNvSpPr/>
            <p:nvPr/>
          </p:nvSpPr>
          <p:spPr>
            <a:xfrm flipH="1">
              <a:off x="5181804" y="6438289"/>
              <a:ext cx="6035875" cy="1242285"/>
            </a:xfrm>
            <a:custGeom>
              <a:avLst/>
              <a:gdLst/>
              <a:ahLst/>
              <a:cxnLst/>
              <a:rect l="l" t="t" r="r" b="b"/>
              <a:pathLst>
                <a:path w="6760735" h="1242285">
                  <a:moveTo>
                    <a:pt x="0" y="0"/>
                  </a:moveTo>
                  <a:lnTo>
                    <a:pt x="6760734" y="0"/>
                  </a:lnTo>
                  <a:lnTo>
                    <a:pt x="6760734" y="1242285"/>
                  </a:lnTo>
                  <a:lnTo>
                    <a:pt x="0" y="124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sz="4000" dirty="0"/>
            </a:p>
          </p:txBody>
        </p:sp>
        <p:sp>
          <p:nvSpPr>
            <p:cNvPr id="44" name="TextBox 14">
              <a:extLst>
                <a:ext uri="{FF2B5EF4-FFF2-40B4-BE49-F238E27FC236}">
                  <a16:creationId xmlns:a16="http://schemas.microsoft.com/office/drawing/2014/main" id="{E31D107C-9E27-5BDE-262E-536378B80428}"/>
                </a:ext>
              </a:extLst>
            </p:cNvPr>
            <p:cNvSpPr txBox="1"/>
            <p:nvPr/>
          </p:nvSpPr>
          <p:spPr>
            <a:xfrm>
              <a:off x="3694014" y="6884244"/>
              <a:ext cx="8587481" cy="4533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4"/>
                </a:lnSpc>
              </a:pPr>
              <a:r>
                <a:rPr lang="en-US" sz="4000" b="1" dirty="0" err="1">
                  <a:solidFill>
                    <a:srgbClr val="EC95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000" b="1" dirty="0">
                  <a:solidFill>
                    <a:srgbClr val="EC95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( 5 + 3 ) x 10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14A7562-6F5A-B4F1-9917-7352E0737768}"/>
              </a:ext>
            </a:extLst>
          </p:cNvPr>
          <p:cNvGrpSpPr/>
          <p:nvPr/>
        </p:nvGrpSpPr>
        <p:grpSpPr>
          <a:xfrm>
            <a:off x="5333999" y="5753100"/>
            <a:ext cx="8587481" cy="1242285"/>
            <a:chOff x="3694014" y="6438289"/>
            <a:chExt cx="8587481" cy="1242285"/>
          </a:xfrm>
        </p:grpSpPr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9CAD5AF9-9EEB-0D59-5EBB-2C283990506F}"/>
                </a:ext>
              </a:extLst>
            </p:cNvPr>
            <p:cNvSpPr/>
            <p:nvPr/>
          </p:nvSpPr>
          <p:spPr>
            <a:xfrm flipH="1">
              <a:off x="5181804" y="6438289"/>
              <a:ext cx="6035875" cy="1242285"/>
            </a:xfrm>
            <a:custGeom>
              <a:avLst/>
              <a:gdLst/>
              <a:ahLst/>
              <a:cxnLst/>
              <a:rect l="l" t="t" r="r" b="b"/>
              <a:pathLst>
                <a:path w="6760735" h="1242285">
                  <a:moveTo>
                    <a:pt x="0" y="0"/>
                  </a:moveTo>
                  <a:lnTo>
                    <a:pt x="6760734" y="0"/>
                  </a:lnTo>
                  <a:lnTo>
                    <a:pt x="6760734" y="1242285"/>
                  </a:lnTo>
                  <a:lnTo>
                    <a:pt x="0" y="124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sz="4000" dirty="0"/>
            </a:p>
          </p:txBody>
        </p:sp>
        <p:sp>
          <p:nvSpPr>
            <p:cNvPr id="47" name="TextBox 14">
              <a:extLst>
                <a:ext uri="{FF2B5EF4-FFF2-40B4-BE49-F238E27FC236}">
                  <a16:creationId xmlns:a16="http://schemas.microsoft.com/office/drawing/2014/main" id="{B18B02F5-5D40-0341-A69A-9C7102F29930}"/>
                </a:ext>
              </a:extLst>
            </p:cNvPr>
            <p:cNvSpPr txBox="1"/>
            <p:nvPr/>
          </p:nvSpPr>
          <p:spPr>
            <a:xfrm>
              <a:off x="3694014" y="6884244"/>
              <a:ext cx="8587481" cy="4533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4"/>
                </a:lnSpc>
              </a:pPr>
              <a:r>
                <a:rPr lang="en-US" sz="4000" b="1" dirty="0" err="1">
                  <a:solidFill>
                    <a:srgbClr val="EC95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000" b="1" dirty="0">
                  <a:solidFill>
                    <a:srgbClr val="EC95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( 4 + 6 ) x 8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680378" y="2038018"/>
            <a:ext cx="12082086" cy="7271592"/>
            <a:chOff x="0" y="0"/>
            <a:chExt cx="7290207" cy="1138475"/>
          </a:xfrm>
        </p:grpSpPr>
        <p:sp>
          <p:nvSpPr>
            <p:cNvPr id="7" name="Freeform 7"/>
            <p:cNvSpPr/>
            <p:nvPr/>
          </p:nvSpPr>
          <p:spPr>
            <a:xfrm>
              <a:off x="0" y="-4262"/>
              <a:ext cx="7297953" cy="1144961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954060" y="2067839"/>
            <a:ext cx="9441371" cy="6666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Độị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u="none" spc="-84" dirty="0">
              <a:solidFill>
                <a:srgbClr val="0501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u="none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200" u="none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84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200" spc="-8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u="none" spc="-84" dirty="0">
              <a:solidFill>
                <a:srgbClr val="0501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-789232" y="5935803"/>
            <a:ext cx="5364076" cy="5334817"/>
            <a:chOff x="0" y="0"/>
            <a:chExt cx="7152101" cy="71130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152101" cy="7113090"/>
            </a:xfrm>
            <a:custGeom>
              <a:avLst/>
              <a:gdLst/>
              <a:ahLst/>
              <a:cxnLst/>
              <a:rect l="l" t="t" r="r" b="b"/>
              <a:pathLst>
                <a:path w="7152101" h="7113090">
                  <a:moveTo>
                    <a:pt x="0" y="0"/>
                  </a:moveTo>
                  <a:lnTo>
                    <a:pt x="7152101" y="0"/>
                  </a:lnTo>
                  <a:lnTo>
                    <a:pt x="7152101" y="7113090"/>
                  </a:lnTo>
                  <a:lnTo>
                    <a:pt x="0" y="7113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flipH="1">
              <a:off x="3576051" y="882733"/>
              <a:ext cx="2830045" cy="2336073"/>
            </a:xfrm>
            <a:custGeom>
              <a:avLst/>
              <a:gdLst/>
              <a:ahLst/>
              <a:cxnLst/>
              <a:rect l="l" t="t" r="r" b="b"/>
              <a:pathLst>
                <a:path w="2830045" h="2336073">
                  <a:moveTo>
                    <a:pt x="2830044" y="0"/>
                  </a:moveTo>
                  <a:lnTo>
                    <a:pt x="0" y="0"/>
                  </a:lnTo>
                  <a:lnTo>
                    <a:pt x="0" y="2336073"/>
                  </a:lnTo>
                  <a:lnTo>
                    <a:pt x="2830044" y="2336073"/>
                  </a:lnTo>
                  <a:lnTo>
                    <a:pt x="283004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flipH="1">
              <a:off x="2218238" y="299715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2772835" y="0"/>
                  </a:moveTo>
                  <a:lnTo>
                    <a:pt x="0" y="0"/>
                  </a:lnTo>
                  <a:lnTo>
                    <a:pt x="0" y="1764657"/>
                  </a:lnTo>
                  <a:lnTo>
                    <a:pt x="2772835" y="1764657"/>
                  </a:lnTo>
                  <a:lnTo>
                    <a:pt x="2772835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17199" t="-34478" b="-72777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 rot="1028693">
            <a:off x="4187775" y="4676867"/>
            <a:ext cx="204347" cy="1756109"/>
          </a:xfrm>
          <a:custGeom>
            <a:avLst/>
            <a:gdLst/>
            <a:ahLst/>
            <a:cxnLst/>
            <a:rect l="l" t="t" r="r" b="b"/>
            <a:pathLst>
              <a:path w="204347" h="1756109">
                <a:moveTo>
                  <a:pt x="0" y="0"/>
                </a:moveTo>
                <a:lnTo>
                  <a:pt x="204347" y="0"/>
                </a:lnTo>
                <a:lnTo>
                  <a:pt x="204347" y="1756109"/>
                </a:lnTo>
                <a:lnTo>
                  <a:pt x="0" y="175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790328">
            <a:off x="6120511" y="905783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2"/>
                </a:lnTo>
                <a:lnTo>
                  <a:pt x="0" y="400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848247">
            <a:off x="12141281" y="1184036"/>
            <a:ext cx="727233" cy="961486"/>
          </a:xfrm>
          <a:custGeom>
            <a:avLst/>
            <a:gdLst/>
            <a:ahLst/>
            <a:cxnLst/>
            <a:rect l="l" t="t" r="r" b="b"/>
            <a:pathLst>
              <a:path w="727233" h="961486">
                <a:moveTo>
                  <a:pt x="0" y="0"/>
                </a:moveTo>
                <a:lnTo>
                  <a:pt x="727234" y="0"/>
                </a:lnTo>
                <a:lnTo>
                  <a:pt x="727234" y="961486"/>
                </a:lnTo>
                <a:lnTo>
                  <a:pt x="0" y="9614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AA77E7-3B75-2479-8333-5BF518F5D1CC}"/>
              </a:ext>
            </a:extLst>
          </p:cNvPr>
          <p:cNvSpPr txBox="1"/>
          <p:nvPr/>
        </p:nvSpPr>
        <p:spPr>
          <a:xfrm>
            <a:off x="4915350" y="255081"/>
            <a:ext cx="94763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– TÔ MÀU</a:t>
            </a:r>
          </a:p>
        </p:txBody>
      </p:sp>
      <p:grpSp>
        <p:nvGrpSpPr>
          <p:cNvPr id="36" name="Group 11">
            <a:extLst>
              <a:ext uri="{FF2B5EF4-FFF2-40B4-BE49-F238E27FC236}">
                <a16:creationId xmlns:a16="http://schemas.microsoft.com/office/drawing/2014/main" id="{A9AEFB5D-5604-024F-F894-1F0372FC1EB6}"/>
              </a:ext>
            </a:extLst>
          </p:cNvPr>
          <p:cNvGrpSpPr/>
          <p:nvPr/>
        </p:nvGrpSpPr>
        <p:grpSpPr>
          <a:xfrm>
            <a:off x="76947" y="1363077"/>
            <a:ext cx="4035125" cy="3721514"/>
            <a:chOff x="0" y="0"/>
            <a:chExt cx="5380167" cy="4962019"/>
          </a:xfrm>
        </p:grpSpPr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D9D98F81-E766-FAAF-F3F2-6287F95F6EBF}"/>
                </a:ext>
              </a:extLst>
            </p:cNvPr>
            <p:cNvSpPr/>
            <p:nvPr/>
          </p:nvSpPr>
          <p:spPr>
            <a:xfrm>
              <a:off x="870624" y="0"/>
              <a:ext cx="3516410" cy="3516410"/>
            </a:xfrm>
            <a:custGeom>
              <a:avLst/>
              <a:gdLst/>
              <a:ahLst/>
              <a:cxnLst/>
              <a:rect l="l" t="t" r="r" b="b"/>
              <a:pathLst>
                <a:path w="3516410" h="3516410">
                  <a:moveTo>
                    <a:pt x="0" y="0"/>
                  </a:moveTo>
                  <a:lnTo>
                    <a:pt x="3516410" y="0"/>
                  </a:lnTo>
                  <a:lnTo>
                    <a:pt x="3516410" y="3516410"/>
                  </a:lnTo>
                  <a:lnTo>
                    <a:pt x="0" y="3516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4F7C67FE-9692-3DAE-4ED8-C72EBF7D6CB0}"/>
                </a:ext>
              </a:extLst>
            </p:cNvPr>
            <p:cNvSpPr/>
            <p:nvPr/>
          </p:nvSpPr>
          <p:spPr>
            <a:xfrm rot="2217113">
              <a:off x="1889236" y="1425875"/>
              <a:ext cx="2889859" cy="2965341"/>
            </a:xfrm>
            <a:custGeom>
              <a:avLst/>
              <a:gdLst/>
              <a:ahLst/>
              <a:cxnLst/>
              <a:rect l="l" t="t" r="r" b="b"/>
              <a:pathLst>
                <a:path w="2889859" h="2965341">
                  <a:moveTo>
                    <a:pt x="0" y="0"/>
                  </a:moveTo>
                  <a:lnTo>
                    <a:pt x="2889860" y="0"/>
                  </a:lnTo>
                  <a:lnTo>
                    <a:pt x="2889860" y="2965341"/>
                  </a:lnTo>
                  <a:lnTo>
                    <a:pt x="0" y="296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E4EBD8C7-1B99-0907-CF60-330D12BB0AF1}"/>
                </a:ext>
              </a:extLst>
            </p:cNvPr>
            <p:cNvSpPr/>
            <p:nvPr/>
          </p:nvSpPr>
          <p:spPr>
            <a:xfrm>
              <a:off x="0" y="2399524"/>
              <a:ext cx="2773269" cy="1774892"/>
            </a:xfrm>
            <a:custGeom>
              <a:avLst/>
              <a:gdLst/>
              <a:ahLst/>
              <a:cxnLst/>
              <a:rect l="l" t="t" r="r" b="b"/>
              <a:pathLst>
                <a:path w="2773269" h="1774892">
                  <a:moveTo>
                    <a:pt x="0" y="0"/>
                  </a:moveTo>
                  <a:lnTo>
                    <a:pt x="2773269" y="0"/>
                  </a:lnTo>
                  <a:lnTo>
                    <a:pt x="2773269" y="1774892"/>
                  </a:lnTo>
                  <a:lnTo>
                    <a:pt x="0" y="1774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48D90EA2-9023-54F9-F392-3313A8C9F549}"/>
                </a:ext>
              </a:extLst>
            </p:cNvPr>
            <p:cNvSpPr/>
            <p:nvPr/>
          </p:nvSpPr>
          <p:spPr>
            <a:xfrm>
              <a:off x="2773269" y="227964"/>
              <a:ext cx="1084933" cy="822576"/>
            </a:xfrm>
            <a:custGeom>
              <a:avLst/>
              <a:gdLst/>
              <a:ahLst/>
              <a:cxnLst/>
              <a:rect l="l" t="t" r="r" b="b"/>
              <a:pathLst>
                <a:path w="1084933" h="822576">
                  <a:moveTo>
                    <a:pt x="0" y="0"/>
                  </a:moveTo>
                  <a:lnTo>
                    <a:pt x="1084933" y="0"/>
                  </a:lnTo>
                  <a:lnTo>
                    <a:pt x="1084933" y="822576"/>
                  </a:lnTo>
                  <a:lnTo>
                    <a:pt x="0" y="822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3" name="Freeform 7">
            <a:extLst>
              <a:ext uri="{FF2B5EF4-FFF2-40B4-BE49-F238E27FC236}">
                <a16:creationId xmlns:a16="http://schemas.microsoft.com/office/drawing/2014/main" id="{D6B96580-A7FE-F1B0-C658-EFB280951C36}"/>
              </a:ext>
            </a:extLst>
          </p:cNvPr>
          <p:cNvSpPr/>
          <p:nvPr/>
        </p:nvSpPr>
        <p:spPr>
          <a:xfrm>
            <a:off x="10190832" y="8747842"/>
            <a:ext cx="2083942" cy="2122534"/>
          </a:xfrm>
          <a:custGeom>
            <a:avLst/>
            <a:gdLst/>
            <a:ahLst/>
            <a:cxnLst/>
            <a:rect l="l" t="t" r="r" b="b"/>
            <a:pathLst>
              <a:path w="2083942" h="2122534">
                <a:moveTo>
                  <a:pt x="0" y="0"/>
                </a:moveTo>
                <a:lnTo>
                  <a:pt x="2083942" y="0"/>
                </a:lnTo>
                <a:lnTo>
                  <a:pt x="2083942" y="2122533"/>
                </a:lnTo>
                <a:lnTo>
                  <a:pt x="0" y="212253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15">
            <a:extLst>
              <a:ext uri="{FF2B5EF4-FFF2-40B4-BE49-F238E27FC236}">
                <a16:creationId xmlns:a16="http://schemas.microsoft.com/office/drawing/2014/main" id="{96624318-4857-4FF0-86A9-87BA302C21A9}"/>
              </a:ext>
            </a:extLst>
          </p:cNvPr>
          <p:cNvSpPr/>
          <p:nvPr/>
        </p:nvSpPr>
        <p:spPr>
          <a:xfrm>
            <a:off x="4374599" y="9489840"/>
            <a:ext cx="2785335" cy="1149584"/>
          </a:xfrm>
          <a:custGeom>
            <a:avLst/>
            <a:gdLst/>
            <a:ahLst/>
            <a:cxnLst/>
            <a:rect l="l" t="t" r="r" b="b"/>
            <a:pathLst>
              <a:path w="2785335" h="1149584">
                <a:moveTo>
                  <a:pt x="0" y="0"/>
                </a:moveTo>
                <a:lnTo>
                  <a:pt x="2785335" y="0"/>
                </a:lnTo>
                <a:lnTo>
                  <a:pt x="2785335" y="1149584"/>
                </a:lnTo>
                <a:lnTo>
                  <a:pt x="0" y="11495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314DF32E-3060-EE53-5581-25878F711C6F}"/>
              </a:ext>
            </a:extLst>
          </p:cNvPr>
          <p:cNvSpPr/>
          <p:nvPr/>
        </p:nvSpPr>
        <p:spPr>
          <a:xfrm>
            <a:off x="2499967" y="-289005"/>
            <a:ext cx="2122534" cy="1458759"/>
          </a:xfrm>
          <a:custGeom>
            <a:avLst/>
            <a:gdLst/>
            <a:ahLst/>
            <a:cxnLst/>
            <a:rect l="l" t="t" r="r" b="b"/>
            <a:pathLst>
              <a:path w="2122534" h="1458759">
                <a:moveTo>
                  <a:pt x="0" y="0"/>
                </a:moveTo>
                <a:lnTo>
                  <a:pt x="2122534" y="0"/>
                </a:lnTo>
                <a:lnTo>
                  <a:pt x="2122534" y="1458759"/>
                </a:lnTo>
                <a:lnTo>
                  <a:pt x="0" y="145875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FB870F1-FBA4-E051-C07E-D3956953440D}"/>
              </a:ext>
            </a:extLst>
          </p:cNvPr>
          <p:cNvGrpSpPr/>
          <p:nvPr/>
        </p:nvGrpSpPr>
        <p:grpSpPr>
          <a:xfrm>
            <a:off x="13941045" y="1290519"/>
            <a:ext cx="4270008" cy="3203370"/>
            <a:chOff x="13941045" y="1290519"/>
            <a:chExt cx="4270008" cy="3203370"/>
          </a:xfrm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195C450A-66E0-EEBD-596B-440838BE8C5C}"/>
                </a:ext>
              </a:extLst>
            </p:cNvPr>
            <p:cNvSpPr/>
            <p:nvPr/>
          </p:nvSpPr>
          <p:spPr>
            <a:xfrm>
              <a:off x="14797071" y="1840383"/>
              <a:ext cx="2668059" cy="2653506"/>
            </a:xfrm>
            <a:custGeom>
              <a:avLst/>
              <a:gdLst/>
              <a:ahLst/>
              <a:cxnLst/>
              <a:rect l="l" t="t" r="r" b="b"/>
              <a:pathLst>
                <a:path w="1635707" h="1626785">
                  <a:moveTo>
                    <a:pt x="0" y="0"/>
                  </a:moveTo>
                  <a:lnTo>
                    <a:pt x="1635707" y="0"/>
                  </a:lnTo>
                  <a:lnTo>
                    <a:pt x="1635707" y="1626784"/>
                  </a:lnTo>
                  <a:lnTo>
                    <a:pt x="0" y="162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46D784F7-6B26-8936-BCEF-07BD3BBD597F}"/>
                </a:ext>
              </a:extLst>
            </p:cNvPr>
            <p:cNvSpPr/>
            <p:nvPr/>
          </p:nvSpPr>
          <p:spPr>
            <a:xfrm>
              <a:off x="13941045" y="1290519"/>
              <a:ext cx="4270008" cy="2639641"/>
            </a:xfrm>
            <a:custGeom>
              <a:avLst/>
              <a:gdLst/>
              <a:ahLst/>
              <a:cxnLst/>
              <a:rect l="l" t="t" r="r" b="b"/>
              <a:pathLst>
                <a:path w="2122534" h="1312112">
                  <a:moveTo>
                    <a:pt x="0" y="0"/>
                  </a:moveTo>
                  <a:lnTo>
                    <a:pt x="2122533" y="0"/>
                  </a:lnTo>
                  <a:lnTo>
                    <a:pt x="2122533" y="1312111"/>
                  </a:lnTo>
                  <a:lnTo>
                    <a:pt x="0" y="1312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95F2598-CF8B-0CA6-0E37-2FD5A6BD96F6}"/>
                </a:ext>
              </a:extLst>
            </p:cNvPr>
            <p:cNvSpPr/>
            <p:nvPr/>
          </p:nvSpPr>
          <p:spPr>
            <a:xfrm>
              <a:off x="15440494" y="2431821"/>
              <a:ext cx="1079550" cy="1384039"/>
            </a:xfrm>
            <a:custGeom>
              <a:avLst/>
              <a:gdLst/>
              <a:ahLst/>
              <a:cxnLst/>
              <a:rect l="l" t="t" r="r" b="b"/>
              <a:pathLst>
                <a:path w="1079550" h="1384039">
                  <a:moveTo>
                    <a:pt x="0" y="0"/>
                  </a:moveTo>
                  <a:lnTo>
                    <a:pt x="1079551" y="0"/>
                  </a:lnTo>
                  <a:lnTo>
                    <a:pt x="1079551" y="1384040"/>
                  </a:lnTo>
                  <a:lnTo>
                    <a:pt x="0" y="1384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9DE8B26-A037-44D4-1537-68CF1AA71CD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14635399" y="7240586"/>
            <a:ext cx="2895077" cy="27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8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3867425" y="-791003"/>
            <a:ext cx="1284773" cy="1635707"/>
          </a:xfrm>
          <a:custGeom>
            <a:avLst/>
            <a:gdLst/>
            <a:ahLst/>
            <a:cxnLst/>
            <a:rect l="l" t="t" r="r" b="b"/>
            <a:pathLst>
              <a:path w="1284773" h="1635707">
                <a:moveTo>
                  <a:pt x="0" y="0"/>
                </a:moveTo>
                <a:lnTo>
                  <a:pt x="1284773" y="0"/>
                </a:lnTo>
                <a:lnTo>
                  <a:pt x="1284773" y="1635706"/>
                </a:lnTo>
                <a:lnTo>
                  <a:pt x="0" y="1635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68656" y="-821915"/>
            <a:ext cx="1635707" cy="1463214"/>
          </a:xfrm>
          <a:custGeom>
            <a:avLst/>
            <a:gdLst/>
            <a:ahLst/>
            <a:cxnLst/>
            <a:rect l="l" t="t" r="r" b="b"/>
            <a:pathLst>
              <a:path w="1635707" h="1463214">
                <a:moveTo>
                  <a:pt x="0" y="0"/>
                </a:moveTo>
                <a:lnTo>
                  <a:pt x="1635707" y="0"/>
                </a:lnTo>
                <a:lnTo>
                  <a:pt x="1635707" y="1463214"/>
                </a:lnTo>
                <a:lnTo>
                  <a:pt x="0" y="1463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76205" y="-663205"/>
            <a:ext cx="1635707" cy="1326409"/>
          </a:xfrm>
          <a:custGeom>
            <a:avLst/>
            <a:gdLst/>
            <a:ahLst/>
            <a:cxnLst/>
            <a:rect l="l" t="t" r="r" b="b"/>
            <a:pathLst>
              <a:path w="1635707" h="1326409">
                <a:moveTo>
                  <a:pt x="0" y="0"/>
                </a:moveTo>
                <a:lnTo>
                  <a:pt x="1635707" y="0"/>
                </a:lnTo>
                <a:lnTo>
                  <a:pt x="1635707" y="1326410"/>
                </a:lnTo>
                <a:lnTo>
                  <a:pt x="0" y="1326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159876" y="-903700"/>
            <a:ext cx="1635707" cy="1626785"/>
          </a:xfrm>
          <a:custGeom>
            <a:avLst/>
            <a:gdLst/>
            <a:ahLst/>
            <a:cxnLst/>
            <a:rect l="l" t="t" r="r" b="b"/>
            <a:pathLst>
              <a:path w="1635707" h="1626785">
                <a:moveTo>
                  <a:pt x="0" y="0"/>
                </a:moveTo>
                <a:lnTo>
                  <a:pt x="1635707" y="0"/>
                </a:lnTo>
                <a:lnTo>
                  <a:pt x="1635707" y="1626784"/>
                </a:lnTo>
                <a:lnTo>
                  <a:pt x="0" y="1626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07854" y="-770564"/>
            <a:ext cx="1635707" cy="1620837"/>
          </a:xfrm>
          <a:custGeom>
            <a:avLst/>
            <a:gdLst/>
            <a:ahLst/>
            <a:cxnLst/>
            <a:rect l="l" t="t" r="r" b="b"/>
            <a:pathLst>
              <a:path w="1635707" h="1620837">
                <a:moveTo>
                  <a:pt x="0" y="0"/>
                </a:moveTo>
                <a:lnTo>
                  <a:pt x="1635707" y="0"/>
                </a:lnTo>
                <a:lnTo>
                  <a:pt x="1635707" y="1620836"/>
                </a:lnTo>
                <a:lnTo>
                  <a:pt x="0" y="16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83064">
            <a:off x="15560571" y="5242395"/>
            <a:ext cx="836634" cy="1106127"/>
          </a:xfrm>
          <a:custGeom>
            <a:avLst/>
            <a:gdLst/>
            <a:ahLst/>
            <a:cxnLst/>
            <a:rect l="l" t="t" r="r" b="b"/>
            <a:pathLst>
              <a:path w="836634" h="1106127">
                <a:moveTo>
                  <a:pt x="0" y="0"/>
                </a:moveTo>
                <a:lnTo>
                  <a:pt x="836634" y="0"/>
                </a:lnTo>
                <a:lnTo>
                  <a:pt x="836634" y="1106128"/>
                </a:lnTo>
                <a:lnTo>
                  <a:pt x="0" y="11061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87499">
            <a:off x="17051869" y="6555704"/>
            <a:ext cx="142120" cy="1221347"/>
          </a:xfrm>
          <a:custGeom>
            <a:avLst/>
            <a:gdLst/>
            <a:ahLst/>
            <a:cxnLst/>
            <a:rect l="l" t="t" r="r" b="b"/>
            <a:pathLst>
              <a:path w="142120" h="1221347">
                <a:moveTo>
                  <a:pt x="0" y="0"/>
                </a:moveTo>
                <a:lnTo>
                  <a:pt x="142121" y="0"/>
                </a:lnTo>
                <a:lnTo>
                  <a:pt x="142121" y="1221347"/>
                </a:lnTo>
                <a:lnTo>
                  <a:pt x="0" y="122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52516" y="5271785"/>
            <a:ext cx="1160695" cy="1152254"/>
          </a:xfrm>
          <a:custGeom>
            <a:avLst/>
            <a:gdLst/>
            <a:ahLst/>
            <a:cxnLst/>
            <a:rect l="l" t="t" r="r" b="b"/>
            <a:pathLst>
              <a:path w="1160695" h="1152254">
                <a:moveTo>
                  <a:pt x="0" y="0"/>
                </a:moveTo>
                <a:lnTo>
                  <a:pt x="1160696" y="0"/>
                </a:lnTo>
                <a:lnTo>
                  <a:pt x="1160696" y="1152253"/>
                </a:lnTo>
                <a:lnTo>
                  <a:pt x="0" y="11522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04444" y="146958"/>
            <a:ext cx="1133399" cy="1152254"/>
          </a:xfrm>
          <a:custGeom>
            <a:avLst/>
            <a:gdLst/>
            <a:ahLst/>
            <a:cxnLst/>
            <a:rect l="l" t="t" r="r" b="b"/>
            <a:pathLst>
              <a:path w="1133399" h="1152254">
                <a:moveTo>
                  <a:pt x="0" y="0"/>
                </a:moveTo>
                <a:lnTo>
                  <a:pt x="1133399" y="0"/>
                </a:lnTo>
                <a:lnTo>
                  <a:pt x="1133399" y="1152253"/>
                </a:lnTo>
                <a:lnTo>
                  <a:pt x="0" y="11522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Đội 2">
            <a:extLst>
              <a:ext uri="{FF2B5EF4-FFF2-40B4-BE49-F238E27FC236}">
                <a16:creationId xmlns:a16="http://schemas.microsoft.com/office/drawing/2014/main" id="{AEF06C22-464F-96AA-78E3-9F1AACEAAC13}"/>
              </a:ext>
            </a:extLst>
          </p:cNvPr>
          <p:cNvGrpSpPr/>
          <p:nvPr/>
        </p:nvGrpSpPr>
        <p:grpSpPr>
          <a:xfrm>
            <a:off x="13539969" y="6436653"/>
            <a:ext cx="2795021" cy="3905275"/>
            <a:chOff x="0" y="0"/>
            <a:chExt cx="4871260" cy="6806248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23EEA7AF-3384-6339-0ABA-81F54267C02E}"/>
                </a:ext>
              </a:extLst>
            </p:cNvPr>
            <p:cNvSpPr/>
            <p:nvPr/>
          </p:nvSpPr>
          <p:spPr>
            <a:xfrm>
              <a:off x="1958624" y="4533151"/>
              <a:ext cx="1686225" cy="2273097"/>
            </a:xfrm>
            <a:custGeom>
              <a:avLst/>
              <a:gdLst/>
              <a:ahLst/>
              <a:cxnLst/>
              <a:rect l="l" t="t" r="r" b="b"/>
              <a:pathLst>
                <a:path w="1686225" h="2273097">
                  <a:moveTo>
                    <a:pt x="0" y="0"/>
                  </a:moveTo>
                  <a:lnTo>
                    <a:pt x="1686225" y="0"/>
                  </a:lnTo>
                  <a:lnTo>
                    <a:pt x="1686225" y="2273097"/>
                  </a:lnTo>
                  <a:lnTo>
                    <a:pt x="0" y="227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A18E805-71A2-847F-995A-56158CA80ECA}"/>
                </a:ext>
              </a:extLst>
            </p:cNvPr>
            <p:cNvSpPr/>
            <p:nvPr/>
          </p:nvSpPr>
          <p:spPr>
            <a:xfrm>
              <a:off x="732212" y="0"/>
              <a:ext cx="4139048" cy="5269622"/>
            </a:xfrm>
            <a:custGeom>
              <a:avLst/>
              <a:gdLst/>
              <a:ahLst/>
              <a:cxnLst/>
              <a:rect l="l" t="t" r="r" b="b"/>
              <a:pathLst>
                <a:path w="4139048" h="5269622">
                  <a:moveTo>
                    <a:pt x="0" y="0"/>
                  </a:moveTo>
                  <a:lnTo>
                    <a:pt x="4139048" y="0"/>
                  </a:lnTo>
                  <a:lnTo>
                    <a:pt x="4139048" y="5269622"/>
                  </a:lnTo>
                  <a:lnTo>
                    <a:pt x="0" y="5269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7E86FD9-F8E3-BEB0-A6B2-736805C88CAA}"/>
                </a:ext>
              </a:extLst>
            </p:cNvPr>
            <p:cNvSpPr/>
            <p:nvPr/>
          </p:nvSpPr>
          <p:spPr>
            <a:xfrm>
              <a:off x="1483728" y="1046020"/>
              <a:ext cx="1541234" cy="1975941"/>
            </a:xfrm>
            <a:custGeom>
              <a:avLst/>
              <a:gdLst/>
              <a:ahLst/>
              <a:cxnLst/>
              <a:rect l="l" t="t" r="r" b="b"/>
              <a:pathLst>
                <a:path w="1541234" h="1975941">
                  <a:moveTo>
                    <a:pt x="0" y="0"/>
                  </a:moveTo>
                  <a:lnTo>
                    <a:pt x="1541234" y="0"/>
                  </a:lnTo>
                  <a:lnTo>
                    <a:pt x="1541234" y="1975941"/>
                  </a:lnTo>
                  <a:lnTo>
                    <a:pt x="0" y="1975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4DAA030D-BD0F-1671-B245-53E30F30A4AB}"/>
                </a:ext>
              </a:extLst>
            </p:cNvPr>
            <p:cNvSpPr/>
            <p:nvPr/>
          </p:nvSpPr>
          <p:spPr>
            <a:xfrm>
              <a:off x="0" y="2376382"/>
              <a:ext cx="4764316" cy="2893239"/>
            </a:xfrm>
            <a:custGeom>
              <a:avLst/>
              <a:gdLst/>
              <a:ahLst/>
              <a:cxnLst/>
              <a:rect l="l" t="t" r="r" b="b"/>
              <a:pathLst>
                <a:path w="4764316" h="2893239">
                  <a:moveTo>
                    <a:pt x="0" y="0"/>
                  </a:moveTo>
                  <a:lnTo>
                    <a:pt x="4764316" y="0"/>
                  </a:lnTo>
                  <a:lnTo>
                    <a:pt x="4764316" y="2893240"/>
                  </a:lnTo>
                  <a:lnTo>
                    <a:pt x="0" y="2893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Đội 1">
            <a:extLst>
              <a:ext uri="{FF2B5EF4-FFF2-40B4-BE49-F238E27FC236}">
                <a16:creationId xmlns:a16="http://schemas.microsoft.com/office/drawing/2014/main" id="{032B84CB-D546-72D2-83FA-7A68B3737CD4}"/>
              </a:ext>
            </a:extLst>
          </p:cNvPr>
          <p:cNvGrpSpPr/>
          <p:nvPr/>
        </p:nvGrpSpPr>
        <p:grpSpPr>
          <a:xfrm>
            <a:off x="612089" y="6436653"/>
            <a:ext cx="3516770" cy="4042119"/>
            <a:chOff x="0" y="0"/>
            <a:chExt cx="4871041" cy="5598698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B13C6C6-E0C6-F3DC-482F-8F8A81C0C619}"/>
                </a:ext>
              </a:extLst>
            </p:cNvPr>
            <p:cNvSpPr/>
            <p:nvPr/>
          </p:nvSpPr>
          <p:spPr>
            <a:xfrm rot="-503130">
              <a:off x="528652" y="3342401"/>
              <a:ext cx="3919432" cy="1981095"/>
            </a:xfrm>
            <a:custGeom>
              <a:avLst/>
              <a:gdLst/>
              <a:ahLst/>
              <a:cxnLst/>
              <a:rect l="l" t="t" r="r" b="b"/>
              <a:pathLst>
                <a:path w="3919432" h="1981095">
                  <a:moveTo>
                    <a:pt x="0" y="0"/>
                  </a:moveTo>
                  <a:lnTo>
                    <a:pt x="3919432" y="0"/>
                  </a:lnTo>
                  <a:lnTo>
                    <a:pt x="3919432" y="1981095"/>
                  </a:lnTo>
                  <a:lnTo>
                    <a:pt x="0" y="1981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26914553-66D1-7C5A-BE30-80A07EB5D9CD}"/>
                </a:ext>
              </a:extLst>
            </p:cNvPr>
            <p:cNvSpPr/>
            <p:nvPr/>
          </p:nvSpPr>
          <p:spPr>
            <a:xfrm>
              <a:off x="724517" y="0"/>
              <a:ext cx="3279211" cy="4174922"/>
            </a:xfrm>
            <a:custGeom>
              <a:avLst/>
              <a:gdLst/>
              <a:ahLst/>
              <a:cxnLst/>
              <a:rect l="l" t="t" r="r" b="b"/>
              <a:pathLst>
                <a:path w="3279211" h="4174922">
                  <a:moveTo>
                    <a:pt x="0" y="0"/>
                  </a:moveTo>
                  <a:lnTo>
                    <a:pt x="3279212" y="0"/>
                  </a:lnTo>
                  <a:lnTo>
                    <a:pt x="3279212" y="4174922"/>
                  </a:lnTo>
                  <a:lnTo>
                    <a:pt x="0" y="4174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8A1F920-8492-1DD1-88B1-5C19EE6213BB}"/>
                </a:ext>
              </a:extLst>
            </p:cNvPr>
            <p:cNvSpPr/>
            <p:nvPr/>
          </p:nvSpPr>
          <p:spPr>
            <a:xfrm rot="-9682309">
              <a:off x="2903075" y="242462"/>
              <a:ext cx="1553259" cy="2851329"/>
            </a:xfrm>
            <a:custGeom>
              <a:avLst/>
              <a:gdLst/>
              <a:ahLst/>
              <a:cxnLst/>
              <a:rect l="l" t="t" r="r" b="b"/>
              <a:pathLst>
                <a:path w="1553259" h="2851329">
                  <a:moveTo>
                    <a:pt x="0" y="0"/>
                  </a:moveTo>
                  <a:lnTo>
                    <a:pt x="1553259" y="0"/>
                  </a:lnTo>
                  <a:lnTo>
                    <a:pt x="1553259" y="2851329"/>
                  </a:lnTo>
                  <a:lnTo>
                    <a:pt x="0" y="2851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 r="-167100"/>
              </a:stretch>
            </a:blipFill>
          </p:spPr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8F8D03B-5414-1640-70FD-FD3D03EAE3C3}"/>
                </a:ext>
              </a:extLst>
            </p:cNvPr>
            <p:cNvSpPr/>
            <p:nvPr/>
          </p:nvSpPr>
          <p:spPr>
            <a:xfrm rot="-9669131" flipH="1" flipV="1">
              <a:off x="319733" y="1874012"/>
              <a:ext cx="1648566" cy="2253052"/>
            </a:xfrm>
            <a:custGeom>
              <a:avLst/>
              <a:gdLst/>
              <a:ahLst/>
              <a:cxnLst/>
              <a:rect l="l" t="t" r="r" b="b"/>
              <a:pathLst>
                <a:path w="1648566" h="2253052">
                  <a:moveTo>
                    <a:pt x="1648566" y="2253052"/>
                  </a:moveTo>
                  <a:lnTo>
                    <a:pt x="0" y="2253052"/>
                  </a:lnTo>
                  <a:lnTo>
                    <a:pt x="0" y="0"/>
                  </a:lnTo>
                  <a:lnTo>
                    <a:pt x="1648566" y="0"/>
                  </a:lnTo>
                  <a:lnTo>
                    <a:pt x="1648566" y="2253052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 t="-25340" r="-149245"/>
              </a:stretch>
            </a:blipFill>
          </p:spPr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2DA11D71-60E1-FB70-AAA8-F4787CC6361F}"/>
                </a:ext>
              </a:extLst>
            </p:cNvPr>
            <p:cNvSpPr/>
            <p:nvPr/>
          </p:nvSpPr>
          <p:spPr>
            <a:xfrm>
              <a:off x="1637094" y="796700"/>
              <a:ext cx="1454059" cy="1023129"/>
            </a:xfrm>
            <a:custGeom>
              <a:avLst/>
              <a:gdLst/>
              <a:ahLst/>
              <a:cxnLst/>
              <a:rect l="l" t="t" r="r" b="b"/>
              <a:pathLst>
                <a:path w="1454059" h="1023129">
                  <a:moveTo>
                    <a:pt x="0" y="0"/>
                  </a:moveTo>
                  <a:lnTo>
                    <a:pt x="1454059" y="0"/>
                  </a:lnTo>
                  <a:lnTo>
                    <a:pt x="1454059" y="1023129"/>
                  </a:lnTo>
                  <a:lnTo>
                    <a:pt x="0" y="102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xmlns="" r:embed="rId3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1BC2DF7-7B5B-B7CA-2AEA-D23500008844}"/>
              </a:ext>
            </a:extLst>
          </p:cNvPr>
          <p:cNvSpPr/>
          <p:nvPr/>
        </p:nvSpPr>
        <p:spPr>
          <a:xfrm>
            <a:off x="1346311" y="2975810"/>
            <a:ext cx="1450320" cy="13322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027122B-10F9-EA0F-AC9E-09B9B0B3F65F}"/>
              </a:ext>
            </a:extLst>
          </p:cNvPr>
          <p:cNvSpPr/>
          <p:nvPr/>
        </p:nvSpPr>
        <p:spPr>
          <a:xfrm>
            <a:off x="3384040" y="2964998"/>
            <a:ext cx="1450320" cy="13431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BCF9122D-C9BD-F863-296F-54B9CBC9E94F}"/>
              </a:ext>
            </a:extLst>
          </p:cNvPr>
          <p:cNvSpPr/>
          <p:nvPr/>
        </p:nvSpPr>
        <p:spPr>
          <a:xfrm>
            <a:off x="5446029" y="3020155"/>
            <a:ext cx="1635708" cy="123279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985C535F-F492-3B65-B67B-0760C26B0540}"/>
              </a:ext>
            </a:extLst>
          </p:cNvPr>
          <p:cNvSpPr/>
          <p:nvPr/>
        </p:nvSpPr>
        <p:spPr>
          <a:xfrm>
            <a:off x="2249202" y="4745169"/>
            <a:ext cx="1450320" cy="1282389"/>
          </a:xfrm>
          <a:prstGeom prst="hexag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Heart 35">
            <a:extLst>
              <a:ext uri="{FF2B5EF4-FFF2-40B4-BE49-F238E27FC236}">
                <a16:creationId xmlns:a16="http://schemas.microsoft.com/office/drawing/2014/main" id="{CA3706AB-1524-96E9-545E-40AE4FEF3B1B}"/>
              </a:ext>
            </a:extLst>
          </p:cNvPr>
          <p:cNvSpPr/>
          <p:nvPr/>
        </p:nvSpPr>
        <p:spPr>
          <a:xfrm>
            <a:off x="4464891" y="4763239"/>
            <a:ext cx="1600200" cy="1439261"/>
          </a:xfrm>
          <a:prstGeom prst="hear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D1608DF-E96F-2A47-2C8B-013E8162DD85}"/>
              </a:ext>
            </a:extLst>
          </p:cNvPr>
          <p:cNvSpPr/>
          <p:nvPr/>
        </p:nvSpPr>
        <p:spPr>
          <a:xfrm>
            <a:off x="9856330" y="3027723"/>
            <a:ext cx="1450320" cy="13322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2D45877-4F8E-B660-79CD-E13045C0B066}"/>
              </a:ext>
            </a:extLst>
          </p:cNvPr>
          <p:cNvSpPr/>
          <p:nvPr/>
        </p:nvSpPr>
        <p:spPr>
          <a:xfrm>
            <a:off x="11894059" y="3016911"/>
            <a:ext cx="1450320" cy="13431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A9326449-ECB8-E40F-CD47-B5E106121241}"/>
              </a:ext>
            </a:extLst>
          </p:cNvPr>
          <p:cNvSpPr/>
          <p:nvPr/>
        </p:nvSpPr>
        <p:spPr>
          <a:xfrm>
            <a:off x="13956048" y="3072068"/>
            <a:ext cx="1635708" cy="123279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7380C2A8-2DCF-8C1B-7479-D29D1EBDBFE7}"/>
              </a:ext>
            </a:extLst>
          </p:cNvPr>
          <p:cNvSpPr/>
          <p:nvPr/>
        </p:nvSpPr>
        <p:spPr>
          <a:xfrm>
            <a:off x="10821684" y="4841676"/>
            <a:ext cx="1450320" cy="128238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Heart 40">
            <a:extLst>
              <a:ext uri="{FF2B5EF4-FFF2-40B4-BE49-F238E27FC236}">
                <a16:creationId xmlns:a16="http://schemas.microsoft.com/office/drawing/2014/main" id="{801AB7F9-B1E9-4D93-88FC-0FF80EAA828E}"/>
              </a:ext>
            </a:extLst>
          </p:cNvPr>
          <p:cNvSpPr/>
          <p:nvPr/>
        </p:nvSpPr>
        <p:spPr>
          <a:xfrm>
            <a:off x="13037373" y="4841676"/>
            <a:ext cx="1600200" cy="1439261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1">
            <a:hlinkClick r:id="rId35" action="ppaction://hlinksldjump"/>
            <a:extLst>
              <a:ext uri="{FF2B5EF4-FFF2-40B4-BE49-F238E27FC236}">
                <a16:creationId xmlns:a16="http://schemas.microsoft.com/office/drawing/2014/main" id="{C3AEAA40-2AAA-40FB-D9E7-3059F0A71321}"/>
              </a:ext>
            </a:extLst>
          </p:cNvPr>
          <p:cNvSpPr/>
          <p:nvPr/>
        </p:nvSpPr>
        <p:spPr>
          <a:xfrm>
            <a:off x="4406544" y="1051595"/>
            <a:ext cx="1254332" cy="115225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2">
            <a:hlinkClick r:id="rId36" action="ppaction://hlinksldjump"/>
            <a:extLst>
              <a:ext uri="{FF2B5EF4-FFF2-40B4-BE49-F238E27FC236}">
                <a16:creationId xmlns:a16="http://schemas.microsoft.com/office/drawing/2014/main" id="{FB3ABFC7-8342-4767-B170-34FADDB146F9}"/>
              </a:ext>
            </a:extLst>
          </p:cNvPr>
          <p:cNvSpPr/>
          <p:nvPr/>
        </p:nvSpPr>
        <p:spPr>
          <a:xfrm>
            <a:off x="6314089" y="1051595"/>
            <a:ext cx="1254332" cy="115225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3">
            <a:hlinkClick r:id="rId37" action="ppaction://hlinksldjump"/>
            <a:extLst>
              <a:ext uri="{FF2B5EF4-FFF2-40B4-BE49-F238E27FC236}">
                <a16:creationId xmlns:a16="http://schemas.microsoft.com/office/drawing/2014/main" id="{BABE47CE-635A-9CC2-D771-FF47CAD3EB94}"/>
              </a:ext>
            </a:extLst>
          </p:cNvPr>
          <p:cNvSpPr/>
          <p:nvPr/>
        </p:nvSpPr>
        <p:spPr>
          <a:xfrm>
            <a:off x="8195588" y="1122958"/>
            <a:ext cx="1254332" cy="11522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4">
            <a:hlinkClick r:id="rId38" action="ppaction://hlinksldjump"/>
            <a:extLst>
              <a:ext uri="{FF2B5EF4-FFF2-40B4-BE49-F238E27FC236}">
                <a16:creationId xmlns:a16="http://schemas.microsoft.com/office/drawing/2014/main" id="{7330F979-1308-56C0-7F97-469A87435536}"/>
              </a:ext>
            </a:extLst>
          </p:cNvPr>
          <p:cNvSpPr/>
          <p:nvPr/>
        </p:nvSpPr>
        <p:spPr>
          <a:xfrm>
            <a:off x="10103133" y="1122958"/>
            <a:ext cx="1254332" cy="115225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5">
            <a:hlinkClick r:id="rId39" action="ppaction://hlinksldjump"/>
            <a:extLst>
              <a:ext uri="{FF2B5EF4-FFF2-40B4-BE49-F238E27FC236}">
                <a16:creationId xmlns:a16="http://schemas.microsoft.com/office/drawing/2014/main" id="{5A4379EB-CD66-EAA5-8B45-EFDE94B7B561}"/>
              </a:ext>
            </a:extLst>
          </p:cNvPr>
          <p:cNvSpPr/>
          <p:nvPr/>
        </p:nvSpPr>
        <p:spPr>
          <a:xfrm>
            <a:off x="11984632" y="1134855"/>
            <a:ext cx="1254332" cy="115225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ròn 1">
            <a:extLst>
              <a:ext uri="{FF2B5EF4-FFF2-40B4-BE49-F238E27FC236}">
                <a16:creationId xmlns:a16="http://schemas.microsoft.com/office/drawing/2014/main" id="{29090D3A-51B8-B9B7-C00C-20F6DF9B0C7C}"/>
              </a:ext>
            </a:extLst>
          </p:cNvPr>
          <p:cNvSpPr/>
          <p:nvPr/>
        </p:nvSpPr>
        <p:spPr>
          <a:xfrm>
            <a:off x="1357310" y="2970707"/>
            <a:ext cx="1450320" cy="13322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Tròn 2">
            <a:extLst>
              <a:ext uri="{FF2B5EF4-FFF2-40B4-BE49-F238E27FC236}">
                <a16:creationId xmlns:a16="http://schemas.microsoft.com/office/drawing/2014/main" id="{C4BF9059-3609-C904-243B-1C47EA5D50E4}"/>
              </a:ext>
            </a:extLst>
          </p:cNvPr>
          <p:cNvSpPr/>
          <p:nvPr/>
        </p:nvSpPr>
        <p:spPr>
          <a:xfrm>
            <a:off x="9856330" y="3047814"/>
            <a:ext cx="1450320" cy="133229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9" name="Vuông 1">
            <a:extLst>
              <a:ext uri="{FF2B5EF4-FFF2-40B4-BE49-F238E27FC236}">
                <a16:creationId xmlns:a16="http://schemas.microsoft.com/office/drawing/2014/main" id="{86A645D0-4E1D-9204-2E8E-2CB8726829EA}"/>
              </a:ext>
            </a:extLst>
          </p:cNvPr>
          <p:cNvSpPr/>
          <p:nvPr/>
        </p:nvSpPr>
        <p:spPr>
          <a:xfrm>
            <a:off x="3410664" y="2960626"/>
            <a:ext cx="1450320" cy="134310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0" name="Vuông 2">
            <a:extLst>
              <a:ext uri="{FF2B5EF4-FFF2-40B4-BE49-F238E27FC236}">
                <a16:creationId xmlns:a16="http://schemas.microsoft.com/office/drawing/2014/main" id="{5D61C669-4F0A-660F-B37B-11E87B4C198D}"/>
              </a:ext>
            </a:extLst>
          </p:cNvPr>
          <p:cNvSpPr/>
          <p:nvPr/>
        </p:nvSpPr>
        <p:spPr>
          <a:xfrm>
            <a:off x="11883060" y="2986142"/>
            <a:ext cx="1450320" cy="134310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TG 1">
            <a:extLst>
              <a:ext uri="{FF2B5EF4-FFF2-40B4-BE49-F238E27FC236}">
                <a16:creationId xmlns:a16="http://schemas.microsoft.com/office/drawing/2014/main" id="{1F8CEBBF-18EA-1D5F-23F4-93906BCC3E21}"/>
              </a:ext>
            </a:extLst>
          </p:cNvPr>
          <p:cNvSpPr/>
          <p:nvPr/>
        </p:nvSpPr>
        <p:spPr>
          <a:xfrm>
            <a:off x="5446029" y="3041300"/>
            <a:ext cx="1635708" cy="1232791"/>
          </a:xfrm>
          <a:prstGeom prst="triangl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2" name="TG 2">
            <a:extLst>
              <a:ext uri="{FF2B5EF4-FFF2-40B4-BE49-F238E27FC236}">
                <a16:creationId xmlns:a16="http://schemas.microsoft.com/office/drawing/2014/main" id="{770CF0A5-4A32-F8D6-2483-8E0F3670B3DE}"/>
              </a:ext>
            </a:extLst>
          </p:cNvPr>
          <p:cNvSpPr/>
          <p:nvPr/>
        </p:nvSpPr>
        <p:spPr>
          <a:xfrm>
            <a:off x="13960022" y="3051664"/>
            <a:ext cx="1635708" cy="1232791"/>
          </a:xfrm>
          <a:prstGeom prst="triangl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36E43F26-8D92-9AE8-8539-9A646D8DDBB7}"/>
              </a:ext>
            </a:extLst>
          </p:cNvPr>
          <p:cNvSpPr/>
          <p:nvPr/>
        </p:nvSpPr>
        <p:spPr>
          <a:xfrm>
            <a:off x="10821684" y="4849120"/>
            <a:ext cx="1450320" cy="1282389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4" name="Heart 53">
            <a:extLst>
              <a:ext uri="{FF2B5EF4-FFF2-40B4-BE49-F238E27FC236}">
                <a16:creationId xmlns:a16="http://schemas.microsoft.com/office/drawing/2014/main" id="{BCF53D1A-5F45-42E9-EE1C-2C4F9997FE52}"/>
              </a:ext>
            </a:extLst>
          </p:cNvPr>
          <p:cNvSpPr/>
          <p:nvPr/>
        </p:nvSpPr>
        <p:spPr>
          <a:xfrm>
            <a:off x="13038101" y="4826136"/>
            <a:ext cx="1600200" cy="1439261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6" name="Graphic 55" descr="Back with solid fill">
            <a:hlinkClick r:id="rId40" action="ppaction://hlinksldjump"/>
            <a:extLst>
              <a:ext uri="{FF2B5EF4-FFF2-40B4-BE49-F238E27FC236}">
                <a16:creationId xmlns:a16="http://schemas.microsoft.com/office/drawing/2014/main" id="{836A821C-86E8-DF5B-F975-B47DEE5C9A7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2"/>
              </a:ext>
            </a:extLst>
          </a:blip>
          <a:stretch>
            <a:fillRect/>
          </a:stretch>
        </p:blipFill>
        <p:spPr>
          <a:xfrm>
            <a:off x="15978888" y="-348802"/>
            <a:ext cx="2143774" cy="2143774"/>
          </a:xfrm>
          <a:prstGeom prst="rect">
            <a:avLst/>
          </a:prstGeom>
        </p:spPr>
      </p:pic>
      <p:sp>
        <p:nvSpPr>
          <p:cNvPr id="57" name="Heart 56">
            <a:extLst>
              <a:ext uri="{FF2B5EF4-FFF2-40B4-BE49-F238E27FC236}">
                <a16:creationId xmlns:a16="http://schemas.microsoft.com/office/drawing/2014/main" id="{06BD1841-9FBA-9D70-0C72-B19CDC440ABF}"/>
              </a:ext>
            </a:extLst>
          </p:cNvPr>
          <p:cNvSpPr/>
          <p:nvPr/>
        </p:nvSpPr>
        <p:spPr>
          <a:xfrm>
            <a:off x="4464891" y="4742094"/>
            <a:ext cx="1600200" cy="1439261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2089C62F-7E48-3F23-CB62-7FB263B9C2CE}"/>
              </a:ext>
            </a:extLst>
          </p:cNvPr>
          <p:cNvSpPr/>
          <p:nvPr/>
        </p:nvSpPr>
        <p:spPr>
          <a:xfrm>
            <a:off x="2260598" y="4726081"/>
            <a:ext cx="1450320" cy="1282389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C619DF-C842-876D-353E-DD201300DCEF}"/>
              </a:ext>
            </a:extLst>
          </p:cNvPr>
          <p:cNvSpPr txBox="1"/>
          <p:nvPr/>
        </p:nvSpPr>
        <p:spPr>
          <a:xfrm>
            <a:off x="3728569" y="8291345"/>
            <a:ext cx="23748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6B827F4-DABC-AB0D-D4B9-41D7312D27CB}"/>
              </a:ext>
            </a:extLst>
          </p:cNvPr>
          <p:cNvSpPr txBox="1"/>
          <p:nvPr/>
        </p:nvSpPr>
        <p:spPr>
          <a:xfrm>
            <a:off x="10928772" y="8241475"/>
            <a:ext cx="23748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7844B77-01C7-2B78-C200-2D605622B00B}"/>
              </a:ext>
            </a:extLst>
          </p:cNvPr>
          <p:cNvSpPr txBox="1"/>
          <p:nvPr/>
        </p:nvSpPr>
        <p:spPr>
          <a:xfrm>
            <a:off x="3880969" y="8443745"/>
            <a:ext cx="23748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1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7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621000" y="7890548"/>
            <a:ext cx="1079550" cy="1384039"/>
          </a:xfrm>
          <a:custGeom>
            <a:avLst/>
            <a:gdLst/>
            <a:ahLst/>
            <a:cxnLst/>
            <a:rect l="l" t="t" r="r" b="b"/>
            <a:pathLst>
              <a:path w="1079550" h="1384039">
                <a:moveTo>
                  <a:pt x="0" y="0"/>
                </a:moveTo>
                <a:lnTo>
                  <a:pt x="1079551" y="0"/>
                </a:lnTo>
                <a:lnTo>
                  <a:pt x="1079551" y="1384040"/>
                </a:lnTo>
                <a:lnTo>
                  <a:pt x="0" y="1384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9200" y="1048195"/>
            <a:ext cx="1384039" cy="973860"/>
          </a:xfrm>
          <a:custGeom>
            <a:avLst/>
            <a:gdLst/>
            <a:ahLst/>
            <a:cxnLst/>
            <a:rect l="l" t="t" r="r" b="b"/>
            <a:pathLst>
              <a:path w="1384039" h="973860">
                <a:moveTo>
                  <a:pt x="0" y="0"/>
                </a:moveTo>
                <a:lnTo>
                  <a:pt x="1384040" y="0"/>
                </a:lnTo>
                <a:lnTo>
                  <a:pt x="1384040" y="973860"/>
                </a:lnTo>
                <a:lnTo>
                  <a:pt x="0" y="9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8C6B40-CB65-005B-B193-D6C0F19A1EBD}"/>
              </a:ext>
            </a:extLst>
          </p:cNvPr>
          <p:cNvSpPr txBox="1"/>
          <p:nvPr/>
        </p:nvSpPr>
        <p:spPr>
          <a:xfrm>
            <a:off x="7242392" y="1028700"/>
            <a:ext cx="3803216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E6118F-6456-53AD-5DD4-3FB7B2039F4B}"/>
              </a:ext>
            </a:extLst>
          </p:cNvPr>
          <p:cNvSpPr txBox="1"/>
          <p:nvPr/>
        </p:nvSpPr>
        <p:spPr>
          <a:xfrm>
            <a:off x="5739287" y="2038736"/>
            <a:ext cx="6809426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6 x ( 15 + 15 ) = 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A553EC1-004D-784D-762F-02E14B9C4B41}"/>
              </a:ext>
            </a:extLst>
          </p:cNvPr>
          <p:cNvGrpSpPr/>
          <p:nvPr/>
        </p:nvGrpSpPr>
        <p:grpSpPr>
          <a:xfrm>
            <a:off x="3593589" y="4619002"/>
            <a:ext cx="4882320" cy="1014205"/>
            <a:chOff x="3298127" y="4636397"/>
            <a:chExt cx="4882320" cy="1014205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23CC2396-2C17-F938-B9B6-EB0BC39329A6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93C5F0-2818-1598-28D6-C923653C5B6F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A. 180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2E7CAD-899C-AFBE-0F1F-CF00CE9FA7D5}"/>
              </a:ext>
            </a:extLst>
          </p:cNvPr>
          <p:cNvGrpSpPr/>
          <p:nvPr/>
        </p:nvGrpSpPr>
        <p:grpSpPr>
          <a:xfrm>
            <a:off x="9896662" y="4619002"/>
            <a:ext cx="4882320" cy="1014205"/>
            <a:chOff x="3298127" y="4636397"/>
            <a:chExt cx="4882320" cy="1014205"/>
          </a:xfrm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EA13642-A898-3894-7D0E-AF1A5AE7F6CF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1A764B-6168-B57E-02D9-F43ECFDCBC9D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B. 190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3913CB-31A8-9F4E-90A6-CE2D8ABD0923}"/>
              </a:ext>
            </a:extLst>
          </p:cNvPr>
          <p:cNvGrpSpPr/>
          <p:nvPr/>
        </p:nvGrpSpPr>
        <p:grpSpPr>
          <a:xfrm>
            <a:off x="3593589" y="6421505"/>
            <a:ext cx="4882320" cy="1014205"/>
            <a:chOff x="3298127" y="4636397"/>
            <a:chExt cx="4882320" cy="1014205"/>
          </a:xfrm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FA53511E-4CB6-C536-3E50-FF9549B45DFF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ED7ABC4-42BD-EFD9-2DC5-49979C772A8E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C. 200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9A1024-07CB-7FF1-2249-0EA844FAF389}"/>
              </a:ext>
            </a:extLst>
          </p:cNvPr>
          <p:cNvGrpSpPr/>
          <p:nvPr/>
        </p:nvGrpSpPr>
        <p:grpSpPr>
          <a:xfrm>
            <a:off x="9896662" y="6421505"/>
            <a:ext cx="4882320" cy="1014205"/>
            <a:chOff x="3298127" y="4636397"/>
            <a:chExt cx="4882320" cy="1014205"/>
          </a:xfrm>
        </p:grpSpPr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B079D3C-77A3-2CF2-31C6-F66CFC6DC140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12E90F-7AA0-5EF9-15BE-3437779A1442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D. 210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5213E5-6E7E-B9C5-64D8-38F5A7A87C22}"/>
              </a:ext>
            </a:extLst>
          </p:cNvPr>
          <p:cNvGrpSpPr/>
          <p:nvPr/>
        </p:nvGrpSpPr>
        <p:grpSpPr>
          <a:xfrm>
            <a:off x="3572807" y="4619001"/>
            <a:ext cx="4882320" cy="1014205"/>
            <a:chOff x="3679127" y="5210340"/>
            <a:chExt cx="4882320" cy="1014205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F901E707-178C-6DB5-3805-C29449CE62A8}"/>
                </a:ext>
              </a:extLst>
            </p:cNvPr>
            <p:cNvSpPr/>
            <p:nvPr/>
          </p:nvSpPr>
          <p:spPr>
            <a:xfrm>
              <a:off x="3679127" y="5210340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5F33053-D271-5576-73DB-F3DB1F07A1A1}"/>
                </a:ext>
              </a:extLst>
            </p:cNvPr>
            <p:cNvSpPr txBox="1"/>
            <p:nvPr/>
          </p:nvSpPr>
          <p:spPr>
            <a:xfrm>
              <a:off x="4684676" y="5363499"/>
              <a:ext cx="3203792" cy="7078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A. 180</a:t>
              </a:r>
            </a:p>
          </p:txBody>
        </p:sp>
      </p:grpSp>
      <p:sp>
        <p:nvSpPr>
          <p:cNvPr id="46" name="Freeform 17">
            <a:hlinkClick r:id="rId7" action="ppaction://hlinksldjump"/>
            <a:extLst>
              <a:ext uri="{FF2B5EF4-FFF2-40B4-BE49-F238E27FC236}">
                <a16:creationId xmlns:a16="http://schemas.microsoft.com/office/drawing/2014/main" id="{AFAECF9C-0CB3-5D95-2A65-7D42EC93CF45}"/>
              </a:ext>
            </a:extLst>
          </p:cNvPr>
          <p:cNvSpPr/>
          <p:nvPr/>
        </p:nvSpPr>
        <p:spPr>
          <a:xfrm rot="1174978">
            <a:off x="10330397" y="571637"/>
            <a:ext cx="1430424" cy="1357603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0" y="0"/>
                </a:moveTo>
                <a:lnTo>
                  <a:pt x="446230" y="0"/>
                </a:lnTo>
                <a:lnTo>
                  <a:pt x="446230" y="423512"/>
                </a:lnTo>
                <a:lnTo>
                  <a:pt x="0" y="4235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588707" y="466732"/>
            <a:ext cx="3730248" cy="2365290"/>
            <a:chOff x="0" y="0"/>
            <a:chExt cx="6820299" cy="4324641"/>
          </a:xfrm>
        </p:grpSpPr>
        <p:sp>
          <p:nvSpPr>
            <p:cNvPr id="6" name="Freeform 6"/>
            <p:cNvSpPr/>
            <p:nvPr/>
          </p:nvSpPr>
          <p:spPr>
            <a:xfrm>
              <a:off x="0" y="218498"/>
              <a:ext cx="6820299" cy="2170095"/>
            </a:xfrm>
            <a:custGeom>
              <a:avLst/>
              <a:gdLst/>
              <a:ahLst/>
              <a:cxnLst/>
              <a:rect l="l" t="t" r="r" b="b"/>
              <a:pathLst>
                <a:path w="6820299" h="2170095">
                  <a:moveTo>
                    <a:pt x="0" y="0"/>
                  </a:moveTo>
                  <a:lnTo>
                    <a:pt x="6820299" y="0"/>
                  </a:lnTo>
                  <a:lnTo>
                    <a:pt x="6820299" y="2170095"/>
                  </a:lnTo>
                  <a:lnTo>
                    <a:pt x="0" y="217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549853" y="0"/>
              <a:ext cx="3720593" cy="3436475"/>
            </a:xfrm>
            <a:custGeom>
              <a:avLst/>
              <a:gdLst/>
              <a:ahLst/>
              <a:cxnLst/>
              <a:rect l="l" t="t" r="r" b="b"/>
              <a:pathLst>
                <a:path w="3720593" h="3436475">
                  <a:moveTo>
                    <a:pt x="0" y="0"/>
                  </a:moveTo>
                  <a:lnTo>
                    <a:pt x="3720593" y="0"/>
                  </a:lnTo>
                  <a:lnTo>
                    <a:pt x="3720593" y="3436475"/>
                  </a:lnTo>
                  <a:lnTo>
                    <a:pt x="0" y="3436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326222" y="469582"/>
              <a:ext cx="1681426" cy="1060827"/>
            </a:xfrm>
            <a:custGeom>
              <a:avLst/>
              <a:gdLst/>
              <a:ahLst/>
              <a:cxnLst/>
              <a:rect l="l" t="t" r="r" b="b"/>
              <a:pathLst>
                <a:path w="1681426" h="1060827">
                  <a:moveTo>
                    <a:pt x="0" y="0"/>
                  </a:moveTo>
                  <a:lnTo>
                    <a:pt x="1681425" y="0"/>
                  </a:lnTo>
                  <a:lnTo>
                    <a:pt x="1681425" y="1060827"/>
                  </a:lnTo>
                  <a:lnTo>
                    <a:pt x="0" y="1060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20171">
              <a:off x="872121" y="2151565"/>
              <a:ext cx="3236901" cy="2071617"/>
            </a:xfrm>
            <a:custGeom>
              <a:avLst/>
              <a:gdLst/>
              <a:ahLst/>
              <a:cxnLst/>
              <a:rect l="l" t="t" r="r" b="b"/>
              <a:pathLst>
                <a:path w="3236901" h="2071617">
                  <a:moveTo>
                    <a:pt x="0" y="0"/>
                  </a:moveTo>
                  <a:lnTo>
                    <a:pt x="3236901" y="0"/>
                  </a:lnTo>
                  <a:lnTo>
                    <a:pt x="3236901" y="2071616"/>
                  </a:lnTo>
                  <a:lnTo>
                    <a:pt x="0" y="2071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4851377" y="6778260"/>
            <a:ext cx="3179835" cy="3220671"/>
            <a:chOff x="0" y="0"/>
            <a:chExt cx="5611377" cy="5683440"/>
          </a:xfrm>
        </p:grpSpPr>
        <p:sp>
          <p:nvSpPr>
            <p:cNvPr id="11" name="Freeform 11"/>
            <p:cNvSpPr/>
            <p:nvPr/>
          </p:nvSpPr>
          <p:spPr>
            <a:xfrm>
              <a:off x="2408393" y="3435959"/>
              <a:ext cx="1667222" cy="2247480"/>
            </a:xfrm>
            <a:custGeom>
              <a:avLst/>
              <a:gdLst/>
              <a:ahLst/>
              <a:cxnLst/>
              <a:rect l="l" t="t" r="r" b="b"/>
              <a:pathLst>
                <a:path w="1667222" h="2247480">
                  <a:moveTo>
                    <a:pt x="0" y="0"/>
                  </a:moveTo>
                  <a:lnTo>
                    <a:pt x="1667222" y="0"/>
                  </a:lnTo>
                  <a:lnTo>
                    <a:pt x="1667222" y="2247481"/>
                  </a:lnTo>
                  <a:lnTo>
                    <a:pt x="0" y="2247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917521"/>
              <a:ext cx="5611377" cy="2264956"/>
            </a:xfrm>
            <a:custGeom>
              <a:avLst/>
              <a:gdLst/>
              <a:ahLst/>
              <a:cxnLst/>
              <a:rect l="l" t="t" r="r" b="b"/>
              <a:pathLst>
                <a:path w="5611377" h="2264956">
                  <a:moveTo>
                    <a:pt x="0" y="0"/>
                  </a:moveTo>
                  <a:lnTo>
                    <a:pt x="5611377" y="0"/>
                  </a:lnTo>
                  <a:lnTo>
                    <a:pt x="5611377" y="2264956"/>
                  </a:lnTo>
                  <a:lnTo>
                    <a:pt x="0" y="2264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87839" y="197040"/>
              <a:ext cx="3908331" cy="3496180"/>
            </a:xfrm>
            <a:custGeom>
              <a:avLst/>
              <a:gdLst/>
              <a:ahLst/>
              <a:cxnLst/>
              <a:rect l="l" t="t" r="r" b="b"/>
              <a:pathLst>
                <a:path w="3908331" h="3496180">
                  <a:moveTo>
                    <a:pt x="0" y="0"/>
                  </a:moveTo>
                  <a:lnTo>
                    <a:pt x="3908331" y="0"/>
                  </a:lnTo>
                  <a:lnTo>
                    <a:pt x="3908331" y="3496180"/>
                  </a:lnTo>
                  <a:lnTo>
                    <a:pt x="0" y="3496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460964" y="0"/>
              <a:ext cx="1562080" cy="1289426"/>
            </a:xfrm>
            <a:custGeom>
              <a:avLst/>
              <a:gdLst/>
              <a:ahLst/>
              <a:cxnLst/>
              <a:rect l="l" t="t" r="r" b="b"/>
              <a:pathLst>
                <a:path w="1562080" h="1289426">
                  <a:moveTo>
                    <a:pt x="0" y="0"/>
                  </a:moveTo>
                  <a:lnTo>
                    <a:pt x="1562080" y="0"/>
                  </a:lnTo>
                  <a:lnTo>
                    <a:pt x="1562080" y="1289426"/>
                  </a:lnTo>
                  <a:lnTo>
                    <a:pt x="0" y="1289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728420" y="2049999"/>
              <a:ext cx="1027169" cy="920717"/>
            </a:xfrm>
            <a:custGeom>
              <a:avLst/>
              <a:gdLst/>
              <a:ahLst/>
              <a:cxnLst/>
              <a:rect l="l" t="t" r="r" b="b"/>
              <a:pathLst>
                <a:path w="1027169" h="920717">
                  <a:moveTo>
                    <a:pt x="0" y="0"/>
                  </a:moveTo>
                  <a:lnTo>
                    <a:pt x="1027169" y="0"/>
                  </a:lnTo>
                  <a:lnTo>
                    <a:pt x="1027169" y="920717"/>
                  </a:lnTo>
                  <a:lnTo>
                    <a:pt x="0" y="920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4664393" y="785544"/>
            <a:ext cx="769365" cy="782164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5" y="0"/>
                </a:lnTo>
                <a:lnTo>
                  <a:pt x="769365" y="782165"/>
                </a:lnTo>
                <a:lnTo>
                  <a:pt x="0" y="7821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136310" y="7591727"/>
            <a:ext cx="782164" cy="701104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537D87-1E1A-04F5-2520-FE4499110DC6}"/>
              </a:ext>
            </a:extLst>
          </p:cNvPr>
          <p:cNvGrpSpPr/>
          <p:nvPr/>
        </p:nvGrpSpPr>
        <p:grpSpPr>
          <a:xfrm>
            <a:off x="6573657" y="466732"/>
            <a:ext cx="5981247" cy="1419788"/>
            <a:chOff x="8149" y="-462810"/>
            <a:chExt cx="7974997" cy="189304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DFB355-B8A8-54C7-F374-F23545E140F3}"/>
                </a:ext>
              </a:extLst>
            </p:cNvPr>
            <p:cNvGrpSpPr/>
            <p:nvPr/>
          </p:nvGrpSpPr>
          <p:grpSpPr>
            <a:xfrm>
              <a:off x="8149" y="-462810"/>
              <a:ext cx="7770756" cy="1893049"/>
              <a:chOff x="6641" y="-377171"/>
              <a:chExt cx="6332841" cy="1542756"/>
            </a:xfrm>
          </p:grpSpPr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652DD580-69B1-90E7-D211-B113004EF106}"/>
                  </a:ext>
                </a:extLst>
              </p:cNvPr>
              <p:cNvSpPr/>
              <p:nvPr/>
            </p:nvSpPr>
            <p:spPr>
              <a:xfrm>
                <a:off x="6641" y="-377171"/>
                <a:ext cx="6332841" cy="1542756"/>
              </a:xfrm>
              <a:custGeom>
                <a:avLst/>
                <a:gdLst/>
                <a:ahLst/>
                <a:cxnLst/>
                <a:rect l="l" t="t" r="r" b="b"/>
                <a:pathLst>
                  <a:path w="6332841" h="1086017">
                    <a:moveTo>
                      <a:pt x="5705063" y="1031539"/>
                    </a:moveTo>
                    <a:cubicBezTo>
                      <a:pt x="5705063" y="1031539"/>
                      <a:pt x="4974188" y="1086017"/>
                      <a:pt x="4164577" y="1083396"/>
                    </a:cubicBezTo>
                    <a:cubicBezTo>
                      <a:pt x="2524925" y="1081233"/>
                      <a:pt x="1057074" y="1073408"/>
                      <a:pt x="1057074" y="1073408"/>
                    </a:cubicBezTo>
                    <a:cubicBezTo>
                      <a:pt x="812932" y="1064574"/>
                      <a:pt x="449110" y="1043344"/>
                      <a:pt x="282371" y="985166"/>
                    </a:cubicBezTo>
                    <a:cubicBezTo>
                      <a:pt x="4469" y="888203"/>
                      <a:pt x="0" y="714924"/>
                      <a:pt x="0" y="537699"/>
                    </a:cubicBez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836943" y="15681"/>
                      <a:pt x="3559982" y="7673"/>
                    </a:cubicBezTo>
                    <a:cubicBezTo>
                      <a:pt x="4755261" y="0"/>
                      <a:pt x="5471994" y="6979"/>
                      <a:pt x="5471994" y="6979"/>
                    </a:cubicBezTo>
                    <a:cubicBezTo>
                      <a:pt x="5840302" y="14458"/>
                      <a:pt x="5978561" y="42638"/>
                      <a:pt x="6176302" y="165219"/>
                    </a:cubicBezTo>
                    <a:cubicBezTo>
                      <a:pt x="6327318" y="258836"/>
                      <a:pt x="6332841" y="476157"/>
                      <a:pt x="6323700" y="537699"/>
                    </a:cubicBezTo>
                    <a:cubicBezTo>
                      <a:pt x="6323699" y="832889"/>
                      <a:pt x="6280915" y="981477"/>
                      <a:pt x="5705063" y="1031539"/>
                    </a:cubicBezTo>
                    <a:close/>
                  </a:path>
                </a:pathLst>
              </a:custGeom>
              <a:solidFill>
                <a:srgbClr val="050150"/>
              </a:solidFill>
            </p:spPr>
          </p:sp>
        </p:grp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E47252AA-D539-8106-B867-E26A12F6D0FA}"/>
                </a:ext>
              </a:extLst>
            </p:cNvPr>
            <p:cNvSpPr txBox="1"/>
            <p:nvPr/>
          </p:nvSpPr>
          <p:spPr>
            <a:xfrm>
              <a:off x="8149" y="-193394"/>
              <a:ext cx="7974997" cy="13542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A7676F3-C537-E086-1E7C-9D2673568AEE}"/>
              </a:ext>
            </a:extLst>
          </p:cNvPr>
          <p:cNvSpPr txBox="1"/>
          <p:nvPr/>
        </p:nvSpPr>
        <p:spPr>
          <a:xfrm>
            <a:off x="4277183" y="2246425"/>
            <a:ext cx="10574194" cy="98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8E7EE-63D2-AB18-F17B-002D393565CD}"/>
              </a:ext>
            </a:extLst>
          </p:cNvPr>
          <p:cNvSpPr txBox="1"/>
          <p:nvPr/>
        </p:nvSpPr>
        <p:spPr>
          <a:xfrm>
            <a:off x="5908571" y="3721078"/>
            <a:ext cx="5784035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15 x 7           7 x 15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60A4C4-6EAE-3FEB-FDBA-120F1C738393}"/>
              </a:ext>
            </a:extLst>
          </p:cNvPr>
          <p:cNvSpPr/>
          <p:nvPr/>
        </p:nvSpPr>
        <p:spPr>
          <a:xfrm>
            <a:off x="8444150" y="3601459"/>
            <a:ext cx="1219200" cy="1120018"/>
          </a:xfrm>
          <a:prstGeom prst="roundRect">
            <a:avLst/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10D944-8EAB-D5F3-D771-938470C96262}"/>
              </a:ext>
            </a:extLst>
          </p:cNvPr>
          <p:cNvSpPr txBox="1"/>
          <p:nvPr/>
        </p:nvSpPr>
        <p:spPr>
          <a:xfrm>
            <a:off x="4453831" y="5113285"/>
            <a:ext cx="888901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( 2 x 8 ) x 24          2 x ( 8 x 24 )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CA89450-3C04-4E21-6D1D-C736C0AB4226}"/>
              </a:ext>
            </a:extLst>
          </p:cNvPr>
          <p:cNvSpPr/>
          <p:nvPr/>
        </p:nvSpPr>
        <p:spPr>
          <a:xfrm>
            <a:off x="8459344" y="4922692"/>
            <a:ext cx="1219200" cy="1120018"/>
          </a:xfrm>
          <a:prstGeom prst="roundRect">
            <a:avLst/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DA7BC25-887A-C810-45FB-10292A9108DA}"/>
              </a:ext>
            </a:extLst>
          </p:cNvPr>
          <p:cNvSpPr/>
          <p:nvPr/>
        </p:nvSpPr>
        <p:spPr>
          <a:xfrm>
            <a:off x="8480164" y="6250562"/>
            <a:ext cx="1219200" cy="1120018"/>
          </a:xfrm>
          <a:prstGeom prst="roundRect">
            <a:avLst/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86FF69-D039-F9C4-0658-6B4A923793D9}"/>
              </a:ext>
            </a:extLst>
          </p:cNvPr>
          <p:cNvSpPr txBox="1"/>
          <p:nvPr/>
        </p:nvSpPr>
        <p:spPr>
          <a:xfrm>
            <a:off x="5992908" y="7707543"/>
            <a:ext cx="5784035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34 x 0           0 x 34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B7FAB3E-CECA-771C-CF7C-90773139A55E}"/>
              </a:ext>
            </a:extLst>
          </p:cNvPr>
          <p:cNvSpPr/>
          <p:nvPr/>
        </p:nvSpPr>
        <p:spPr>
          <a:xfrm>
            <a:off x="8528487" y="7587924"/>
            <a:ext cx="1219200" cy="1120018"/>
          </a:xfrm>
          <a:prstGeom prst="roundRect">
            <a:avLst/>
          </a:prstGeom>
          <a:noFill/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601758-67FD-8A54-D941-B8A033699E9B}"/>
              </a:ext>
            </a:extLst>
          </p:cNvPr>
          <p:cNvSpPr txBox="1"/>
          <p:nvPr/>
        </p:nvSpPr>
        <p:spPr>
          <a:xfrm>
            <a:off x="5699518" y="6432696"/>
            <a:ext cx="6202140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126 x 1          1 x 126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27C4BE-8BB8-5D52-7631-2ABDBF6BD5C4}"/>
              </a:ext>
            </a:extLst>
          </p:cNvPr>
          <p:cNvSpPr txBox="1"/>
          <p:nvPr/>
        </p:nvSpPr>
        <p:spPr>
          <a:xfrm>
            <a:off x="8752761" y="3663247"/>
            <a:ext cx="60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FDF301-687B-83C2-7FE0-429D75CCE8D4}"/>
              </a:ext>
            </a:extLst>
          </p:cNvPr>
          <p:cNvSpPr txBox="1"/>
          <p:nvPr/>
        </p:nvSpPr>
        <p:spPr>
          <a:xfrm>
            <a:off x="8767955" y="4995925"/>
            <a:ext cx="60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F53F62-FE05-8EBD-47F4-6271E4A3A74C}"/>
              </a:ext>
            </a:extLst>
          </p:cNvPr>
          <p:cNvSpPr txBox="1"/>
          <p:nvPr/>
        </p:nvSpPr>
        <p:spPr>
          <a:xfrm>
            <a:off x="8792668" y="6300262"/>
            <a:ext cx="60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02A063-5EBC-7740-9A8E-1AA7792FE4AC}"/>
              </a:ext>
            </a:extLst>
          </p:cNvPr>
          <p:cNvSpPr txBox="1"/>
          <p:nvPr/>
        </p:nvSpPr>
        <p:spPr>
          <a:xfrm>
            <a:off x="8800588" y="7599435"/>
            <a:ext cx="60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>
                <a:solidFill>
                  <a:srgbClr val="C00000"/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97531E-6 L -0.03993 0.03997 C -0.04818 0.04908 -0.06077 0.05401 -0.0737 0.05401 C -0.08872 0.05401 -0.10052 0.04908 -0.10877 0.03997 L -0.14835 -1.97531E-6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27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/>
      <p:bldP spid="26" grpId="0" animBg="1"/>
      <p:bldP spid="32" grpId="0" animBg="1"/>
      <p:bldP spid="33" grpId="0"/>
      <p:bldP spid="34" grpId="0" animBg="1"/>
      <p:bldP spid="35" grpId="0"/>
      <p:bldP spid="36" grpId="0"/>
      <p:bldP spid="37" grpId="0"/>
      <p:bldP spid="38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201015" y="4478070"/>
            <a:ext cx="4589463" cy="1126449"/>
            <a:chOff x="0" y="0"/>
            <a:chExt cx="6119284" cy="150193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119284" cy="1501932"/>
              <a:chOff x="0" y="0"/>
              <a:chExt cx="4638461" cy="11384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4262"/>
                <a:ext cx="4646207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4646207" h="1144961">
                    <a:moveTo>
                      <a:pt x="3707307" y="1133773"/>
                    </a:moveTo>
                    <a:cubicBezTo>
                      <a:pt x="3707307" y="1133773"/>
                      <a:pt x="3287555" y="1144961"/>
                      <a:pt x="2824970" y="1142339"/>
                    </a:cubicBezTo>
                    <a:cubicBezTo>
                      <a:pt x="1908861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523426" y="7673"/>
                    </a:cubicBezTo>
                    <a:cubicBezTo>
                      <a:pt x="3068628" y="0"/>
                      <a:pt x="3532555" y="7673"/>
                      <a:pt x="3532555" y="7673"/>
                    </a:cubicBezTo>
                    <a:cubicBezTo>
                      <a:pt x="3900863" y="15152"/>
                      <a:pt x="4264176" y="84484"/>
                      <a:pt x="4461916" y="207066"/>
                    </a:cubicBezTo>
                    <a:cubicBezTo>
                      <a:pt x="4612933" y="300683"/>
                      <a:pt x="4646207" y="425358"/>
                      <a:pt x="4637067" y="577261"/>
                    </a:cubicBezTo>
                    <a:cubicBezTo>
                      <a:pt x="4637067" y="891835"/>
                      <a:pt x="4354070" y="1105932"/>
                      <a:pt x="3707307" y="1133773"/>
                    </a:cubicBezTo>
                    <a:close/>
                  </a:path>
                </a:pathLst>
              </a:custGeom>
              <a:solidFill>
                <a:srgbClr val="FFF6F6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468923" y="356631"/>
              <a:ext cx="518144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620"/>
                </a:lnSpc>
                <a:spcBef>
                  <a:spcPct val="0"/>
                </a:spcBef>
              </a:pPr>
              <a:r>
                <a:rPr lang="en-US" sz="4000" spc="-84" dirty="0">
                  <a:solidFill>
                    <a:srgbClr val="050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72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01015" y="6591300"/>
            <a:ext cx="4589463" cy="1126449"/>
            <a:chOff x="0" y="0"/>
            <a:chExt cx="6119284" cy="150193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6119284" cy="1501932"/>
              <a:chOff x="0" y="0"/>
              <a:chExt cx="4638461" cy="11384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4262"/>
                <a:ext cx="4646207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4646207" h="1144961">
                    <a:moveTo>
                      <a:pt x="3707307" y="1133773"/>
                    </a:moveTo>
                    <a:cubicBezTo>
                      <a:pt x="3707307" y="1133773"/>
                      <a:pt x="3287555" y="1144961"/>
                      <a:pt x="2824970" y="1142339"/>
                    </a:cubicBezTo>
                    <a:cubicBezTo>
                      <a:pt x="1908861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523426" y="7673"/>
                    </a:cubicBezTo>
                    <a:cubicBezTo>
                      <a:pt x="3068628" y="0"/>
                      <a:pt x="3532555" y="7673"/>
                      <a:pt x="3532555" y="7673"/>
                    </a:cubicBezTo>
                    <a:cubicBezTo>
                      <a:pt x="3900863" y="15152"/>
                      <a:pt x="4264176" y="84484"/>
                      <a:pt x="4461916" y="207066"/>
                    </a:cubicBezTo>
                    <a:cubicBezTo>
                      <a:pt x="4612933" y="300683"/>
                      <a:pt x="4646207" y="425358"/>
                      <a:pt x="4637067" y="577261"/>
                    </a:cubicBezTo>
                    <a:cubicBezTo>
                      <a:pt x="4637067" y="891835"/>
                      <a:pt x="4354070" y="1105932"/>
                      <a:pt x="3707307" y="1133773"/>
                    </a:cubicBezTo>
                    <a:close/>
                  </a:path>
                </a:pathLst>
              </a:custGeom>
              <a:solidFill>
                <a:srgbClr val="FFF6F6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468923" y="356631"/>
              <a:ext cx="5181441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125"/>
                </a:lnSpc>
                <a:spcBef>
                  <a:spcPct val="0"/>
                </a:spcBef>
              </a:pPr>
              <a:r>
                <a:rPr lang="en-US" sz="4000" spc="-75" dirty="0">
                  <a:solidFill>
                    <a:srgbClr val="050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90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677400" y="4478070"/>
            <a:ext cx="4589463" cy="1126449"/>
            <a:chOff x="0" y="0"/>
            <a:chExt cx="6119284" cy="150193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6119284" cy="1501932"/>
              <a:chOff x="0" y="0"/>
              <a:chExt cx="4638461" cy="11384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4262"/>
                <a:ext cx="4646207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4646207" h="1144961">
                    <a:moveTo>
                      <a:pt x="3707307" y="1133773"/>
                    </a:moveTo>
                    <a:cubicBezTo>
                      <a:pt x="3707307" y="1133773"/>
                      <a:pt x="3287555" y="1144961"/>
                      <a:pt x="2824970" y="1142339"/>
                    </a:cubicBezTo>
                    <a:cubicBezTo>
                      <a:pt x="1908861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523426" y="7673"/>
                    </a:cubicBezTo>
                    <a:cubicBezTo>
                      <a:pt x="3068628" y="0"/>
                      <a:pt x="3532555" y="7673"/>
                      <a:pt x="3532555" y="7673"/>
                    </a:cubicBezTo>
                    <a:cubicBezTo>
                      <a:pt x="3900863" y="15152"/>
                      <a:pt x="4264176" y="84484"/>
                      <a:pt x="4461916" y="207066"/>
                    </a:cubicBezTo>
                    <a:cubicBezTo>
                      <a:pt x="4612933" y="300683"/>
                      <a:pt x="4646207" y="425358"/>
                      <a:pt x="4637067" y="577261"/>
                    </a:cubicBezTo>
                    <a:cubicBezTo>
                      <a:pt x="4637067" y="891835"/>
                      <a:pt x="4354070" y="1105932"/>
                      <a:pt x="3707307" y="1133773"/>
                    </a:cubicBezTo>
                    <a:close/>
                  </a:path>
                </a:pathLst>
              </a:custGeom>
              <a:solidFill>
                <a:srgbClr val="FFF6F6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468923" y="356631"/>
              <a:ext cx="518144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620"/>
                </a:lnSpc>
                <a:spcBef>
                  <a:spcPct val="0"/>
                </a:spcBef>
              </a:pPr>
              <a:r>
                <a:rPr lang="en-US" sz="4000" spc="-84" dirty="0">
                  <a:solidFill>
                    <a:srgbClr val="050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162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677400" y="6591300"/>
            <a:ext cx="4589463" cy="1126449"/>
            <a:chOff x="0" y="0"/>
            <a:chExt cx="6119284" cy="150193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6119284" cy="1501932"/>
              <a:chOff x="0" y="0"/>
              <a:chExt cx="4638461" cy="113847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-4262"/>
                <a:ext cx="4646207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4646207" h="1144961">
                    <a:moveTo>
                      <a:pt x="3707307" y="1133773"/>
                    </a:moveTo>
                    <a:cubicBezTo>
                      <a:pt x="3707307" y="1133773"/>
                      <a:pt x="3287555" y="1144961"/>
                      <a:pt x="2824970" y="1142339"/>
                    </a:cubicBezTo>
                    <a:cubicBezTo>
                      <a:pt x="1908861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523426" y="7673"/>
                    </a:cubicBezTo>
                    <a:cubicBezTo>
                      <a:pt x="3068628" y="0"/>
                      <a:pt x="3532555" y="7673"/>
                      <a:pt x="3532555" y="7673"/>
                    </a:cubicBezTo>
                    <a:cubicBezTo>
                      <a:pt x="3900863" y="15152"/>
                      <a:pt x="4264176" y="84484"/>
                      <a:pt x="4461916" y="207066"/>
                    </a:cubicBezTo>
                    <a:cubicBezTo>
                      <a:pt x="4612933" y="300683"/>
                      <a:pt x="4646207" y="425358"/>
                      <a:pt x="4637067" y="577261"/>
                    </a:cubicBezTo>
                    <a:cubicBezTo>
                      <a:pt x="4637067" y="891835"/>
                      <a:pt x="4354070" y="1105932"/>
                      <a:pt x="3707307" y="1133773"/>
                    </a:cubicBezTo>
                    <a:close/>
                  </a:path>
                </a:pathLst>
              </a:custGeom>
              <a:solidFill>
                <a:srgbClr val="FFF6F6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468923" y="356631"/>
              <a:ext cx="5181441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207"/>
                </a:lnSpc>
                <a:spcBef>
                  <a:spcPct val="0"/>
                </a:spcBef>
              </a:pPr>
              <a:r>
                <a:rPr lang="en-US" sz="4000" spc="-76" dirty="0">
                  <a:solidFill>
                    <a:srgbClr val="050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126</a:t>
              </a:r>
            </a:p>
          </p:txBody>
        </p:sp>
      </p:grpSp>
      <p:sp>
        <p:nvSpPr>
          <p:cNvPr id="33" name="Freeform 11">
            <a:extLst>
              <a:ext uri="{FF2B5EF4-FFF2-40B4-BE49-F238E27FC236}">
                <a16:creationId xmlns:a16="http://schemas.microsoft.com/office/drawing/2014/main" id="{4E0EA0E2-7850-6E9A-1E28-F94C710E2D43}"/>
              </a:ext>
            </a:extLst>
          </p:cNvPr>
          <p:cNvSpPr/>
          <p:nvPr/>
        </p:nvSpPr>
        <p:spPr>
          <a:xfrm>
            <a:off x="14935200" y="952500"/>
            <a:ext cx="1384039" cy="1142461"/>
          </a:xfrm>
          <a:custGeom>
            <a:avLst/>
            <a:gdLst/>
            <a:ahLst/>
            <a:cxnLst/>
            <a:rect l="l" t="t" r="r" b="b"/>
            <a:pathLst>
              <a:path w="1384039" h="1142461">
                <a:moveTo>
                  <a:pt x="0" y="0"/>
                </a:moveTo>
                <a:lnTo>
                  <a:pt x="1384039" y="0"/>
                </a:lnTo>
                <a:lnTo>
                  <a:pt x="1384039" y="1142461"/>
                </a:lnTo>
                <a:lnTo>
                  <a:pt x="0" y="11424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4638273F-D8F4-ABEC-A430-E780A44C5365}"/>
              </a:ext>
            </a:extLst>
          </p:cNvPr>
          <p:cNvSpPr/>
          <p:nvPr/>
        </p:nvSpPr>
        <p:spPr>
          <a:xfrm>
            <a:off x="1524000" y="8343900"/>
            <a:ext cx="1384039" cy="873203"/>
          </a:xfrm>
          <a:custGeom>
            <a:avLst/>
            <a:gdLst/>
            <a:ahLst/>
            <a:cxnLst/>
            <a:rect l="l" t="t" r="r" b="b"/>
            <a:pathLst>
              <a:path w="1384039" h="873203">
                <a:moveTo>
                  <a:pt x="0" y="0"/>
                </a:moveTo>
                <a:lnTo>
                  <a:pt x="1384039" y="0"/>
                </a:lnTo>
                <a:lnTo>
                  <a:pt x="1384039" y="873203"/>
                </a:lnTo>
                <a:lnTo>
                  <a:pt x="0" y="87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DE3C05-988E-AFD7-0477-0F6653A05F79}"/>
              </a:ext>
            </a:extLst>
          </p:cNvPr>
          <p:cNvSpPr txBox="1"/>
          <p:nvPr/>
        </p:nvSpPr>
        <p:spPr>
          <a:xfrm>
            <a:off x="7242392" y="1028700"/>
            <a:ext cx="3803216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1E2C41-C702-5177-7C99-F38160E8835C}"/>
              </a:ext>
            </a:extLst>
          </p:cNvPr>
          <p:cNvSpPr txBox="1"/>
          <p:nvPr/>
        </p:nvSpPr>
        <p:spPr>
          <a:xfrm>
            <a:off x="5739287" y="2038736"/>
            <a:ext cx="6809426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 x 4 + 18 x 5 = ?</a:t>
            </a:r>
          </a:p>
        </p:txBody>
      </p:sp>
      <p:grpSp>
        <p:nvGrpSpPr>
          <p:cNvPr id="37" name="Group 21">
            <a:extLst>
              <a:ext uri="{FF2B5EF4-FFF2-40B4-BE49-F238E27FC236}">
                <a16:creationId xmlns:a16="http://schemas.microsoft.com/office/drawing/2014/main" id="{0240C040-FF88-F4F0-1A2E-A14A89C1DE13}"/>
              </a:ext>
            </a:extLst>
          </p:cNvPr>
          <p:cNvGrpSpPr/>
          <p:nvPr/>
        </p:nvGrpSpPr>
        <p:grpSpPr>
          <a:xfrm>
            <a:off x="9652235" y="4453986"/>
            <a:ext cx="4589463" cy="1126449"/>
            <a:chOff x="0" y="0"/>
            <a:chExt cx="6119284" cy="1501932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8" name="Group 22">
              <a:extLst>
                <a:ext uri="{FF2B5EF4-FFF2-40B4-BE49-F238E27FC236}">
                  <a16:creationId xmlns:a16="http://schemas.microsoft.com/office/drawing/2014/main" id="{D3535027-15F8-1D26-540E-DE9AE2E6A542}"/>
                </a:ext>
              </a:extLst>
            </p:cNvPr>
            <p:cNvGrpSpPr/>
            <p:nvPr/>
          </p:nvGrpSpPr>
          <p:grpSpPr>
            <a:xfrm>
              <a:off x="0" y="0"/>
              <a:ext cx="6119284" cy="1501932"/>
              <a:chOff x="0" y="0"/>
              <a:chExt cx="4638461" cy="1138475"/>
            </a:xfrm>
            <a:grpFill/>
          </p:grpSpPr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id="{F3BE2637-CAAB-CA73-B2AF-09B34E1AB6E9}"/>
                  </a:ext>
                </a:extLst>
              </p:cNvPr>
              <p:cNvSpPr/>
              <p:nvPr/>
            </p:nvSpPr>
            <p:spPr>
              <a:xfrm>
                <a:off x="0" y="-4262"/>
                <a:ext cx="4646207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4646207" h="1144961">
                    <a:moveTo>
                      <a:pt x="3707307" y="1133773"/>
                    </a:moveTo>
                    <a:cubicBezTo>
                      <a:pt x="3707307" y="1133773"/>
                      <a:pt x="3287555" y="1144961"/>
                      <a:pt x="2824970" y="1142339"/>
                    </a:cubicBezTo>
                    <a:cubicBezTo>
                      <a:pt x="1908861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523426" y="7673"/>
                    </a:cubicBezTo>
                    <a:cubicBezTo>
                      <a:pt x="3068628" y="0"/>
                      <a:pt x="3532555" y="7673"/>
                      <a:pt x="3532555" y="7673"/>
                    </a:cubicBezTo>
                    <a:cubicBezTo>
                      <a:pt x="3900863" y="15152"/>
                      <a:pt x="4264176" y="84484"/>
                      <a:pt x="4461916" y="207066"/>
                    </a:cubicBezTo>
                    <a:cubicBezTo>
                      <a:pt x="4612933" y="300683"/>
                      <a:pt x="4646207" y="425358"/>
                      <a:pt x="4637067" y="577261"/>
                    </a:cubicBezTo>
                    <a:cubicBezTo>
                      <a:pt x="4637067" y="891835"/>
                      <a:pt x="4354070" y="1105932"/>
                      <a:pt x="3707307" y="1133773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D3099833-2487-8EAE-C4E6-3C3713C50D3A}"/>
                </a:ext>
              </a:extLst>
            </p:cNvPr>
            <p:cNvSpPr txBox="1"/>
            <p:nvPr/>
          </p:nvSpPr>
          <p:spPr>
            <a:xfrm>
              <a:off x="468923" y="356631"/>
              <a:ext cx="5181441" cy="78654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620"/>
                </a:lnSpc>
                <a:spcBef>
                  <a:spcPct val="0"/>
                </a:spcBef>
              </a:pPr>
              <a:r>
                <a:rPr lang="en-US" sz="4000" spc="-84" dirty="0">
                  <a:solidFill>
                    <a:srgbClr val="050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162</a:t>
              </a:r>
            </a:p>
          </p:txBody>
        </p:sp>
      </p:grpSp>
      <p:sp>
        <p:nvSpPr>
          <p:cNvPr id="41" name="Freeform 17">
            <a:hlinkClick r:id="rId7" action="ppaction://hlinksldjump"/>
            <a:extLst>
              <a:ext uri="{FF2B5EF4-FFF2-40B4-BE49-F238E27FC236}">
                <a16:creationId xmlns:a16="http://schemas.microsoft.com/office/drawing/2014/main" id="{DA97E09E-741B-DF35-4B57-25A87F735A39}"/>
              </a:ext>
            </a:extLst>
          </p:cNvPr>
          <p:cNvSpPr/>
          <p:nvPr/>
        </p:nvSpPr>
        <p:spPr>
          <a:xfrm rot="1174978">
            <a:off x="10330397" y="571637"/>
            <a:ext cx="1430424" cy="1357603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0" y="0"/>
                </a:moveTo>
                <a:lnTo>
                  <a:pt x="446230" y="0"/>
                </a:lnTo>
                <a:lnTo>
                  <a:pt x="446230" y="423512"/>
                </a:lnTo>
                <a:lnTo>
                  <a:pt x="0" y="4235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990600" y="8496300"/>
            <a:ext cx="1384039" cy="1082067"/>
          </a:xfrm>
          <a:custGeom>
            <a:avLst/>
            <a:gdLst/>
            <a:ahLst/>
            <a:cxnLst/>
            <a:rect l="l" t="t" r="r" b="b"/>
            <a:pathLst>
              <a:path w="1384039" h="1082067">
                <a:moveTo>
                  <a:pt x="0" y="0"/>
                </a:moveTo>
                <a:lnTo>
                  <a:pt x="1384039" y="0"/>
                </a:lnTo>
                <a:lnTo>
                  <a:pt x="1384039" y="1082067"/>
                </a:lnTo>
                <a:lnTo>
                  <a:pt x="0" y="1082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57642" y="1104900"/>
            <a:ext cx="1384039" cy="910949"/>
          </a:xfrm>
          <a:custGeom>
            <a:avLst/>
            <a:gdLst/>
            <a:ahLst/>
            <a:cxnLst/>
            <a:rect l="l" t="t" r="r" b="b"/>
            <a:pathLst>
              <a:path w="1384039" h="910949">
                <a:moveTo>
                  <a:pt x="0" y="0"/>
                </a:moveTo>
                <a:lnTo>
                  <a:pt x="1384039" y="0"/>
                </a:lnTo>
                <a:lnTo>
                  <a:pt x="1384039" y="910949"/>
                </a:lnTo>
                <a:lnTo>
                  <a:pt x="0" y="9109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81D849-C3FE-89BF-C96C-FF5B3CFE87FA}"/>
              </a:ext>
            </a:extLst>
          </p:cNvPr>
          <p:cNvSpPr txBox="1"/>
          <p:nvPr/>
        </p:nvSpPr>
        <p:spPr>
          <a:xfrm>
            <a:off x="7242392" y="1028700"/>
            <a:ext cx="3803216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5AC15-0489-6586-33BA-A386C886AC15}"/>
              </a:ext>
            </a:extLst>
          </p:cNvPr>
          <p:cNvSpPr txBox="1"/>
          <p:nvPr/>
        </p:nvSpPr>
        <p:spPr>
          <a:xfrm>
            <a:off x="5739287" y="2038736"/>
            <a:ext cx="6809426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20 x (19 - 9) = ?</a:t>
            </a:r>
            <a:endParaRPr lang="en-US" sz="440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43CD68-142D-9403-2F9D-D9021208A08F}"/>
              </a:ext>
            </a:extLst>
          </p:cNvPr>
          <p:cNvGrpSpPr/>
          <p:nvPr/>
        </p:nvGrpSpPr>
        <p:grpSpPr>
          <a:xfrm>
            <a:off x="3593589" y="4619002"/>
            <a:ext cx="4882320" cy="1014205"/>
            <a:chOff x="3298127" y="4636397"/>
            <a:chExt cx="4882320" cy="1014205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72F8B39D-9A95-0E00-5CDD-9963664FC450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C5F720-3522-9114-5286-E109FBA48EDA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A. 180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2E3125-39B2-7A3D-F3CA-0E4783D18BE5}"/>
              </a:ext>
            </a:extLst>
          </p:cNvPr>
          <p:cNvGrpSpPr/>
          <p:nvPr/>
        </p:nvGrpSpPr>
        <p:grpSpPr>
          <a:xfrm>
            <a:off x="9896662" y="4619002"/>
            <a:ext cx="4882320" cy="1014205"/>
            <a:chOff x="3298127" y="4636397"/>
            <a:chExt cx="4882320" cy="101420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AA928A58-A68C-B7B5-8FE5-4072037C0332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5817F4-4B80-250F-42BF-3EA89386139D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B. 190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908D8D-61EA-E40B-DAA1-A6F90B8DEEC9}"/>
              </a:ext>
            </a:extLst>
          </p:cNvPr>
          <p:cNvGrpSpPr/>
          <p:nvPr/>
        </p:nvGrpSpPr>
        <p:grpSpPr>
          <a:xfrm>
            <a:off x="3593589" y="6421505"/>
            <a:ext cx="4882320" cy="1014205"/>
            <a:chOff x="3298127" y="4636397"/>
            <a:chExt cx="4882320" cy="1014205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FE40503-D15A-08B7-7E11-873C17A4F100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07E264-F963-4C6A-E4B8-1202D809AB6F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C. 200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4EED96-C214-C52E-E91D-105BCFB41640}"/>
              </a:ext>
            </a:extLst>
          </p:cNvPr>
          <p:cNvGrpSpPr/>
          <p:nvPr/>
        </p:nvGrpSpPr>
        <p:grpSpPr>
          <a:xfrm>
            <a:off x="9896662" y="6421505"/>
            <a:ext cx="4882320" cy="1014205"/>
            <a:chOff x="3298127" y="4636397"/>
            <a:chExt cx="4882320" cy="1014205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2A15A27-2D59-BE65-3CDB-F26F20CD3404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77AA30-C02A-B565-3FA8-124E8FFC4608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D. 210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D39A3C0-DDD2-D2F2-2AD3-682D4EDA565F}"/>
              </a:ext>
            </a:extLst>
          </p:cNvPr>
          <p:cNvGrpSpPr/>
          <p:nvPr/>
        </p:nvGrpSpPr>
        <p:grpSpPr>
          <a:xfrm>
            <a:off x="3540119" y="6421504"/>
            <a:ext cx="4882320" cy="1014205"/>
            <a:chOff x="3679127" y="5210340"/>
            <a:chExt cx="4882320" cy="1014205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A00394AE-018E-ECE1-1B43-122DD2944512}"/>
                </a:ext>
              </a:extLst>
            </p:cNvPr>
            <p:cNvSpPr/>
            <p:nvPr/>
          </p:nvSpPr>
          <p:spPr>
            <a:xfrm>
              <a:off x="3679127" y="5210340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2420E4E-6870-6E0C-FA8A-6FCF761E4E61}"/>
                </a:ext>
              </a:extLst>
            </p:cNvPr>
            <p:cNvSpPr txBox="1"/>
            <p:nvPr/>
          </p:nvSpPr>
          <p:spPr>
            <a:xfrm>
              <a:off x="4684676" y="5363499"/>
              <a:ext cx="3203792" cy="7078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C. 200</a:t>
              </a:r>
            </a:p>
          </p:txBody>
        </p:sp>
      </p:grpSp>
      <p:sp>
        <p:nvSpPr>
          <p:cNvPr id="29" name="Freeform 17">
            <a:hlinkClick r:id="rId7" action="ppaction://hlinksldjump"/>
            <a:extLst>
              <a:ext uri="{FF2B5EF4-FFF2-40B4-BE49-F238E27FC236}">
                <a16:creationId xmlns:a16="http://schemas.microsoft.com/office/drawing/2014/main" id="{076D60BB-2BA0-DD48-6034-4A47C06381E1}"/>
              </a:ext>
            </a:extLst>
          </p:cNvPr>
          <p:cNvSpPr/>
          <p:nvPr/>
        </p:nvSpPr>
        <p:spPr>
          <a:xfrm rot="1174978">
            <a:off x="10330397" y="571637"/>
            <a:ext cx="1430424" cy="1357603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0" y="0"/>
                </a:moveTo>
                <a:lnTo>
                  <a:pt x="446230" y="0"/>
                </a:lnTo>
                <a:lnTo>
                  <a:pt x="446230" y="423512"/>
                </a:lnTo>
                <a:lnTo>
                  <a:pt x="0" y="4235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61017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13">
            <a:extLst>
              <a:ext uri="{FF2B5EF4-FFF2-40B4-BE49-F238E27FC236}">
                <a16:creationId xmlns:a16="http://schemas.microsoft.com/office/drawing/2014/main" id="{4638273F-D8F4-ABEC-A430-E780A44C5365}"/>
              </a:ext>
            </a:extLst>
          </p:cNvPr>
          <p:cNvSpPr/>
          <p:nvPr/>
        </p:nvSpPr>
        <p:spPr>
          <a:xfrm>
            <a:off x="914400" y="8724900"/>
            <a:ext cx="1384039" cy="873203"/>
          </a:xfrm>
          <a:custGeom>
            <a:avLst/>
            <a:gdLst/>
            <a:ahLst/>
            <a:cxnLst/>
            <a:rect l="l" t="t" r="r" b="b"/>
            <a:pathLst>
              <a:path w="1384039" h="873203">
                <a:moveTo>
                  <a:pt x="0" y="0"/>
                </a:moveTo>
                <a:lnTo>
                  <a:pt x="1384039" y="0"/>
                </a:lnTo>
                <a:lnTo>
                  <a:pt x="1384039" y="873203"/>
                </a:lnTo>
                <a:lnTo>
                  <a:pt x="0" y="873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81AABBE3-AB53-47D2-F612-55EC338538D8}"/>
              </a:ext>
            </a:extLst>
          </p:cNvPr>
          <p:cNvSpPr/>
          <p:nvPr/>
        </p:nvSpPr>
        <p:spPr>
          <a:xfrm>
            <a:off x="15697200" y="647700"/>
            <a:ext cx="1162593" cy="1384039"/>
          </a:xfrm>
          <a:custGeom>
            <a:avLst/>
            <a:gdLst/>
            <a:ahLst/>
            <a:cxnLst/>
            <a:rect l="l" t="t" r="r" b="b"/>
            <a:pathLst>
              <a:path w="1162593" h="1384039">
                <a:moveTo>
                  <a:pt x="0" y="0"/>
                </a:moveTo>
                <a:lnTo>
                  <a:pt x="1162593" y="0"/>
                </a:lnTo>
                <a:lnTo>
                  <a:pt x="1162593" y="1384040"/>
                </a:lnTo>
                <a:lnTo>
                  <a:pt x="0" y="1384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41E6FA6B-8438-0D90-9F93-F5FBE6E224FB}"/>
              </a:ext>
            </a:extLst>
          </p:cNvPr>
          <p:cNvGrpSpPr/>
          <p:nvPr/>
        </p:nvGrpSpPr>
        <p:grpSpPr>
          <a:xfrm>
            <a:off x="4201015" y="4478070"/>
            <a:ext cx="4589463" cy="1126449"/>
            <a:chOff x="0" y="0"/>
            <a:chExt cx="6119284" cy="1501932"/>
          </a:xfrm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EF0864B9-2910-E2B3-9457-44DF84AE2BCC}"/>
                </a:ext>
              </a:extLst>
            </p:cNvPr>
            <p:cNvGrpSpPr/>
            <p:nvPr/>
          </p:nvGrpSpPr>
          <p:grpSpPr>
            <a:xfrm>
              <a:off x="0" y="0"/>
              <a:ext cx="6119284" cy="1501932"/>
              <a:chOff x="0" y="0"/>
              <a:chExt cx="4638461" cy="1138475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B630C04-D7BF-CB9B-5175-EF0F91B745E7}"/>
                  </a:ext>
                </a:extLst>
              </p:cNvPr>
              <p:cNvSpPr/>
              <p:nvPr/>
            </p:nvSpPr>
            <p:spPr>
              <a:xfrm>
                <a:off x="0" y="-4262"/>
                <a:ext cx="4646207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4646207" h="1144961">
                    <a:moveTo>
                      <a:pt x="3707307" y="1133773"/>
                    </a:moveTo>
                    <a:cubicBezTo>
                      <a:pt x="3707307" y="1133773"/>
                      <a:pt x="3287555" y="1144961"/>
                      <a:pt x="2824970" y="1142339"/>
                    </a:cubicBezTo>
                    <a:cubicBezTo>
                      <a:pt x="1908861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523426" y="7673"/>
                    </a:cubicBezTo>
                    <a:cubicBezTo>
                      <a:pt x="3068628" y="0"/>
                      <a:pt x="3532555" y="7673"/>
                      <a:pt x="3532555" y="7673"/>
                    </a:cubicBezTo>
                    <a:cubicBezTo>
                      <a:pt x="3900863" y="15152"/>
                      <a:pt x="4264176" y="84484"/>
                      <a:pt x="4461916" y="207066"/>
                    </a:cubicBezTo>
                    <a:cubicBezTo>
                      <a:pt x="4612933" y="300683"/>
                      <a:pt x="4646207" y="425358"/>
                      <a:pt x="4637067" y="577261"/>
                    </a:cubicBezTo>
                    <a:cubicBezTo>
                      <a:pt x="4637067" y="891835"/>
                      <a:pt x="4354070" y="1105932"/>
                      <a:pt x="3707307" y="1133773"/>
                    </a:cubicBezTo>
                    <a:close/>
                  </a:path>
                </a:pathLst>
              </a:custGeom>
              <a:solidFill>
                <a:srgbClr val="FFF6F6"/>
              </a:solidFill>
            </p:spPr>
          </p:sp>
        </p:grp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2A9E1358-B782-7774-3FA6-42357D957BCD}"/>
                </a:ext>
              </a:extLst>
            </p:cNvPr>
            <p:cNvSpPr txBox="1"/>
            <p:nvPr/>
          </p:nvSpPr>
          <p:spPr>
            <a:xfrm>
              <a:off x="468923" y="356631"/>
              <a:ext cx="518144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620"/>
                </a:lnSpc>
                <a:spcBef>
                  <a:spcPct val="0"/>
                </a:spcBef>
              </a:pPr>
              <a:r>
                <a:rPr lang="en-US" sz="4000" spc="-84" dirty="0">
                  <a:solidFill>
                    <a:srgbClr val="050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1 400 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9C936529-B037-8143-20FC-D9B0B357C3AA}"/>
              </a:ext>
            </a:extLst>
          </p:cNvPr>
          <p:cNvGrpSpPr/>
          <p:nvPr/>
        </p:nvGrpSpPr>
        <p:grpSpPr>
          <a:xfrm>
            <a:off x="4201015" y="6591300"/>
            <a:ext cx="4589463" cy="1126449"/>
            <a:chOff x="0" y="0"/>
            <a:chExt cx="6119284" cy="1501932"/>
          </a:xfrm>
        </p:grpSpPr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97447373-5A23-5E7A-B939-81BB45230645}"/>
                </a:ext>
              </a:extLst>
            </p:cNvPr>
            <p:cNvGrpSpPr/>
            <p:nvPr/>
          </p:nvGrpSpPr>
          <p:grpSpPr>
            <a:xfrm>
              <a:off x="0" y="0"/>
              <a:ext cx="6119284" cy="1501932"/>
              <a:chOff x="0" y="0"/>
              <a:chExt cx="4638461" cy="1138475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85E36FC-910D-4CE4-37F5-BF8AE1364747}"/>
                  </a:ext>
                </a:extLst>
              </p:cNvPr>
              <p:cNvSpPr/>
              <p:nvPr/>
            </p:nvSpPr>
            <p:spPr>
              <a:xfrm>
                <a:off x="0" y="-4262"/>
                <a:ext cx="4646207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4646207" h="1144961">
                    <a:moveTo>
                      <a:pt x="3707307" y="1133773"/>
                    </a:moveTo>
                    <a:cubicBezTo>
                      <a:pt x="3707307" y="1133773"/>
                      <a:pt x="3287555" y="1144961"/>
                      <a:pt x="2824970" y="1142339"/>
                    </a:cubicBezTo>
                    <a:cubicBezTo>
                      <a:pt x="1908861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523426" y="7673"/>
                    </a:cubicBezTo>
                    <a:cubicBezTo>
                      <a:pt x="3068628" y="0"/>
                      <a:pt x="3532555" y="7673"/>
                      <a:pt x="3532555" y="7673"/>
                    </a:cubicBezTo>
                    <a:cubicBezTo>
                      <a:pt x="3900863" y="15152"/>
                      <a:pt x="4264176" y="84484"/>
                      <a:pt x="4461916" y="207066"/>
                    </a:cubicBezTo>
                    <a:cubicBezTo>
                      <a:pt x="4612933" y="300683"/>
                      <a:pt x="4646207" y="425358"/>
                      <a:pt x="4637067" y="577261"/>
                    </a:cubicBezTo>
                    <a:cubicBezTo>
                      <a:pt x="4637067" y="891835"/>
                      <a:pt x="4354070" y="1105932"/>
                      <a:pt x="3707307" y="1133773"/>
                    </a:cubicBezTo>
                    <a:close/>
                  </a:path>
                </a:pathLst>
              </a:custGeom>
              <a:solidFill>
                <a:srgbClr val="FFF6F6"/>
              </a:solidFill>
            </p:spPr>
          </p:sp>
        </p:grp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49A336BD-959D-9054-1C34-7686F1EF8E72}"/>
                </a:ext>
              </a:extLst>
            </p:cNvPr>
            <p:cNvSpPr txBox="1"/>
            <p:nvPr/>
          </p:nvSpPr>
          <p:spPr>
            <a:xfrm>
              <a:off x="468923" y="356631"/>
              <a:ext cx="5181441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125"/>
                </a:lnSpc>
                <a:spcBef>
                  <a:spcPct val="0"/>
                </a:spcBef>
              </a:pPr>
              <a:r>
                <a:rPr lang="en-US" sz="4000" spc="-75" dirty="0">
                  <a:solidFill>
                    <a:srgbClr val="050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1 300</a:t>
              </a:r>
            </a:p>
          </p:txBody>
        </p:sp>
      </p:grpSp>
      <p:grpSp>
        <p:nvGrpSpPr>
          <p:cNvPr id="29" name="Group 21">
            <a:extLst>
              <a:ext uri="{FF2B5EF4-FFF2-40B4-BE49-F238E27FC236}">
                <a16:creationId xmlns:a16="http://schemas.microsoft.com/office/drawing/2014/main" id="{74B39285-89B5-922E-F519-FB9B24AAC374}"/>
              </a:ext>
            </a:extLst>
          </p:cNvPr>
          <p:cNvGrpSpPr/>
          <p:nvPr/>
        </p:nvGrpSpPr>
        <p:grpSpPr>
          <a:xfrm>
            <a:off x="9677400" y="4478070"/>
            <a:ext cx="4589463" cy="1126449"/>
            <a:chOff x="0" y="0"/>
            <a:chExt cx="6119284" cy="1501932"/>
          </a:xfrm>
        </p:grpSpPr>
        <p:grpSp>
          <p:nvGrpSpPr>
            <p:cNvPr id="30" name="Group 22">
              <a:extLst>
                <a:ext uri="{FF2B5EF4-FFF2-40B4-BE49-F238E27FC236}">
                  <a16:creationId xmlns:a16="http://schemas.microsoft.com/office/drawing/2014/main" id="{6A1B871F-84F4-1DEF-8A0D-47FE980A769A}"/>
                </a:ext>
              </a:extLst>
            </p:cNvPr>
            <p:cNvGrpSpPr/>
            <p:nvPr/>
          </p:nvGrpSpPr>
          <p:grpSpPr>
            <a:xfrm>
              <a:off x="0" y="0"/>
              <a:ext cx="6119284" cy="1501932"/>
              <a:chOff x="0" y="0"/>
              <a:chExt cx="4638461" cy="1138475"/>
            </a:xfrm>
          </p:grpSpPr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6DE151CC-0121-FF05-CFE1-286C9E155ED0}"/>
                  </a:ext>
                </a:extLst>
              </p:cNvPr>
              <p:cNvSpPr/>
              <p:nvPr/>
            </p:nvSpPr>
            <p:spPr>
              <a:xfrm>
                <a:off x="0" y="-4262"/>
                <a:ext cx="4646207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4646207" h="1144961">
                    <a:moveTo>
                      <a:pt x="3707307" y="1133773"/>
                    </a:moveTo>
                    <a:cubicBezTo>
                      <a:pt x="3707307" y="1133773"/>
                      <a:pt x="3287555" y="1144961"/>
                      <a:pt x="2824970" y="1142339"/>
                    </a:cubicBezTo>
                    <a:cubicBezTo>
                      <a:pt x="1908861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523426" y="7673"/>
                    </a:cubicBezTo>
                    <a:cubicBezTo>
                      <a:pt x="3068628" y="0"/>
                      <a:pt x="3532555" y="7673"/>
                      <a:pt x="3532555" y="7673"/>
                    </a:cubicBezTo>
                    <a:cubicBezTo>
                      <a:pt x="3900863" y="15152"/>
                      <a:pt x="4264176" y="84484"/>
                      <a:pt x="4461916" y="207066"/>
                    </a:cubicBezTo>
                    <a:cubicBezTo>
                      <a:pt x="4612933" y="300683"/>
                      <a:pt x="4646207" y="425358"/>
                      <a:pt x="4637067" y="577261"/>
                    </a:cubicBezTo>
                    <a:cubicBezTo>
                      <a:pt x="4637067" y="891835"/>
                      <a:pt x="4354070" y="1105932"/>
                      <a:pt x="3707307" y="1133773"/>
                    </a:cubicBezTo>
                    <a:close/>
                  </a:path>
                </a:pathLst>
              </a:custGeom>
              <a:solidFill>
                <a:srgbClr val="FFF6F6"/>
              </a:solidFill>
            </p:spPr>
          </p:sp>
        </p:grpSp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717EFAAF-AFAD-4AA9-2CD1-B0ED0D4D9197}"/>
                </a:ext>
              </a:extLst>
            </p:cNvPr>
            <p:cNvSpPr txBox="1"/>
            <p:nvPr/>
          </p:nvSpPr>
          <p:spPr>
            <a:xfrm>
              <a:off x="468923" y="356631"/>
              <a:ext cx="518144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620"/>
                </a:lnSpc>
                <a:spcBef>
                  <a:spcPct val="0"/>
                </a:spcBef>
              </a:pPr>
              <a:r>
                <a:rPr lang="en-US" sz="4000" spc="-84" dirty="0">
                  <a:solidFill>
                    <a:srgbClr val="050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1 600</a:t>
              </a:r>
            </a:p>
          </p:txBody>
        </p:sp>
      </p:grpSp>
      <p:grpSp>
        <p:nvGrpSpPr>
          <p:cNvPr id="35" name="Group 25">
            <a:extLst>
              <a:ext uri="{FF2B5EF4-FFF2-40B4-BE49-F238E27FC236}">
                <a16:creationId xmlns:a16="http://schemas.microsoft.com/office/drawing/2014/main" id="{976AFF95-2A6A-9030-FF4B-2A0EF1873333}"/>
              </a:ext>
            </a:extLst>
          </p:cNvPr>
          <p:cNvGrpSpPr/>
          <p:nvPr/>
        </p:nvGrpSpPr>
        <p:grpSpPr>
          <a:xfrm>
            <a:off x="9677400" y="6591300"/>
            <a:ext cx="4589463" cy="1126449"/>
            <a:chOff x="0" y="0"/>
            <a:chExt cx="6119284" cy="1501932"/>
          </a:xfrm>
        </p:grpSpPr>
        <p:grpSp>
          <p:nvGrpSpPr>
            <p:cNvPr id="36" name="Group 26">
              <a:extLst>
                <a:ext uri="{FF2B5EF4-FFF2-40B4-BE49-F238E27FC236}">
                  <a16:creationId xmlns:a16="http://schemas.microsoft.com/office/drawing/2014/main" id="{DD90D636-9A2E-82A8-E8AF-FF7ECE2E3E57}"/>
                </a:ext>
              </a:extLst>
            </p:cNvPr>
            <p:cNvGrpSpPr/>
            <p:nvPr/>
          </p:nvGrpSpPr>
          <p:grpSpPr>
            <a:xfrm>
              <a:off x="0" y="0"/>
              <a:ext cx="6119284" cy="1501932"/>
              <a:chOff x="0" y="0"/>
              <a:chExt cx="4638461" cy="1138475"/>
            </a:xfrm>
          </p:grpSpPr>
          <p:sp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AEAED582-27C8-7EED-88A0-6343A9137213}"/>
                  </a:ext>
                </a:extLst>
              </p:cNvPr>
              <p:cNvSpPr/>
              <p:nvPr/>
            </p:nvSpPr>
            <p:spPr>
              <a:xfrm>
                <a:off x="0" y="-4262"/>
                <a:ext cx="4646207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4646207" h="1144961">
                    <a:moveTo>
                      <a:pt x="3707307" y="1133773"/>
                    </a:moveTo>
                    <a:cubicBezTo>
                      <a:pt x="3707307" y="1133773"/>
                      <a:pt x="3287555" y="1144961"/>
                      <a:pt x="2824970" y="1142339"/>
                    </a:cubicBezTo>
                    <a:cubicBezTo>
                      <a:pt x="1908861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523426" y="7673"/>
                    </a:cubicBezTo>
                    <a:cubicBezTo>
                      <a:pt x="3068628" y="0"/>
                      <a:pt x="3532555" y="7673"/>
                      <a:pt x="3532555" y="7673"/>
                    </a:cubicBezTo>
                    <a:cubicBezTo>
                      <a:pt x="3900863" y="15152"/>
                      <a:pt x="4264176" y="84484"/>
                      <a:pt x="4461916" y="207066"/>
                    </a:cubicBezTo>
                    <a:cubicBezTo>
                      <a:pt x="4612933" y="300683"/>
                      <a:pt x="4646207" y="425358"/>
                      <a:pt x="4637067" y="577261"/>
                    </a:cubicBezTo>
                    <a:cubicBezTo>
                      <a:pt x="4637067" y="891835"/>
                      <a:pt x="4354070" y="1105932"/>
                      <a:pt x="3707307" y="1133773"/>
                    </a:cubicBezTo>
                    <a:close/>
                  </a:path>
                </a:pathLst>
              </a:custGeom>
              <a:solidFill>
                <a:srgbClr val="FFF6F6"/>
              </a:solidFill>
            </p:spPr>
          </p:sp>
        </p:grp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39F50A02-7915-6C70-0B73-9E63AD7BC464}"/>
                </a:ext>
              </a:extLst>
            </p:cNvPr>
            <p:cNvSpPr txBox="1"/>
            <p:nvPr/>
          </p:nvSpPr>
          <p:spPr>
            <a:xfrm>
              <a:off x="468923" y="356631"/>
              <a:ext cx="5181441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207"/>
                </a:lnSpc>
                <a:spcBef>
                  <a:spcPct val="0"/>
                </a:spcBef>
              </a:pPr>
              <a:r>
                <a:rPr lang="en-US" sz="4000" spc="-76" dirty="0">
                  <a:solidFill>
                    <a:srgbClr val="050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1 500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1D2FB4-7FC6-32F1-30E2-8F4FA66A5AC2}"/>
              </a:ext>
            </a:extLst>
          </p:cNvPr>
          <p:cNvSpPr txBox="1"/>
          <p:nvPr/>
        </p:nvSpPr>
        <p:spPr>
          <a:xfrm>
            <a:off x="7242392" y="1028700"/>
            <a:ext cx="3803216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0A0CAF-203E-1BE7-2C9D-6850C660BF9D}"/>
              </a:ext>
            </a:extLst>
          </p:cNvPr>
          <p:cNvSpPr txBox="1"/>
          <p:nvPr/>
        </p:nvSpPr>
        <p:spPr>
          <a:xfrm>
            <a:off x="5739287" y="2038736"/>
            <a:ext cx="6809426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150 x 7 + 150 x 3 = </a:t>
            </a:r>
            <a:endParaRPr lang="en-US" sz="440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21">
            <a:extLst>
              <a:ext uri="{FF2B5EF4-FFF2-40B4-BE49-F238E27FC236}">
                <a16:creationId xmlns:a16="http://schemas.microsoft.com/office/drawing/2014/main" id="{17E5831D-3F8A-DBD6-D1BB-6821B3243EEA}"/>
              </a:ext>
            </a:extLst>
          </p:cNvPr>
          <p:cNvGrpSpPr/>
          <p:nvPr/>
        </p:nvGrpSpPr>
        <p:grpSpPr>
          <a:xfrm>
            <a:off x="9685064" y="6593500"/>
            <a:ext cx="4589463" cy="1126449"/>
            <a:chOff x="0" y="0"/>
            <a:chExt cx="6119284" cy="1501932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42" name="Group 22">
              <a:extLst>
                <a:ext uri="{FF2B5EF4-FFF2-40B4-BE49-F238E27FC236}">
                  <a16:creationId xmlns:a16="http://schemas.microsoft.com/office/drawing/2014/main" id="{3CFA8562-CCF3-9AE1-A1A4-693B120BF6CC}"/>
                </a:ext>
              </a:extLst>
            </p:cNvPr>
            <p:cNvGrpSpPr/>
            <p:nvPr/>
          </p:nvGrpSpPr>
          <p:grpSpPr>
            <a:xfrm>
              <a:off x="0" y="0"/>
              <a:ext cx="6119284" cy="1501932"/>
              <a:chOff x="0" y="0"/>
              <a:chExt cx="4638461" cy="1138475"/>
            </a:xfrm>
            <a:grpFill/>
          </p:grpSpPr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EEDC069D-4640-CD83-0A0F-A992A5F247F8}"/>
                  </a:ext>
                </a:extLst>
              </p:cNvPr>
              <p:cNvSpPr/>
              <p:nvPr/>
            </p:nvSpPr>
            <p:spPr>
              <a:xfrm>
                <a:off x="0" y="-4262"/>
                <a:ext cx="4646207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4646207" h="1144961">
                    <a:moveTo>
                      <a:pt x="3707307" y="1133773"/>
                    </a:moveTo>
                    <a:cubicBezTo>
                      <a:pt x="3707307" y="1133773"/>
                      <a:pt x="3287555" y="1144961"/>
                      <a:pt x="2824970" y="1142339"/>
                    </a:cubicBezTo>
                    <a:cubicBezTo>
                      <a:pt x="1908861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523426" y="7673"/>
                    </a:cubicBezTo>
                    <a:cubicBezTo>
                      <a:pt x="3068628" y="0"/>
                      <a:pt x="3532555" y="7673"/>
                      <a:pt x="3532555" y="7673"/>
                    </a:cubicBezTo>
                    <a:cubicBezTo>
                      <a:pt x="3900863" y="15152"/>
                      <a:pt x="4264176" y="84484"/>
                      <a:pt x="4461916" y="207066"/>
                    </a:cubicBezTo>
                    <a:cubicBezTo>
                      <a:pt x="4612933" y="300683"/>
                      <a:pt x="4646207" y="425358"/>
                      <a:pt x="4637067" y="577261"/>
                    </a:cubicBezTo>
                    <a:cubicBezTo>
                      <a:pt x="4637067" y="891835"/>
                      <a:pt x="4354070" y="1105932"/>
                      <a:pt x="3707307" y="1133773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67F8C354-6C81-78BA-E852-63F43CC28895}"/>
                </a:ext>
              </a:extLst>
            </p:cNvPr>
            <p:cNvSpPr txBox="1"/>
            <p:nvPr/>
          </p:nvSpPr>
          <p:spPr>
            <a:xfrm>
              <a:off x="468923" y="356631"/>
              <a:ext cx="5181441" cy="78654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620"/>
                </a:lnSpc>
                <a:spcBef>
                  <a:spcPct val="0"/>
                </a:spcBef>
              </a:pPr>
              <a:r>
                <a:rPr lang="en-US" sz="4000" spc="-84" dirty="0">
                  <a:solidFill>
                    <a:srgbClr val="0501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1 500</a:t>
              </a:r>
            </a:p>
          </p:txBody>
        </p:sp>
      </p:grpSp>
      <p:sp>
        <p:nvSpPr>
          <p:cNvPr id="45" name="Freeform 17">
            <a:hlinkClick r:id="rId7" action="ppaction://hlinksldjump"/>
            <a:extLst>
              <a:ext uri="{FF2B5EF4-FFF2-40B4-BE49-F238E27FC236}">
                <a16:creationId xmlns:a16="http://schemas.microsoft.com/office/drawing/2014/main" id="{E5409658-3E39-56D4-5A64-CAD7125E2BC6}"/>
              </a:ext>
            </a:extLst>
          </p:cNvPr>
          <p:cNvSpPr/>
          <p:nvPr/>
        </p:nvSpPr>
        <p:spPr>
          <a:xfrm rot="1174978">
            <a:off x="10330397" y="571637"/>
            <a:ext cx="1430424" cy="1357603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0" y="0"/>
                </a:moveTo>
                <a:lnTo>
                  <a:pt x="446230" y="0"/>
                </a:lnTo>
                <a:lnTo>
                  <a:pt x="446230" y="423512"/>
                </a:lnTo>
                <a:lnTo>
                  <a:pt x="0" y="4235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032401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143000" y="876300"/>
            <a:ext cx="1384039" cy="973860"/>
          </a:xfrm>
          <a:custGeom>
            <a:avLst/>
            <a:gdLst/>
            <a:ahLst/>
            <a:cxnLst/>
            <a:rect l="l" t="t" r="r" b="b"/>
            <a:pathLst>
              <a:path w="1384039" h="973860">
                <a:moveTo>
                  <a:pt x="0" y="0"/>
                </a:moveTo>
                <a:lnTo>
                  <a:pt x="1384040" y="0"/>
                </a:lnTo>
                <a:lnTo>
                  <a:pt x="1384040" y="973860"/>
                </a:lnTo>
                <a:lnTo>
                  <a:pt x="0" y="9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7" name="Freeform 7"/>
          <p:cNvSpPr/>
          <p:nvPr/>
        </p:nvSpPr>
        <p:spPr>
          <a:xfrm>
            <a:off x="15509887" y="7933046"/>
            <a:ext cx="1162593" cy="1384039"/>
          </a:xfrm>
          <a:custGeom>
            <a:avLst/>
            <a:gdLst/>
            <a:ahLst/>
            <a:cxnLst/>
            <a:rect l="l" t="t" r="r" b="b"/>
            <a:pathLst>
              <a:path w="1162593" h="1384039">
                <a:moveTo>
                  <a:pt x="0" y="0"/>
                </a:moveTo>
                <a:lnTo>
                  <a:pt x="1162593" y="0"/>
                </a:lnTo>
                <a:lnTo>
                  <a:pt x="1162593" y="1384040"/>
                </a:lnTo>
                <a:lnTo>
                  <a:pt x="0" y="1384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317040-DF90-CECF-AE43-89C8F1272B7B}"/>
              </a:ext>
            </a:extLst>
          </p:cNvPr>
          <p:cNvSpPr txBox="1"/>
          <p:nvPr/>
        </p:nvSpPr>
        <p:spPr>
          <a:xfrm>
            <a:off x="7242392" y="1028700"/>
            <a:ext cx="3803216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20964-5D62-9834-72D1-33A0C1092C27}"/>
              </a:ext>
            </a:extLst>
          </p:cNvPr>
          <p:cNvSpPr txBox="1"/>
          <p:nvPr/>
        </p:nvSpPr>
        <p:spPr>
          <a:xfrm>
            <a:off x="5739287" y="2038736"/>
            <a:ext cx="6809426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130 x (20 - 10) = </a:t>
            </a:r>
            <a:endParaRPr lang="en-US" sz="440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6B0CEF-3996-500C-035A-3D4399511EC2}"/>
              </a:ext>
            </a:extLst>
          </p:cNvPr>
          <p:cNvGrpSpPr/>
          <p:nvPr/>
        </p:nvGrpSpPr>
        <p:grpSpPr>
          <a:xfrm>
            <a:off x="3593589" y="4619002"/>
            <a:ext cx="4882320" cy="1014205"/>
            <a:chOff x="3298127" y="4636397"/>
            <a:chExt cx="4882320" cy="1014205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C6B46A1-2341-5885-E8A1-7587DE9785A7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2B9588-C0A7-4903-E2D6-413979759BA5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A. 1 400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7F19A5-E350-E241-94F5-F7D668863EB3}"/>
              </a:ext>
            </a:extLst>
          </p:cNvPr>
          <p:cNvGrpSpPr/>
          <p:nvPr/>
        </p:nvGrpSpPr>
        <p:grpSpPr>
          <a:xfrm>
            <a:off x="9896662" y="4619002"/>
            <a:ext cx="4882320" cy="1014205"/>
            <a:chOff x="3298127" y="4636397"/>
            <a:chExt cx="4882320" cy="101420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F81596AD-100F-4FF6-B116-66E02B677D3A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7E02E0-A7C1-A2D3-B2E6-5B0538B64327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B. 1 200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8CB61B-8CB4-8E3E-3282-A6F3019C068E}"/>
              </a:ext>
            </a:extLst>
          </p:cNvPr>
          <p:cNvGrpSpPr/>
          <p:nvPr/>
        </p:nvGrpSpPr>
        <p:grpSpPr>
          <a:xfrm>
            <a:off x="3593589" y="6421505"/>
            <a:ext cx="4882320" cy="1014205"/>
            <a:chOff x="3298127" y="4636397"/>
            <a:chExt cx="4882320" cy="1014205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28DA576-3B50-0D78-C061-B790DC84A3FA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6316A8-4979-1251-3F4B-AE4864649786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C. 1 500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AF3BD1-C988-E3EA-B217-77B1644E5F30}"/>
              </a:ext>
            </a:extLst>
          </p:cNvPr>
          <p:cNvGrpSpPr/>
          <p:nvPr/>
        </p:nvGrpSpPr>
        <p:grpSpPr>
          <a:xfrm>
            <a:off x="9896662" y="6421505"/>
            <a:ext cx="4882320" cy="1014205"/>
            <a:chOff x="3298127" y="4636397"/>
            <a:chExt cx="4882320" cy="1014205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FDD523E-4390-A303-A2AB-F7CE1353F1E6}"/>
                </a:ext>
              </a:extLst>
            </p:cNvPr>
            <p:cNvSpPr/>
            <p:nvPr/>
          </p:nvSpPr>
          <p:spPr>
            <a:xfrm>
              <a:off x="3298127" y="4636397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7AD641-FE4B-C40E-4430-CEE4A5A56C1B}"/>
                </a:ext>
              </a:extLst>
            </p:cNvPr>
            <p:cNvSpPr txBox="1"/>
            <p:nvPr/>
          </p:nvSpPr>
          <p:spPr>
            <a:xfrm>
              <a:off x="4038600" y="4789556"/>
              <a:ext cx="3203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D. 1 300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45A7EB-210A-D16E-F15E-165EE3930CD3}"/>
              </a:ext>
            </a:extLst>
          </p:cNvPr>
          <p:cNvGrpSpPr/>
          <p:nvPr/>
        </p:nvGrpSpPr>
        <p:grpSpPr>
          <a:xfrm>
            <a:off x="9914288" y="6421504"/>
            <a:ext cx="4882320" cy="1014205"/>
            <a:chOff x="3679127" y="5210340"/>
            <a:chExt cx="4882320" cy="1014205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FD47A45D-C0F8-4B2A-B830-76761D4FACDD}"/>
                </a:ext>
              </a:extLst>
            </p:cNvPr>
            <p:cNvSpPr/>
            <p:nvPr/>
          </p:nvSpPr>
          <p:spPr>
            <a:xfrm>
              <a:off x="3679127" y="5210340"/>
              <a:ext cx="4882320" cy="1014205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89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/>
            <a:lstStyle/>
            <a:p>
              <a:pPr algn="ctr"/>
              <a:endParaRPr lang="en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B2CFC4-8A7E-9031-DC37-256B5CF03AEA}"/>
                </a:ext>
              </a:extLst>
            </p:cNvPr>
            <p:cNvSpPr txBox="1"/>
            <p:nvPr/>
          </p:nvSpPr>
          <p:spPr>
            <a:xfrm>
              <a:off x="4684676" y="5363499"/>
              <a:ext cx="3203792" cy="7078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D. 1 300</a:t>
              </a:r>
            </a:p>
          </p:txBody>
        </p:sp>
      </p:grpSp>
      <p:sp>
        <p:nvSpPr>
          <p:cNvPr id="29" name="Freeform 17">
            <a:hlinkClick r:id="rId7" action="ppaction://hlinksldjump"/>
            <a:extLst>
              <a:ext uri="{FF2B5EF4-FFF2-40B4-BE49-F238E27FC236}">
                <a16:creationId xmlns:a16="http://schemas.microsoft.com/office/drawing/2014/main" id="{69889F2E-49A7-669E-43CC-185C8948FE6A}"/>
              </a:ext>
            </a:extLst>
          </p:cNvPr>
          <p:cNvSpPr/>
          <p:nvPr/>
        </p:nvSpPr>
        <p:spPr>
          <a:xfrm rot="1174978">
            <a:off x="10330397" y="571637"/>
            <a:ext cx="1430424" cy="1357603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0" y="0"/>
                </a:moveTo>
                <a:lnTo>
                  <a:pt x="446230" y="0"/>
                </a:lnTo>
                <a:lnTo>
                  <a:pt x="446230" y="423512"/>
                </a:lnTo>
                <a:lnTo>
                  <a:pt x="0" y="4235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861910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2599862" y="8732857"/>
            <a:ext cx="1635707" cy="1510798"/>
          </a:xfrm>
          <a:custGeom>
            <a:avLst/>
            <a:gdLst/>
            <a:ahLst/>
            <a:cxnLst/>
            <a:rect l="l" t="t" r="r" b="b"/>
            <a:pathLst>
              <a:path w="1635707" h="1510798">
                <a:moveTo>
                  <a:pt x="0" y="0"/>
                </a:moveTo>
                <a:lnTo>
                  <a:pt x="1635707" y="0"/>
                </a:lnTo>
                <a:lnTo>
                  <a:pt x="1635707" y="1510799"/>
                </a:lnTo>
                <a:lnTo>
                  <a:pt x="0" y="15107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53897" y="2238125"/>
            <a:ext cx="1635707" cy="1635707"/>
          </a:xfrm>
          <a:custGeom>
            <a:avLst/>
            <a:gdLst/>
            <a:ahLst/>
            <a:cxnLst/>
            <a:rect l="l" t="t" r="r" b="b"/>
            <a:pathLst>
              <a:path w="1635707" h="1635707">
                <a:moveTo>
                  <a:pt x="0" y="0"/>
                </a:moveTo>
                <a:lnTo>
                  <a:pt x="1635707" y="0"/>
                </a:lnTo>
                <a:lnTo>
                  <a:pt x="1635707" y="1635707"/>
                </a:lnTo>
                <a:lnTo>
                  <a:pt x="0" y="16357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22561" y="2375921"/>
            <a:ext cx="3829707" cy="3488147"/>
          </a:xfrm>
          <a:custGeom>
            <a:avLst/>
            <a:gdLst/>
            <a:ahLst/>
            <a:cxnLst/>
            <a:rect l="l" t="t" r="r" b="b"/>
            <a:pathLst>
              <a:path w="1635707" h="1463214">
                <a:moveTo>
                  <a:pt x="0" y="0"/>
                </a:moveTo>
                <a:lnTo>
                  <a:pt x="1635707" y="0"/>
                </a:lnTo>
                <a:lnTo>
                  <a:pt x="1635707" y="1463214"/>
                </a:lnTo>
                <a:lnTo>
                  <a:pt x="0" y="14632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2911" y="9004058"/>
            <a:ext cx="1635707" cy="1326409"/>
          </a:xfrm>
          <a:custGeom>
            <a:avLst/>
            <a:gdLst/>
            <a:ahLst/>
            <a:cxnLst/>
            <a:rect l="l" t="t" r="r" b="b"/>
            <a:pathLst>
              <a:path w="1635707" h="1326409">
                <a:moveTo>
                  <a:pt x="0" y="0"/>
                </a:moveTo>
                <a:lnTo>
                  <a:pt x="1635707" y="0"/>
                </a:lnTo>
                <a:lnTo>
                  <a:pt x="1635707" y="1326410"/>
                </a:lnTo>
                <a:lnTo>
                  <a:pt x="0" y="1326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51130" y="2238125"/>
            <a:ext cx="4074107" cy="4074107"/>
          </a:xfrm>
          <a:custGeom>
            <a:avLst/>
            <a:gdLst/>
            <a:ahLst/>
            <a:cxnLst/>
            <a:rect l="l" t="t" r="r" b="b"/>
            <a:pathLst>
              <a:path w="1635707" h="1635707">
                <a:moveTo>
                  <a:pt x="0" y="0"/>
                </a:moveTo>
                <a:lnTo>
                  <a:pt x="1635707" y="0"/>
                </a:lnTo>
                <a:lnTo>
                  <a:pt x="1635707" y="1635706"/>
                </a:lnTo>
                <a:lnTo>
                  <a:pt x="0" y="1635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123479" y="4524716"/>
            <a:ext cx="5264108" cy="5283320"/>
          </a:xfrm>
          <a:custGeom>
            <a:avLst/>
            <a:gdLst/>
            <a:ahLst/>
            <a:cxnLst/>
            <a:rect l="l" t="t" r="r" b="b"/>
            <a:pathLst>
              <a:path w="1629759" h="1635707">
                <a:moveTo>
                  <a:pt x="0" y="0"/>
                </a:moveTo>
                <a:lnTo>
                  <a:pt x="1629759" y="0"/>
                </a:lnTo>
                <a:lnTo>
                  <a:pt x="1629759" y="1635706"/>
                </a:lnTo>
                <a:lnTo>
                  <a:pt x="0" y="1635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914783" y="602419"/>
            <a:ext cx="836634" cy="1106127"/>
          </a:xfrm>
          <a:custGeom>
            <a:avLst/>
            <a:gdLst/>
            <a:ahLst/>
            <a:cxnLst/>
            <a:rect l="l" t="t" r="r" b="b"/>
            <a:pathLst>
              <a:path w="836634" h="1106127">
                <a:moveTo>
                  <a:pt x="0" y="0"/>
                </a:moveTo>
                <a:lnTo>
                  <a:pt x="836634" y="0"/>
                </a:lnTo>
                <a:lnTo>
                  <a:pt x="836634" y="1106128"/>
                </a:lnTo>
                <a:lnTo>
                  <a:pt x="0" y="11061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87499">
            <a:off x="16410712" y="6555703"/>
            <a:ext cx="142120" cy="1221347"/>
          </a:xfrm>
          <a:custGeom>
            <a:avLst/>
            <a:gdLst/>
            <a:ahLst/>
            <a:cxnLst/>
            <a:rect l="l" t="t" r="r" b="b"/>
            <a:pathLst>
              <a:path w="142120" h="1221347">
                <a:moveTo>
                  <a:pt x="0" y="0"/>
                </a:moveTo>
                <a:lnTo>
                  <a:pt x="142121" y="0"/>
                </a:lnTo>
                <a:lnTo>
                  <a:pt x="142121" y="1221347"/>
                </a:lnTo>
                <a:lnTo>
                  <a:pt x="0" y="12213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400435" y="8127293"/>
            <a:ext cx="987455" cy="937184"/>
          </a:xfrm>
          <a:custGeom>
            <a:avLst/>
            <a:gdLst/>
            <a:ahLst/>
            <a:cxnLst/>
            <a:rect l="l" t="t" r="r" b="b"/>
            <a:pathLst>
              <a:path w="987455" h="937184">
                <a:moveTo>
                  <a:pt x="0" y="0"/>
                </a:moveTo>
                <a:lnTo>
                  <a:pt x="987455" y="0"/>
                </a:lnTo>
                <a:lnTo>
                  <a:pt x="987455" y="937185"/>
                </a:lnTo>
                <a:lnTo>
                  <a:pt x="0" y="9371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051051" y="316586"/>
            <a:ext cx="1403012" cy="1152254"/>
          </a:xfrm>
          <a:custGeom>
            <a:avLst/>
            <a:gdLst/>
            <a:ahLst/>
            <a:cxnLst/>
            <a:rect l="l" t="t" r="r" b="b"/>
            <a:pathLst>
              <a:path w="1160695" h="1152254">
                <a:moveTo>
                  <a:pt x="0" y="0"/>
                </a:moveTo>
                <a:lnTo>
                  <a:pt x="1160696" y="0"/>
                </a:lnTo>
                <a:lnTo>
                  <a:pt x="1160696" y="1152253"/>
                </a:lnTo>
                <a:lnTo>
                  <a:pt x="0" y="11522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915073" y="2405119"/>
            <a:ext cx="1133399" cy="1152254"/>
          </a:xfrm>
          <a:custGeom>
            <a:avLst/>
            <a:gdLst/>
            <a:ahLst/>
            <a:cxnLst/>
            <a:rect l="l" t="t" r="r" b="b"/>
            <a:pathLst>
              <a:path w="1133399" h="1152254">
                <a:moveTo>
                  <a:pt x="0" y="0"/>
                </a:moveTo>
                <a:lnTo>
                  <a:pt x="1133399" y="0"/>
                </a:lnTo>
                <a:lnTo>
                  <a:pt x="1133399" y="1152253"/>
                </a:lnTo>
                <a:lnTo>
                  <a:pt x="0" y="115225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68354" y="8443954"/>
            <a:ext cx="1364746" cy="1223309"/>
          </a:xfrm>
          <a:custGeom>
            <a:avLst/>
            <a:gdLst/>
            <a:ahLst/>
            <a:cxnLst/>
            <a:rect l="l" t="t" r="r" b="b"/>
            <a:pathLst>
              <a:path w="1364746" h="1223309">
                <a:moveTo>
                  <a:pt x="0" y="0"/>
                </a:moveTo>
                <a:lnTo>
                  <a:pt x="1364746" y="0"/>
                </a:lnTo>
                <a:lnTo>
                  <a:pt x="1364746" y="1223309"/>
                </a:lnTo>
                <a:lnTo>
                  <a:pt x="0" y="122330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B0CAE6-ABEC-03EA-B7E1-F5C6DB82A2D7}"/>
              </a:ext>
            </a:extLst>
          </p:cNvPr>
          <p:cNvSpPr txBox="1"/>
          <p:nvPr/>
        </p:nvSpPr>
        <p:spPr>
          <a:xfrm>
            <a:off x="4495800" y="811156"/>
            <a:ext cx="929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B81BF-0DF9-A349-78A1-BC1B3751CFFE}"/>
              </a:ext>
            </a:extLst>
          </p:cNvPr>
          <p:cNvSpPr txBox="1"/>
          <p:nvPr/>
        </p:nvSpPr>
        <p:spPr>
          <a:xfrm>
            <a:off x="2575586" y="2539919"/>
            <a:ext cx="2641851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VN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75308D-0131-4F06-F9EA-439B6B534F2D}"/>
              </a:ext>
            </a:extLst>
          </p:cNvPr>
          <p:cNvSpPr txBox="1"/>
          <p:nvPr/>
        </p:nvSpPr>
        <p:spPr>
          <a:xfrm>
            <a:off x="11861470" y="2730739"/>
            <a:ext cx="3453426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</a:t>
            </a:r>
            <a:r>
              <a:rPr lang="en-VN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229AD9-7BF6-C114-0B32-5E4CAA50B39E}"/>
              </a:ext>
            </a:extLst>
          </p:cNvPr>
          <p:cNvSpPr txBox="1"/>
          <p:nvPr/>
        </p:nvSpPr>
        <p:spPr>
          <a:xfrm>
            <a:off x="6232324" y="5151658"/>
            <a:ext cx="4793831" cy="4029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36 –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10, 100, 1 000,…</a:t>
            </a:r>
            <a:r>
              <a:rPr lang="en-VN" sz="4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78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0800000" flipV="1">
            <a:off x="8253677" y="6764648"/>
            <a:ext cx="10034976" cy="3522352"/>
          </a:xfrm>
          <a:custGeom>
            <a:avLst/>
            <a:gdLst/>
            <a:ahLst/>
            <a:cxnLst/>
            <a:rect l="l" t="t" r="r" b="b"/>
            <a:pathLst>
              <a:path w="13452666" h="13305910">
                <a:moveTo>
                  <a:pt x="0" y="13305910"/>
                </a:moveTo>
                <a:lnTo>
                  <a:pt x="13452666" y="13305910"/>
                </a:lnTo>
                <a:lnTo>
                  <a:pt x="13452666" y="0"/>
                </a:lnTo>
                <a:lnTo>
                  <a:pt x="0" y="0"/>
                </a:lnTo>
                <a:lnTo>
                  <a:pt x="0" y="133059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058" b="-277756"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7" name="Group 7"/>
          <p:cNvGrpSpPr/>
          <p:nvPr/>
        </p:nvGrpSpPr>
        <p:grpSpPr>
          <a:xfrm>
            <a:off x="12766983" y="5318054"/>
            <a:ext cx="4492317" cy="4440896"/>
            <a:chOff x="0" y="0"/>
            <a:chExt cx="5989756" cy="5921194"/>
          </a:xfrm>
        </p:grpSpPr>
        <p:sp>
          <p:nvSpPr>
            <p:cNvPr id="8" name="Freeform 8"/>
            <p:cNvSpPr/>
            <p:nvPr/>
          </p:nvSpPr>
          <p:spPr>
            <a:xfrm>
              <a:off x="1277547" y="295656"/>
              <a:ext cx="4712208" cy="4729406"/>
            </a:xfrm>
            <a:custGeom>
              <a:avLst/>
              <a:gdLst/>
              <a:ahLst/>
              <a:cxnLst/>
              <a:rect l="l" t="t" r="r" b="b"/>
              <a:pathLst>
                <a:path w="4712208" h="4729406">
                  <a:moveTo>
                    <a:pt x="0" y="0"/>
                  </a:moveTo>
                  <a:lnTo>
                    <a:pt x="4712209" y="0"/>
                  </a:lnTo>
                  <a:lnTo>
                    <a:pt x="4712209" y="4729406"/>
                  </a:lnTo>
                  <a:lnTo>
                    <a:pt x="0" y="4729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572894"/>
              <a:ext cx="3669220" cy="2348301"/>
            </a:xfrm>
            <a:custGeom>
              <a:avLst/>
              <a:gdLst/>
              <a:ahLst/>
              <a:cxnLst/>
              <a:rect l="l" t="t" r="r" b="b"/>
              <a:pathLst>
                <a:path w="3669220" h="2348301">
                  <a:moveTo>
                    <a:pt x="0" y="0"/>
                  </a:moveTo>
                  <a:lnTo>
                    <a:pt x="3669220" y="0"/>
                  </a:lnTo>
                  <a:lnTo>
                    <a:pt x="3669220" y="2348300"/>
                  </a:lnTo>
                  <a:lnTo>
                    <a:pt x="0" y="2348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114171" y="2687387"/>
              <a:ext cx="1875584" cy="3233808"/>
            </a:xfrm>
            <a:custGeom>
              <a:avLst/>
              <a:gdLst/>
              <a:ahLst/>
              <a:cxnLst/>
              <a:rect l="l" t="t" r="r" b="b"/>
              <a:pathLst>
                <a:path w="1875584" h="3233808">
                  <a:moveTo>
                    <a:pt x="0" y="0"/>
                  </a:moveTo>
                  <a:lnTo>
                    <a:pt x="1875585" y="0"/>
                  </a:lnTo>
                  <a:lnTo>
                    <a:pt x="1875585" y="3233807"/>
                  </a:lnTo>
                  <a:lnTo>
                    <a:pt x="0" y="3233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15086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780167" flipH="1" flipV="1">
              <a:off x="339755" y="169543"/>
              <a:ext cx="1875584" cy="3233808"/>
            </a:xfrm>
            <a:custGeom>
              <a:avLst/>
              <a:gdLst/>
              <a:ahLst/>
              <a:cxnLst/>
              <a:rect l="l" t="t" r="r" b="b"/>
              <a:pathLst>
                <a:path w="1875584" h="3233808">
                  <a:moveTo>
                    <a:pt x="1875585" y="3233808"/>
                  </a:moveTo>
                  <a:lnTo>
                    <a:pt x="0" y="3233808"/>
                  </a:lnTo>
                  <a:lnTo>
                    <a:pt x="0" y="0"/>
                  </a:lnTo>
                  <a:lnTo>
                    <a:pt x="1875585" y="0"/>
                  </a:lnTo>
                  <a:lnTo>
                    <a:pt x="1875585" y="3233808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15086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436112" y="88900"/>
              <a:ext cx="1705539" cy="2186589"/>
            </a:xfrm>
            <a:custGeom>
              <a:avLst/>
              <a:gdLst/>
              <a:ahLst/>
              <a:cxnLst/>
              <a:rect l="l" t="t" r="r" b="b"/>
              <a:pathLst>
                <a:path w="1705539" h="2186589">
                  <a:moveTo>
                    <a:pt x="0" y="0"/>
                  </a:moveTo>
                  <a:lnTo>
                    <a:pt x="1705539" y="0"/>
                  </a:lnTo>
                  <a:lnTo>
                    <a:pt x="1705539" y="2186589"/>
                  </a:lnTo>
                  <a:lnTo>
                    <a:pt x="0" y="2186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958338" y="1526786"/>
              <a:ext cx="579365" cy="519321"/>
            </a:xfrm>
            <a:custGeom>
              <a:avLst/>
              <a:gdLst/>
              <a:ahLst/>
              <a:cxnLst/>
              <a:rect l="l" t="t" r="r" b="b"/>
              <a:pathLst>
                <a:path w="579365" h="519321">
                  <a:moveTo>
                    <a:pt x="0" y="0"/>
                  </a:moveTo>
                  <a:lnTo>
                    <a:pt x="579365" y="0"/>
                  </a:lnTo>
                  <a:lnTo>
                    <a:pt x="579365" y="519322"/>
                  </a:lnTo>
                  <a:lnTo>
                    <a:pt x="0" y="519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090861" y="1526786"/>
              <a:ext cx="579365" cy="519321"/>
            </a:xfrm>
            <a:custGeom>
              <a:avLst/>
              <a:gdLst/>
              <a:ahLst/>
              <a:cxnLst/>
              <a:rect l="l" t="t" r="r" b="b"/>
              <a:pathLst>
                <a:path w="579365" h="519321">
                  <a:moveTo>
                    <a:pt x="0" y="0"/>
                  </a:moveTo>
                  <a:lnTo>
                    <a:pt x="579364" y="0"/>
                  </a:lnTo>
                  <a:lnTo>
                    <a:pt x="579364" y="519322"/>
                  </a:lnTo>
                  <a:lnTo>
                    <a:pt x="0" y="519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1174978">
            <a:off x="10934275" y="6408573"/>
            <a:ext cx="446229" cy="423512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0" y="0"/>
                </a:moveTo>
                <a:lnTo>
                  <a:pt x="446229" y="0"/>
                </a:lnTo>
                <a:lnTo>
                  <a:pt x="446229" y="423512"/>
                </a:lnTo>
                <a:lnTo>
                  <a:pt x="0" y="4235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790328">
            <a:off x="5823724" y="8785845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346838">
            <a:off x="15058125" y="1427354"/>
            <a:ext cx="332125" cy="337650"/>
          </a:xfrm>
          <a:custGeom>
            <a:avLst/>
            <a:gdLst/>
            <a:ahLst/>
            <a:cxnLst/>
            <a:rect l="l" t="t" r="r" b="b"/>
            <a:pathLst>
              <a:path w="332125" h="337650">
                <a:moveTo>
                  <a:pt x="0" y="0"/>
                </a:moveTo>
                <a:lnTo>
                  <a:pt x="332125" y="0"/>
                </a:lnTo>
                <a:lnTo>
                  <a:pt x="332125" y="337649"/>
                </a:lnTo>
                <a:lnTo>
                  <a:pt x="0" y="3376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8700" y="6812365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6"/>
                </a:lnTo>
                <a:lnTo>
                  <a:pt x="0" y="5385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8693">
            <a:off x="16665401" y="3427736"/>
            <a:ext cx="140870" cy="1210598"/>
          </a:xfrm>
          <a:custGeom>
            <a:avLst/>
            <a:gdLst/>
            <a:ahLst/>
            <a:cxnLst/>
            <a:rect l="l" t="t" r="r" b="b"/>
            <a:pathLst>
              <a:path w="140870" h="1210598">
                <a:moveTo>
                  <a:pt x="0" y="0"/>
                </a:moveTo>
                <a:lnTo>
                  <a:pt x="140870" y="0"/>
                </a:lnTo>
                <a:lnTo>
                  <a:pt x="140870" y="1210598"/>
                </a:lnTo>
                <a:lnTo>
                  <a:pt x="0" y="121059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75A5D567-2023-2C8E-8A37-96AED2AF954F}"/>
              </a:ext>
            </a:extLst>
          </p:cNvPr>
          <p:cNvSpPr txBox="1"/>
          <p:nvPr/>
        </p:nvSpPr>
        <p:spPr>
          <a:xfrm>
            <a:off x="1898430" y="1411498"/>
            <a:ext cx="13114711" cy="4780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spc="549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 TRỌNG CẢM ƠN SỰ QUAN TÂM THEO DÕI CỦA CÁC EM </a:t>
            </a: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6321138-B81C-5197-92D3-40F124E713A2}"/>
              </a:ext>
            </a:extLst>
          </p:cNvPr>
          <p:cNvSpPr/>
          <p:nvPr/>
        </p:nvSpPr>
        <p:spPr>
          <a:xfrm rot="-10800000" flipH="1" flipV="1">
            <a:off x="0" y="7466280"/>
            <a:ext cx="6817819" cy="2820720"/>
          </a:xfrm>
          <a:custGeom>
            <a:avLst/>
            <a:gdLst/>
            <a:ahLst/>
            <a:cxnLst/>
            <a:rect l="l" t="t" r="r" b="b"/>
            <a:pathLst>
              <a:path w="13452666" h="13305910">
                <a:moveTo>
                  <a:pt x="0" y="13305910"/>
                </a:moveTo>
                <a:lnTo>
                  <a:pt x="13452666" y="13305910"/>
                </a:lnTo>
                <a:lnTo>
                  <a:pt x="13452666" y="0"/>
                </a:lnTo>
                <a:lnTo>
                  <a:pt x="0" y="0"/>
                </a:lnTo>
                <a:lnTo>
                  <a:pt x="0" y="1330591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058" b="-277756"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2970F970-27B8-C031-514E-D1BBB617331A}"/>
              </a:ext>
            </a:extLst>
          </p:cNvPr>
          <p:cNvGrpSpPr/>
          <p:nvPr/>
        </p:nvGrpSpPr>
        <p:grpSpPr>
          <a:xfrm flipH="1">
            <a:off x="1476337" y="5985122"/>
            <a:ext cx="3334046" cy="4244491"/>
            <a:chOff x="0" y="0"/>
            <a:chExt cx="5085052" cy="7759473"/>
          </a:xfrm>
        </p:grpSpPr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0B14B7EA-289F-5985-2B11-19214376605F}"/>
                </a:ext>
              </a:extLst>
            </p:cNvPr>
            <p:cNvSpPr/>
            <p:nvPr/>
          </p:nvSpPr>
          <p:spPr>
            <a:xfrm rot="-314194">
              <a:off x="168662" y="165304"/>
              <a:ext cx="3799339" cy="3869697"/>
            </a:xfrm>
            <a:custGeom>
              <a:avLst/>
              <a:gdLst/>
              <a:ahLst/>
              <a:cxnLst/>
              <a:rect l="l" t="t" r="r" b="b"/>
              <a:pathLst>
                <a:path w="3799339" h="3869697">
                  <a:moveTo>
                    <a:pt x="0" y="0"/>
                  </a:moveTo>
                  <a:lnTo>
                    <a:pt x="3799339" y="0"/>
                  </a:lnTo>
                  <a:lnTo>
                    <a:pt x="3799339" y="3869697"/>
                  </a:lnTo>
                  <a:lnTo>
                    <a:pt x="0" y="386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EFC30F6B-661F-35E1-AEB4-F1E9EC520092}"/>
                </a:ext>
              </a:extLst>
            </p:cNvPr>
            <p:cNvSpPr/>
            <p:nvPr/>
          </p:nvSpPr>
          <p:spPr>
            <a:xfrm rot="-1508095" flipH="1">
              <a:off x="1039068" y="4678069"/>
              <a:ext cx="2830045" cy="2603641"/>
            </a:xfrm>
            <a:custGeom>
              <a:avLst/>
              <a:gdLst/>
              <a:ahLst/>
              <a:cxnLst/>
              <a:rect l="l" t="t" r="r" b="b"/>
              <a:pathLst>
                <a:path w="2830045" h="2603641">
                  <a:moveTo>
                    <a:pt x="2830044" y="0"/>
                  </a:moveTo>
                  <a:lnTo>
                    <a:pt x="0" y="0"/>
                  </a:lnTo>
                  <a:lnTo>
                    <a:pt x="0" y="2603641"/>
                  </a:lnTo>
                  <a:lnTo>
                    <a:pt x="2830044" y="2603641"/>
                  </a:lnTo>
                  <a:lnTo>
                    <a:pt x="2830044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317E8116-704A-F1FE-6A34-EB9AD9B03387}"/>
                </a:ext>
              </a:extLst>
            </p:cNvPr>
            <p:cNvSpPr/>
            <p:nvPr/>
          </p:nvSpPr>
          <p:spPr>
            <a:xfrm rot="-392307">
              <a:off x="288910" y="1410032"/>
              <a:ext cx="4551788" cy="4551788"/>
            </a:xfrm>
            <a:custGeom>
              <a:avLst/>
              <a:gdLst/>
              <a:ahLst/>
              <a:cxnLst/>
              <a:rect l="l" t="t" r="r" b="b"/>
              <a:pathLst>
                <a:path w="4551788" h="4551788">
                  <a:moveTo>
                    <a:pt x="0" y="0"/>
                  </a:moveTo>
                  <a:lnTo>
                    <a:pt x="4551788" y="0"/>
                  </a:lnTo>
                  <a:lnTo>
                    <a:pt x="4551788" y="4551788"/>
                  </a:lnTo>
                  <a:lnTo>
                    <a:pt x="0" y="455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109F0B25-1EC3-B7C7-774B-2226D012A892}"/>
                </a:ext>
              </a:extLst>
            </p:cNvPr>
            <p:cNvSpPr/>
            <p:nvPr/>
          </p:nvSpPr>
          <p:spPr>
            <a:xfrm>
              <a:off x="1449135" y="1670719"/>
              <a:ext cx="1238392" cy="1474276"/>
            </a:xfrm>
            <a:custGeom>
              <a:avLst/>
              <a:gdLst/>
              <a:ahLst/>
              <a:cxnLst/>
              <a:rect l="l" t="t" r="r" b="b"/>
              <a:pathLst>
                <a:path w="1238392" h="1474276">
                  <a:moveTo>
                    <a:pt x="0" y="0"/>
                  </a:moveTo>
                  <a:lnTo>
                    <a:pt x="1238392" y="0"/>
                  </a:lnTo>
                  <a:lnTo>
                    <a:pt x="1238392" y="1474277"/>
                  </a:lnTo>
                  <a:lnTo>
                    <a:pt x="0" y="1474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4283502" y="6775372"/>
            <a:ext cx="4993092" cy="4965857"/>
            <a:chOff x="0" y="0"/>
            <a:chExt cx="6657456" cy="6621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57456" cy="6621142"/>
            </a:xfrm>
            <a:custGeom>
              <a:avLst/>
              <a:gdLst/>
              <a:ahLst/>
              <a:cxnLst/>
              <a:rect l="l" t="t" r="r" b="b"/>
              <a:pathLst>
                <a:path w="6657456" h="6621142">
                  <a:moveTo>
                    <a:pt x="0" y="0"/>
                  </a:moveTo>
                  <a:lnTo>
                    <a:pt x="6657456" y="0"/>
                  </a:lnTo>
                  <a:lnTo>
                    <a:pt x="6657456" y="6621142"/>
                  </a:lnTo>
                  <a:lnTo>
                    <a:pt x="0" y="6621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484492" y="1336723"/>
              <a:ext cx="2391226" cy="1973848"/>
            </a:xfrm>
            <a:custGeom>
              <a:avLst/>
              <a:gdLst/>
              <a:ahLst/>
              <a:cxnLst/>
              <a:rect l="l" t="t" r="r" b="b"/>
              <a:pathLst>
                <a:path w="2391226" h="1973848">
                  <a:moveTo>
                    <a:pt x="0" y="0"/>
                  </a:moveTo>
                  <a:lnTo>
                    <a:pt x="2391225" y="0"/>
                  </a:lnTo>
                  <a:lnTo>
                    <a:pt x="2391225" y="1973848"/>
                  </a:lnTo>
                  <a:lnTo>
                    <a:pt x="0" y="1973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521428" y="-2462745"/>
            <a:ext cx="5728855" cy="5935248"/>
            <a:chOff x="0" y="0"/>
            <a:chExt cx="7638473" cy="7913664"/>
          </a:xfrm>
        </p:grpSpPr>
        <p:sp>
          <p:nvSpPr>
            <p:cNvPr id="9" name="Freeform 9"/>
            <p:cNvSpPr/>
            <p:nvPr/>
          </p:nvSpPr>
          <p:spPr>
            <a:xfrm rot="-93204">
              <a:off x="1308363" y="3686431"/>
              <a:ext cx="5557279" cy="3819366"/>
            </a:xfrm>
            <a:custGeom>
              <a:avLst/>
              <a:gdLst/>
              <a:ahLst/>
              <a:cxnLst/>
              <a:rect l="l" t="t" r="r" b="b"/>
              <a:pathLst>
                <a:path w="5557279" h="3819366">
                  <a:moveTo>
                    <a:pt x="0" y="0"/>
                  </a:moveTo>
                  <a:lnTo>
                    <a:pt x="5557279" y="0"/>
                  </a:lnTo>
                  <a:lnTo>
                    <a:pt x="5557279" y="3819366"/>
                  </a:lnTo>
                  <a:lnTo>
                    <a:pt x="0" y="381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277082">
              <a:off x="739622" y="1459544"/>
              <a:ext cx="6159230" cy="4994575"/>
            </a:xfrm>
            <a:custGeom>
              <a:avLst/>
              <a:gdLst/>
              <a:ahLst/>
              <a:cxnLst/>
              <a:rect l="l" t="t" r="r" b="b"/>
              <a:pathLst>
                <a:path w="6159230" h="4994575">
                  <a:moveTo>
                    <a:pt x="0" y="0"/>
                  </a:moveTo>
                  <a:lnTo>
                    <a:pt x="6159230" y="0"/>
                  </a:lnTo>
                  <a:lnTo>
                    <a:pt x="6159230" y="4994576"/>
                  </a:lnTo>
                  <a:lnTo>
                    <a:pt x="0" y="4994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28139" flipH="1" flipV="1">
              <a:off x="3449057" y="4777940"/>
              <a:ext cx="1688947" cy="1111634"/>
            </a:xfrm>
            <a:custGeom>
              <a:avLst/>
              <a:gdLst/>
              <a:ahLst/>
              <a:cxnLst/>
              <a:rect l="l" t="t" r="r" b="b"/>
              <a:pathLst>
                <a:path w="1688947" h="1111634">
                  <a:moveTo>
                    <a:pt x="1688947" y="1111634"/>
                  </a:moveTo>
                  <a:lnTo>
                    <a:pt x="0" y="1111634"/>
                  </a:lnTo>
                  <a:lnTo>
                    <a:pt x="0" y="0"/>
                  </a:lnTo>
                  <a:lnTo>
                    <a:pt x="1688947" y="0"/>
                  </a:lnTo>
                  <a:lnTo>
                    <a:pt x="1688947" y="111163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1790328">
            <a:off x="16223652" y="2986729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0" y="0"/>
                </a:lnTo>
                <a:lnTo>
                  <a:pt x="627730" y="638174"/>
                </a:lnTo>
                <a:lnTo>
                  <a:pt x="0" y="6381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790328">
            <a:off x="4739466" y="8874986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0" y="0"/>
                </a:lnTo>
                <a:lnTo>
                  <a:pt x="394360" y="400922"/>
                </a:lnTo>
                <a:lnTo>
                  <a:pt x="0" y="4009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49705" y="7508656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24054" flipH="1">
            <a:off x="12013215" y="1136132"/>
            <a:ext cx="509612" cy="456798"/>
          </a:xfrm>
          <a:custGeom>
            <a:avLst/>
            <a:gdLst/>
            <a:ahLst/>
            <a:cxnLst/>
            <a:rect l="l" t="t" r="r" b="b"/>
            <a:pathLst>
              <a:path w="509612" h="456798">
                <a:moveTo>
                  <a:pt x="509612" y="0"/>
                </a:moveTo>
                <a:lnTo>
                  <a:pt x="0" y="0"/>
                </a:lnTo>
                <a:lnTo>
                  <a:pt x="0" y="456798"/>
                </a:lnTo>
                <a:lnTo>
                  <a:pt x="509612" y="456798"/>
                </a:lnTo>
                <a:lnTo>
                  <a:pt x="50961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47149AB5-BC37-B0B2-F09D-C9DD83830B11}"/>
              </a:ext>
            </a:extLst>
          </p:cNvPr>
          <p:cNvSpPr/>
          <p:nvPr/>
        </p:nvSpPr>
        <p:spPr>
          <a:xfrm flipV="1">
            <a:off x="77443" y="-453966"/>
            <a:ext cx="7939550" cy="7852937"/>
          </a:xfrm>
          <a:custGeom>
            <a:avLst/>
            <a:gdLst/>
            <a:ahLst/>
            <a:cxnLst/>
            <a:rect l="l" t="t" r="r" b="b"/>
            <a:pathLst>
              <a:path w="10718287" h="10601361">
                <a:moveTo>
                  <a:pt x="0" y="10601360"/>
                </a:moveTo>
                <a:lnTo>
                  <a:pt x="10718287" y="10601360"/>
                </a:lnTo>
                <a:lnTo>
                  <a:pt x="10718287" y="0"/>
                </a:lnTo>
                <a:lnTo>
                  <a:pt x="0" y="0"/>
                </a:lnTo>
                <a:lnTo>
                  <a:pt x="0" y="1060136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A19845-0C6F-D3B2-5A69-5B2105B8CD50}"/>
              </a:ext>
            </a:extLst>
          </p:cNvPr>
          <p:cNvSpPr txBox="1"/>
          <p:nvPr/>
        </p:nvSpPr>
        <p:spPr>
          <a:xfrm>
            <a:off x="4650835" y="2247900"/>
            <a:ext cx="8686800" cy="425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9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35 </a:t>
            </a:r>
          </a:p>
          <a:p>
            <a:pPr algn="ctr">
              <a:lnSpc>
                <a:spcPct val="150000"/>
              </a:lnSpc>
            </a:pPr>
            <a:r>
              <a:rPr lang="en-VN" sz="9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EF8C4714-42E1-5BAB-CC07-8FB53BA3E1CF}"/>
              </a:ext>
            </a:extLst>
          </p:cNvPr>
          <p:cNvGrpSpPr/>
          <p:nvPr/>
        </p:nvGrpSpPr>
        <p:grpSpPr>
          <a:xfrm>
            <a:off x="2343000" y="6184945"/>
            <a:ext cx="3276600" cy="4482528"/>
            <a:chOff x="0" y="0"/>
            <a:chExt cx="5905534" cy="8079020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4EE7F67-E697-73CF-BE40-7008CBAD2E8A}"/>
                </a:ext>
              </a:extLst>
            </p:cNvPr>
            <p:cNvSpPr/>
            <p:nvPr/>
          </p:nvSpPr>
          <p:spPr>
            <a:xfrm>
              <a:off x="584339" y="305632"/>
              <a:ext cx="4990855" cy="4990855"/>
            </a:xfrm>
            <a:custGeom>
              <a:avLst/>
              <a:gdLst/>
              <a:ahLst/>
              <a:cxnLst/>
              <a:rect l="l" t="t" r="r" b="b"/>
              <a:pathLst>
                <a:path w="4990855" h="4990855">
                  <a:moveTo>
                    <a:pt x="0" y="0"/>
                  </a:moveTo>
                  <a:lnTo>
                    <a:pt x="4990855" y="0"/>
                  </a:lnTo>
                  <a:lnTo>
                    <a:pt x="4990855" y="4990855"/>
                  </a:lnTo>
                  <a:lnTo>
                    <a:pt x="0" y="499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E2EA383-4619-C7CF-2446-6A7559F8C4F2}"/>
                </a:ext>
              </a:extLst>
            </p:cNvPr>
            <p:cNvSpPr/>
            <p:nvPr/>
          </p:nvSpPr>
          <p:spPr>
            <a:xfrm rot="4253603" flipH="1">
              <a:off x="984519" y="4319307"/>
              <a:ext cx="4190495" cy="2681917"/>
            </a:xfrm>
            <a:custGeom>
              <a:avLst/>
              <a:gdLst/>
              <a:ahLst/>
              <a:cxnLst/>
              <a:rect l="l" t="t" r="r" b="b"/>
              <a:pathLst>
                <a:path w="4190495" h="2681917">
                  <a:moveTo>
                    <a:pt x="4190496" y="0"/>
                  </a:moveTo>
                  <a:lnTo>
                    <a:pt x="0" y="0"/>
                  </a:lnTo>
                  <a:lnTo>
                    <a:pt x="0" y="2681917"/>
                  </a:lnTo>
                  <a:lnTo>
                    <a:pt x="4190496" y="2681917"/>
                  </a:lnTo>
                  <a:lnTo>
                    <a:pt x="4190496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15216FD7-5C03-CF78-6D99-2A9AE0473643}"/>
                </a:ext>
              </a:extLst>
            </p:cNvPr>
            <p:cNvSpPr/>
            <p:nvPr/>
          </p:nvSpPr>
          <p:spPr>
            <a:xfrm>
              <a:off x="0" y="2073995"/>
              <a:ext cx="5905534" cy="3586270"/>
            </a:xfrm>
            <a:custGeom>
              <a:avLst/>
              <a:gdLst/>
              <a:ahLst/>
              <a:cxnLst/>
              <a:rect l="l" t="t" r="r" b="b"/>
              <a:pathLst>
                <a:path w="5905534" h="3586270">
                  <a:moveTo>
                    <a:pt x="0" y="0"/>
                  </a:moveTo>
                  <a:lnTo>
                    <a:pt x="5905534" y="0"/>
                  </a:lnTo>
                  <a:lnTo>
                    <a:pt x="5905534" y="3586270"/>
                  </a:lnTo>
                  <a:lnTo>
                    <a:pt x="0" y="3586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09FED605-FA3F-4F9F-6AB1-DF2AC4E96B40}"/>
                </a:ext>
              </a:extLst>
            </p:cNvPr>
            <p:cNvSpPr/>
            <p:nvPr/>
          </p:nvSpPr>
          <p:spPr>
            <a:xfrm flipH="1">
              <a:off x="2107511" y="0"/>
              <a:ext cx="2111745" cy="2707365"/>
            </a:xfrm>
            <a:custGeom>
              <a:avLst/>
              <a:gdLst/>
              <a:ahLst/>
              <a:cxnLst/>
              <a:rect l="l" t="t" r="r" b="b"/>
              <a:pathLst>
                <a:path w="2111745" h="2707365">
                  <a:moveTo>
                    <a:pt x="2111745" y="0"/>
                  </a:moveTo>
                  <a:lnTo>
                    <a:pt x="0" y="0"/>
                  </a:lnTo>
                  <a:lnTo>
                    <a:pt x="0" y="2707365"/>
                  </a:lnTo>
                  <a:lnTo>
                    <a:pt x="2111745" y="2707365"/>
                  </a:lnTo>
                  <a:lnTo>
                    <a:pt x="2111745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56 0.11312 L 0.09158 0.15309 C 0.10555 0.16219 0.12656 0.16713 0.14852 0.16713 C 0.17352 0.16713 0.19357 0.16219 0.20755 0.15309 L 0.27456 0.11312 " pathEditMode="relative" rAng="0" ptsTypes="AAAAA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7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597066" y="6334912"/>
            <a:ext cx="4470984" cy="3636768"/>
            <a:chOff x="0" y="0"/>
            <a:chExt cx="5961313" cy="48490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93511" cy="4849024"/>
            </a:xfrm>
            <a:custGeom>
              <a:avLst/>
              <a:gdLst/>
              <a:ahLst/>
              <a:cxnLst/>
              <a:rect l="l" t="t" r="r" b="b"/>
              <a:pathLst>
                <a:path w="4893511" h="4849024">
                  <a:moveTo>
                    <a:pt x="0" y="0"/>
                  </a:moveTo>
                  <a:lnTo>
                    <a:pt x="4893511" y="0"/>
                  </a:lnTo>
                  <a:lnTo>
                    <a:pt x="4893511" y="4849024"/>
                  </a:lnTo>
                  <a:lnTo>
                    <a:pt x="0" y="4849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139763" y="892489"/>
              <a:ext cx="1821550" cy="2248678"/>
            </a:xfrm>
            <a:custGeom>
              <a:avLst/>
              <a:gdLst/>
              <a:ahLst/>
              <a:cxnLst/>
              <a:rect l="l" t="t" r="r" b="b"/>
              <a:pathLst>
                <a:path w="1821550" h="2248678">
                  <a:moveTo>
                    <a:pt x="0" y="0"/>
                  </a:moveTo>
                  <a:lnTo>
                    <a:pt x="1821550" y="0"/>
                  </a:lnTo>
                  <a:lnTo>
                    <a:pt x="1821550" y="2248677"/>
                  </a:lnTo>
                  <a:lnTo>
                    <a:pt x="0" y="2248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19910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503194" y="1182443"/>
              <a:ext cx="1887122" cy="1242069"/>
            </a:xfrm>
            <a:custGeom>
              <a:avLst/>
              <a:gdLst/>
              <a:ahLst/>
              <a:cxnLst/>
              <a:rect l="l" t="t" r="r" b="b"/>
              <a:pathLst>
                <a:path w="1887122" h="1242069">
                  <a:moveTo>
                    <a:pt x="0" y="0"/>
                  </a:moveTo>
                  <a:lnTo>
                    <a:pt x="1887122" y="0"/>
                  </a:lnTo>
                  <a:lnTo>
                    <a:pt x="1887122" y="1242069"/>
                  </a:lnTo>
                  <a:lnTo>
                    <a:pt x="0" y="1242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136373" y="6334912"/>
            <a:ext cx="4015253" cy="4174523"/>
            <a:chOff x="0" y="0"/>
            <a:chExt cx="5353671" cy="5566031"/>
          </a:xfrm>
        </p:grpSpPr>
        <p:sp>
          <p:nvSpPr>
            <p:cNvPr id="11" name="Freeform 11"/>
            <p:cNvSpPr/>
            <p:nvPr/>
          </p:nvSpPr>
          <p:spPr>
            <a:xfrm>
              <a:off x="0" y="212360"/>
              <a:ext cx="5353671" cy="5353671"/>
            </a:xfrm>
            <a:custGeom>
              <a:avLst/>
              <a:gdLst/>
              <a:ahLst/>
              <a:cxnLst/>
              <a:rect l="l" t="t" r="r" b="b"/>
              <a:pathLst>
                <a:path w="5353671" h="5353671">
                  <a:moveTo>
                    <a:pt x="0" y="0"/>
                  </a:moveTo>
                  <a:lnTo>
                    <a:pt x="5353671" y="0"/>
                  </a:lnTo>
                  <a:lnTo>
                    <a:pt x="5353671" y="5353671"/>
                  </a:lnTo>
                  <a:lnTo>
                    <a:pt x="0" y="5353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26065" y="0"/>
              <a:ext cx="1701540" cy="1290077"/>
            </a:xfrm>
            <a:custGeom>
              <a:avLst/>
              <a:gdLst/>
              <a:ahLst/>
              <a:cxnLst/>
              <a:rect l="l" t="t" r="r" b="b"/>
              <a:pathLst>
                <a:path w="1701540" h="1290077">
                  <a:moveTo>
                    <a:pt x="0" y="0"/>
                  </a:moveTo>
                  <a:lnTo>
                    <a:pt x="1701541" y="0"/>
                  </a:lnTo>
                  <a:lnTo>
                    <a:pt x="1701541" y="1290077"/>
                  </a:lnTo>
                  <a:lnTo>
                    <a:pt x="0" y="1290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2082123" y="6334912"/>
            <a:ext cx="5005732" cy="3493530"/>
            <a:chOff x="0" y="0"/>
            <a:chExt cx="6674309" cy="4658040"/>
          </a:xfrm>
        </p:grpSpPr>
        <p:sp>
          <p:nvSpPr>
            <p:cNvPr id="14" name="Freeform 14"/>
            <p:cNvSpPr/>
            <p:nvPr/>
          </p:nvSpPr>
          <p:spPr>
            <a:xfrm>
              <a:off x="0" y="536791"/>
              <a:ext cx="2787577" cy="2078566"/>
            </a:xfrm>
            <a:custGeom>
              <a:avLst/>
              <a:gdLst/>
              <a:ahLst/>
              <a:cxnLst/>
              <a:rect l="l" t="t" r="r" b="b"/>
              <a:pathLst>
                <a:path w="2787577" h="2078566">
                  <a:moveTo>
                    <a:pt x="0" y="0"/>
                  </a:moveTo>
                  <a:lnTo>
                    <a:pt x="2787577" y="0"/>
                  </a:lnTo>
                  <a:lnTo>
                    <a:pt x="2787577" y="2078566"/>
                  </a:lnTo>
                  <a:lnTo>
                    <a:pt x="0" y="2078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r="-84733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576659" y="97960"/>
              <a:ext cx="5097651" cy="4560080"/>
            </a:xfrm>
            <a:custGeom>
              <a:avLst/>
              <a:gdLst/>
              <a:ahLst/>
              <a:cxnLst/>
              <a:rect l="l" t="t" r="r" b="b"/>
              <a:pathLst>
                <a:path w="5097651" h="4560080">
                  <a:moveTo>
                    <a:pt x="0" y="0"/>
                  </a:moveTo>
                  <a:lnTo>
                    <a:pt x="5097650" y="0"/>
                  </a:lnTo>
                  <a:lnTo>
                    <a:pt x="5097650" y="4560080"/>
                  </a:lnTo>
                  <a:lnTo>
                    <a:pt x="0" y="4560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103514">
              <a:off x="2964562" y="24685"/>
              <a:ext cx="1655580" cy="1044521"/>
            </a:xfrm>
            <a:custGeom>
              <a:avLst/>
              <a:gdLst/>
              <a:ahLst/>
              <a:cxnLst/>
              <a:rect l="l" t="t" r="r" b="b"/>
              <a:pathLst>
                <a:path w="1655580" h="1044521">
                  <a:moveTo>
                    <a:pt x="0" y="0"/>
                  </a:moveTo>
                  <a:lnTo>
                    <a:pt x="1655580" y="0"/>
                  </a:lnTo>
                  <a:lnTo>
                    <a:pt x="1655580" y="1044521"/>
                  </a:lnTo>
                  <a:lnTo>
                    <a:pt x="0" y="1044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1790328">
              <a:off x="4965704" y="297684"/>
              <a:ext cx="470387" cy="478212"/>
            </a:xfrm>
            <a:custGeom>
              <a:avLst/>
              <a:gdLst/>
              <a:ahLst/>
              <a:cxnLst/>
              <a:rect l="l" t="t" r="r" b="b"/>
              <a:pathLst>
                <a:path w="470387" h="478212">
                  <a:moveTo>
                    <a:pt x="0" y="0"/>
                  </a:moveTo>
                  <a:lnTo>
                    <a:pt x="470387" y="0"/>
                  </a:lnTo>
                  <a:lnTo>
                    <a:pt x="470387" y="478213"/>
                  </a:lnTo>
                  <a:lnTo>
                    <a:pt x="0" y="478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AutoShape 18"/>
          <p:cNvSpPr/>
          <p:nvPr/>
        </p:nvSpPr>
        <p:spPr>
          <a:xfrm>
            <a:off x="0" y="8826042"/>
            <a:ext cx="18288000" cy="1460958"/>
          </a:xfrm>
          <a:prstGeom prst="rect">
            <a:avLst/>
          </a:prstGeom>
          <a:solidFill>
            <a:srgbClr val="FFF6F6"/>
          </a:solidFill>
        </p:spPr>
      </p:sp>
      <p:grpSp>
        <p:nvGrpSpPr>
          <p:cNvPr id="19" name="Group 19"/>
          <p:cNvGrpSpPr/>
          <p:nvPr/>
        </p:nvGrpSpPr>
        <p:grpSpPr>
          <a:xfrm>
            <a:off x="7136373" y="7894911"/>
            <a:ext cx="4015253" cy="1323493"/>
            <a:chOff x="0" y="0"/>
            <a:chExt cx="5353671" cy="1764657"/>
          </a:xfrm>
        </p:grpSpPr>
        <p:sp>
          <p:nvSpPr>
            <p:cNvPr id="20" name="Freeform 20"/>
            <p:cNvSpPr/>
            <p:nvPr/>
          </p:nvSpPr>
          <p:spPr>
            <a:xfrm>
              <a:off x="2580836" y="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0" y="0"/>
                  </a:moveTo>
                  <a:lnTo>
                    <a:pt x="2772835" y="0"/>
                  </a:lnTo>
                  <a:lnTo>
                    <a:pt x="2772835" y="1764657"/>
                  </a:lnTo>
                  <a:lnTo>
                    <a:pt x="0" y="1764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 l="-117199" t="-34478" b="-72777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flipH="1">
              <a:off x="0" y="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2772835" y="0"/>
                  </a:moveTo>
                  <a:lnTo>
                    <a:pt x="0" y="0"/>
                  </a:lnTo>
                  <a:lnTo>
                    <a:pt x="0" y="1764657"/>
                  </a:lnTo>
                  <a:lnTo>
                    <a:pt x="2772835" y="1764657"/>
                  </a:lnTo>
                  <a:lnTo>
                    <a:pt x="2772835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 l="-117199" t="-34478" b="-72777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1093435">
            <a:off x="1674974" y="8150525"/>
            <a:ext cx="1157279" cy="1682389"/>
          </a:xfrm>
          <a:custGeom>
            <a:avLst/>
            <a:gdLst/>
            <a:ahLst/>
            <a:cxnLst/>
            <a:rect l="l" t="t" r="r" b="b"/>
            <a:pathLst>
              <a:path w="1157279" h="1682389">
                <a:moveTo>
                  <a:pt x="0" y="0"/>
                </a:moveTo>
                <a:lnTo>
                  <a:pt x="1157279" y="0"/>
                </a:lnTo>
                <a:lnTo>
                  <a:pt x="1157279" y="1682389"/>
                </a:lnTo>
                <a:lnTo>
                  <a:pt x="0" y="168238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 t="-24025" r="-162343"/>
            </a:stretch>
          </a:blipFill>
        </p:spPr>
      </p:sp>
      <p:sp>
        <p:nvSpPr>
          <p:cNvPr id="23" name="Freeform 23"/>
          <p:cNvSpPr/>
          <p:nvPr/>
        </p:nvSpPr>
        <p:spPr>
          <a:xfrm rot="-277836">
            <a:off x="15369711" y="7682725"/>
            <a:ext cx="1552397" cy="1939625"/>
          </a:xfrm>
          <a:custGeom>
            <a:avLst/>
            <a:gdLst/>
            <a:ahLst/>
            <a:cxnLst/>
            <a:rect l="l" t="t" r="r" b="b"/>
            <a:pathLst>
              <a:path w="1552397" h="1939625">
                <a:moveTo>
                  <a:pt x="0" y="0"/>
                </a:moveTo>
                <a:lnTo>
                  <a:pt x="1552398" y="0"/>
                </a:lnTo>
                <a:lnTo>
                  <a:pt x="1552398" y="1939625"/>
                </a:lnTo>
                <a:lnTo>
                  <a:pt x="0" y="19396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116779"/>
            </a:stretch>
          </a:blipFill>
        </p:spPr>
      </p:sp>
      <p:sp>
        <p:nvSpPr>
          <p:cNvPr id="24" name="Freeform 24"/>
          <p:cNvSpPr/>
          <p:nvPr/>
        </p:nvSpPr>
        <p:spPr>
          <a:xfrm rot="-4346838">
            <a:off x="17304284" y="2709362"/>
            <a:ext cx="332125" cy="337650"/>
          </a:xfrm>
          <a:custGeom>
            <a:avLst/>
            <a:gdLst/>
            <a:ahLst/>
            <a:cxnLst/>
            <a:rect l="l" t="t" r="r" b="b"/>
            <a:pathLst>
              <a:path w="332125" h="337650">
                <a:moveTo>
                  <a:pt x="0" y="0"/>
                </a:moveTo>
                <a:lnTo>
                  <a:pt x="332124" y="0"/>
                </a:lnTo>
                <a:lnTo>
                  <a:pt x="332124" y="337650"/>
                </a:lnTo>
                <a:lnTo>
                  <a:pt x="0" y="3376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074066">
            <a:off x="884078" y="5588827"/>
            <a:ext cx="490427" cy="498585"/>
          </a:xfrm>
          <a:custGeom>
            <a:avLst/>
            <a:gdLst/>
            <a:ahLst/>
            <a:cxnLst/>
            <a:rect l="l" t="t" r="r" b="b"/>
            <a:pathLst>
              <a:path w="490427" h="498585">
                <a:moveTo>
                  <a:pt x="0" y="0"/>
                </a:moveTo>
                <a:lnTo>
                  <a:pt x="490427" y="0"/>
                </a:lnTo>
                <a:lnTo>
                  <a:pt x="490427" y="498586"/>
                </a:lnTo>
                <a:lnTo>
                  <a:pt x="0" y="4985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522694" y="6564204"/>
            <a:ext cx="386675" cy="346602"/>
          </a:xfrm>
          <a:custGeom>
            <a:avLst/>
            <a:gdLst/>
            <a:ahLst/>
            <a:cxnLst/>
            <a:rect l="l" t="t" r="r" b="b"/>
            <a:pathLst>
              <a:path w="386675" h="346602">
                <a:moveTo>
                  <a:pt x="0" y="0"/>
                </a:moveTo>
                <a:lnTo>
                  <a:pt x="386675" y="0"/>
                </a:lnTo>
                <a:lnTo>
                  <a:pt x="386675" y="346602"/>
                </a:lnTo>
                <a:lnTo>
                  <a:pt x="0" y="34660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174978">
            <a:off x="1523310" y="681858"/>
            <a:ext cx="318429" cy="302218"/>
          </a:xfrm>
          <a:custGeom>
            <a:avLst/>
            <a:gdLst/>
            <a:ahLst/>
            <a:cxnLst/>
            <a:rect l="l" t="t" r="r" b="b"/>
            <a:pathLst>
              <a:path w="318429" h="302218">
                <a:moveTo>
                  <a:pt x="0" y="0"/>
                </a:moveTo>
                <a:lnTo>
                  <a:pt x="318429" y="0"/>
                </a:lnTo>
                <a:lnTo>
                  <a:pt x="318429" y="302218"/>
                </a:lnTo>
                <a:lnTo>
                  <a:pt x="0" y="30221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7BECFA6B-B2C4-37E3-406E-F704A8AA04CD}"/>
              </a:ext>
            </a:extLst>
          </p:cNvPr>
          <p:cNvGrpSpPr/>
          <p:nvPr/>
        </p:nvGrpSpPr>
        <p:grpSpPr>
          <a:xfrm>
            <a:off x="2984255" y="502977"/>
            <a:ext cx="11950443" cy="5318715"/>
            <a:chOff x="0" y="0"/>
            <a:chExt cx="6863716" cy="3480194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C3676B26-9A87-DD76-C2B1-4D4B5AA402AA}"/>
                </a:ext>
              </a:extLst>
            </p:cNvPr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925C255-7EFF-D508-3306-DD343767D166}"/>
              </a:ext>
            </a:extLst>
          </p:cNvPr>
          <p:cNvSpPr txBox="1"/>
          <p:nvPr/>
        </p:nvSpPr>
        <p:spPr>
          <a:xfrm>
            <a:off x="3602512" y="3487185"/>
            <a:ext cx="112048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b="1" dirty="0">
                <a:latin typeface="Arial" panose="020B0604020202020204" pitchFamily="34" charset="0"/>
                <a:cs typeface="Arial" panose="020B0604020202020204" pitchFamily="34" charset="0"/>
              </a:rPr>
              <a:t>THỰC HÀNH – LUYỆN TẬP </a:t>
            </a:r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C9B65357-534E-E990-E0BB-46E32A8A6B10}"/>
              </a:ext>
            </a:extLst>
          </p:cNvPr>
          <p:cNvSpPr/>
          <p:nvPr/>
        </p:nvSpPr>
        <p:spPr>
          <a:xfrm>
            <a:off x="1605379" y="2573810"/>
            <a:ext cx="1378876" cy="2194476"/>
          </a:xfrm>
          <a:custGeom>
            <a:avLst/>
            <a:gdLst/>
            <a:ahLst/>
            <a:cxnLst/>
            <a:rect l="l" t="t" r="r" b="b"/>
            <a:pathLst>
              <a:path w="2785335" h="1149584">
                <a:moveTo>
                  <a:pt x="0" y="0"/>
                </a:moveTo>
                <a:lnTo>
                  <a:pt x="2785335" y="0"/>
                </a:lnTo>
                <a:lnTo>
                  <a:pt x="2785335" y="1149584"/>
                </a:lnTo>
                <a:lnTo>
                  <a:pt x="0" y="1149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" r="-28560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63374A71-A301-7EBE-4720-AA1AB92A86E7}"/>
              </a:ext>
            </a:extLst>
          </p:cNvPr>
          <p:cNvSpPr/>
          <p:nvPr/>
        </p:nvSpPr>
        <p:spPr>
          <a:xfrm rot="4658280">
            <a:off x="15398031" y="1406836"/>
            <a:ext cx="1431235" cy="2360976"/>
          </a:xfrm>
          <a:custGeom>
            <a:avLst/>
            <a:gdLst/>
            <a:ahLst/>
            <a:cxnLst/>
            <a:rect l="l" t="t" r="r" b="b"/>
            <a:pathLst>
              <a:path w="2083942" h="2122534">
                <a:moveTo>
                  <a:pt x="0" y="0"/>
                </a:moveTo>
                <a:lnTo>
                  <a:pt x="2083942" y="0"/>
                </a:lnTo>
                <a:lnTo>
                  <a:pt x="2083942" y="2122533"/>
                </a:lnTo>
                <a:lnTo>
                  <a:pt x="0" y="212253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 l="-11037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D28DB2E3-5158-25EE-A7D2-FCC1B1C2F1F7}"/>
              </a:ext>
            </a:extLst>
          </p:cNvPr>
          <p:cNvSpPr/>
          <p:nvPr/>
        </p:nvSpPr>
        <p:spPr>
          <a:xfrm>
            <a:off x="7136373" y="854928"/>
            <a:ext cx="3380610" cy="2632257"/>
          </a:xfrm>
          <a:custGeom>
            <a:avLst/>
            <a:gdLst/>
            <a:ahLst/>
            <a:cxnLst/>
            <a:rect l="l" t="t" r="r" b="b"/>
            <a:pathLst>
              <a:path w="1079550" h="1384039">
                <a:moveTo>
                  <a:pt x="0" y="0"/>
                </a:moveTo>
                <a:lnTo>
                  <a:pt x="1079551" y="0"/>
                </a:lnTo>
                <a:lnTo>
                  <a:pt x="1079551" y="1384040"/>
                </a:lnTo>
                <a:lnTo>
                  <a:pt x="0" y="138404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 b="-64654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D1041351-F3A2-CD1A-2868-79ED7980A5B9}"/>
              </a:ext>
            </a:extLst>
          </p:cNvPr>
          <p:cNvSpPr/>
          <p:nvPr/>
        </p:nvSpPr>
        <p:spPr>
          <a:xfrm>
            <a:off x="8313983" y="4674117"/>
            <a:ext cx="1660032" cy="967558"/>
          </a:xfrm>
          <a:custGeom>
            <a:avLst/>
            <a:gdLst/>
            <a:ahLst/>
            <a:cxnLst/>
            <a:rect l="l" t="t" r="r" b="b"/>
            <a:pathLst>
              <a:path w="1162593" h="1384039">
                <a:moveTo>
                  <a:pt x="0" y="0"/>
                </a:moveTo>
                <a:lnTo>
                  <a:pt x="1162593" y="0"/>
                </a:lnTo>
                <a:lnTo>
                  <a:pt x="1162593" y="1384040"/>
                </a:lnTo>
                <a:lnTo>
                  <a:pt x="0" y="138404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 t="-104249"/>
            </a:stretch>
          </a:blipFill>
        </p:spPr>
        <p:txBody>
          <a:bodyPr/>
          <a:lstStyle/>
          <a:p>
            <a:endParaRPr lang="en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3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50962" y="6435360"/>
            <a:ext cx="5020266" cy="4957933"/>
          </a:xfrm>
          <a:custGeom>
            <a:avLst/>
            <a:gdLst/>
            <a:ahLst/>
            <a:cxnLst/>
            <a:rect l="l" t="t" r="r" b="b"/>
            <a:pathLst>
              <a:path w="11125898" h="11004524">
                <a:moveTo>
                  <a:pt x="0" y="0"/>
                </a:moveTo>
                <a:lnTo>
                  <a:pt x="11125898" y="0"/>
                </a:lnTo>
                <a:lnTo>
                  <a:pt x="11125898" y="11004524"/>
                </a:lnTo>
                <a:lnTo>
                  <a:pt x="0" y="1100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4" name="Group 4"/>
          <p:cNvGrpSpPr/>
          <p:nvPr/>
        </p:nvGrpSpPr>
        <p:grpSpPr>
          <a:xfrm>
            <a:off x="609600" y="7347083"/>
            <a:ext cx="3181039" cy="2446541"/>
            <a:chOff x="0" y="0"/>
            <a:chExt cx="7322761" cy="5631945"/>
          </a:xfrm>
        </p:grpSpPr>
        <p:sp>
          <p:nvSpPr>
            <p:cNvPr id="5" name="Freeform 5"/>
            <p:cNvSpPr/>
            <p:nvPr/>
          </p:nvSpPr>
          <p:spPr>
            <a:xfrm>
              <a:off x="358099" y="0"/>
              <a:ext cx="5196083" cy="5196083"/>
            </a:xfrm>
            <a:custGeom>
              <a:avLst/>
              <a:gdLst/>
              <a:ahLst/>
              <a:cxnLst/>
              <a:rect l="l" t="t" r="r" b="b"/>
              <a:pathLst>
                <a:path w="5196083" h="5196083">
                  <a:moveTo>
                    <a:pt x="0" y="0"/>
                  </a:moveTo>
                  <a:lnTo>
                    <a:pt x="5196084" y="0"/>
                  </a:lnTo>
                  <a:lnTo>
                    <a:pt x="5196084" y="5196083"/>
                  </a:lnTo>
                  <a:lnTo>
                    <a:pt x="0" y="5196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3785604" y="728619"/>
              <a:ext cx="3537157" cy="2381361"/>
            </a:xfrm>
            <a:custGeom>
              <a:avLst/>
              <a:gdLst/>
              <a:ahLst/>
              <a:cxnLst/>
              <a:rect l="l" t="t" r="r" b="b"/>
              <a:pathLst>
                <a:path w="3537157" h="2381361">
                  <a:moveTo>
                    <a:pt x="3537157" y="0"/>
                  </a:moveTo>
                  <a:lnTo>
                    <a:pt x="0" y="0"/>
                  </a:lnTo>
                  <a:lnTo>
                    <a:pt x="0" y="2381360"/>
                  </a:lnTo>
                  <a:lnTo>
                    <a:pt x="3537157" y="2381360"/>
                  </a:lnTo>
                  <a:lnTo>
                    <a:pt x="353715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r="-66794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375105" flipH="1">
              <a:off x="2060814" y="2678878"/>
              <a:ext cx="4264075" cy="2729008"/>
            </a:xfrm>
            <a:custGeom>
              <a:avLst/>
              <a:gdLst/>
              <a:ahLst/>
              <a:cxnLst/>
              <a:rect l="l" t="t" r="r" b="b"/>
              <a:pathLst>
                <a:path w="4264075" h="2729008">
                  <a:moveTo>
                    <a:pt x="4264075" y="0"/>
                  </a:moveTo>
                  <a:lnTo>
                    <a:pt x="0" y="0"/>
                  </a:lnTo>
                  <a:lnTo>
                    <a:pt x="0" y="2729008"/>
                  </a:lnTo>
                  <a:lnTo>
                    <a:pt x="4264075" y="2729008"/>
                  </a:lnTo>
                  <a:lnTo>
                    <a:pt x="426407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0" y="2818866"/>
              <a:ext cx="1924902" cy="1872837"/>
            </a:xfrm>
            <a:custGeom>
              <a:avLst/>
              <a:gdLst/>
              <a:ahLst/>
              <a:cxnLst/>
              <a:rect l="l" t="t" r="r" b="b"/>
              <a:pathLst>
                <a:path w="1924902" h="1872837">
                  <a:moveTo>
                    <a:pt x="1924902" y="0"/>
                  </a:moveTo>
                  <a:lnTo>
                    <a:pt x="0" y="0"/>
                  </a:lnTo>
                  <a:lnTo>
                    <a:pt x="0" y="1872837"/>
                  </a:lnTo>
                  <a:lnTo>
                    <a:pt x="1924902" y="1872837"/>
                  </a:lnTo>
                  <a:lnTo>
                    <a:pt x="1924902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75629" t="-8522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78532">
              <a:off x="2144083" y="876628"/>
              <a:ext cx="1624116" cy="1142787"/>
            </a:xfrm>
            <a:custGeom>
              <a:avLst/>
              <a:gdLst/>
              <a:ahLst/>
              <a:cxnLst/>
              <a:rect l="l" t="t" r="r" b="b"/>
              <a:pathLst>
                <a:path w="1624116" h="1142787">
                  <a:moveTo>
                    <a:pt x="0" y="0"/>
                  </a:moveTo>
                  <a:lnTo>
                    <a:pt x="1624116" y="0"/>
                  </a:lnTo>
                  <a:lnTo>
                    <a:pt x="1624116" y="1142787"/>
                  </a:lnTo>
                  <a:lnTo>
                    <a:pt x="0" y="1142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1790328">
            <a:off x="9944282" y="8660819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0" y="0"/>
                </a:lnTo>
                <a:lnTo>
                  <a:pt x="498720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797201">
            <a:off x="14571226" y="1557077"/>
            <a:ext cx="245996" cy="250088"/>
          </a:xfrm>
          <a:custGeom>
            <a:avLst/>
            <a:gdLst/>
            <a:ahLst/>
            <a:cxnLst/>
            <a:rect l="l" t="t" r="r" b="b"/>
            <a:pathLst>
              <a:path w="245996" h="250088">
                <a:moveTo>
                  <a:pt x="0" y="0"/>
                </a:moveTo>
                <a:lnTo>
                  <a:pt x="245996" y="0"/>
                </a:lnTo>
                <a:lnTo>
                  <a:pt x="245996" y="250088"/>
                </a:lnTo>
                <a:lnTo>
                  <a:pt x="0" y="250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77747" y="3847112"/>
            <a:ext cx="481942" cy="431995"/>
          </a:xfrm>
          <a:custGeom>
            <a:avLst/>
            <a:gdLst/>
            <a:ahLst/>
            <a:cxnLst/>
            <a:rect l="l" t="t" r="r" b="b"/>
            <a:pathLst>
              <a:path w="481942" h="431995">
                <a:moveTo>
                  <a:pt x="0" y="0"/>
                </a:moveTo>
                <a:lnTo>
                  <a:pt x="481942" y="0"/>
                </a:lnTo>
                <a:lnTo>
                  <a:pt x="481942" y="431995"/>
                </a:lnTo>
                <a:lnTo>
                  <a:pt x="0" y="4319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595541" flipV="1">
            <a:off x="943103" y="2099866"/>
            <a:ext cx="470128" cy="421405"/>
          </a:xfrm>
          <a:custGeom>
            <a:avLst/>
            <a:gdLst/>
            <a:ahLst/>
            <a:cxnLst/>
            <a:rect l="l" t="t" r="r" b="b"/>
            <a:pathLst>
              <a:path w="470128" h="421405">
                <a:moveTo>
                  <a:pt x="0" y="421405"/>
                </a:moveTo>
                <a:lnTo>
                  <a:pt x="470128" y="421405"/>
                </a:lnTo>
                <a:lnTo>
                  <a:pt x="470128" y="0"/>
                </a:lnTo>
                <a:lnTo>
                  <a:pt x="0" y="0"/>
                </a:lnTo>
                <a:lnTo>
                  <a:pt x="0" y="421405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65729">
            <a:off x="6951624" y="586278"/>
            <a:ext cx="403210" cy="382683"/>
          </a:xfrm>
          <a:custGeom>
            <a:avLst/>
            <a:gdLst/>
            <a:ahLst/>
            <a:cxnLst/>
            <a:rect l="l" t="t" r="r" b="b"/>
            <a:pathLst>
              <a:path w="403210" h="382683">
                <a:moveTo>
                  <a:pt x="0" y="0"/>
                </a:moveTo>
                <a:lnTo>
                  <a:pt x="403211" y="0"/>
                </a:lnTo>
                <a:lnTo>
                  <a:pt x="403211" y="382683"/>
                </a:lnTo>
                <a:lnTo>
                  <a:pt x="0" y="38268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7BD6D70F-E74E-46D9-E57F-F607A3966D8C}"/>
              </a:ext>
            </a:extLst>
          </p:cNvPr>
          <p:cNvSpPr txBox="1"/>
          <p:nvPr/>
        </p:nvSpPr>
        <p:spPr>
          <a:xfrm>
            <a:off x="959885" y="809574"/>
            <a:ext cx="6031157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 SGK – tr83 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50021C09-2507-F9E5-E3B1-320BF8735E0C}"/>
              </a:ext>
            </a:extLst>
          </p:cNvPr>
          <p:cNvSpPr txBox="1"/>
          <p:nvPr/>
        </p:nvSpPr>
        <p:spPr>
          <a:xfrm>
            <a:off x="3424772" y="1928941"/>
            <a:ext cx="12146050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4D6D33C-ED76-D8E2-4E02-C2BFCEC597AC}"/>
              </a:ext>
            </a:extLst>
          </p:cNvPr>
          <p:cNvSpPr/>
          <p:nvPr/>
        </p:nvSpPr>
        <p:spPr>
          <a:xfrm flipH="1">
            <a:off x="9525000" y="466738"/>
            <a:ext cx="8236910" cy="1242285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4000" dirty="0"/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16538CE8-8408-EA0C-2A64-F77C9D0239FE}"/>
              </a:ext>
            </a:extLst>
          </p:cNvPr>
          <p:cNvSpPr txBox="1"/>
          <p:nvPr/>
        </p:nvSpPr>
        <p:spPr>
          <a:xfrm>
            <a:off x="8839200" y="919462"/>
            <a:ext cx="8587481" cy="45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40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HOẠT ĐỘNG THEO NHÓM BÀN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B5B016-1001-5526-B177-107AA5BEE174}"/>
              </a:ext>
            </a:extLst>
          </p:cNvPr>
          <p:cNvGrpSpPr/>
          <p:nvPr/>
        </p:nvGrpSpPr>
        <p:grpSpPr>
          <a:xfrm>
            <a:off x="5910530" y="2927394"/>
            <a:ext cx="7279468" cy="1066800"/>
            <a:chOff x="6363987" y="4032538"/>
            <a:chExt cx="7279468" cy="1066800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E87EB41-F8E1-E56F-6EA0-D77D1B708BD6}"/>
                </a:ext>
              </a:extLst>
            </p:cNvPr>
            <p:cNvSpPr/>
            <p:nvPr/>
          </p:nvSpPr>
          <p:spPr>
            <a:xfrm flipH="1">
              <a:off x="6363987" y="4032538"/>
              <a:ext cx="7279468" cy="1066800"/>
            </a:xfrm>
            <a:custGeom>
              <a:avLst/>
              <a:gdLst/>
              <a:ahLst/>
              <a:cxnLst/>
              <a:rect l="l" t="t" r="r" b="b"/>
              <a:pathLst>
                <a:path w="6760735" h="1242285">
                  <a:moveTo>
                    <a:pt x="0" y="0"/>
                  </a:moveTo>
                  <a:lnTo>
                    <a:pt x="6760734" y="0"/>
                  </a:lnTo>
                  <a:lnTo>
                    <a:pt x="6760734" y="1242285"/>
                  </a:lnTo>
                  <a:lnTo>
                    <a:pt x="0" y="124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sz="4000" dirty="0"/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0027747D-7FAE-6998-B75B-BC413D722E27}"/>
                </a:ext>
              </a:extLst>
            </p:cNvPr>
            <p:cNvSpPr txBox="1"/>
            <p:nvPr/>
          </p:nvSpPr>
          <p:spPr>
            <a:xfrm>
              <a:off x="6363987" y="4182150"/>
              <a:ext cx="6974431" cy="6573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97"/>
                </a:lnSpc>
              </a:pPr>
              <a:r>
                <a: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 x ( 4 + 3 ) và 5 x 4 + 5 x 3</a:t>
              </a:r>
            </a:p>
          </p:txBody>
        </p:sp>
      </p:grpSp>
      <p:sp>
        <p:nvSpPr>
          <p:cNvPr id="28" name="TextBox 8">
            <a:extLst>
              <a:ext uri="{FF2B5EF4-FFF2-40B4-BE49-F238E27FC236}">
                <a16:creationId xmlns:a16="http://schemas.microsoft.com/office/drawing/2014/main" id="{B68BBE27-B379-0490-E535-8DFC344F0AF5}"/>
              </a:ext>
            </a:extLst>
          </p:cNvPr>
          <p:cNvSpPr txBox="1"/>
          <p:nvPr/>
        </p:nvSpPr>
        <p:spPr>
          <a:xfrm>
            <a:off x="5021710" y="5163312"/>
            <a:ext cx="4829493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Càch 1: 5</a:t>
            </a: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( 4 + 3 )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= 5 x 7 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= 35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F929E97-4F0C-2531-D61F-3B44C3F1EE2A}"/>
              </a:ext>
            </a:extLst>
          </p:cNvPr>
          <p:cNvSpPr txBox="1"/>
          <p:nvPr/>
        </p:nvSpPr>
        <p:spPr>
          <a:xfrm>
            <a:off x="11421024" y="5215171"/>
            <a:ext cx="4829493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2: 5 x 4 + 5 x 3</a:t>
            </a:r>
            <a:endParaRPr lang="en-VN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= 2</a:t>
            </a: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 + 15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= 35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6AABAE71-8F33-EAF4-1C35-B94E163BD8C6}"/>
              </a:ext>
            </a:extLst>
          </p:cNvPr>
          <p:cNvSpPr txBox="1"/>
          <p:nvPr/>
        </p:nvSpPr>
        <p:spPr>
          <a:xfrm>
            <a:off x="8222251" y="4182150"/>
            <a:ext cx="2551092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5A22FB-DD50-FEBE-300A-141E4BD8805C}"/>
              </a:ext>
            </a:extLst>
          </p:cNvPr>
          <p:cNvGrpSpPr/>
          <p:nvPr/>
        </p:nvGrpSpPr>
        <p:grpSpPr>
          <a:xfrm>
            <a:off x="5177601" y="8255496"/>
            <a:ext cx="8658170" cy="1066800"/>
            <a:chOff x="6852574" y="3812351"/>
            <a:chExt cx="7310394" cy="1066800"/>
          </a:xfrm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7CE2C9AB-E97F-6BF5-8EF0-B8AD359B5CA9}"/>
                </a:ext>
              </a:extLst>
            </p:cNvPr>
            <p:cNvSpPr/>
            <p:nvPr/>
          </p:nvSpPr>
          <p:spPr>
            <a:xfrm flipH="1">
              <a:off x="6883500" y="3812351"/>
              <a:ext cx="7279468" cy="1066800"/>
            </a:xfrm>
            <a:custGeom>
              <a:avLst/>
              <a:gdLst/>
              <a:ahLst/>
              <a:cxnLst/>
              <a:rect l="l" t="t" r="r" b="b"/>
              <a:pathLst>
                <a:path w="6760735" h="1242285">
                  <a:moveTo>
                    <a:pt x="0" y="0"/>
                  </a:moveTo>
                  <a:lnTo>
                    <a:pt x="6760734" y="0"/>
                  </a:lnTo>
                  <a:lnTo>
                    <a:pt x="6760734" y="1242285"/>
                  </a:lnTo>
                  <a:lnTo>
                    <a:pt x="0" y="124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sz="4000" dirty="0"/>
            </a:p>
          </p:txBody>
        </p: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EA165789-5726-BFA5-2B3D-64D2B747E211}"/>
                </a:ext>
              </a:extLst>
            </p:cNvPr>
            <p:cNvSpPr txBox="1"/>
            <p:nvPr/>
          </p:nvSpPr>
          <p:spPr>
            <a:xfrm>
              <a:off x="6852574" y="3975301"/>
              <a:ext cx="6974431" cy="6573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97"/>
                </a:lnSpc>
              </a:pPr>
              <a:r>
                <a: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Vậy 5 x ( 4 + 3 ) = 5 x 4 + 5 x 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0" grpId="0"/>
      <p:bldP spid="21" grpId="0" animBg="1"/>
      <p:bldP spid="22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790328">
            <a:off x="9205702" y="7458578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0" y="0"/>
                </a:lnTo>
                <a:lnTo>
                  <a:pt x="498720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1" name="Freeform 11"/>
          <p:cNvSpPr/>
          <p:nvPr/>
        </p:nvSpPr>
        <p:spPr>
          <a:xfrm rot="1797201">
            <a:off x="14571226" y="1557077"/>
            <a:ext cx="245996" cy="250088"/>
          </a:xfrm>
          <a:custGeom>
            <a:avLst/>
            <a:gdLst/>
            <a:ahLst/>
            <a:cxnLst/>
            <a:rect l="l" t="t" r="r" b="b"/>
            <a:pathLst>
              <a:path w="245996" h="250088">
                <a:moveTo>
                  <a:pt x="0" y="0"/>
                </a:moveTo>
                <a:lnTo>
                  <a:pt x="245996" y="0"/>
                </a:lnTo>
                <a:lnTo>
                  <a:pt x="245996" y="250088"/>
                </a:lnTo>
                <a:lnTo>
                  <a:pt x="0" y="250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77747" y="3847112"/>
            <a:ext cx="481942" cy="431995"/>
          </a:xfrm>
          <a:custGeom>
            <a:avLst/>
            <a:gdLst/>
            <a:ahLst/>
            <a:cxnLst/>
            <a:rect l="l" t="t" r="r" b="b"/>
            <a:pathLst>
              <a:path w="481942" h="431995">
                <a:moveTo>
                  <a:pt x="0" y="0"/>
                </a:moveTo>
                <a:lnTo>
                  <a:pt x="481942" y="0"/>
                </a:lnTo>
                <a:lnTo>
                  <a:pt x="481942" y="431995"/>
                </a:lnTo>
                <a:lnTo>
                  <a:pt x="0" y="4319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595541" flipV="1">
            <a:off x="943103" y="2099866"/>
            <a:ext cx="470128" cy="421405"/>
          </a:xfrm>
          <a:custGeom>
            <a:avLst/>
            <a:gdLst/>
            <a:ahLst/>
            <a:cxnLst/>
            <a:rect l="l" t="t" r="r" b="b"/>
            <a:pathLst>
              <a:path w="470128" h="421405">
                <a:moveTo>
                  <a:pt x="0" y="421405"/>
                </a:moveTo>
                <a:lnTo>
                  <a:pt x="470128" y="421405"/>
                </a:lnTo>
                <a:lnTo>
                  <a:pt x="470128" y="0"/>
                </a:lnTo>
                <a:lnTo>
                  <a:pt x="0" y="0"/>
                </a:lnTo>
                <a:lnTo>
                  <a:pt x="0" y="42140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65729">
            <a:off x="3046633" y="717017"/>
            <a:ext cx="403210" cy="382683"/>
          </a:xfrm>
          <a:custGeom>
            <a:avLst/>
            <a:gdLst/>
            <a:ahLst/>
            <a:cxnLst/>
            <a:rect l="l" t="t" r="r" b="b"/>
            <a:pathLst>
              <a:path w="403210" h="382683">
                <a:moveTo>
                  <a:pt x="0" y="0"/>
                </a:moveTo>
                <a:lnTo>
                  <a:pt x="403211" y="0"/>
                </a:lnTo>
                <a:lnTo>
                  <a:pt x="403211" y="382683"/>
                </a:lnTo>
                <a:lnTo>
                  <a:pt x="0" y="382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50021C09-2507-F9E5-E3B1-320BF8735E0C}"/>
              </a:ext>
            </a:extLst>
          </p:cNvPr>
          <p:cNvSpPr txBox="1"/>
          <p:nvPr/>
        </p:nvSpPr>
        <p:spPr>
          <a:xfrm>
            <a:off x="3505201" y="597168"/>
            <a:ext cx="12146050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4E87EB41-F8E1-E56F-6EA0-D77D1B708BD6}"/>
              </a:ext>
            </a:extLst>
          </p:cNvPr>
          <p:cNvSpPr/>
          <p:nvPr/>
        </p:nvSpPr>
        <p:spPr>
          <a:xfrm flipH="1">
            <a:off x="1981201" y="1902961"/>
            <a:ext cx="14639347" cy="2436390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w="6350">
            <a:noFill/>
          </a:ln>
        </p:spPr>
        <p:txBody>
          <a:bodyPr/>
          <a:lstStyle/>
          <a:p>
            <a:endParaRPr lang="en-VN" sz="4000" dirty="0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869B4798-E7B4-C016-F1CB-6C6DA4C44AC2}"/>
              </a:ext>
            </a:extLst>
          </p:cNvPr>
          <p:cNvSpPr txBox="1"/>
          <p:nvPr/>
        </p:nvSpPr>
        <p:spPr>
          <a:xfrm>
            <a:off x="2480221" y="2065284"/>
            <a:ext cx="13347012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90E465BA-3E0D-857E-5E08-6DBE85809462}"/>
              </a:ext>
            </a:extLst>
          </p:cNvPr>
          <p:cNvSpPr/>
          <p:nvPr/>
        </p:nvSpPr>
        <p:spPr>
          <a:xfrm>
            <a:off x="1824327" y="4540126"/>
            <a:ext cx="14639346" cy="2436390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w="6350">
            <a:noFill/>
          </a:ln>
        </p:spPr>
        <p:txBody>
          <a:bodyPr/>
          <a:lstStyle/>
          <a:p>
            <a:endParaRPr lang="en-VN" sz="4000" dirty="0"/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C3410B04-BB0B-9428-220A-79CC48E5EB81}"/>
              </a:ext>
            </a:extLst>
          </p:cNvPr>
          <p:cNvSpPr txBox="1"/>
          <p:nvPr/>
        </p:nvSpPr>
        <p:spPr>
          <a:xfrm>
            <a:off x="2627368" y="4741079"/>
            <a:ext cx="13347012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C6E20CF3-273A-AB35-FA91-B209A4D44FC7}"/>
              </a:ext>
            </a:extLst>
          </p:cNvPr>
          <p:cNvSpPr txBox="1"/>
          <p:nvPr/>
        </p:nvSpPr>
        <p:spPr>
          <a:xfrm>
            <a:off x="2507435" y="7433680"/>
            <a:ext cx="1905000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 dụ: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14">
            <a:extLst>
              <a:ext uri="{FF2B5EF4-FFF2-40B4-BE49-F238E27FC236}">
                <a16:creationId xmlns:a16="http://schemas.microsoft.com/office/drawing/2014/main" id="{BBDEEBF3-20CD-E4A0-F2EF-845912465EAA}"/>
              </a:ext>
            </a:extLst>
          </p:cNvPr>
          <p:cNvSpPr/>
          <p:nvPr/>
        </p:nvSpPr>
        <p:spPr>
          <a:xfrm rot="-1265729">
            <a:off x="917941" y="8749114"/>
            <a:ext cx="403210" cy="382683"/>
          </a:xfrm>
          <a:custGeom>
            <a:avLst/>
            <a:gdLst/>
            <a:ahLst/>
            <a:cxnLst/>
            <a:rect l="l" t="t" r="r" b="b"/>
            <a:pathLst>
              <a:path w="403210" h="382683">
                <a:moveTo>
                  <a:pt x="0" y="0"/>
                </a:moveTo>
                <a:lnTo>
                  <a:pt x="403211" y="0"/>
                </a:lnTo>
                <a:lnTo>
                  <a:pt x="403211" y="382683"/>
                </a:lnTo>
                <a:lnTo>
                  <a:pt x="0" y="382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5E935C5E-7878-2099-8D96-52907065C9CB}"/>
              </a:ext>
            </a:extLst>
          </p:cNvPr>
          <p:cNvSpPr/>
          <p:nvPr/>
        </p:nvSpPr>
        <p:spPr>
          <a:xfrm rot="2595541" flipV="1">
            <a:off x="16315918" y="669655"/>
            <a:ext cx="470128" cy="421405"/>
          </a:xfrm>
          <a:custGeom>
            <a:avLst/>
            <a:gdLst/>
            <a:ahLst/>
            <a:cxnLst/>
            <a:rect l="l" t="t" r="r" b="b"/>
            <a:pathLst>
              <a:path w="470128" h="421405">
                <a:moveTo>
                  <a:pt x="0" y="421405"/>
                </a:moveTo>
                <a:lnTo>
                  <a:pt x="470128" y="421405"/>
                </a:lnTo>
                <a:lnTo>
                  <a:pt x="470128" y="0"/>
                </a:lnTo>
                <a:lnTo>
                  <a:pt x="0" y="0"/>
                </a:lnTo>
                <a:lnTo>
                  <a:pt x="0" y="42140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F2302303-1651-C7E0-F025-6229C027C9AC}"/>
              </a:ext>
            </a:extLst>
          </p:cNvPr>
          <p:cNvSpPr txBox="1"/>
          <p:nvPr/>
        </p:nvSpPr>
        <p:spPr>
          <a:xfrm>
            <a:off x="5057786" y="7260868"/>
            <a:ext cx="4162635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( 8 + 4 )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 25 x 8 + 25 x 4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 + 100 = 300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57917892-3677-EA15-13B8-80D7042DE65D}"/>
              </a:ext>
            </a:extLst>
          </p:cNvPr>
          <p:cNvSpPr txBox="1"/>
          <p:nvPr/>
        </p:nvSpPr>
        <p:spPr>
          <a:xfrm>
            <a:off x="10302643" y="7260868"/>
            <a:ext cx="4401279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( 12 + 8 ) x 5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12 x 5 + 8 x 5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60 + 40 = 100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24" grpId="0"/>
      <p:bldP spid="32" grpId="0" animBg="1"/>
      <p:bldP spid="33" grpId="0"/>
      <p:bldP spid="35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63608" y="4300368"/>
            <a:ext cx="5020266" cy="4957933"/>
          </a:xfrm>
          <a:custGeom>
            <a:avLst/>
            <a:gdLst/>
            <a:ahLst/>
            <a:cxnLst/>
            <a:rect l="l" t="t" r="r" b="b"/>
            <a:pathLst>
              <a:path w="11125898" h="11004524">
                <a:moveTo>
                  <a:pt x="0" y="0"/>
                </a:moveTo>
                <a:lnTo>
                  <a:pt x="11125898" y="0"/>
                </a:lnTo>
                <a:lnTo>
                  <a:pt x="11125898" y="11004524"/>
                </a:lnTo>
                <a:lnTo>
                  <a:pt x="0" y="1100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10" name="Freeform 10"/>
          <p:cNvSpPr/>
          <p:nvPr/>
        </p:nvSpPr>
        <p:spPr>
          <a:xfrm rot="-1790328">
            <a:off x="9944282" y="8660819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0" y="0"/>
                </a:lnTo>
                <a:lnTo>
                  <a:pt x="498720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797201">
            <a:off x="14571226" y="1557077"/>
            <a:ext cx="245996" cy="250088"/>
          </a:xfrm>
          <a:custGeom>
            <a:avLst/>
            <a:gdLst/>
            <a:ahLst/>
            <a:cxnLst/>
            <a:rect l="l" t="t" r="r" b="b"/>
            <a:pathLst>
              <a:path w="245996" h="250088">
                <a:moveTo>
                  <a:pt x="0" y="0"/>
                </a:moveTo>
                <a:lnTo>
                  <a:pt x="245996" y="0"/>
                </a:lnTo>
                <a:lnTo>
                  <a:pt x="245996" y="250088"/>
                </a:lnTo>
                <a:lnTo>
                  <a:pt x="0" y="250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77747" y="3847112"/>
            <a:ext cx="481942" cy="431995"/>
          </a:xfrm>
          <a:custGeom>
            <a:avLst/>
            <a:gdLst/>
            <a:ahLst/>
            <a:cxnLst/>
            <a:rect l="l" t="t" r="r" b="b"/>
            <a:pathLst>
              <a:path w="481942" h="431995">
                <a:moveTo>
                  <a:pt x="0" y="0"/>
                </a:moveTo>
                <a:lnTo>
                  <a:pt x="481942" y="0"/>
                </a:lnTo>
                <a:lnTo>
                  <a:pt x="481942" y="431995"/>
                </a:lnTo>
                <a:lnTo>
                  <a:pt x="0" y="4319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595541" flipV="1">
            <a:off x="943103" y="2099866"/>
            <a:ext cx="470128" cy="421405"/>
          </a:xfrm>
          <a:custGeom>
            <a:avLst/>
            <a:gdLst/>
            <a:ahLst/>
            <a:cxnLst/>
            <a:rect l="l" t="t" r="r" b="b"/>
            <a:pathLst>
              <a:path w="470128" h="421405">
                <a:moveTo>
                  <a:pt x="0" y="421405"/>
                </a:moveTo>
                <a:lnTo>
                  <a:pt x="470128" y="421405"/>
                </a:lnTo>
                <a:lnTo>
                  <a:pt x="470128" y="0"/>
                </a:lnTo>
                <a:lnTo>
                  <a:pt x="0" y="0"/>
                </a:lnTo>
                <a:lnTo>
                  <a:pt x="0" y="42140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65729">
            <a:off x="6951624" y="586278"/>
            <a:ext cx="403210" cy="382683"/>
          </a:xfrm>
          <a:custGeom>
            <a:avLst/>
            <a:gdLst/>
            <a:ahLst/>
            <a:cxnLst/>
            <a:rect l="l" t="t" r="r" b="b"/>
            <a:pathLst>
              <a:path w="403210" h="382683">
                <a:moveTo>
                  <a:pt x="0" y="0"/>
                </a:moveTo>
                <a:lnTo>
                  <a:pt x="403211" y="0"/>
                </a:lnTo>
                <a:lnTo>
                  <a:pt x="403211" y="382683"/>
                </a:lnTo>
                <a:lnTo>
                  <a:pt x="0" y="3826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0027747D-7FAE-6998-B75B-BC413D722E27}"/>
              </a:ext>
            </a:extLst>
          </p:cNvPr>
          <p:cNvSpPr txBox="1"/>
          <p:nvPr/>
        </p:nvSpPr>
        <p:spPr>
          <a:xfrm>
            <a:off x="4784696" y="1456985"/>
            <a:ext cx="3752592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 x ( 200 + 3 )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B68BBE27-B379-0490-E535-8DFC344F0AF5}"/>
              </a:ext>
            </a:extLst>
          </p:cNvPr>
          <p:cNvSpPr txBox="1"/>
          <p:nvPr/>
        </p:nvSpPr>
        <p:spPr>
          <a:xfrm>
            <a:off x="4599595" y="4063109"/>
            <a:ext cx="4676487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 x ( 200 + 3 )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32 x 200 + 32 x 3 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6 400 + 96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6 496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F929E97-4F0C-2531-D61F-3B44C3F1EE2A}"/>
              </a:ext>
            </a:extLst>
          </p:cNvPr>
          <p:cNvSpPr txBox="1"/>
          <p:nvPr/>
        </p:nvSpPr>
        <p:spPr>
          <a:xfrm>
            <a:off x="10554279" y="3997460"/>
            <a:ext cx="4191530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( 125 + 9 ) x 8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125 x 8 + 9 x 8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1 000 + 72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1 072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6AABAE71-8F33-EAF4-1C35-B94E163BD8C6}"/>
              </a:ext>
            </a:extLst>
          </p:cNvPr>
          <p:cNvSpPr txBox="1"/>
          <p:nvPr/>
        </p:nvSpPr>
        <p:spPr>
          <a:xfrm>
            <a:off x="8155433" y="2693157"/>
            <a:ext cx="2551092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BDBA2ECD-BF99-8021-9416-0F446323EF15}"/>
              </a:ext>
            </a:extLst>
          </p:cNvPr>
          <p:cNvSpPr txBox="1"/>
          <p:nvPr/>
        </p:nvSpPr>
        <p:spPr>
          <a:xfrm>
            <a:off x="7882471" y="454742"/>
            <a:ext cx="3230651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Tính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F0C1917-6F19-57F8-A9B7-54E4527F1110}"/>
              </a:ext>
            </a:extLst>
          </p:cNvPr>
          <p:cNvSpPr/>
          <p:nvPr/>
        </p:nvSpPr>
        <p:spPr>
          <a:xfrm>
            <a:off x="4599595" y="1397394"/>
            <a:ext cx="3940672" cy="798202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B0DDE314-0FBA-F125-E2B0-0A4D847F2D7E}"/>
              </a:ext>
            </a:extLst>
          </p:cNvPr>
          <p:cNvSpPr txBox="1"/>
          <p:nvPr/>
        </p:nvSpPr>
        <p:spPr>
          <a:xfrm>
            <a:off x="10728296" y="1456727"/>
            <a:ext cx="3396299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( 125 + 9 ) x 8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DF189A9-C667-3EDD-69E9-3D32F4146F3C}"/>
              </a:ext>
            </a:extLst>
          </p:cNvPr>
          <p:cNvSpPr/>
          <p:nvPr/>
        </p:nvSpPr>
        <p:spPr>
          <a:xfrm>
            <a:off x="10543195" y="1397136"/>
            <a:ext cx="3940672" cy="798202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AE78D793-3073-C0A1-765E-5F0C59ECD932}"/>
              </a:ext>
            </a:extLst>
          </p:cNvPr>
          <p:cNvSpPr/>
          <p:nvPr/>
        </p:nvSpPr>
        <p:spPr>
          <a:xfrm>
            <a:off x="13401645" y="6295667"/>
            <a:ext cx="5020266" cy="4957933"/>
          </a:xfrm>
          <a:custGeom>
            <a:avLst/>
            <a:gdLst/>
            <a:ahLst/>
            <a:cxnLst/>
            <a:rect l="l" t="t" r="r" b="b"/>
            <a:pathLst>
              <a:path w="11125898" h="11004524">
                <a:moveTo>
                  <a:pt x="0" y="0"/>
                </a:moveTo>
                <a:lnTo>
                  <a:pt x="11125898" y="0"/>
                </a:lnTo>
                <a:lnTo>
                  <a:pt x="11125898" y="11004524"/>
                </a:lnTo>
                <a:lnTo>
                  <a:pt x="0" y="1100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39" name="Group 12">
            <a:extLst>
              <a:ext uri="{FF2B5EF4-FFF2-40B4-BE49-F238E27FC236}">
                <a16:creationId xmlns:a16="http://schemas.microsoft.com/office/drawing/2014/main" id="{76B0A1D3-FA0F-4436-2234-345FB7292D51}"/>
              </a:ext>
            </a:extLst>
          </p:cNvPr>
          <p:cNvGrpSpPr/>
          <p:nvPr/>
        </p:nvGrpSpPr>
        <p:grpSpPr>
          <a:xfrm>
            <a:off x="13690834" y="6142996"/>
            <a:ext cx="4397825" cy="3327044"/>
            <a:chOff x="0" y="0"/>
            <a:chExt cx="7056039" cy="5338036"/>
          </a:xfrm>
        </p:grpSpPr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053F7D07-1C6C-FBB1-D444-17EA7C3E3D0F}"/>
                </a:ext>
              </a:extLst>
            </p:cNvPr>
            <p:cNvSpPr/>
            <p:nvPr/>
          </p:nvSpPr>
          <p:spPr>
            <a:xfrm rot="336786">
              <a:off x="1374715" y="3448318"/>
              <a:ext cx="3859212" cy="1705070"/>
            </a:xfrm>
            <a:custGeom>
              <a:avLst/>
              <a:gdLst/>
              <a:ahLst/>
              <a:cxnLst/>
              <a:rect l="l" t="t" r="r" b="b"/>
              <a:pathLst>
                <a:path w="3859212" h="1705070">
                  <a:moveTo>
                    <a:pt x="0" y="0"/>
                  </a:moveTo>
                  <a:lnTo>
                    <a:pt x="3859212" y="0"/>
                  </a:lnTo>
                  <a:lnTo>
                    <a:pt x="3859212" y="1705070"/>
                  </a:lnTo>
                  <a:lnTo>
                    <a:pt x="0" y="1705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BC94CC48-DCD7-B28C-8CAF-40768853353E}"/>
                </a:ext>
              </a:extLst>
            </p:cNvPr>
            <p:cNvSpPr/>
            <p:nvPr/>
          </p:nvSpPr>
          <p:spPr>
            <a:xfrm rot="336786">
              <a:off x="90498" y="894315"/>
              <a:ext cx="6875042" cy="2187513"/>
            </a:xfrm>
            <a:custGeom>
              <a:avLst/>
              <a:gdLst/>
              <a:ahLst/>
              <a:cxnLst/>
              <a:rect l="l" t="t" r="r" b="b"/>
              <a:pathLst>
                <a:path w="6875042" h="2187513">
                  <a:moveTo>
                    <a:pt x="0" y="0"/>
                  </a:moveTo>
                  <a:lnTo>
                    <a:pt x="6875043" y="0"/>
                  </a:lnTo>
                  <a:lnTo>
                    <a:pt x="6875043" y="2187513"/>
                  </a:lnTo>
                  <a:lnTo>
                    <a:pt x="0" y="2187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102A4977-F782-4A61-83BD-27F3FD457B4E}"/>
                </a:ext>
              </a:extLst>
            </p:cNvPr>
            <p:cNvSpPr/>
            <p:nvPr/>
          </p:nvSpPr>
          <p:spPr>
            <a:xfrm rot="336786">
              <a:off x="1330846" y="206364"/>
              <a:ext cx="4394346" cy="3563415"/>
            </a:xfrm>
            <a:custGeom>
              <a:avLst/>
              <a:gdLst/>
              <a:ahLst/>
              <a:cxnLst/>
              <a:rect l="l" t="t" r="r" b="b"/>
              <a:pathLst>
                <a:path w="4394346" h="3563415">
                  <a:moveTo>
                    <a:pt x="0" y="0"/>
                  </a:moveTo>
                  <a:lnTo>
                    <a:pt x="4394346" y="0"/>
                  </a:lnTo>
                  <a:lnTo>
                    <a:pt x="4394346" y="3563415"/>
                  </a:lnTo>
                  <a:lnTo>
                    <a:pt x="0" y="3563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4BD6321A-4A65-5A32-0C9C-7FAA7D32AEFD}"/>
                </a:ext>
              </a:extLst>
            </p:cNvPr>
            <p:cNvSpPr/>
            <p:nvPr/>
          </p:nvSpPr>
          <p:spPr>
            <a:xfrm rot="440294">
              <a:off x="2975351" y="634685"/>
              <a:ext cx="1209614" cy="1440016"/>
            </a:xfrm>
            <a:custGeom>
              <a:avLst/>
              <a:gdLst/>
              <a:ahLst/>
              <a:cxnLst/>
              <a:rect l="l" t="t" r="r" b="b"/>
              <a:pathLst>
                <a:path w="1209614" h="1440016">
                  <a:moveTo>
                    <a:pt x="0" y="0"/>
                  </a:moveTo>
                  <a:lnTo>
                    <a:pt x="1209614" y="0"/>
                  </a:lnTo>
                  <a:lnTo>
                    <a:pt x="1209614" y="1440017"/>
                  </a:lnTo>
                  <a:lnTo>
                    <a:pt x="0" y="1440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49631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23" grpId="0"/>
      <p:bldP spid="24" grpId="0" animBg="1"/>
      <p:bldP spid="31" grpId="0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24417" y="4747209"/>
            <a:ext cx="7541251" cy="7458982"/>
          </a:xfrm>
          <a:custGeom>
            <a:avLst/>
            <a:gdLst/>
            <a:ahLst/>
            <a:cxnLst/>
            <a:rect l="l" t="t" r="r" b="b"/>
            <a:pathLst>
              <a:path w="11125898" h="11004524">
                <a:moveTo>
                  <a:pt x="0" y="0"/>
                </a:moveTo>
                <a:lnTo>
                  <a:pt x="11125898" y="0"/>
                </a:lnTo>
                <a:lnTo>
                  <a:pt x="11125898" y="11004524"/>
                </a:lnTo>
                <a:lnTo>
                  <a:pt x="0" y="1100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6" name="Group 6"/>
          <p:cNvGrpSpPr/>
          <p:nvPr/>
        </p:nvGrpSpPr>
        <p:grpSpPr>
          <a:xfrm>
            <a:off x="14475839" y="6047209"/>
            <a:ext cx="4426910" cy="3773053"/>
            <a:chOff x="0" y="0"/>
            <a:chExt cx="7333690" cy="6250500"/>
          </a:xfrm>
        </p:grpSpPr>
        <p:sp>
          <p:nvSpPr>
            <p:cNvPr id="7" name="Freeform 7"/>
            <p:cNvSpPr/>
            <p:nvPr/>
          </p:nvSpPr>
          <p:spPr>
            <a:xfrm rot="-958670" flipH="1">
              <a:off x="1166958" y="2615822"/>
              <a:ext cx="3495346" cy="3215718"/>
            </a:xfrm>
            <a:custGeom>
              <a:avLst/>
              <a:gdLst/>
              <a:ahLst/>
              <a:cxnLst/>
              <a:rect l="l" t="t" r="r" b="b"/>
              <a:pathLst>
                <a:path w="3495346" h="3215718">
                  <a:moveTo>
                    <a:pt x="3495346" y="0"/>
                  </a:moveTo>
                  <a:lnTo>
                    <a:pt x="0" y="0"/>
                  </a:lnTo>
                  <a:lnTo>
                    <a:pt x="0" y="3215719"/>
                  </a:lnTo>
                  <a:lnTo>
                    <a:pt x="3495346" y="3215719"/>
                  </a:lnTo>
                  <a:lnTo>
                    <a:pt x="349534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52789">
              <a:off x="1372765" y="148819"/>
              <a:ext cx="4204549" cy="4166325"/>
            </a:xfrm>
            <a:custGeom>
              <a:avLst/>
              <a:gdLst/>
              <a:ahLst/>
              <a:cxnLst/>
              <a:rect l="l" t="t" r="r" b="b"/>
              <a:pathLst>
                <a:path w="4204549" h="4166325">
                  <a:moveTo>
                    <a:pt x="0" y="0"/>
                  </a:moveTo>
                  <a:lnTo>
                    <a:pt x="4204548" y="0"/>
                  </a:lnTo>
                  <a:lnTo>
                    <a:pt x="4204548" y="4166326"/>
                  </a:lnTo>
                  <a:lnTo>
                    <a:pt x="0" y="416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52789">
              <a:off x="2620273" y="1009755"/>
              <a:ext cx="1805684" cy="1139222"/>
            </a:xfrm>
            <a:custGeom>
              <a:avLst/>
              <a:gdLst/>
              <a:ahLst/>
              <a:cxnLst/>
              <a:rect l="l" t="t" r="r" b="b"/>
              <a:pathLst>
                <a:path w="1805684" h="1139222">
                  <a:moveTo>
                    <a:pt x="0" y="0"/>
                  </a:moveTo>
                  <a:lnTo>
                    <a:pt x="1805684" y="0"/>
                  </a:lnTo>
                  <a:lnTo>
                    <a:pt x="1805684" y="1139222"/>
                  </a:lnTo>
                  <a:lnTo>
                    <a:pt x="0" y="1139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1296535">
              <a:off x="4768926" y="417693"/>
              <a:ext cx="2149536" cy="2665243"/>
            </a:xfrm>
            <a:custGeom>
              <a:avLst/>
              <a:gdLst/>
              <a:ahLst/>
              <a:cxnLst/>
              <a:rect l="l" t="t" r="r" b="b"/>
              <a:pathLst>
                <a:path w="2149536" h="2665243">
                  <a:moveTo>
                    <a:pt x="0" y="0"/>
                  </a:moveTo>
                  <a:lnTo>
                    <a:pt x="2149536" y="0"/>
                  </a:lnTo>
                  <a:lnTo>
                    <a:pt x="2149536" y="2665243"/>
                  </a:lnTo>
                  <a:lnTo>
                    <a:pt x="0" y="2665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10057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949329" flipH="1">
              <a:off x="322622" y="487747"/>
              <a:ext cx="2149536" cy="2665243"/>
            </a:xfrm>
            <a:custGeom>
              <a:avLst/>
              <a:gdLst/>
              <a:ahLst/>
              <a:cxnLst/>
              <a:rect l="l" t="t" r="r" b="b"/>
              <a:pathLst>
                <a:path w="2149536" h="2665243">
                  <a:moveTo>
                    <a:pt x="2149537" y="0"/>
                  </a:moveTo>
                  <a:lnTo>
                    <a:pt x="0" y="0"/>
                  </a:lnTo>
                  <a:lnTo>
                    <a:pt x="0" y="2665243"/>
                  </a:lnTo>
                  <a:lnTo>
                    <a:pt x="2149537" y="2665243"/>
                  </a:lnTo>
                  <a:lnTo>
                    <a:pt x="2149537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100574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1790328">
            <a:off x="13051656" y="4149727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1" y="0"/>
                </a:lnTo>
                <a:lnTo>
                  <a:pt x="498721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8" name="Freeform 18"/>
          <p:cNvSpPr/>
          <p:nvPr/>
        </p:nvSpPr>
        <p:spPr>
          <a:xfrm rot="1797201">
            <a:off x="15171663" y="1040094"/>
            <a:ext cx="350447" cy="356277"/>
          </a:xfrm>
          <a:custGeom>
            <a:avLst/>
            <a:gdLst/>
            <a:ahLst/>
            <a:cxnLst/>
            <a:rect l="l" t="t" r="r" b="b"/>
            <a:pathLst>
              <a:path w="350447" h="356277">
                <a:moveTo>
                  <a:pt x="0" y="0"/>
                </a:moveTo>
                <a:lnTo>
                  <a:pt x="350447" y="0"/>
                </a:lnTo>
                <a:lnTo>
                  <a:pt x="350447" y="356277"/>
                </a:lnTo>
                <a:lnTo>
                  <a:pt x="0" y="3562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321916" y="3864721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03D7F709-9A17-EE74-7D12-3784105692FA}"/>
              </a:ext>
            </a:extLst>
          </p:cNvPr>
          <p:cNvSpPr txBox="1"/>
          <p:nvPr/>
        </p:nvSpPr>
        <p:spPr>
          <a:xfrm>
            <a:off x="959885" y="809574"/>
            <a:ext cx="6031157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2 SGK – tr83 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4AD0327C-B729-9B6E-BC5F-E35D6B5A70E6}"/>
              </a:ext>
            </a:extLst>
          </p:cNvPr>
          <p:cNvSpPr/>
          <p:nvPr/>
        </p:nvSpPr>
        <p:spPr>
          <a:xfrm flipH="1">
            <a:off x="9525000" y="466738"/>
            <a:ext cx="8236910" cy="1242285"/>
          </a:xfrm>
          <a:custGeom>
            <a:avLst/>
            <a:gdLst/>
            <a:ahLst/>
            <a:cxnLst/>
            <a:rect l="l" t="t" r="r" b="b"/>
            <a:pathLst>
              <a:path w="6760735" h="1242285">
                <a:moveTo>
                  <a:pt x="0" y="0"/>
                </a:moveTo>
                <a:lnTo>
                  <a:pt x="6760734" y="0"/>
                </a:lnTo>
                <a:lnTo>
                  <a:pt x="6760734" y="1242285"/>
                </a:lnTo>
                <a:lnTo>
                  <a:pt x="0" y="12422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4000" dirty="0"/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05FEAE3C-2BD2-55FA-EEE4-83C49B0BB614}"/>
              </a:ext>
            </a:extLst>
          </p:cNvPr>
          <p:cNvSpPr txBox="1"/>
          <p:nvPr/>
        </p:nvSpPr>
        <p:spPr>
          <a:xfrm>
            <a:off x="8839200" y="919462"/>
            <a:ext cx="8587481" cy="45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4000" b="1" dirty="0">
                <a:solidFill>
                  <a:srgbClr val="EC95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HOẠT ĐỘNG THEO NHÓM BÀN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EB355D5B-F754-6F87-DD52-1D2D18122BC3}"/>
              </a:ext>
            </a:extLst>
          </p:cNvPr>
          <p:cNvSpPr txBox="1"/>
          <p:nvPr/>
        </p:nvSpPr>
        <p:spPr>
          <a:xfrm>
            <a:off x="3062086" y="1968610"/>
            <a:ext cx="12146050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FE9B52-3858-D325-0B4D-EFBBD24E035B}"/>
              </a:ext>
            </a:extLst>
          </p:cNvPr>
          <p:cNvGrpSpPr/>
          <p:nvPr/>
        </p:nvGrpSpPr>
        <p:grpSpPr>
          <a:xfrm>
            <a:off x="5547844" y="2967063"/>
            <a:ext cx="7279468" cy="1066800"/>
            <a:chOff x="6363987" y="4032538"/>
            <a:chExt cx="7279468" cy="1066800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C006EA3-5762-0627-DB2D-6F93B3E1A220}"/>
                </a:ext>
              </a:extLst>
            </p:cNvPr>
            <p:cNvSpPr/>
            <p:nvPr/>
          </p:nvSpPr>
          <p:spPr>
            <a:xfrm flipH="1">
              <a:off x="6363987" y="4032538"/>
              <a:ext cx="7279468" cy="1066800"/>
            </a:xfrm>
            <a:custGeom>
              <a:avLst/>
              <a:gdLst/>
              <a:ahLst/>
              <a:cxnLst/>
              <a:rect l="l" t="t" r="r" b="b"/>
              <a:pathLst>
                <a:path w="6760735" h="1242285">
                  <a:moveTo>
                    <a:pt x="0" y="0"/>
                  </a:moveTo>
                  <a:lnTo>
                    <a:pt x="6760734" y="0"/>
                  </a:lnTo>
                  <a:lnTo>
                    <a:pt x="6760734" y="1242285"/>
                  </a:lnTo>
                  <a:lnTo>
                    <a:pt x="0" y="124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sz="4000" dirty="0"/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896ECAD2-217B-127B-1B05-07CF554DF174}"/>
                </a:ext>
              </a:extLst>
            </p:cNvPr>
            <p:cNvSpPr txBox="1"/>
            <p:nvPr/>
          </p:nvSpPr>
          <p:spPr>
            <a:xfrm>
              <a:off x="6363987" y="4182150"/>
              <a:ext cx="6974431" cy="6573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97"/>
                </a:lnSpc>
              </a:pPr>
              <a:r>
                <a: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 x ( 7 – 5 ) và 6 x 7 – 6 x 5</a:t>
              </a:r>
            </a:p>
          </p:txBody>
        </p:sp>
      </p:grpSp>
      <p:sp>
        <p:nvSpPr>
          <p:cNvPr id="27" name="TextBox 8">
            <a:extLst>
              <a:ext uri="{FF2B5EF4-FFF2-40B4-BE49-F238E27FC236}">
                <a16:creationId xmlns:a16="http://schemas.microsoft.com/office/drawing/2014/main" id="{85732155-65B2-A1BD-2BEE-A9C1E5C30FCF}"/>
              </a:ext>
            </a:extLst>
          </p:cNvPr>
          <p:cNvSpPr txBox="1"/>
          <p:nvPr/>
        </p:nvSpPr>
        <p:spPr>
          <a:xfrm>
            <a:off x="3694370" y="5289668"/>
            <a:ext cx="4996302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1: 6 x ( 7 – 5 ) 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= 6 x 2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= 12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372B29C4-E1F5-0973-27C5-54653B4F6684}"/>
              </a:ext>
            </a:extLst>
          </p:cNvPr>
          <p:cNvSpPr txBox="1"/>
          <p:nvPr/>
        </p:nvSpPr>
        <p:spPr>
          <a:xfrm>
            <a:off x="8956408" y="5277475"/>
            <a:ext cx="4996302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2: 6 x 7 – 6 x 5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= 42 – 30 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= 12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CA021BD6-D990-FD3F-9D25-DD056E78049B}"/>
              </a:ext>
            </a:extLst>
          </p:cNvPr>
          <p:cNvSpPr txBox="1"/>
          <p:nvPr/>
        </p:nvSpPr>
        <p:spPr>
          <a:xfrm>
            <a:off x="7859565" y="4221819"/>
            <a:ext cx="2551092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7D8DE0-CA61-F490-A937-64C2C7B60B1A}"/>
              </a:ext>
            </a:extLst>
          </p:cNvPr>
          <p:cNvGrpSpPr/>
          <p:nvPr/>
        </p:nvGrpSpPr>
        <p:grpSpPr>
          <a:xfrm>
            <a:off x="4510115" y="8643607"/>
            <a:ext cx="8658170" cy="1066800"/>
            <a:chOff x="6852574" y="3812351"/>
            <a:chExt cx="7310394" cy="1066800"/>
          </a:xfrm>
        </p:grpSpPr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17820203-D455-34D6-6434-C8E4C7093EA0}"/>
                </a:ext>
              </a:extLst>
            </p:cNvPr>
            <p:cNvSpPr/>
            <p:nvPr/>
          </p:nvSpPr>
          <p:spPr>
            <a:xfrm flipH="1">
              <a:off x="6883500" y="3812351"/>
              <a:ext cx="7279468" cy="1066800"/>
            </a:xfrm>
            <a:custGeom>
              <a:avLst/>
              <a:gdLst/>
              <a:ahLst/>
              <a:cxnLst/>
              <a:rect l="l" t="t" r="r" b="b"/>
              <a:pathLst>
                <a:path w="6760735" h="1242285">
                  <a:moveTo>
                    <a:pt x="0" y="0"/>
                  </a:moveTo>
                  <a:lnTo>
                    <a:pt x="6760734" y="0"/>
                  </a:lnTo>
                  <a:lnTo>
                    <a:pt x="6760734" y="1242285"/>
                  </a:lnTo>
                  <a:lnTo>
                    <a:pt x="0" y="124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 sz="4000" dirty="0"/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FC674013-2D98-BBDE-5DF5-460B9BAA9CDF}"/>
                </a:ext>
              </a:extLst>
            </p:cNvPr>
            <p:cNvSpPr txBox="1"/>
            <p:nvPr/>
          </p:nvSpPr>
          <p:spPr>
            <a:xfrm>
              <a:off x="6852574" y="3975301"/>
              <a:ext cx="6974431" cy="6573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97"/>
                </a:lnSpc>
              </a:pPr>
              <a:r>
                <a: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Vậy 6 x ( 7 – 5 ) = 6 x 7 – 6 x 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A83BCE-4919-A5F4-97F4-033FD8076093}"/>
              </a:ext>
            </a:extLst>
          </p:cNvPr>
          <p:cNvGrpSpPr/>
          <p:nvPr/>
        </p:nvGrpSpPr>
        <p:grpSpPr>
          <a:xfrm>
            <a:off x="-212031" y="3116675"/>
            <a:ext cx="3141105" cy="6310917"/>
            <a:chOff x="-212031" y="3116675"/>
            <a:chExt cx="3141105" cy="6310917"/>
          </a:xfrm>
        </p:grpSpPr>
        <p:sp>
          <p:nvSpPr>
            <p:cNvPr id="33" name="Freeform 2">
              <a:extLst>
                <a:ext uri="{FF2B5EF4-FFF2-40B4-BE49-F238E27FC236}">
                  <a16:creationId xmlns:a16="http://schemas.microsoft.com/office/drawing/2014/main" id="{BDF0DE14-78E7-C61C-BA55-4C29CCA57D71}"/>
                </a:ext>
              </a:extLst>
            </p:cNvPr>
            <p:cNvSpPr/>
            <p:nvPr/>
          </p:nvSpPr>
          <p:spPr>
            <a:xfrm>
              <a:off x="-212031" y="3116675"/>
              <a:ext cx="3141105" cy="6310917"/>
            </a:xfrm>
            <a:custGeom>
              <a:avLst/>
              <a:gdLst/>
              <a:ahLst/>
              <a:cxnLst/>
              <a:rect l="l" t="t" r="r" b="b"/>
              <a:pathLst>
                <a:path w="11125898" h="11004524">
                  <a:moveTo>
                    <a:pt x="0" y="0"/>
                  </a:moveTo>
                  <a:lnTo>
                    <a:pt x="11125898" y="0"/>
                  </a:lnTo>
                  <a:lnTo>
                    <a:pt x="11125898" y="11004524"/>
                  </a:lnTo>
                  <a:lnTo>
                    <a:pt x="0" y="11004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03130"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D6C7FDAD-9793-8270-54F9-CB350D16FB66}"/>
                </a:ext>
              </a:extLst>
            </p:cNvPr>
            <p:cNvSpPr/>
            <p:nvPr/>
          </p:nvSpPr>
          <p:spPr>
            <a:xfrm>
              <a:off x="-212031" y="6881253"/>
              <a:ext cx="1527575" cy="977648"/>
            </a:xfrm>
            <a:custGeom>
              <a:avLst/>
              <a:gdLst/>
              <a:ahLst/>
              <a:cxnLst/>
              <a:rect l="l" t="t" r="r" b="b"/>
              <a:pathLst>
                <a:path w="1847656" h="1182500">
                  <a:moveTo>
                    <a:pt x="0" y="0"/>
                  </a:moveTo>
                  <a:lnTo>
                    <a:pt x="1847656" y="0"/>
                  </a:lnTo>
                  <a:lnTo>
                    <a:pt x="1847656" y="1182500"/>
                  </a:lnTo>
                  <a:lnTo>
                    <a:pt x="0" y="1182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98BA095D-790E-635A-A580-FDFE2211F7F7}"/>
                </a:ext>
              </a:extLst>
            </p:cNvPr>
            <p:cNvSpPr/>
            <p:nvPr/>
          </p:nvSpPr>
          <p:spPr>
            <a:xfrm rot="10800000">
              <a:off x="401947" y="5246717"/>
              <a:ext cx="2298115" cy="1206049"/>
            </a:xfrm>
            <a:custGeom>
              <a:avLst/>
              <a:gdLst/>
              <a:ahLst/>
              <a:cxnLst/>
              <a:rect l="l" t="t" r="r" b="b"/>
              <a:pathLst>
                <a:path w="2122534" h="1458759">
                  <a:moveTo>
                    <a:pt x="0" y="0"/>
                  </a:moveTo>
                  <a:lnTo>
                    <a:pt x="2122534" y="0"/>
                  </a:lnTo>
                  <a:lnTo>
                    <a:pt x="2122534" y="1458759"/>
                  </a:lnTo>
                  <a:lnTo>
                    <a:pt x="0" y="1458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C20D661A-DB38-0D95-2FF7-EDEB2F65910D}"/>
                </a:ext>
              </a:extLst>
            </p:cNvPr>
            <p:cNvSpPr/>
            <p:nvPr/>
          </p:nvSpPr>
          <p:spPr>
            <a:xfrm>
              <a:off x="574639" y="5645177"/>
              <a:ext cx="1827099" cy="1903804"/>
            </a:xfrm>
            <a:custGeom>
              <a:avLst/>
              <a:gdLst/>
              <a:ahLst/>
              <a:cxnLst/>
              <a:rect l="l" t="t" r="r" b="b"/>
              <a:pathLst>
                <a:path w="1635707" h="1510798">
                  <a:moveTo>
                    <a:pt x="0" y="0"/>
                  </a:moveTo>
                  <a:lnTo>
                    <a:pt x="1635707" y="0"/>
                  </a:lnTo>
                  <a:lnTo>
                    <a:pt x="1635707" y="1510799"/>
                  </a:lnTo>
                  <a:lnTo>
                    <a:pt x="0" y="1510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7BC9BA14-F4E1-E21B-AB64-2F29532DCD68}"/>
                </a:ext>
              </a:extLst>
            </p:cNvPr>
            <p:cNvSpPr/>
            <p:nvPr/>
          </p:nvSpPr>
          <p:spPr>
            <a:xfrm>
              <a:off x="726942" y="5680127"/>
              <a:ext cx="1435540" cy="1010098"/>
            </a:xfrm>
            <a:custGeom>
              <a:avLst/>
              <a:gdLst/>
              <a:ahLst/>
              <a:cxnLst/>
              <a:rect l="l" t="t" r="r" b="b"/>
              <a:pathLst>
                <a:path w="1384039" h="973860">
                  <a:moveTo>
                    <a:pt x="0" y="0"/>
                  </a:moveTo>
                  <a:lnTo>
                    <a:pt x="1384040" y="0"/>
                  </a:lnTo>
                  <a:lnTo>
                    <a:pt x="1384040" y="973860"/>
                  </a:lnTo>
                  <a:lnTo>
                    <a:pt x="0" y="973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 animBg="1"/>
      <p:bldP spid="22" grpId="0"/>
      <p:bldP spid="23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0031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9068" y="6199861"/>
            <a:ext cx="3188072" cy="3895271"/>
            <a:chOff x="0" y="0"/>
            <a:chExt cx="4250763" cy="5193695"/>
          </a:xfrm>
        </p:grpSpPr>
        <p:sp>
          <p:nvSpPr>
            <p:cNvPr id="12" name="Freeform 12"/>
            <p:cNvSpPr/>
            <p:nvPr/>
          </p:nvSpPr>
          <p:spPr>
            <a:xfrm>
              <a:off x="1627086" y="2993519"/>
              <a:ext cx="1632131" cy="2200176"/>
            </a:xfrm>
            <a:custGeom>
              <a:avLst/>
              <a:gdLst/>
              <a:ahLst/>
              <a:cxnLst/>
              <a:rect l="l" t="t" r="r" b="b"/>
              <a:pathLst>
                <a:path w="1632131" h="2200176">
                  <a:moveTo>
                    <a:pt x="0" y="0"/>
                  </a:moveTo>
                  <a:lnTo>
                    <a:pt x="1632131" y="0"/>
                  </a:lnTo>
                  <a:lnTo>
                    <a:pt x="1632131" y="2200176"/>
                  </a:lnTo>
                  <a:lnTo>
                    <a:pt x="0" y="2200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35541" y="0"/>
              <a:ext cx="3615222" cy="3582357"/>
            </a:xfrm>
            <a:custGeom>
              <a:avLst/>
              <a:gdLst/>
              <a:ahLst/>
              <a:cxnLst/>
              <a:rect l="l" t="t" r="r" b="b"/>
              <a:pathLst>
                <a:path w="3615222" h="3582357">
                  <a:moveTo>
                    <a:pt x="0" y="0"/>
                  </a:moveTo>
                  <a:lnTo>
                    <a:pt x="3615222" y="0"/>
                  </a:lnTo>
                  <a:lnTo>
                    <a:pt x="3615222" y="3582357"/>
                  </a:lnTo>
                  <a:lnTo>
                    <a:pt x="0" y="3582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1935720"/>
              <a:ext cx="4074898" cy="2474574"/>
            </a:xfrm>
            <a:custGeom>
              <a:avLst/>
              <a:gdLst/>
              <a:ahLst/>
              <a:cxnLst/>
              <a:rect l="l" t="t" r="r" b="b"/>
              <a:pathLst>
                <a:path w="4074898" h="2474574">
                  <a:moveTo>
                    <a:pt x="0" y="0"/>
                  </a:moveTo>
                  <a:lnTo>
                    <a:pt x="4074898" y="0"/>
                  </a:lnTo>
                  <a:lnTo>
                    <a:pt x="4074898" y="2474574"/>
                  </a:lnTo>
                  <a:lnTo>
                    <a:pt x="0" y="2474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627086" y="787293"/>
              <a:ext cx="1632131" cy="1148427"/>
            </a:xfrm>
            <a:custGeom>
              <a:avLst/>
              <a:gdLst/>
              <a:ahLst/>
              <a:cxnLst/>
              <a:rect l="l" t="t" r="r" b="b"/>
              <a:pathLst>
                <a:path w="1632131" h="1148427">
                  <a:moveTo>
                    <a:pt x="0" y="0"/>
                  </a:moveTo>
                  <a:lnTo>
                    <a:pt x="1632131" y="0"/>
                  </a:lnTo>
                  <a:lnTo>
                    <a:pt x="1632131" y="1148427"/>
                  </a:lnTo>
                  <a:lnTo>
                    <a:pt x="0" y="1148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1790328">
            <a:off x="1796183" y="920801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1" y="0"/>
                </a:lnTo>
                <a:lnTo>
                  <a:pt x="498721" y="507018"/>
                </a:lnTo>
                <a:lnTo>
                  <a:pt x="0" y="507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790328">
            <a:off x="11492346" y="3728198"/>
            <a:ext cx="348915" cy="354720"/>
          </a:xfrm>
          <a:custGeom>
            <a:avLst/>
            <a:gdLst/>
            <a:ahLst/>
            <a:cxnLst/>
            <a:rect l="l" t="t" r="r" b="b"/>
            <a:pathLst>
              <a:path w="348915" h="354720">
                <a:moveTo>
                  <a:pt x="0" y="0"/>
                </a:moveTo>
                <a:lnTo>
                  <a:pt x="348915" y="0"/>
                </a:lnTo>
                <a:lnTo>
                  <a:pt x="348915" y="354720"/>
                </a:lnTo>
                <a:lnTo>
                  <a:pt x="0" y="354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128008" y="845180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7" y="0"/>
                </a:lnTo>
                <a:lnTo>
                  <a:pt x="600777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 flipV="1">
            <a:off x="5638800" y="9441820"/>
            <a:ext cx="472877" cy="423870"/>
          </a:xfrm>
          <a:custGeom>
            <a:avLst/>
            <a:gdLst/>
            <a:ahLst/>
            <a:cxnLst/>
            <a:rect l="l" t="t" r="r" b="b"/>
            <a:pathLst>
              <a:path w="472877" h="423870">
                <a:moveTo>
                  <a:pt x="472877" y="423870"/>
                </a:moveTo>
                <a:lnTo>
                  <a:pt x="0" y="423870"/>
                </a:lnTo>
                <a:lnTo>
                  <a:pt x="0" y="0"/>
                </a:lnTo>
                <a:lnTo>
                  <a:pt x="472877" y="0"/>
                </a:lnTo>
                <a:lnTo>
                  <a:pt x="472877" y="42387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CE940093-036B-B0F4-477F-A2980B955223}"/>
              </a:ext>
            </a:extLst>
          </p:cNvPr>
          <p:cNvSpPr txBox="1"/>
          <p:nvPr/>
        </p:nvSpPr>
        <p:spPr>
          <a:xfrm>
            <a:off x="3505201" y="597168"/>
            <a:ext cx="12146050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502C36-AF56-C6DE-3F91-CC2C925F05FF}"/>
              </a:ext>
            </a:extLst>
          </p:cNvPr>
          <p:cNvGrpSpPr/>
          <p:nvPr/>
        </p:nvGrpSpPr>
        <p:grpSpPr>
          <a:xfrm>
            <a:off x="2542617" y="1754149"/>
            <a:ext cx="14071217" cy="1935216"/>
            <a:chOff x="2265265" y="1837792"/>
            <a:chExt cx="14071217" cy="1935216"/>
          </a:xfrm>
        </p:grpSpPr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3763203D-F4D7-2DFC-6F28-6326CC61209C}"/>
                </a:ext>
              </a:extLst>
            </p:cNvPr>
            <p:cNvSpPr txBox="1"/>
            <p:nvPr/>
          </p:nvSpPr>
          <p:spPr>
            <a:xfrm>
              <a:off x="2627368" y="1896268"/>
              <a:ext cx="13347012" cy="1732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ta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trừ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trừ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rồi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trừ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838CD3F-3BD9-ABA9-2C10-4CB9E9B6277C}"/>
                </a:ext>
              </a:extLst>
            </p:cNvPr>
            <p:cNvSpPr/>
            <p:nvPr/>
          </p:nvSpPr>
          <p:spPr>
            <a:xfrm>
              <a:off x="2265265" y="1837792"/>
              <a:ext cx="14071217" cy="1935216"/>
            </a:xfrm>
            <a:prstGeom prst="roundRect">
              <a:avLst/>
            </a:prstGeom>
            <a:noFill/>
            <a:ln w="857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61AF8E-A139-455C-CF0A-DCB54415A90B}"/>
              </a:ext>
            </a:extLst>
          </p:cNvPr>
          <p:cNvGrpSpPr/>
          <p:nvPr/>
        </p:nvGrpSpPr>
        <p:grpSpPr>
          <a:xfrm>
            <a:off x="2521835" y="4173547"/>
            <a:ext cx="14071217" cy="1935216"/>
            <a:chOff x="2265265" y="1837792"/>
            <a:chExt cx="14071217" cy="1935216"/>
          </a:xfrm>
        </p:grpSpPr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972C1401-B084-3DEA-0BCE-F6B4A29FAB57}"/>
                </a:ext>
              </a:extLst>
            </p:cNvPr>
            <p:cNvSpPr txBox="1"/>
            <p:nvPr/>
          </p:nvSpPr>
          <p:spPr>
            <a:xfrm>
              <a:off x="2627368" y="1896268"/>
              <a:ext cx="13347012" cy="1732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ta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lần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lượt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trừ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trừ</a:t>
              </a: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rồi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cộng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E1D1D76-E6F6-D727-51A5-CA08BEF66DCC}"/>
                </a:ext>
              </a:extLst>
            </p:cNvPr>
            <p:cNvSpPr/>
            <p:nvPr/>
          </p:nvSpPr>
          <p:spPr>
            <a:xfrm>
              <a:off x="2265265" y="1837792"/>
              <a:ext cx="14071217" cy="1935216"/>
            </a:xfrm>
            <a:prstGeom prst="roundRect">
              <a:avLst/>
            </a:prstGeom>
            <a:noFill/>
            <a:ln w="857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0" name="TextBox 8">
            <a:extLst>
              <a:ext uri="{FF2B5EF4-FFF2-40B4-BE49-F238E27FC236}">
                <a16:creationId xmlns:a16="http://schemas.microsoft.com/office/drawing/2014/main" id="{104304E4-C12A-3064-7B05-639B67D31316}"/>
              </a:ext>
            </a:extLst>
          </p:cNvPr>
          <p:cNvSpPr txBox="1"/>
          <p:nvPr/>
        </p:nvSpPr>
        <p:spPr>
          <a:xfrm>
            <a:off x="3286509" y="6686652"/>
            <a:ext cx="1905000" cy="657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 dụ: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821CDB83-79DC-F8EF-B3CE-00F525E0F50E}"/>
              </a:ext>
            </a:extLst>
          </p:cNvPr>
          <p:cNvSpPr txBox="1"/>
          <p:nvPr/>
        </p:nvSpPr>
        <p:spPr>
          <a:xfrm>
            <a:off x="5836860" y="6513840"/>
            <a:ext cx="4401279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x ( 12 – 7 )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 20 x 12 – 20 x 7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240 – 140 = 100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CFA78259-26C8-649A-506C-C98C5B6B6FE1}"/>
              </a:ext>
            </a:extLst>
          </p:cNvPr>
          <p:cNvSpPr txBox="1"/>
          <p:nvPr/>
        </p:nvSpPr>
        <p:spPr>
          <a:xfrm>
            <a:off x="11081717" y="6513840"/>
            <a:ext cx="4401279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( 15 – 5 ) x 5</a:t>
            </a:r>
          </a:p>
          <a:p>
            <a:pPr algn="just">
              <a:lnSpc>
                <a:spcPct val="150000"/>
              </a:lnSpc>
            </a:pPr>
            <a:r>
              <a:rPr lang="en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 x 5 – 5 x 5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75 – 25 = 50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1363</Words>
  <Application>Microsoft Office PowerPoint</Application>
  <PresentationFormat>Custom</PresentationFormat>
  <Paragraphs>220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Roboto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35 Luyện tập</dc:title>
  <dc:creator>THKD</dc:creator>
  <cp:lastModifiedBy>THKD</cp:lastModifiedBy>
  <cp:revision>3</cp:revision>
  <dcterms:created xsi:type="dcterms:W3CDTF">2006-08-16T00:00:00Z</dcterms:created>
  <dcterms:modified xsi:type="dcterms:W3CDTF">2024-11-25T13:45:58Z</dcterms:modified>
  <dc:identifier>DAFwWnCGEEs</dc:identifier>
</cp:coreProperties>
</file>