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9" r:id="rId4"/>
    <p:sldId id="256" r:id="rId5"/>
    <p:sldId id="270" r:id="rId6"/>
    <p:sldId id="259" r:id="rId7"/>
    <p:sldId id="260" r:id="rId8"/>
    <p:sldId id="271" r:id="rId9"/>
    <p:sldId id="273" r:id="rId10"/>
    <p:sldId id="261" r:id="rId11"/>
    <p:sldId id="274" r:id="rId12"/>
    <p:sldId id="263" r:id="rId13"/>
    <p:sldId id="266" r:id="rId14"/>
    <p:sldId id="275" r:id="rId15"/>
    <p:sldId id="262" r:id="rId16"/>
    <p:sldId id="264" r:id="rId17"/>
    <p:sldId id="265" r:id="rId18"/>
    <p:sldId id="276" r:id="rId19"/>
    <p:sldId id="28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67" r:id="rId29"/>
    <p:sldId id="28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5E6"/>
    <a:srgbClr val="FFFCF2"/>
    <a:srgbClr val="FFFFFA"/>
    <a:srgbClr val="FFF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C7E95-8523-9546-99F5-13F3CC728FB7}" v="24" dt="2023-10-15T04:22:39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2" autoAdjust="0"/>
    <p:restoredTop sz="96344" autoAdjust="0"/>
  </p:normalViewPr>
  <p:slideViewPr>
    <p:cSldViewPr>
      <p:cViewPr varScale="1">
        <p:scale>
          <a:sx n="42" d="100"/>
          <a:sy n="42" d="100"/>
        </p:scale>
        <p:origin x="43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1E1C7E95-8523-9546-99F5-13F3CC728FB7}"/>
    <pc:docChg chg="modSld">
      <pc:chgData name="Trang Do" userId="1f6a371144d1ab6b" providerId="LiveId" clId="{1E1C7E95-8523-9546-99F5-13F3CC728FB7}" dt="2023-10-15T04:22:39.380" v="24"/>
      <pc:docMkLst>
        <pc:docMk/>
      </pc:docMkLst>
      <pc:sldChg chg="modAnim">
        <pc:chgData name="Trang Do" userId="1f6a371144d1ab6b" providerId="LiveId" clId="{1E1C7E95-8523-9546-99F5-13F3CC728FB7}" dt="2023-10-15T04:10:45.418" v="3"/>
        <pc:sldMkLst>
          <pc:docMk/>
          <pc:sldMk cId="0" sldId="257"/>
        </pc:sldMkLst>
      </pc:sldChg>
      <pc:sldChg chg="modSp">
        <pc:chgData name="Trang Do" userId="1f6a371144d1ab6b" providerId="LiveId" clId="{1E1C7E95-8523-9546-99F5-13F3CC728FB7}" dt="2023-10-05T03:45:42.814" v="2" actId="255"/>
        <pc:sldMkLst>
          <pc:docMk/>
          <pc:sldMk cId="0" sldId="258"/>
        </pc:sldMkLst>
        <pc:spChg chg="mod">
          <ac:chgData name="Trang Do" userId="1f6a371144d1ab6b" providerId="LiveId" clId="{1E1C7E95-8523-9546-99F5-13F3CC728FB7}" dt="2023-10-05T03:45:42.814" v="2" actId="255"/>
          <ac:spMkLst>
            <pc:docMk/>
            <pc:sldMk cId="0" sldId="258"/>
            <ac:spMk id="17" creationId="{5E953759-7EE3-9379-E585-F113F9940E8C}"/>
          </ac:spMkLst>
        </pc:spChg>
        <pc:spChg chg="mod">
          <ac:chgData name="Trang Do" userId="1f6a371144d1ab6b" providerId="LiveId" clId="{1E1C7E95-8523-9546-99F5-13F3CC728FB7}" dt="2023-10-05T03:45:42.814" v="2" actId="255"/>
          <ac:spMkLst>
            <pc:docMk/>
            <pc:sldMk cId="0" sldId="258"/>
            <ac:spMk id="19" creationId="{5558796B-8E5D-8E0E-A2A9-E6BFB0371928}"/>
          </ac:spMkLst>
        </pc:spChg>
      </pc:sldChg>
      <pc:sldChg chg="modAnim">
        <pc:chgData name="Trang Do" userId="1f6a371144d1ab6b" providerId="LiveId" clId="{1E1C7E95-8523-9546-99F5-13F3CC728FB7}" dt="2023-10-15T04:22:39.380" v="24"/>
        <pc:sldMkLst>
          <pc:docMk/>
          <pc:sldMk cId="0" sldId="265"/>
        </pc:sldMkLst>
      </pc:sldChg>
      <pc:sldChg chg="modAnim">
        <pc:chgData name="Trang Do" userId="1f6a371144d1ab6b" providerId="LiveId" clId="{1E1C7E95-8523-9546-99F5-13F3CC728FB7}" dt="2023-10-15T04:21:47.565" v="20"/>
        <pc:sldMkLst>
          <pc:docMk/>
          <pc:sldMk cId="659599388" sldId="276"/>
        </pc:sldMkLst>
      </pc:sldChg>
      <pc:sldChg chg="modAnim">
        <pc:chgData name="Trang Do" userId="1f6a371144d1ab6b" providerId="LiveId" clId="{1E1C7E95-8523-9546-99F5-13F3CC728FB7}" dt="2023-10-15T04:21:22.556" v="18"/>
        <pc:sldMkLst>
          <pc:docMk/>
          <pc:sldMk cId="1955886194" sldId="277"/>
        </pc:sldMkLst>
      </pc:sldChg>
      <pc:sldChg chg="modAnim">
        <pc:chgData name="Trang Do" userId="1f6a371144d1ab6b" providerId="LiveId" clId="{1E1C7E95-8523-9546-99F5-13F3CC728FB7}" dt="2023-10-15T04:21:00.768" v="16"/>
        <pc:sldMkLst>
          <pc:docMk/>
          <pc:sldMk cId="1989989764" sldId="278"/>
        </pc:sldMkLst>
      </pc:sldChg>
      <pc:sldChg chg="modAnim">
        <pc:chgData name="Trang Do" userId="1f6a371144d1ab6b" providerId="LiveId" clId="{1E1C7E95-8523-9546-99F5-13F3CC728FB7}" dt="2023-10-15T04:20:49.840" v="15"/>
        <pc:sldMkLst>
          <pc:docMk/>
          <pc:sldMk cId="4277368242" sldId="279"/>
        </pc:sldMkLst>
      </pc:sldChg>
      <pc:sldChg chg="modAnim">
        <pc:chgData name="Trang Do" userId="1f6a371144d1ab6b" providerId="LiveId" clId="{1E1C7E95-8523-9546-99F5-13F3CC728FB7}" dt="2023-10-15T04:20:28.235" v="14"/>
        <pc:sldMkLst>
          <pc:docMk/>
          <pc:sldMk cId="76215100" sldId="280"/>
        </pc:sldMkLst>
      </pc:sldChg>
      <pc:sldChg chg="modAnim">
        <pc:chgData name="Trang Do" userId="1f6a371144d1ab6b" providerId="LiveId" clId="{1E1C7E95-8523-9546-99F5-13F3CC728FB7}" dt="2023-10-15T04:19:42.641" v="11"/>
        <pc:sldMkLst>
          <pc:docMk/>
          <pc:sldMk cId="4215421442" sldId="281"/>
        </pc:sldMkLst>
      </pc:sldChg>
      <pc:sldChg chg="modAnim">
        <pc:chgData name="Trang Do" userId="1f6a371144d1ab6b" providerId="LiveId" clId="{1E1C7E95-8523-9546-99F5-13F3CC728FB7}" dt="2023-10-15T04:19:26.692" v="10"/>
        <pc:sldMkLst>
          <pc:docMk/>
          <pc:sldMk cId="1430975448" sldId="282"/>
        </pc:sldMkLst>
      </pc:sldChg>
      <pc:sldChg chg="modAnim">
        <pc:chgData name="Trang Do" userId="1f6a371144d1ab6b" providerId="LiveId" clId="{1E1C7E95-8523-9546-99F5-13F3CC728FB7}" dt="2023-10-15T04:19:17.903" v="9"/>
        <pc:sldMkLst>
          <pc:docMk/>
          <pc:sldMk cId="1892813135" sldId="283"/>
        </pc:sldMkLst>
      </pc:sldChg>
      <pc:sldChg chg="modAnim">
        <pc:chgData name="Trang Do" userId="1f6a371144d1ab6b" providerId="LiveId" clId="{1E1C7E95-8523-9546-99F5-13F3CC728FB7}" dt="2023-10-15T04:19:02.685" v="8"/>
        <pc:sldMkLst>
          <pc:docMk/>
          <pc:sldMk cId="1401185039" sldId="284"/>
        </pc:sldMkLst>
      </pc:sldChg>
      <pc:sldChg chg="modSp mod modAnim">
        <pc:chgData name="Trang Do" userId="1f6a371144d1ab6b" providerId="LiveId" clId="{1E1C7E95-8523-9546-99F5-13F3CC728FB7}" dt="2023-10-15T04:21:39.750" v="19"/>
        <pc:sldMkLst>
          <pc:docMk/>
          <pc:sldMk cId="571863235" sldId="285"/>
        </pc:sldMkLst>
        <pc:spChg chg="mod">
          <ac:chgData name="Trang Do" userId="1f6a371144d1ab6b" providerId="LiveId" clId="{1E1C7E95-8523-9546-99F5-13F3CC728FB7}" dt="2023-10-05T03:45:15.688" v="0" actId="1076"/>
          <ac:spMkLst>
            <pc:docMk/>
            <pc:sldMk cId="571863235" sldId="285"/>
            <ac:spMk id="19" creationId="{CFEC11CA-5434-DA7C-11B1-2BED6B0A8137}"/>
          </ac:spMkLst>
        </pc:spChg>
      </pc:sldChg>
      <pc:sldChg chg="modAnim">
        <pc:chgData name="Trang Do" userId="1f6a371144d1ab6b" providerId="LiveId" clId="{1E1C7E95-8523-9546-99F5-13F3CC728FB7}" dt="2023-10-15T04:18:41.779" v="7"/>
        <pc:sldMkLst>
          <pc:docMk/>
          <pc:sldMk cId="1446460361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A1D45-55BB-7E4D-B3DE-82C6F0D9D987}" type="datetimeFigureOut">
              <a:rPr lang="en-VN" smtClean="0"/>
              <a:t>11/25/2024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D17B-496D-E947-BD47-230E3B5AF3B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4740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cup để sang hướng dẫn về nhà.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ED17B-496D-E947-BD47-230E3B5AF3BA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78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2.svg"/><Relationship Id="rId3" Type="http://schemas.openxmlformats.org/officeDocument/2006/relationships/image" Target="../media/image7.svg"/><Relationship Id="rId7" Type="http://schemas.openxmlformats.org/officeDocument/2006/relationships/image" Target="../media/image56.svg"/><Relationship Id="rId12" Type="http://schemas.openxmlformats.org/officeDocument/2006/relationships/image" Target="../media/image34.png"/><Relationship Id="rId17" Type="http://schemas.openxmlformats.org/officeDocument/2006/relationships/image" Target="../media/image66.sv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9.png"/><Relationship Id="rId18" Type="http://schemas.openxmlformats.org/officeDocument/2006/relationships/slide" Target="slide23.xml"/><Relationship Id="rId3" Type="http://schemas.openxmlformats.org/officeDocument/2006/relationships/audio" Target="../media/audio2.wav"/><Relationship Id="rId21" Type="http://schemas.openxmlformats.org/officeDocument/2006/relationships/slide" Target="slide26.xml"/><Relationship Id="rId7" Type="http://schemas.openxmlformats.org/officeDocument/2006/relationships/image" Target="../media/image36.png"/><Relationship Id="rId12" Type="http://schemas.openxmlformats.org/officeDocument/2006/relationships/slide" Target="slide18.xml"/><Relationship Id="rId17" Type="http://schemas.openxmlformats.org/officeDocument/2006/relationships/slide" Target="slide22.xml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2.svg"/><Relationship Id="rId24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slide" Target="slide20.xml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slide" Target="slide24.xml"/><Relationship Id="rId4" Type="http://schemas.openxmlformats.org/officeDocument/2006/relationships/audio" Target="../media/audio3.wav"/><Relationship Id="rId9" Type="http://schemas.openxmlformats.org/officeDocument/2006/relationships/slide" Target="slide28.xml"/><Relationship Id="rId14" Type="http://schemas.openxmlformats.org/officeDocument/2006/relationships/slide" Target="slide19.xml"/><Relationship Id="rId22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.svg"/><Relationship Id="rId10" Type="http://schemas.openxmlformats.org/officeDocument/2006/relationships/image" Target="../media/image60.sv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.svg"/><Relationship Id="rId10" Type="http://schemas.openxmlformats.org/officeDocument/2006/relationships/image" Target="../media/image60.sv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7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3.png"/><Relationship Id="rId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296436" y="821847"/>
            <a:ext cx="17772327" cy="7927911"/>
          </a:xfrm>
          <a:custGeom>
            <a:avLst/>
            <a:gdLst/>
            <a:ahLst/>
            <a:cxnLst/>
            <a:rect l="l" t="t" r="r" b="b"/>
            <a:pathLst>
              <a:path w="13618325" h="4800460">
                <a:moveTo>
                  <a:pt x="0" y="0"/>
                </a:moveTo>
                <a:lnTo>
                  <a:pt x="13618324" y="0"/>
                </a:lnTo>
                <a:lnTo>
                  <a:pt x="13618324" y="4800459"/>
                </a:lnTo>
                <a:lnTo>
                  <a:pt x="0" y="4800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38236" y="5874749"/>
            <a:ext cx="3890510" cy="6427077"/>
          </a:xfrm>
          <a:custGeom>
            <a:avLst/>
            <a:gdLst/>
            <a:ahLst/>
            <a:cxnLst/>
            <a:rect l="l" t="t" r="r" b="b"/>
            <a:pathLst>
              <a:path w="4585612" h="7838653">
                <a:moveTo>
                  <a:pt x="0" y="0"/>
                </a:moveTo>
                <a:lnTo>
                  <a:pt x="4585611" y="0"/>
                </a:lnTo>
                <a:lnTo>
                  <a:pt x="4585611" y="7838653"/>
                </a:lnTo>
                <a:lnTo>
                  <a:pt x="0" y="78386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TextBox 7"/>
          <p:cNvSpPr txBox="1"/>
          <p:nvPr/>
        </p:nvSpPr>
        <p:spPr>
          <a:xfrm>
            <a:off x="1213303" y="2478203"/>
            <a:ext cx="16677712" cy="1658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EM HỌC SINH!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794" y="4373915"/>
            <a:ext cx="18954812" cy="355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NGÀY HÔM NAY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609600" y="1562100"/>
            <a:ext cx="16916400" cy="8229600"/>
            <a:chOff x="0" y="0"/>
            <a:chExt cx="4086614" cy="18846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86614" cy="1884675"/>
            </a:xfrm>
            <a:custGeom>
              <a:avLst/>
              <a:gdLst/>
              <a:ahLst/>
              <a:cxnLst/>
              <a:rect l="l" t="t" r="r" b="b"/>
              <a:pathLst>
                <a:path w="4086614" h="1884675">
                  <a:moveTo>
                    <a:pt x="25447" y="0"/>
                  </a:moveTo>
                  <a:lnTo>
                    <a:pt x="4061168" y="0"/>
                  </a:lnTo>
                  <a:cubicBezTo>
                    <a:pt x="4067916" y="0"/>
                    <a:pt x="4074389" y="2681"/>
                    <a:pt x="4079161" y="7453"/>
                  </a:cubicBezTo>
                  <a:cubicBezTo>
                    <a:pt x="4083933" y="12225"/>
                    <a:pt x="4086614" y="18698"/>
                    <a:pt x="4086614" y="25447"/>
                  </a:cubicBezTo>
                  <a:lnTo>
                    <a:pt x="4086614" y="1859229"/>
                  </a:lnTo>
                  <a:cubicBezTo>
                    <a:pt x="4086614" y="1865978"/>
                    <a:pt x="4083933" y="1872450"/>
                    <a:pt x="4079161" y="1877222"/>
                  </a:cubicBezTo>
                  <a:cubicBezTo>
                    <a:pt x="4074389" y="1881994"/>
                    <a:pt x="4067916" y="1884675"/>
                    <a:pt x="4061168" y="1884675"/>
                  </a:cubicBezTo>
                  <a:lnTo>
                    <a:pt x="25447" y="1884675"/>
                  </a:lnTo>
                  <a:cubicBezTo>
                    <a:pt x="11393" y="1884675"/>
                    <a:pt x="0" y="1873283"/>
                    <a:pt x="0" y="1859229"/>
                  </a:cubicBezTo>
                  <a:lnTo>
                    <a:pt x="0" y="25447"/>
                  </a:lnTo>
                  <a:cubicBezTo>
                    <a:pt x="0" y="11393"/>
                    <a:pt x="11393" y="0"/>
                    <a:pt x="25447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AF09DF7C-EFBC-2B58-DC01-0D3C8D0A10E6}"/>
              </a:ext>
            </a:extLst>
          </p:cNvPr>
          <p:cNvSpPr txBox="1"/>
          <p:nvPr/>
        </p:nvSpPr>
        <p:spPr>
          <a:xfrm>
            <a:off x="6334317" y="451927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3 SGK – tr82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A7D9E-F29E-0412-E033-D3EE2BFB6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1" t="7864" r="7948" b="7208"/>
          <a:stretch/>
        </p:blipFill>
        <p:spPr>
          <a:xfrm>
            <a:off x="9524999" y="3696940"/>
            <a:ext cx="7633625" cy="5284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BC5CFC-4E1F-519D-ED3B-EC09F7D08799}"/>
              </a:ext>
            </a:extLst>
          </p:cNvPr>
          <p:cNvSpPr txBox="1"/>
          <p:nvPr/>
        </p:nvSpPr>
        <p:spPr>
          <a:xfrm>
            <a:off x="1129375" y="1910639"/>
            <a:ext cx="7922848" cy="70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kg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F4625AC-EB08-0F11-322C-8DA3E1C385D5}"/>
              </a:ext>
            </a:extLst>
          </p:cNvPr>
          <p:cNvSpPr/>
          <p:nvPr/>
        </p:nvSpPr>
        <p:spPr>
          <a:xfrm>
            <a:off x="9571998" y="1968065"/>
            <a:ext cx="7586626" cy="1285433"/>
          </a:xfrm>
          <a:custGeom>
            <a:avLst/>
            <a:gdLst/>
            <a:ahLst/>
            <a:cxnLst/>
            <a:rect l="l" t="t" r="r" b="b"/>
            <a:pathLst>
              <a:path w="5809866" h="1285433">
                <a:moveTo>
                  <a:pt x="0" y="0"/>
                </a:moveTo>
                <a:lnTo>
                  <a:pt x="5809866" y="0"/>
                </a:lnTo>
                <a:lnTo>
                  <a:pt x="5809866" y="1285432"/>
                </a:lnTo>
                <a:lnTo>
                  <a:pt x="0" y="1285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1B469D29-8C95-9FB5-EAC0-8016D18EDFCA}"/>
              </a:ext>
            </a:extLst>
          </p:cNvPr>
          <p:cNvSpPr txBox="1"/>
          <p:nvPr/>
        </p:nvSpPr>
        <p:spPr>
          <a:xfrm>
            <a:off x="8959884" y="2433603"/>
            <a:ext cx="6350692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CẶP ĐÔI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219200" y="2290878"/>
            <a:ext cx="15849600" cy="6494048"/>
            <a:chOff x="0" y="-38100"/>
            <a:chExt cx="4086614" cy="1460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86614" cy="1422073"/>
            </a:xfrm>
            <a:custGeom>
              <a:avLst/>
              <a:gdLst/>
              <a:ahLst/>
              <a:cxnLst/>
              <a:rect l="l" t="t" r="r" b="b"/>
              <a:pathLst>
                <a:path w="4086614" h="1884675">
                  <a:moveTo>
                    <a:pt x="25447" y="0"/>
                  </a:moveTo>
                  <a:lnTo>
                    <a:pt x="4061168" y="0"/>
                  </a:lnTo>
                  <a:cubicBezTo>
                    <a:pt x="4067916" y="0"/>
                    <a:pt x="4074389" y="2681"/>
                    <a:pt x="4079161" y="7453"/>
                  </a:cubicBezTo>
                  <a:cubicBezTo>
                    <a:pt x="4083933" y="12225"/>
                    <a:pt x="4086614" y="18698"/>
                    <a:pt x="4086614" y="25447"/>
                  </a:cubicBezTo>
                  <a:lnTo>
                    <a:pt x="4086614" y="1859229"/>
                  </a:lnTo>
                  <a:cubicBezTo>
                    <a:pt x="4086614" y="1865978"/>
                    <a:pt x="4083933" y="1872450"/>
                    <a:pt x="4079161" y="1877222"/>
                  </a:cubicBezTo>
                  <a:cubicBezTo>
                    <a:pt x="4074389" y="1881994"/>
                    <a:pt x="4067916" y="1884675"/>
                    <a:pt x="4061168" y="1884675"/>
                  </a:cubicBezTo>
                  <a:lnTo>
                    <a:pt x="25447" y="1884675"/>
                  </a:lnTo>
                  <a:cubicBezTo>
                    <a:pt x="11393" y="1884675"/>
                    <a:pt x="0" y="1873283"/>
                    <a:pt x="0" y="1859229"/>
                  </a:cubicBezTo>
                  <a:lnTo>
                    <a:pt x="0" y="25447"/>
                  </a:lnTo>
                  <a:cubicBezTo>
                    <a:pt x="0" y="11393"/>
                    <a:pt x="11393" y="0"/>
                    <a:pt x="25447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16C14E3D-7CF7-C34A-581D-1CAFD1DE3A72}"/>
              </a:ext>
            </a:extLst>
          </p:cNvPr>
          <p:cNvSpPr/>
          <p:nvPr/>
        </p:nvSpPr>
        <p:spPr>
          <a:xfrm>
            <a:off x="440215" y="4454905"/>
            <a:ext cx="4710347" cy="5857426"/>
          </a:xfrm>
          <a:custGeom>
            <a:avLst/>
            <a:gdLst/>
            <a:ahLst/>
            <a:cxnLst/>
            <a:rect l="l" t="t" r="r" b="b"/>
            <a:pathLst>
              <a:path w="6617970" h="8229600">
                <a:moveTo>
                  <a:pt x="0" y="0"/>
                </a:moveTo>
                <a:lnTo>
                  <a:pt x="6617970" y="0"/>
                </a:lnTo>
                <a:lnTo>
                  <a:pt x="66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0D5D485-453C-2D5D-D17B-E70CDAECC03B}"/>
              </a:ext>
            </a:extLst>
          </p:cNvPr>
          <p:cNvSpPr txBox="1"/>
          <p:nvPr/>
        </p:nvSpPr>
        <p:spPr>
          <a:xfrm>
            <a:off x="3740584" y="2722062"/>
            <a:ext cx="1080683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A76BCD3-0A84-B119-9A10-7DBEB4A77DB8}"/>
              </a:ext>
            </a:extLst>
          </p:cNvPr>
          <p:cNvSpPr txBox="1"/>
          <p:nvPr/>
        </p:nvSpPr>
        <p:spPr>
          <a:xfrm>
            <a:off x="6438687" y="759489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3 SGK – tr82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071350-2CAD-0EEE-C5CF-1BFC1ABEF381}"/>
                  </a:ext>
                </a:extLst>
              </p:cNvPr>
              <p:cNvSpPr txBox="1"/>
              <p:nvPr/>
            </p:nvSpPr>
            <p:spPr>
              <a:xfrm>
                <a:off x="2933699" y="3769230"/>
                <a:ext cx="12420600" cy="4285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-gam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uống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 = 30 (kg)</a:t>
                </a:r>
                <a:endPara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30 kg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uống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071350-2CAD-0EEE-C5CF-1BFC1ABEF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699" y="3769230"/>
                <a:ext cx="12420600" cy="4285917"/>
              </a:xfrm>
              <a:prstGeom prst="rect">
                <a:avLst/>
              </a:prstGeom>
              <a:blipFill>
                <a:blip r:embed="rId5"/>
                <a:stretch>
                  <a:fillRect b="-59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4316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2801126" y="1377419"/>
            <a:ext cx="12685748" cy="7532163"/>
          </a:xfrm>
          <a:custGeom>
            <a:avLst/>
            <a:gdLst/>
            <a:ahLst/>
            <a:cxnLst/>
            <a:rect l="l" t="t" r="r" b="b"/>
            <a:pathLst>
              <a:path w="12685748" h="7532163">
                <a:moveTo>
                  <a:pt x="0" y="0"/>
                </a:moveTo>
                <a:lnTo>
                  <a:pt x="12685748" y="0"/>
                </a:lnTo>
                <a:lnTo>
                  <a:pt x="12685748" y="7532162"/>
                </a:lnTo>
                <a:lnTo>
                  <a:pt x="0" y="753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13004035" y="5761678"/>
            <a:ext cx="3661516" cy="3448482"/>
          </a:xfrm>
          <a:custGeom>
            <a:avLst/>
            <a:gdLst/>
            <a:ahLst/>
            <a:cxnLst/>
            <a:rect l="l" t="t" r="r" b="b"/>
            <a:pathLst>
              <a:path w="3661516" h="3448482">
                <a:moveTo>
                  <a:pt x="3661516" y="0"/>
                </a:moveTo>
                <a:lnTo>
                  <a:pt x="0" y="0"/>
                </a:lnTo>
                <a:lnTo>
                  <a:pt x="0" y="3448483"/>
                </a:lnTo>
                <a:lnTo>
                  <a:pt x="3661516" y="3448483"/>
                </a:lnTo>
                <a:lnTo>
                  <a:pt x="36615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307892">
            <a:off x="1900696" y="-1415394"/>
            <a:ext cx="3907952" cy="6396945"/>
          </a:xfrm>
          <a:custGeom>
            <a:avLst/>
            <a:gdLst/>
            <a:ahLst/>
            <a:cxnLst/>
            <a:rect l="l" t="t" r="r" b="b"/>
            <a:pathLst>
              <a:path w="3907952" h="6396945">
                <a:moveTo>
                  <a:pt x="0" y="0"/>
                </a:moveTo>
                <a:lnTo>
                  <a:pt x="3907952" y="0"/>
                </a:lnTo>
                <a:lnTo>
                  <a:pt x="3907952" y="6396946"/>
                </a:lnTo>
                <a:lnTo>
                  <a:pt x="0" y="6396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E1691A9-068A-4EB7-EB7B-5DE97DCC0EB6}"/>
              </a:ext>
            </a:extLst>
          </p:cNvPr>
          <p:cNvSpPr txBox="1"/>
          <p:nvPr/>
        </p:nvSpPr>
        <p:spPr>
          <a:xfrm>
            <a:off x="3829115" y="3410942"/>
            <a:ext cx="10225423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A64768-FBC2-AE1D-A87C-0D6FA616EF73}"/>
              </a:ext>
            </a:extLst>
          </p:cNvPr>
          <p:cNvSpPr/>
          <p:nvPr/>
        </p:nvSpPr>
        <p:spPr>
          <a:xfrm>
            <a:off x="365474" y="3649292"/>
            <a:ext cx="4917276" cy="7673254"/>
          </a:xfrm>
          <a:custGeom>
            <a:avLst/>
            <a:gdLst/>
            <a:ahLst/>
            <a:cxnLst/>
            <a:rect l="l" t="t" r="r" b="b"/>
            <a:pathLst>
              <a:path w="5273802" h="8229600">
                <a:moveTo>
                  <a:pt x="0" y="0"/>
                </a:moveTo>
                <a:lnTo>
                  <a:pt x="5273802" y="0"/>
                </a:lnTo>
                <a:lnTo>
                  <a:pt x="52738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5400000">
            <a:off x="2328110" y="110289"/>
            <a:ext cx="8229600" cy="10828421"/>
          </a:xfrm>
          <a:custGeom>
            <a:avLst/>
            <a:gdLst/>
            <a:ahLst/>
            <a:cxnLst/>
            <a:rect l="l" t="t" r="r" b="b"/>
            <a:pathLst>
              <a:path w="8229600" h="10828421">
                <a:moveTo>
                  <a:pt x="0" y="0"/>
                </a:moveTo>
                <a:lnTo>
                  <a:pt x="8229600" y="0"/>
                </a:lnTo>
                <a:lnTo>
                  <a:pt x="8229600" y="10828422"/>
                </a:lnTo>
                <a:lnTo>
                  <a:pt x="0" y="108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5400000">
            <a:off x="10795862" y="2326057"/>
            <a:ext cx="5957094" cy="7838282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791EE6-1FA6-C95E-FD28-610BE22076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4" t="11427" r="8181" b="9239"/>
          <a:stretch/>
        </p:blipFill>
        <p:spPr>
          <a:xfrm>
            <a:off x="10249794" y="4237161"/>
            <a:ext cx="7049229" cy="4267201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23A43A2-756B-B993-50F4-B0622CA95DCA}"/>
              </a:ext>
            </a:extLst>
          </p:cNvPr>
          <p:cNvSpPr txBox="1"/>
          <p:nvPr/>
        </p:nvSpPr>
        <p:spPr>
          <a:xfrm>
            <a:off x="6491244" y="476430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3 SGK – tr82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670431-09BB-9C69-127F-9C354192C31D}"/>
              </a:ext>
            </a:extLst>
          </p:cNvPr>
          <p:cNvSpPr txBox="1"/>
          <p:nvPr/>
        </p:nvSpPr>
        <p:spPr>
          <a:xfrm>
            <a:off x="2651024" y="2514929"/>
            <a:ext cx="6589720" cy="606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25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F5F3EFB-7D10-2BF3-A289-B86188C29B60}"/>
              </a:ext>
            </a:extLst>
          </p:cNvPr>
          <p:cNvSpPr/>
          <p:nvPr/>
        </p:nvSpPr>
        <p:spPr>
          <a:xfrm>
            <a:off x="-15667" y="6362700"/>
            <a:ext cx="2606326" cy="4067089"/>
          </a:xfrm>
          <a:custGeom>
            <a:avLst/>
            <a:gdLst/>
            <a:ahLst/>
            <a:cxnLst/>
            <a:rect l="l" t="t" r="r" b="b"/>
            <a:pathLst>
              <a:path w="5273802" h="8229600">
                <a:moveTo>
                  <a:pt x="0" y="0"/>
                </a:moveTo>
                <a:lnTo>
                  <a:pt x="5273802" y="0"/>
                </a:lnTo>
                <a:lnTo>
                  <a:pt x="52738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A03A902-F442-0D74-85EB-463BBD88ABA0}"/>
              </a:ext>
            </a:extLst>
          </p:cNvPr>
          <p:cNvSpPr/>
          <p:nvPr/>
        </p:nvSpPr>
        <p:spPr>
          <a:xfrm flipH="1">
            <a:off x="11995217" y="1582456"/>
            <a:ext cx="6033562" cy="1242285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38F1066D-E233-18B9-9803-03766456AA4A}"/>
              </a:ext>
            </a:extLst>
          </p:cNvPr>
          <p:cNvSpPr txBox="1"/>
          <p:nvPr/>
        </p:nvSpPr>
        <p:spPr>
          <a:xfrm>
            <a:off x="11342858" y="2035180"/>
            <a:ext cx="6350692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CẶP ĐÔI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5400000">
            <a:off x="2381043" y="57356"/>
            <a:ext cx="8564841" cy="11269527"/>
          </a:xfrm>
          <a:custGeom>
            <a:avLst/>
            <a:gdLst/>
            <a:ahLst/>
            <a:cxnLst/>
            <a:rect l="l" t="t" r="r" b="b"/>
            <a:pathLst>
              <a:path w="8229600" h="10828421">
                <a:moveTo>
                  <a:pt x="0" y="0"/>
                </a:moveTo>
                <a:lnTo>
                  <a:pt x="8229600" y="0"/>
                </a:lnTo>
                <a:lnTo>
                  <a:pt x="8229600" y="10828422"/>
                </a:lnTo>
                <a:lnTo>
                  <a:pt x="0" y="108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23A43A2-756B-B993-50F4-B0622CA95DCA}"/>
              </a:ext>
            </a:extLst>
          </p:cNvPr>
          <p:cNvSpPr txBox="1"/>
          <p:nvPr/>
        </p:nvSpPr>
        <p:spPr>
          <a:xfrm>
            <a:off x="6491244" y="476430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3 SGK – tr82 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54DC37F4-7AD1-03A5-797F-B6919A13B29E}"/>
              </a:ext>
            </a:extLst>
          </p:cNvPr>
          <p:cNvSpPr/>
          <p:nvPr/>
        </p:nvSpPr>
        <p:spPr>
          <a:xfrm>
            <a:off x="12603025" y="2796209"/>
            <a:ext cx="5684975" cy="7505700"/>
          </a:xfrm>
          <a:custGeom>
            <a:avLst/>
            <a:gdLst/>
            <a:ahLst/>
            <a:cxnLst/>
            <a:rect l="l" t="t" r="r" b="b"/>
            <a:pathLst>
              <a:path w="6667479" h="9072925">
                <a:moveTo>
                  <a:pt x="0" y="0"/>
                </a:moveTo>
                <a:lnTo>
                  <a:pt x="6667479" y="0"/>
                </a:lnTo>
                <a:lnTo>
                  <a:pt x="6667479" y="9072925"/>
                </a:lnTo>
                <a:lnTo>
                  <a:pt x="0" y="9072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78" r="-1378" b="-6795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2A3293D-9042-483F-6C98-8DB51F275810}"/>
              </a:ext>
            </a:extLst>
          </p:cNvPr>
          <p:cNvSpPr txBox="1"/>
          <p:nvPr/>
        </p:nvSpPr>
        <p:spPr>
          <a:xfrm>
            <a:off x="4589636" y="1969001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B617B-CC78-57D9-3FEC-4E85244074D9}"/>
              </a:ext>
            </a:extLst>
          </p:cNvPr>
          <p:cNvSpPr txBox="1"/>
          <p:nvPr/>
        </p:nvSpPr>
        <p:spPr>
          <a:xfrm>
            <a:off x="1256510" y="3485040"/>
            <a:ext cx="10631643" cy="5558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x 4 = 100 (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 chung cư có tất cả số căn hộ để ở là: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x 12 = 1 200 </a:t>
            </a: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1 200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4487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468939">
            <a:off x="3647464" y="574685"/>
            <a:ext cx="1027101" cy="1061853"/>
          </a:xfrm>
          <a:custGeom>
            <a:avLst/>
            <a:gdLst/>
            <a:ahLst/>
            <a:cxnLst/>
            <a:rect l="l" t="t" r="r" b="b"/>
            <a:pathLst>
              <a:path w="3031679" h="3134255">
                <a:moveTo>
                  <a:pt x="0" y="0"/>
                </a:moveTo>
                <a:lnTo>
                  <a:pt x="3031679" y="0"/>
                </a:lnTo>
                <a:lnTo>
                  <a:pt x="3031679" y="3134254"/>
                </a:lnTo>
                <a:lnTo>
                  <a:pt x="0" y="3134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419507" y="2862045"/>
            <a:ext cx="15448987" cy="4098701"/>
          </a:xfrm>
          <a:custGeom>
            <a:avLst/>
            <a:gdLst/>
            <a:ahLst/>
            <a:cxnLst/>
            <a:rect l="l" t="t" r="r" b="b"/>
            <a:pathLst>
              <a:path w="12497803" h="3655607">
                <a:moveTo>
                  <a:pt x="0" y="0"/>
                </a:moveTo>
                <a:lnTo>
                  <a:pt x="12497804" y="0"/>
                </a:lnTo>
                <a:lnTo>
                  <a:pt x="12497804" y="3655608"/>
                </a:lnTo>
                <a:lnTo>
                  <a:pt x="0" y="3655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8873147">
            <a:off x="-670299" y="1864380"/>
            <a:ext cx="4471537" cy="4471537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TextBox 7"/>
          <p:cNvSpPr txBox="1"/>
          <p:nvPr/>
        </p:nvSpPr>
        <p:spPr>
          <a:xfrm>
            <a:off x="1666469" y="3296255"/>
            <a:ext cx="15068252" cy="285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  <p:sp>
        <p:nvSpPr>
          <p:cNvPr id="8" name="Freeform 8"/>
          <p:cNvSpPr/>
          <p:nvPr/>
        </p:nvSpPr>
        <p:spPr>
          <a:xfrm>
            <a:off x="6648917" y="2445690"/>
            <a:ext cx="4990166" cy="907303"/>
          </a:xfrm>
          <a:custGeom>
            <a:avLst/>
            <a:gdLst/>
            <a:ahLst/>
            <a:cxnLst/>
            <a:rect l="l" t="t" r="r" b="b"/>
            <a:pathLst>
              <a:path w="4990166" h="907303">
                <a:moveTo>
                  <a:pt x="0" y="0"/>
                </a:moveTo>
                <a:lnTo>
                  <a:pt x="4990166" y="0"/>
                </a:lnTo>
                <a:lnTo>
                  <a:pt x="4990166" y="907303"/>
                </a:lnTo>
                <a:lnTo>
                  <a:pt x="0" y="907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10"/>
          <p:cNvSpPr/>
          <p:nvPr/>
        </p:nvSpPr>
        <p:spPr>
          <a:xfrm rot="2468939">
            <a:off x="112353" y="9468713"/>
            <a:ext cx="1027101" cy="1061853"/>
          </a:xfrm>
          <a:custGeom>
            <a:avLst/>
            <a:gdLst/>
            <a:ahLst/>
            <a:cxnLst/>
            <a:rect l="l" t="t" r="r" b="b"/>
            <a:pathLst>
              <a:path w="3031679" h="3134255">
                <a:moveTo>
                  <a:pt x="0" y="0"/>
                </a:moveTo>
                <a:lnTo>
                  <a:pt x="3031679" y="0"/>
                </a:lnTo>
                <a:lnTo>
                  <a:pt x="3031679" y="3134255"/>
                </a:lnTo>
                <a:lnTo>
                  <a:pt x="0" y="313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2468939">
            <a:off x="13306327" y="495742"/>
            <a:ext cx="1027101" cy="1061853"/>
          </a:xfrm>
          <a:custGeom>
            <a:avLst/>
            <a:gdLst/>
            <a:ahLst/>
            <a:cxnLst/>
            <a:rect l="l" t="t" r="r" b="b"/>
            <a:pathLst>
              <a:path w="3031679" h="3134255">
                <a:moveTo>
                  <a:pt x="0" y="0"/>
                </a:moveTo>
                <a:lnTo>
                  <a:pt x="3031679" y="0"/>
                </a:lnTo>
                <a:lnTo>
                  <a:pt x="3031679" y="3134255"/>
                </a:lnTo>
                <a:lnTo>
                  <a:pt x="0" y="313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2468939">
            <a:off x="16412481" y="9525084"/>
            <a:ext cx="1027101" cy="1061853"/>
          </a:xfrm>
          <a:custGeom>
            <a:avLst/>
            <a:gdLst/>
            <a:ahLst/>
            <a:cxnLst/>
            <a:rect l="l" t="t" r="r" b="b"/>
            <a:pathLst>
              <a:path w="3031679" h="3134255">
                <a:moveTo>
                  <a:pt x="0" y="0"/>
                </a:moveTo>
                <a:lnTo>
                  <a:pt x="3031679" y="0"/>
                </a:lnTo>
                <a:lnTo>
                  <a:pt x="3031679" y="3134255"/>
                </a:lnTo>
                <a:lnTo>
                  <a:pt x="0" y="313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13"/>
          <p:cNvSpPr/>
          <p:nvPr/>
        </p:nvSpPr>
        <p:spPr>
          <a:xfrm rot="794871">
            <a:off x="12005914" y="7365918"/>
            <a:ext cx="3888281" cy="3032859"/>
          </a:xfrm>
          <a:custGeom>
            <a:avLst/>
            <a:gdLst/>
            <a:ahLst/>
            <a:cxnLst/>
            <a:rect l="l" t="t" r="r" b="b"/>
            <a:pathLst>
              <a:path w="3888281" h="3032859">
                <a:moveTo>
                  <a:pt x="0" y="0"/>
                </a:moveTo>
                <a:lnTo>
                  <a:pt x="3888281" y="0"/>
                </a:lnTo>
                <a:lnTo>
                  <a:pt x="3888281" y="3032859"/>
                </a:lnTo>
                <a:lnTo>
                  <a:pt x="0" y="3032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76184">
            <a:off x="15211530" y="2197863"/>
            <a:ext cx="2953070" cy="2953070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4D98E0-25F8-74EA-CD96-0A5AF4F3C3F4}"/>
              </a:ext>
            </a:extLst>
          </p:cNvPr>
          <p:cNvGrpSpPr/>
          <p:nvPr/>
        </p:nvGrpSpPr>
        <p:grpSpPr>
          <a:xfrm>
            <a:off x="7637819" y="6413828"/>
            <a:ext cx="2992484" cy="1278607"/>
            <a:chOff x="7637819" y="6413828"/>
            <a:chExt cx="2992484" cy="1278607"/>
          </a:xfrm>
        </p:grpSpPr>
        <p:sp>
          <p:nvSpPr>
            <p:cNvPr id="9" name="Freeform 9"/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4D76D39-A8F9-009A-0559-94CF2002AD9D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D4000197-23C7-0FB3-01E6-018512038D35}"/>
              </a:ext>
            </a:extLst>
          </p:cNvPr>
          <p:cNvSpPr/>
          <p:nvPr/>
        </p:nvSpPr>
        <p:spPr>
          <a:xfrm rot="2468939">
            <a:off x="6063325" y="8186252"/>
            <a:ext cx="1027101" cy="1061853"/>
          </a:xfrm>
          <a:custGeom>
            <a:avLst/>
            <a:gdLst/>
            <a:ahLst/>
            <a:cxnLst/>
            <a:rect l="l" t="t" r="r" b="b"/>
            <a:pathLst>
              <a:path w="3031679" h="3134255">
                <a:moveTo>
                  <a:pt x="0" y="0"/>
                </a:moveTo>
                <a:lnTo>
                  <a:pt x="3031679" y="0"/>
                </a:lnTo>
                <a:lnTo>
                  <a:pt x="3031679" y="3134255"/>
                </a:lnTo>
                <a:lnTo>
                  <a:pt x="0" y="313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905000" y="1090183"/>
            <a:ext cx="14554200" cy="8396717"/>
            <a:chOff x="0" y="0"/>
            <a:chExt cx="3075943" cy="11499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18628" y="2881748"/>
            <a:ext cx="12801739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1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102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bưo</a:t>
            </a:r>
            <a:endParaRPr lang="en-US" sz="4102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04258" y="1746855"/>
            <a:ext cx="66227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27999" y="65"/>
            <a:ext cx="1572886" cy="1409878"/>
          </a:xfrm>
          <a:custGeom>
            <a:avLst/>
            <a:gdLst/>
            <a:ahLst/>
            <a:cxnLst/>
            <a:rect l="l" t="t" r="r" b="b"/>
            <a:pathLst>
              <a:path w="2745062" h="2460574">
                <a:moveTo>
                  <a:pt x="0" y="0"/>
                </a:moveTo>
                <a:lnTo>
                  <a:pt x="2745062" y="0"/>
                </a:lnTo>
                <a:lnTo>
                  <a:pt x="2745062" y="2460574"/>
                </a:lnTo>
                <a:lnTo>
                  <a:pt x="0" y="246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1A48BA7-9FDC-19A7-AB6B-D381E1F4F1EF}"/>
              </a:ext>
            </a:extLst>
          </p:cNvPr>
          <p:cNvSpPr/>
          <p:nvPr/>
        </p:nvSpPr>
        <p:spPr>
          <a:xfrm>
            <a:off x="129312" y="6038480"/>
            <a:ext cx="3398976" cy="4226706"/>
          </a:xfrm>
          <a:custGeom>
            <a:avLst/>
            <a:gdLst/>
            <a:ahLst/>
            <a:cxnLst/>
            <a:rect l="l" t="t" r="r" b="b"/>
            <a:pathLst>
              <a:path w="6617970" h="8229600">
                <a:moveTo>
                  <a:pt x="0" y="0"/>
                </a:moveTo>
                <a:lnTo>
                  <a:pt x="6617970" y="0"/>
                </a:lnTo>
                <a:lnTo>
                  <a:pt x="66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99B65A5-984A-7E08-AA03-94BF0890103E}"/>
              </a:ext>
            </a:extLst>
          </p:cNvPr>
          <p:cNvSpPr/>
          <p:nvPr/>
        </p:nvSpPr>
        <p:spPr>
          <a:xfrm>
            <a:off x="14474713" y="5749556"/>
            <a:ext cx="3879458" cy="4537378"/>
          </a:xfrm>
          <a:custGeom>
            <a:avLst/>
            <a:gdLst/>
            <a:ahLst/>
            <a:cxnLst/>
            <a:rect l="l" t="t" r="r" b="b"/>
            <a:pathLst>
              <a:path w="7036308" h="8229600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A130A373-4FE6-6CE3-BE86-77A03510CE6F}"/>
              </a:ext>
            </a:extLst>
          </p:cNvPr>
          <p:cNvSpPr/>
          <p:nvPr/>
        </p:nvSpPr>
        <p:spPr>
          <a:xfrm rot="794871">
            <a:off x="7647653" y="7811208"/>
            <a:ext cx="2992695" cy="2334302"/>
          </a:xfrm>
          <a:custGeom>
            <a:avLst/>
            <a:gdLst/>
            <a:ahLst/>
            <a:cxnLst/>
            <a:rect l="l" t="t" r="r" b="b"/>
            <a:pathLst>
              <a:path w="3888281" h="3032859">
                <a:moveTo>
                  <a:pt x="0" y="0"/>
                </a:moveTo>
                <a:lnTo>
                  <a:pt x="3888281" y="0"/>
                </a:lnTo>
                <a:lnTo>
                  <a:pt x="3888281" y="3032859"/>
                </a:lnTo>
                <a:lnTo>
                  <a:pt x="0" y="3032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0" y="21894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166014" y="197213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62C7D4-5A5E-67F8-AD2E-449CA95DC6DB}"/>
              </a:ext>
            </a:extLst>
          </p:cNvPr>
          <p:cNvGrpSpPr/>
          <p:nvPr/>
        </p:nvGrpSpPr>
        <p:grpSpPr>
          <a:xfrm flipV="1">
            <a:off x="1796176" y="6493368"/>
            <a:ext cx="1963381" cy="838899"/>
            <a:chOff x="7637819" y="6413828"/>
            <a:chExt cx="2992484" cy="1278607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EDA68EE-2AE3-9CD9-681F-3EE645E7276D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2FE1F19-6449-BF55-CF1D-09A28BDEF863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8F7B4-8AF2-0FDD-C347-8D5546DD3E6C}"/>
              </a:ext>
            </a:extLst>
          </p:cNvPr>
          <p:cNvGrpSpPr/>
          <p:nvPr/>
        </p:nvGrpSpPr>
        <p:grpSpPr>
          <a:xfrm flipV="1">
            <a:off x="4380978" y="5654469"/>
            <a:ext cx="1963381" cy="838899"/>
            <a:chOff x="7637819" y="6413828"/>
            <a:chExt cx="2992484" cy="1278607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D11BB36-3C2A-66A6-7179-8B7B3B21DFA8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EB855E0-629C-EB97-9912-238ABCFD9002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5CF524-477C-DEC4-0648-B8EA95799789}"/>
              </a:ext>
            </a:extLst>
          </p:cNvPr>
          <p:cNvGrpSpPr/>
          <p:nvPr/>
        </p:nvGrpSpPr>
        <p:grpSpPr>
          <a:xfrm flipV="1">
            <a:off x="7202453" y="5018567"/>
            <a:ext cx="1963381" cy="838899"/>
            <a:chOff x="7637819" y="6413828"/>
            <a:chExt cx="2992484" cy="127860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CFCCDF69-53F9-CDDB-AE0F-633FA8599C75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50939FF-A641-F9F0-5E79-BBDF47AA4B0B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6D5445-2B09-5686-2879-FCD1DC0C9444}"/>
              </a:ext>
            </a:extLst>
          </p:cNvPr>
          <p:cNvGrpSpPr/>
          <p:nvPr/>
        </p:nvGrpSpPr>
        <p:grpSpPr>
          <a:xfrm flipV="1">
            <a:off x="9358838" y="7292295"/>
            <a:ext cx="1963381" cy="838899"/>
            <a:chOff x="7637819" y="6413828"/>
            <a:chExt cx="2992484" cy="1278607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8CE35D3-1F04-AA2C-07F0-2D3093E55984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3AFE99A-AA54-E75C-2C1E-99C1CD9511D4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AB1BF1-7985-8610-90EC-B6925939CBCD}"/>
              </a:ext>
            </a:extLst>
          </p:cNvPr>
          <p:cNvGrpSpPr/>
          <p:nvPr/>
        </p:nvGrpSpPr>
        <p:grpSpPr>
          <a:xfrm flipV="1">
            <a:off x="11749845" y="5747028"/>
            <a:ext cx="1963381" cy="838899"/>
            <a:chOff x="7637819" y="6413828"/>
            <a:chExt cx="2992484" cy="1278607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9F97F6B7-C3D3-422D-451A-519BF15CD708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8D52265-316D-816B-5F6A-F2D15EED70EE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D2F979-4D11-206A-A8A1-09FBD1232E46}"/>
              </a:ext>
            </a:extLst>
          </p:cNvPr>
          <p:cNvGrpSpPr/>
          <p:nvPr/>
        </p:nvGrpSpPr>
        <p:grpSpPr>
          <a:xfrm flipV="1">
            <a:off x="13771875" y="4502695"/>
            <a:ext cx="1963381" cy="838899"/>
            <a:chOff x="7637819" y="6413828"/>
            <a:chExt cx="2992484" cy="1278607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55F1BA2-3229-6855-BF2F-95E168D693AF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30AF7F04-D749-1428-0396-68BD07AC49A5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81BB9-BBFF-2041-6A61-BA54B78576B9}"/>
              </a:ext>
            </a:extLst>
          </p:cNvPr>
          <p:cNvGrpSpPr/>
          <p:nvPr/>
        </p:nvGrpSpPr>
        <p:grpSpPr>
          <a:xfrm flipV="1">
            <a:off x="15575301" y="2548968"/>
            <a:ext cx="1963381" cy="838899"/>
            <a:chOff x="7637819" y="6413828"/>
            <a:chExt cx="2992484" cy="127860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60052F5-4A2E-7762-D9B1-BC91CC02EDB9}"/>
                </a:ext>
              </a:extLst>
            </p:cNvPr>
            <p:cNvSpPr/>
            <p:nvPr/>
          </p:nvSpPr>
          <p:spPr>
            <a:xfrm>
              <a:off x="7637819" y="6413828"/>
              <a:ext cx="2992484" cy="1278607"/>
            </a:xfrm>
            <a:custGeom>
              <a:avLst/>
              <a:gdLst/>
              <a:ahLst/>
              <a:cxnLst/>
              <a:rect l="l" t="t" r="r" b="b"/>
              <a:pathLst>
                <a:path w="2992484" h="1278607">
                  <a:moveTo>
                    <a:pt x="0" y="0"/>
                  </a:moveTo>
                  <a:lnTo>
                    <a:pt x="2992484" y="0"/>
                  </a:lnTo>
                  <a:lnTo>
                    <a:pt x="2992484" y="1278607"/>
                  </a:lnTo>
                  <a:lnTo>
                    <a:pt x="0" y="127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C193589-FE44-0A64-2FA2-2F281FC9189A}"/>
                </a:ext>
              </a:extLst>
            </p:cNvPr>
            <p:cNvSpPr/>
            <p:nvPr/>
          </p:nvSpPr>
          <p:spPr>
            <a:xfrm>
              <a:off x="7853406" y="6573155"/>
              <a:ext cx="2533101" cy="978206"/>
            </a:xfrm>
            <a:prstGeom prst="roundRect">
              <a:avLst>
                <a:gd name="adj" fmla="val 2479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9" name="CUP">
            <a:hlinkClick r:id="rId9" action="ppaction://hlinksldjump"/>
            <a:extLst>
              <a:ext uri="{FF2B5EF4-FFF2-40B4-BE49-F238E27FC236}">
                <a16:creationId xmlns:a16="http://schemas.microsoft.com/office/drawing/2014/main" id="{9F9F390E-47B3-18B9-B30F-3AE38DDCF0D0}"/>
              </a:ext>
            </a:extLst>
          </p:cNvPr>
          <p:cNvSpPr/>
          <p:nvPr/>
        </p:nvSpPr>
        <p:spPr>
          <a:xfrm rot="794871">
            <a:off x="15601431" y="535688"/>
            <a:ext cx="2747968" cy="2143415"/>
          </a:xfrm>
          <a:custGeom>
            <a:avLst/>
            <a:gdLst/>
            <a:ahLst/>
            <a:cxnLst/>
            <a:rect l="l" t="t" r="r" b="b"/>
            <a:pathLst>
              <a:path w="3888281" h="3032859">
                <a:moveTo>
                  <a:pt x="0" y="0"/>
                </a:moveTo>
                <a:lnTo>
                  <a:pt x="3888281" y="0"/>
                </a:lnTo>
                <a:lnTo>
                  <a:pt x="3888281" y="3032859"/>
                </a:lnTo>
                <a:lnTo>
                  <a:pt x="0" y="3032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2" name="1">
            <a:hlinkClick r:id="rId12" action="ppaction://hlinksldjump"/>
            <a:extLst>
              <a:ext uri="{FF2B5EF4-FFF2-40B4-BE49-F238E27FC236}">
                <a16:creationId xmlns:a16="http://schemas.microsoft.com/office/drawing/2014/main" id="{2ECA0878-30A0-B899-A121-2F2380AF53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78830" b="55141"/>
          <a:stretch/>
        </p:blipFill>
        <p:spPr>
          <a:xfrm>
            <a:off x="12307234" y="-68595"/>
            <a:ext cx="1478817" cy="1961222"/>
          </a:xfrm>
          <a:prstGeom prst="rect">
            <a:avLst/>
          </a:prstGeom>
        </p:spPr>
      </p:pic>
      <p:pic>
        <p:nvPicPr>
          <p:cNvPr id="74" name="2">
            <a:hlinkClick r:id="rId14" action="ppaction://hlinksldjump"/>
            <a:extLst>
              <a:ext uri="{FF2B5EF4-FFF2-40B4-BE49-F238E27FC236}">
                <a16:creationId xmlns:a16="http://schemas.microsoft.com/office/drawing/2014/main" id="{63495405-81CB-405C-94A8-4E6997E36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425" r="59048" b="54716"/>
          <a:stretch/>
        </p:blipFill>
        <p:spPr>
          <a:xfrm>
            <a:off x="11068105" y="958295"/>
            <a:ext cx="1478817" cy="1961222"/>
          </a:xfrm>
          <a:prstGeom prst="rect">
            <a:avLst/>
          </a:prstGeom>
        </p:spPr>
      </p:pic>
      <p:pic>
        <p:nvPicPr>
          <p:cNvPr id="75" name="3">
            <a:hlinkClick r:id="rId15" action="ppaction://hlinksldjump"/>
            <a:extLst>
              <a:ext uri="{FF2B5EF4-FFF2-40B4-BE49-F238E27FC236}">
                <a16:creationId xmlns:a16="http://schemas.microsoft.com/office/drawing/2014/main" id="{BD79AB8D-8B71-4174-42F7-EDCE28479B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5" t="453" r="39858" b="54688"/>
          <a:stretch/>
        </p:blipFill>
        <p:spPr>
          <a:xfrm>
            <a:off x="9832833" y="-211523"/>
            <a:ext cx="1478817" cy="1961222"/>
          </a:xfrm>
          <a:prstGeom prst="rect">
            <a:avLst/>
          </a:prstGeom>
        </p:spPr>
      </p:pic>
      <p:pic>
        <p:nvPicPr>
          <p:cNvPr id="76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C5C69BD-3C20-AC59-251A-DDA249F0F2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6" t="-579" r="21067" b="55720"/>
          <a:stretch/>
        </p:blipFill>
        <p:spPr>
          <a:xfrm>
            <a:off x="8606791" y="873623"/>
            <a:ext cx="1478817" cy="1961222"/>
          </a:xfrm>
          <a:prstGeom prst="rect">
            <a:avLst/>
          </a:prstGeom>
        </p:spPr>
      </p:pic>
      <p:pic>
        <p:nvPicPr>
          <p:cNvPr id="77" name="5">
            <a:hlinkClick r:id="rId17" action="ppaction://hlinksldjump"/>
            <a:extLst>
              <a:ext uri="{FF2B5EF4-FFF2-40B4-BE49-F238E27FC236}">
                <a16:creationId xmlns:a16="http://schemas.microsoft.com/office/drawing/2014/main" id="{22F0DD33-D41A-2717-713A-2CD0A6A689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2" t="2388" r="2601" b="52753"/>
          <a:stretch/>
        </p:blipFill>
        <p:spPr>
          <a:xfrm>
            <a:off x="7136599" y="-67950"/>
            <a:ext cx="1478817" cy="1961222"/>
          </a:xfrm>
          <a:prstGeom prst="rect">
            <a:avLst/>
          </a:prstGeom>
        </p:spPr>
      </p:pic>
      <p:pic>
        <p:nvPicPr>
          <p:cNvPr id="78" name="6">
            <a:hlinkClick r:id="rId18" action="ppaction://hlinksldjump"/>
            <a:extLst>
              <a:ext uri="{FF2B5EF4-FFF2-40B4-BE49-F238E27FC236}">
                <a16:creationId xmlns:a16="http://schemas.microsoft.com/office/drawing/2014/main" id="{94458069-E5EA-4C94-7BD3-EA9F2955CB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1328" r="78104" b="13813"/>
          <a:stretch/>
        </p:blipFill>
        <p:spPr>
          <a:xfrm>
            <a:off x="5789932" y="991470"/>
            <a:ext cx="1478817" cy="1961222"/>
          </a:xfrm>
          <a:prstGeom prst="rect">
            <a:avLst/>
          </a:prstGeom>
        </p:spPr>
      </p:pic>
      <p:pic>
        <p:nvPicPr>
          <p:cNvPr id="79" name="7">
            <a:hlinkClick r:id="rId19" action="ppaction://hlinksldjump"/>
            <a:extLst>
              <a:ext uri="{FF2B5EF4-FFF2-40B4-BE49-F238E27FC236}">
                <a16:creationId xmlns:a16="http://schemas.microsoft.com/office/drawing/2014/main" id="{4D6A05E7-33C8-A1F5-AC35-2708E85566A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40910" r="59306" b="14231"/>
          <a:stretch/>
        </p:blipFill>
        <p:spPr>
          <a:xfrm>
            <a:off x="4274750" y="10859"/>
            <a:ext cx="1478817" cy="1961222"/>
          </a:xfrm>
          <a:prstGeom prst="rect">
            <a:avLst/>
          </a:prstGeom>
        </p:spPr>
      </p:pic>
      <p:pic>
        <p:nvPicPr>
          <p:cNvPr id="80" name="8">
            <a:hlinkClick r:id="rId20" action="ppaction://hlinksldjump"/>
            <a:extLst>
              <a:ext uri="{FF2B5EF4-FFF2-40B4-BE49-F238E27FC236}">
                <a16:creationId xmlns:a16="http://schemas.microsoft.com/office/drawing/2014/main" id="{DF5693A4-236D-A208-6349-188AB092463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46269" r="40940" b="16240"/>
          <a:stretch/>
        </p:blipFill>
        <p:spPr>
          <a:xfrm>
            <a:off x="2827389" y="1261362"/>
            <a:ext cx="1478817" cy="1639062"/>
          </a:xfrm>
          <a:prstGeom prst="rect">
            <a:avLst/>
          </a:prstGeom>
        </p:spPr>
      </p:pic>
      <p:pic>
        <p:nvPicPr>
          <p:cNvPr id="81" name="9">
            <a:hlinkClick r:id="rId21" action="ppaction://hlinksldjump"/>
            <a:extLst>
              <a:ext uri="{FF2B5EF4-FFF2-40B4-BE49-F238E27FC236}">
                <a16:creationId xmlns:a16="http://schemas.microsoft.com/office/drawing/2014/main" id="{665EE18F-554E-1450-B33E-4D4C5A0A1A0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2" t="46155" r="21201" b="16354"/>
          <a:stretch/>
        </p:blipFill>
        <p:spPr>
          <a:xfrm>
            <a:off x="1540264" y="172810"/>
            <a:ext cx="1478817" cy="1639062"/>
          </a:xfrm>
          <a:prstGeom prst="rect">
            <a:avLst/>
          </a:prstGeom>
        </p:spPr>
      </p:pic>
      <p:pic>
        <p:nvPicPr>
          <p:cNvPr id="82" name="10">
            <a:hlinkClick r:id="rId22" action="ppaction://hlinksldjump"/>
            <a:extLst>
              <a:ext uri="{FF2B5EF4-FFF2-40B4-BE49-F238E27FC236}">
                <a16:creationId xmlns:a16="http://schemas.microsoft.com/office/drawing/2014/main" id="{E610F884-3D18-FD63-7514-951882FCE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9" t="46169" r="2244" b="16340"/>
          <a:stretch/>
        </p:blipFill>
        <p:spPr>
          <a:xfrm>
            <a:off x="200370" y="1280455"/>
            <a:ext cx="1478817" cy="1639062"/>
          </a:xfrm>
          <a:prstGeom prst="rect">
            <a:avLst/>
          </a:prstGeom>
        </p:spPr>
      </p:pic>
      <p:sp>
        <p:nvSpPr>
          <p:cNvPr id="86" name="Xanh">
            <a:extLst>
              <a:ext uri="{FF2B5EF4-FFF2-40B4-BE49-F238E27FC236}">
                <a16:creationId xmlns:a16="http://schemas.microsoft.com/office/drawing/2014/main" id="{BD325132-886F-A5BB-B58B-92C9588BE7F1}"/>
              </a:ext>
            </a:extLst>
          </p:cNvPr>
          <p:cNvSpPr/>
          <p:nvPr/>
        </p:nvSpPr>
        <p:spPr>
          <a:xfrm>
            <a:off x="-220466" y="7689239"/>
            <a:ext cx="2063477" cy="2413423"/>
          </a:xfrm>
          <a:custGeom>
            <a:avLst/>
            <a:gdLst/>
            <a:ahLst/>
            <a:cxnLst/>
            <a:rect l="l" t="t" r="r" b="b"/>
            <a:pathLst>
              <a:path w="7036308" h="8229600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87" name="Cam">
            <a:extLst>
              <a:ext uri="{FF2B5EF4-FFF2-40B4-BE49-F238E27FC236}">
                <a16:creationId xmlns:a16="http://schemas.microsoft.com/office/drawing/2014/main" id="{4DE2699E-5161-547B-4DF2-E3B7E589D1E1}"/>
              </a:ext>
            </a:extLst>
          </p:cNvPr>
          <p:cNvSpPr/>
          <p:nvPr/>
        </p:nvSpPr>
        <p:spPr>
          <a:xfrm>
            <a:off x="1391974" y="7717172"/>
            <a:ext cx="1963381" cy="2441510"/>
          </a:xfrm>
          <a:custGeom>
            <a:avLst/>
            <a:gdLst/>
            <a:ahLst/>
            <a:cxnLst/>
            <a:rect l="l" t="t" r="r" b="b"/>
            <a:pathLst>
              <a:path w="6617970" h="8229600">
                <a:moveTo>
                  <a:pt x="0" y="0"/>
                </a:moveTo>
                <a:lnTo>
                  <a:pt x="6617970" y="0"/>
                </a:lnTo>
                <a:lnTo>
                  <a:pt x="66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4.81481E-6 L 0.06692 -0.27916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" y="-139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92 -0.27916 L 0.21762 -0.38117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51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62 -0.38117 L 0.35625 -0.46805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625 -0.46805 L 0.48602 -0.22037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23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02 -0.22037 L 0.61719 -0.37283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4" y="-7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19 -0.37283 L 0.72456 -0.50293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456 -0.50293 L 0.85659 -0.68456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-90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2.83951E-6 L 0.02483 -0.31019 " pathEditMode="relative" rAng="0" ptsTypes="AA">
                                      <p:cBhvr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" y="-1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-0.31019 L 0.16606 -0.39167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06 -0.39167 L 0.32856 -0.4648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56 -0.46482 L 0.4494 -0.23874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4 -0.23874 L 0.59106 -0.41003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106 -0.41003 L 0.69844 -0.49152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44 -0.49152 L 0.78603 -0.74429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6" grpId="2" animBg="1"/>
      <p:bldP spid="86" grpId="3" animBg="1"/>
      <p:bldP spid="86" grpId="4" animBg="1"/>
      <p:bldP spid="87" grpId="0" animBg="1"/>
      <p:bldP spid="87" grpId="1" animBg="1"/>
      <p:bldP spid="87" grpId="2" animBg="1"/>
      <p:bldP spid="87" grpId="3" animBg="1"/>
      <p:bldP spid="87" grpId="4" animBg="1"/>
      <p:bldP spid="87" grpId="5" animBg="1"/>
      <p:bldP spid="87" grpId="6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2E04CA98-8928-695C-230F-DF26B999055B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C18A4DE-7468-8A68-6554-12C1023A4961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D7BE3F6-7882-C3A9-E5C3-4A860D69D82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7D6B1D28-8075-5F83-1236-7381BC4A653D}"/>
              </a:ext>
            </a:extLst>
          </p:cNvPr>
          <p:cNvSpPr txBox="1"/>
          <p:nvPr/>
        </p:nvSpPr>
        <p:spPr>
          <a:xfrm>
            <a:off x="7242392" y="1618779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4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578B0E6C-F416-9EB3-5640-930533FD59FF}"/>
              </a:ext>
            </a:extLst>
          </p:cNvPr>
          <p:cNvSpPr/>
          <p:nvPr/>
        </p:nvSpPr>
        <p:spPr>
          <a:xfrm rot="8873147">
            <a:off x="-231938" y="575959"/>
            <a:ext cx="3042585" cy="3042585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AA4ED-FEFF-AB2C-55EE-5EA33B483DB9}"/>
              </a:ext>
            </a:extLst>
          </p:cNvPr>
          <p:cNvSpPr txBox="1"/>
          <p:nvPr/>
        </p:nvSpPr>
        <p:spPr>
          <a:xfrm>
            <a:off x="5411972" y="2324100"/>
            <a:ext cx="7464055" cy="2126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x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x 5 + 73 x 5 x 2 = ?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DB3AEC4-6991-3FC7-0663-CFA45C2BA9D9}"/>
              </a:ext>
            </a:extLst>
          </p:cNvPr>
          <p:cNvSpPr/>
          <p:nvPr/>
        </p:nvSpPr>
        <p:spPr>
          <a:xfrm>
            <a:off x="4276094" y="5155772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840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1A0AC07-FF2C-A3DC-9DE2-CBAF0514A21E}"/>
              </a:ext>
            </a:extLst>
          </p:cNvPr>
          <p:cNvSpPr/>
          <p:nvPr/>
        </p:nvSpPr>
        <p:spPr>
          <a:xfrm>
            <a:off x="10070752" y="512562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850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1CAC14C-447C-E4BC-9116-AD14E2933547}"/>
              </a:ext>
            </a:extLst>
          </p:cNvPr>
          <p:cNvSpPr/>
          <p:nvPr/>
        </p:nvSpPr>
        <p:spPr>
          <a:xfrm>
            <a:off x="4276094" y="692789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860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9A6D40F-8986-2E48-B0F0-0434A9A413F9}"/>
              </a:ext>
            </a:extLst>
          </p:cNvPr>
          <p:cNvSpPr/>
          <p:nvPr/>
        </p:nvSpPr>
        <p:spPr>
          <a:xfrm>
            <a:off x="10070752" y="6897744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870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64892C6-3F82-6095-5235-D467B5280C2B}"/>
              </a:ext>
            </a:extLst>
          </p:cNvPr>
          <p:cNvSpPr/>
          <p:nvPr/>
        </p:nvSpPr>
        <p:spPr>
          <a:xfrm>
            <a:off x="10051278" y="5120380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850</a:t>
            </a:r>
          </a:p>
        </p:txBody>
      </p:sp>
    </p:spTree>
    <p:extLst>
      <p:ext uri="{BB962C8B-B14F-4D97-AF65-F5344CB8AC3E}">
        <p14:creationId xmlns:p14="http://schemas.microsoft.com/office/powerpoint/2010/main" val="6595993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D3DC776-87E8-D553-911E-2BDC953188E3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635EDFAF-B7AC-EF2C-E197-CAC82C064B6B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3C117DC-767F-7CEF-ACFB-8D78B6086AE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779839EE-6CEE-E989-1A5A-61B2719EB2AA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A4383CF2-8A95-396C-F41A-1FCD5AC3026A}"/>
              </a:ext>
            </a:extLst>
          </p:cNvPr>
          <p:cNvSpPr/>
          <p:nvPr/>
        </p:nvSpPr>
        <p:spPr>
          <a:xfrm rot="-976184">
            <a:off x="15351340" y="8074239"/>
            <a:ext cx="2196793" cy="2196793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01BBE8-7DCF-AF42-C14C-FF1017FBF91B}"/>
              </a:ext>
            </a:extLst>
          </p:cNvPr>
          <p:cNvSpPr/>
          <p:nvPr/>
        </p:nvSpPr>
        <p:spPr>
          <a:xfrm>
            <a:off x="4276094" y="5155772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91715B-7CBC-48AF-9B9A-4CD8BE50ADE8}"/>
              </a:ext>
            </a:extLst>
          </p:cNvPr>
          <p:cNvSpPr/>
          <p:nvPr/>
        </p:nvSpPr>
        <p:spPr>
          <a:xfrm>
            <a:off x="10070752" y="512562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92E960-F931-E550-CDC1-691FDB918951}"/>
              </a:ext>
            </a:extLst>
          </p:cNvPr>
          <p:cNvSpPr/>
          <p:nvPr/>
        </p:nvSpPr>
        <p:spPr>
          <a:xfrm>
            <a:off x="4276094" y="692789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271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23CD15-DAEA-62BD-A50A-C36C101EC192}"/>
              </a:ext>
            </a:extLst>
          </p:cNvPr>
          <p:cNvSpPr/>
          <p:nvPr/>
        </p:nvSpPr>
        <p:spPr>
          <a:xfrm>
            <a:off x="10070752" y="6897744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D3A5101-CBB2-B02C-9FF7-A10E74C655BB}"/>
              </a:ext>
            </a:extLst>
          </p:cNvPr>
          <p:cNvSpPr/>
          <p:nvPr/>
        </p:nvSpPr>
        <p:spPr>
          <a:xfrm>
            <a:off x="10051278" y="5108139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023B7F-E4D8-DE01-C95C-748BD009C63A}"/>
              </a:ext>
            </a:extLst>
          </p:cNvPr>
          <p:cNvSpPr txBox="1"/>
          <p:nvPr/>
        </p:nvSpPr>
        <p:spPr>
          <a:xfrm>
            <a:off x="4930973" y="2072518"/>
            <a:ext cx="8490840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 x 1</a:t>
            </a:r>
            <a:r>
              <a:rPr lang="en-US" sz="4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          x. 72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FEC11CA-5434-DA7C-11B1-2BED6B0A8137}"/>
              </a:ext>
            </a:extLst>
          </p:cNvPr>
          <p:cNvSpPr/>
          <p:nvPr/>
        </p:nvSpPr>
        <p:spPr>
          <a:xfrm>
            <a:off x="9150117" y="3170031"/>
            <a:ext cx="1252617" cy="842260"/>
          </a:xfrm>
          <a:prstGeom prst="roundRect">
            <a:avLst/>
          </a:prstGeom>
          <a:noFill/>
          <a:ln w="666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18632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696720" y="340052"/>
            <a:ext cx="17324236" cy="10142043"/>
          </a:xfrm>
          <a:custGeom>
            <a:avLst/>
            <a:gdLst/>
            <a:ahLst/>
            <a:cxnLst/>
            <a:rect l="l" t="t" r="r" b="b"/>
            <a:pathLst>
              <a:path w="8661508" h="5142771">
                <a:moveTo>
                  <a:pt x="0" y="0"/>
                </a:moveTo>
                <a:lnTo>
                  <a:pt x="8661509" y="0"/>
                </a:lnTo>
                <a:lnTo>
                  <a:pt x="8661509" y="5142771"/>
                </a:lnTo>
                <a:lnTo>
                  <a:pt x="0" y="5142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7"/>
          <p:cNvSpPr/>
          <p:nvPr/>
        </p:nvSpPr>
        <p:spPr>
          <a:xfrm>
            <a:off x="1187116" y="3186521"/>
            <a:ext cx="15849600" cy="6973797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flipH="1">
            <a:off x="-455064" y="-190500"/>
            <a:ext cx="2466851" cy="2211196"/>
          </a:xfrm>
          <a:custGeom>
            <a:avLst/>
            <a:gdLst/>
            <a:ahLst/>
            <a:cxnLst/>
            <a:rect l="l" t="t" r="r" b="b"/>
            <a:pathLst>
              <a:path w="2466851" h="2211196">
                <a:moveTo>
                  <a:pt x="2466851" y="0"/>
                </a:moveTo>
                <a:lnTo>
                  <a:pt x="0" y="0"/>
                </a:lnTo>
                <a:lnTo>
                  <a:pt x="0" y="2211196"/>
                </a:lnTo>
                <a:lnTo>
                  <a:pt x="2466851" y="2211196"/>
                </a:lnTo>
                <a:lnTo>
                  <a:pt x="24668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TextBox 13"/>
          <p:cNvSpPr txBox="1"/>
          <p:nvPr/>
        </p:nvSpPr>
        <p:spPr>
          <a:xfrm>
            <a:off x="2011786" y="659887"/>
            <a:ext cx="120852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18"/>
              </a:lnSpc>
            </a:pPr>
            <a:r>
              <a:rPr lang="en-US" sz="72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0FC158-C276-8965-A31B-7D4447E2DF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27747" r="8956" b="4518"/>
          <a:stretch/>
        </p:blipFill>
        <p:spPr>
          <a:xfrm>
            <a:off x="2313592" y="3465171"/>
            <a:ext cx="13933050" cy="6091099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5E953759-7EE3-9379-E585-F113F9940E8C}"/>
              </a:ext>
            </a:extLst>
          </p:cNvPr>
          <p:cNvSpPr/>
          <p:nvPr/>
        </p:nvSpPr>
        <p:spPr>
          <a:xfrm flipH="1">
            <a:off x="11338383" y="1903052"/>
            <a:ext cx="6033562" cy="1242285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4000" dirty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5558796B-8E5D-8E0E-A2A9-E6BFB0371928}"/>
              </a:ext>
            </a:extLst>
          </p:cNvPr>
          <p:cNvSpPr txBox="1"/>
          <p:nvPr/>
        </p:nvSpPr>
        <p:spPr>
          <a:xfrm>
            <a:off x="10686024" y="2355776"/>
            <a:ext cx="6350692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CẶP ĐÔI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/>
      <p:bldP spid="17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8A578F59-8EA4-5D36-C977-F7EBB3F8FAB1}"/>
              </a:ext>
            </a:extLst>
          </p:cNvPr>
          <p:cNvGrpSpPr/>
          <p:nvPr/>
        </p:nvGrpSpPr>
        <p:grpSpPr>
          <a:xfrm>
            <a:off x="1134157" y="346166"/>
            <a:ext cx="15941030" cy="9196817"/>
            <a:chOff x="0" y="0"/>
            <a:chExt cx="3075943" cy="114992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072AD7-7FAA-4346-4C55-2442451A035B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04DE7-3005-0475-D839-FB06E844CA6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CD7B06-0497-DBB1-909D-63AD686A9CED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Freeform 6">
            <a:hlinkClick r:id="rId6" action="ppaction://hlinksldjump"/>
            <a:extLst>
              <a:ext uri="{FF2B5EF4-FFF2-40B4-BE49-F238E27FC236}">
                <a16:creationId xmlns:a16="http://schemas.microsoft.com/office/drawing/2014/main" id="{9E2D6E5A-9495-F081-4364-AD963069B401}"/>
              </a:ext>
            </a:extLst>
          </p:cNvPr>
          <p:cNvSpPr/>
          <p:nvPr/>
        </p:nvSpPr>
        <p:spPr>
          <a:xfrm rot="8873147">
            <a:off x="-231938" y="575959"/>
            <a:ext cx="3042585" cy="3042585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89D5EC-FF80-C0DA-9E4F-AB6BF9A546F6}"/>
              </a:ext>
            </a:extLst>
          </p:cNvPr>
          <p:cNvSpPr/>
          <p:nvPr/>
        </p:nvSpPr>
        <p:spPr>
          <a:xfrm>
            <a:off x="1843918" y="4160047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Nhân với số 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FFECD3-5398-9F6B-C33A-60801A23A5DD}"/>
              </a:ext>
            </a:extLst>
          </p:cNvPr>
          <p:cNvSpPr/>
          <p:nvPr/>
        </p:nvSpPr>
        <p:spPr>
          <a:xfrm>
            <a:off x="9734385" y="4160047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Nhân với số 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8873552-6B22-1976-A459-832163E90B5E}"/>
              </a:ext>
            </a:extLst>
          </p:cNvPr>
          <p:cNvSpPr/>
          <p:nvPr/>
        </p:nvSpPr>
        <p:spPr>
          <a:xfrm>
            <a:off x="1843918" y="6076296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Tính chất kết hợp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CC1D05-681B-B043-38B2-A32CAA1A3EAB}"/>
              </a:ext>
            </a:extLst>
          </p:cNvPr>
          <p:cNvSpPr/>
          <p:nvPr/>
        </p:nvSpPr>
        <p:spPr>
          <a:xfrm>
            <a:off x="9734385" y="6085640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Tính chất giao hoán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F5C852B-211E-17D9-361D-629D70AFDFD5}"/>
              </a:ext>
            </a:extLst>
          </p:cNvPr>
          <p:cNvSpPr/>
          <p:nvPr/>
        </p:nvSpPr>
        <p:spPr>
          <a:xfrm>
            <a:off x="9714892" y="6076296"/>
            <a:ext cx="6560322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F6042-CB56-4022-8D08-63FD8D8523DD}"/>
              </a:ext>
            </a:extLst>
          </p:cNvPr>
          <p:cNvSpPr txBox="1"/>
          <p:nvPr/>
        </p:nvSpPr>
        <p:spPr>
          <a:xfrm>
            <a:off x="2895599" y="1943537"/>
            <a:ext cx="12909852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Phép tính dưới đây là tính chất gì của phép nhân?</a:t>
            </a:r>
          </a:p>
          <a:p>
            <a:pPr algn="ct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82 x 24 = 24 x 82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D34286E8-7732-E5EC-602B-9353E8E94D26}"/>
              </a:ext>
            </a:extLst>
          </p:cNvPr>
          <p:cNvSpPr/>
          <p:nvPr/>
        </p:nvSpPr>
        <p:spPr>
          <a:xfrm rot="10800000" flipV="1">
            <a:off x="2530381" y="7353233"/>
            <a:ext cx="12420600" cy="2258291"/>
          </a:xfrm>
          <a:custGeom>
            <a:avLst/>
            <a:gdLst/>
            <a:ahLst/>
            <a:cxnLst/>
            <a:rect l="l" t="t" r="r" b="b"/>
            <a:pathLst>
              <a:path w="4990166" h="907303">
                <a:moveTo>
                  <a:pt x="0" y="0"/>
                </a:moveTo>
                <a:lnTo>
                  <a:pt x="4990166" y="0"/>
                </a:lnTo>
                <a:lnTo>
                  <a:pt x="4990166" y="907303"/>
                </a:lnTo>
                <a:lnTo>
                  <a:pt x="0" y="907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55886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CEE67F88-86B3-C551-D4F7-FB1A80DE35AE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103AACA-CB18-6454-5747-4F7C403B6C7F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7D9A1EE-23E7-A9C3-D082-C9FD6F0393A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E97211-B053-F2C2-8DC4-355C2809A1D7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C1B469CB-9861-6CAC-F04A-1D7DBD197E12}"/>
              </a:ext>
            </a:extLst>
          </p:cNvPr>
          <p:cNvSpPr/>
          <p:nvPr/>
        </p:nvSpPr>
        <p:spPr>
          <a:xfrm rot="-976184">
            <a:off x="15351340" y="8074239"/>
            <a:ext cx="2196793" cy="2196793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C4C98C-D165-1C13-D951-98E12DCD824A}"/>
              </a:ext>
            </a:extLst>
          </p:cNvPr>
          <p:cNvSpPr txBox="1"/>
          <p:nvPr/>
        </p:nvSpPr>
        <p:spPr>
          <a:xfrm>
            <a:off x="1134157" y="41451"/>
            <a:ext cx="4212324" cy="68053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13574A-DFE6-D14F-9E06-17B504D7CF32}"/>
              </a:ext>
            </a:extLst>
          </p:cNvPr>
          <p:cNvSpPr txBox="1"/>
          <p:nvPr/>
        </p:nvSpPr>
        <p:spPr>
          <a:xfrm>
            <a:off x="4930973" y="2072518"/>
            <a:ext cx="8490840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 x 32 = 32 x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51F1C27-0734-F9F7-DA6B-F8FBF30A625B}"/>
              </a:ext>
            </a:extLst>
          </p:cNvPr>
          <p:cNvSpPr/>
          <p:nvPr/>
        </p:nvSpPr>
        <p:spPr>
          <a:xfrm>
            <a:off x="11170447" y="3238500"/>
            <a:ext cx="1252617" cy="842260"/>
          </a:xfrm>
          <a:prstGeom prst="roundRect">
            <a:avLst/>
          </a:prstGeom>
          <a:noFill/>
          <a:ln w="666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51F7589-5AEC-172C-05F6-F72B1C169085}"/>
              </a:ext>
            </a:extLst>
          </p:cNvPr>
          <p:cNvSpPr/>
          <p:nvPr/>
        </p:nvSpPr>
        <p:spPr>
          <a:xfrm>
            <a:off x="4276094" y="5155772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0D0F2E4-2E7B-066C-FD95-81D41AE43909}"/>
              </a:ext>
            </a:extLst>
          </p:cNvPr>
          <p:cNvSpPr/>
          <p:nvPr/>
        </p:nvSpPr>
        <p:spPr>
          <a:xfrm>
            <a:off x="10070752" y="512562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51DCA13-F5C6-B587-E8BF-31927B70EFC0}"/>
              </a:ext>
            </a:extLst>
          </p:cNvPr>
          <p:cNvSpPr/>
          <p:nvPr/>
        </p:nvSpPr>
        <p:spPr>
          <a:xfrm>
            <a:off x="4276094" y="6927893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 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CB941B2-F89E-0D77-F6C5-FE7D856C734E}"/>
              </a:ext>
            </a:extLst>
          </p:cNvPr>
          <p:cNvSpPr/>
          <p:nvPr/>
        </p:nvSpPr>
        <p:spPr>
          <a:xfrm>
            <a:off x="10070752" y="6897744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0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E6E867F-AF08-E3AB-23EB-7733902DD435}"/>
              </a:ext>
            </a:extLst>
          </p:cNvPr>
          <p:cNvSpPr/>
          <p:nvPr/>
        </p:nvSpPr>
        <p:spPr>
          <a:xfrm>
            <a:off x="4276094" y="5154756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A.13</a:t>
            </a:r>
          </a:p>
        </p:txBody>
      </p:sp>
    </p:spTree>
    <p:extLst>
      <p:ext uri="{BB962C8B-B14F-4D97-AF65-F5344CB8AC3E}">
        <p14:creationId xmlns:p14="http://schemas.microsoft.com/office/powerpoint/2010/main" val="1989989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384819C-7956-0A83-F23B-615EBE0D720D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DAA6ADE-14D1-9AB9-1659-5C05BEFFA59D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BB16171-0B2B-7CAD-16C8-A2526929C5D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0CC06B-9113-E3EA-6722-8FD063DE9411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BA7E3888-24C5-85CB-D829-488FF60F13F0}"/>
              </a:ext>
            </a:extLst>
          </p:cNvPr>
          <p:cNvSpPr/>
          <p:nvPr/>
        </p:nvSpPr>
        <p:spPr>
          <a:xfrm rot="8873147">
            <a:off x="-231938" y="575959"/>
            <a:ext cx="3042585" cy="3042585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A12AC-C4E2-6949-46BE-0F3AD68A881A}"/>
              </a:ext>
            </a:extLst>
          </p:cNvPr>
          <p:cNvSpPr txBox="1"/>
          <p:nvPr/>
        </p:nvSpPr>
        <p:spPr>
          <a:xfrm>
            <a:off x="2628900" y="2083081"/>
            <a:ext cx="13030200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Phép tính dưới đây là tính chất gì của phép nhân?</a:t>
            </a:r>
          </a:p>
          <a:p>
            <a:pPr algn="ctr">
              <a:lnSpc>
                <a:spcPct val="150000"/>
              </a:lnSpc>
            </a:pP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x (7 x 12) = (5 x 7) x 12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90FB8B-BED8-AC63-7703-6B142EC47A79}"/>
              </a:ext>
            </a:extLst>
          </p:cNvPr>
          <p:cNvSpPr/>
          <p:nvPr/>
        </p:nvSpPr>
        <p:spPr>
          <a:xfrm>
            <a:off x="2091733" y="5070293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Nhân với số 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9438E2E-BBB5-48E6-AE2C-64CBF93D84F2}"/>
              </a:ext>
            </a:extLst>
          </p:cNvPr>
          <p:cNvSpPr/>
          <p:nvPr/>
        </p:nvSpPr>
        <p:spPr>
          <a:xfrm>
            <a:off x="9982200" y="5070293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Nhân với số 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C545D9-174E-AF78-D1C9-27332EA5994A}"/>
              </a:ext>
            </a:extLst>
          </p:cNvPr>
          <p:cNvSpPr/>
          <p:nvPr/>
        </p:nvSpPr>
        <p:spPr>
          <a:xfrm>
            <a:off x="2091733" y="6986542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Tính chất kết hợp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3C9B79-75C0-0C81-A41F-66B28B073310}"/>
              </a:ext>
            </a:extLst>
          </p:cNvPr>
          <p:cNvSpPr/>
          <p:nvPr/>
        </p:nvSpPr>
        <p:spPr>
          <a:xfrm>
            <a:off x="9982200" y="6995886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Tính chất giao hoán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8C00247-6414-3812-2336-6661EED73E7D}"/>
              </a:ext>
            </a:extLst>
          </p:cNvPr>
          <p:cNvSpPr/>
          <p:nvPr/>
        </p:nvSpPr>
        <p:spPr>
          <a:xfrm>
            <a:off x="2091733" y="6986542"/>
            <a:ext cx="6560322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682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76B1BF2-1F6F-D51A-514E-341880254A95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A59FEEB-3AF0-6367-C392-8C69E7C1C001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A1DB3A1-7D79-1D16-EB8D-A6D2352706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C158B6-27EE-F6BA-74F4-46B0229F1B6E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9" name="Freeform 14">
            <a:hlinkClick r:id="rId6" action="ppaction://hlinksldjump"/>
            <a:extLst>
              <a:ext uri="{FF2B5EF4-FFF2-40B4-BE49-F238E27FC236}">
                <a16:creationId xmlns:a16="http://schemas.microsoft.com/office/drawing/2014/main" id="{DABFE61F-ED4E-CC0A-AEAC-E9893D249371}"/>
              </a:ext>
            </a:extLst>
          </p:cNvPr>
          <p:cNvSpPr/>
          <p:nvPr/>
        </p:nvSpPr>
        <p:spPr>
          <a:xfrm rot="-976184">
            <a:off x="15351340" y="8074239"/>
            <a:ext cx="2196793" cy="2196793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0D38F6-8916-CE94-9CAA-116D03468926}"/>
              </a:ext>
            </a:extLst>
          </p:cNvPr>
          <p:cNvSpPr/>
          <p:nvPr/>
        </p:nvSpPr>
        <p:spPr>
          <a:xfrm>
            <a:off x="4038600" y="3569238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28 000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4562290-AB01-308E-7F76-1A683C2A5A7F}"/>
              </a:ext>
            </a:extLst>
          </p:cNvPr>
          <p:cNvSpPr/>
          <p:nvPr/>
        </p:nvSpPr>
        <p:spPr>
          <a:xfrm>
            <a:off x="9833258" y="3539089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38 000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061D76-1112-5E96-6577-77C4824D4146}"/>
              </a:ext>
            </a:extLst>
          </p:cNvPr>
          <p:cNvSpPr/>
          <p:nvPr/>
        </p:nvSpPr>
        <p:spPr>
          <a:xfrm>
            <a:off x="4038600" y="5341359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29 000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9B952F-097D-01FF-04FD-331EF810AFF8}"/>
              </a:ext>
            </a:extLst>
          </p:cNvPr>
          <p:cNvSpPr/>
          <p:nvPr/>
        </p:nvSpPr>
        <p:spPr>
          <a:xfrm>
            <a:off x="9833258" y="5311210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39 000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A23D048-2E54-9167-EC56-D44F64FE352E}"/>
              </a:ext>
            </a:extLst>
          </p:cNvPr>
          <p:cNvSpPr/>
          <p:nvPr/>
        </p:nvSpPr>
        <p:spPr>
          <a:xfrm>
            <a:off x="4038600" y="3588802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28 000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2B9BD-2717-5807-5115-707CC2C027C6}"/>
              </a:ext>
            </a:extLst>
          </p:cNvPr>
          <p:cNvSpPr txBox="1"/>
          <p:nvPr/>
        </p:nvSpPr>
        <p:spPr>
          <a:xfrm>
            <a:off x="5266414" y="2126887"/>
            <a:ext cx="8175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1 000 ta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0193422-C91B-3176-2067-DFB74B501146}"/>
              </a:ext>
            </a:extLst>
          </p:cNvPr>
          <p:cNvSpPr/>
          <p:nvPr/>
        </p:nvSpPr>
        <p:spPr>
          <a:xfrm rot="10800000" flipV="1">
            <a:off x="2530381" y="7353233"/>
            <a:ext cx="12420600" cy="2258291"/>
          </a:xfrm>
          <a:custGeom>
            <a:avLst/>
            <a:gdLst/>
            <a:ahLst/>
            <a:cxnLst/>
            <a:rect l="l" t="t" r="r" b="b"/>
            <a:pathLst>
              <a:path w="4990166" h="907303">
                <a:moveTo>
                  <a:pt x="0" y="0"/>
                </a:moveTo>
                <a:lnTo>
                  <a:pt x="4990166" y="0"/>
                </a:lnTo>
                <a:lnTo>
                  <a:pt x="4990166" y="907303"/>
                </a:lnTo>
                <a:lnTo>
                  <a:pt x="0" y="907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62151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615A6B6-C50B-D344-6F45-8D6105ACC242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4676F7-1A17-9BCC-F194-FA16E4CCD122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DD3E8C-5EF5-4C36-9D86-C836A41DE27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41DA98-327E-AD15-21F1-8098FE87DFAA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0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B6D7D367-4594-70A8-88A5-B6B1F2CBC468}"/>
              </a:ext>
            </a:extLst>
          </p:cNvPr>
          <p:cNvSpPr/>
          <p:nvPr/>
        </p:nvSpPr>
        <p:spPr>
          <a:xfrm rot="8873147">
            <a:off x="-231938" y="575959"/>
            <a:ext cx="3042585" cy="3042585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0A873-82CA-FC77-C63B-F1394F7826C7}"/>
              </a:ext>
            </a:extLst>
          </p:cNvPr>
          <p:cNvSpPr txBox="1"/>
          <p:nvPr/>
        </p:nvSpPr>
        <p:spPr>
          <a:xfrm>
            <a:off x="2744972" y="2038736"/>
            <a:ext cx="12798056" cy="201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i="0" u="none" strike="noStrike" dirty="0">
                <a:solidFill>
                  <a:srgbClr val="333333"/>
                </a:solidFill>
                <a:effectLst/>
              </a:rPr>
              <a:t>Phép tính dưới đây là tính chất gì của phép nhân?</a:t>
            </a:r>
          </a:p>
          <a:p>
            <a:pPr algn="ctr">
              <a:lnSpc>
                <a:spcPct val="150000"/>
              </a:lnSpc>
            </a:pPr>
            <a:r>
              <a:rPr lang="en-US" sz="4400" i="0" u="none" strike="noStrike" dirty="0">
                <a:solidFill>
                  <a:srgbClr val="333333"/>
                </a:solidFill>
                <a:effectLst/>
              </a:rPr>
              <a:t>4 x 30 x 0 = 0 x 30 x 4</a:t>
            </a:r>
            <a:endParaRPr lang="en-VN" sz="44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C10A2FE-6EEE-9EAB-8BBB-1843904FDCAB}"/>
              </a:ext>
            </a:extLst>
          </p:cNvPr>
          <p:cNvSpPr/>
          <p:nvPr/>
        </p:nvSpPr>
        <p:spPr>
          <a:xfrm>
            <a:off x="1944039" y="4777098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Nhân với số 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DD84DF-6B9D-9705-3100-F4812586D01B}"/>
              </a:ext>
            </a:extLst>
          </p:cNvPr>
          <p:cNvSpPr/>
          <p:nvPr/>
        </p:nvSpPr>
        <p:spPr>
          <a:xfrm>
            <a:off x="9834506" y="4777098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Nhân với số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554BE8C-18CD-DA8D-0971-CABDB3243B60}"/>
              </a:ext>
            </a:extLst>
          </p:cNvPr>
          <p:cNvSpPr/>
          <p:nvPr/>
        </p:nvSpPr>
        <p:spPr>
          <a:xfrm>
            <a:off x="1930124" y="6510204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Tính chất kết hợp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020243C-B7FC-78B0-4F24-0F30E6A156E8}"/>
              </a:ext>
            </a:extLst>
          </p:cNvPr>
          <p:cNvSpPr/>
          <p:nvPr/>
        </p:nvSpPr>
        <p:spPr>
          <a:xfrm>
            <a:off x="9834506" y="6702691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Tính chất giao hoán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88F696-8A11-B5AF-2BE7-0CDCE3313A5C}"/>
              </a:ext>
            </a:extLst>
          </p:cNvPr>
          <p:cNvSpPr/>
          <p:nvPr/>
        </p:nvSpPr>
        <p:spPr>
          <a:xfrm>
            <a:off x="1944039" y="4777098"/>
            <a:ext cx="6560322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Tính chất nhân với 0</a:t>
            </a:r>
          </a:p>
        </p:txBody>
      </p:sp>
    </p:spTree>
    <p:extLst>
      <p:ext uri="{BB962C8B-B14F-4D97-AF65-F5344CB8AC3E}">
        <p14:creationId xmlns:p14="http://schemas.microsoft.com/office/powerpoint/2010/main" val="42154214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4CA6241-7C3A-BE04-4F81-02B8A8B1EE4F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0BC83090-8E14-4F6E-7689-7E75603ED333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C8A9DB4-9C81-ADA6-2EC9-54FD2073AEC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560B9EF-160B-7BDA-7646-16D0FBE5FFFD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8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2B463273-0811-4D5A-40FC-C28A1291C16E}"/>
              </a:ext>
            </a:extLst>
          </p:cNvPr>
          <p:cNvSpPr/>
          <p:nvPr/>
        </p:nvSpPr>
        <p:spPr>
          <a:xfrm rot="-976184">
            <a:off x="15351340" y="8074239"/>
            <a:ext cx="2196793" cy="2196793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4F405-B2BE-2114-BA60-D5B0FD9184D3}"/>
              </a:ext>
            </a:extLst>
          </p:cNvPr>
          <p:cNvSpPr txBox="1"/>
          <p:nvPr/>
        </p:nvSpPr>
        <p:spPr>
          <a:xfrm>
            <a:off x="5791200" y="2151985"/>
            <a:ext cx="6705600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1 234 + 100 x 50 =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5FB738-5ADC-520B-587C-BB0DB641CBDC}"/>
              </a:ext>
            </a:extLst>
          </p:cNvPr>
          <p:cNvSpPr/>
          <p:nvPr/>
        </p:nvSpPr>
        <p:spPr>
          <a:xfrm>
            <a:off x="4105539" y="4740156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6 432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A656A6-F26F-2291-559F-30510B2EA770}"/>
              </a:ext>
            </a:extLst>
          </p:cNvPr>
          <p:cNvSpPr/>
          <p:nvPr/>
        </p:nvSpPr>
        <p:spPr>
          <a:xfrm>
            <a:off x="9900197" y="4710007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6 324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6B6D8E-35D0-936C-D979-D954F4BA52F9}"/>
              </a:ext>
            </a:extLst>
          </p:cNvPr>
          <p:cNvSpPr/>
          <p:nvPr/>
        </p:nvSpPr>
        <p:spPr>
          <a:xfrm>
            <a:off x="4105539" y="6512277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6 342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47729EA-576B-DD6A-027E-390E36929075}"/>
              </a:ext>
            </a:extLst>
          </p:cNvPr>
          <p:cNvSpPr/>
          <p:nvPr/>
        </p:nvSpPr>
        <p:spPr>
          <a:xfrm>
            <a:off x="9900197" y="6482128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6 234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71646DA-BF8F-BAF6-BADC-E2F384F30C03}"/>
              </a:ext>
            </a:extLst>
          </p:cNvPr>
          <p:cNvSpPr/>
          <p:nvPr/>
        </p:nvSpPr>
        <p:spPr>
          <a:xfrm>
            <a:off x="9908365" y="6482128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6 234</a:t>
            </a:r>
          </a:p>
        </p:txBody>
      </p:sp>
    </p:spTree>
    <p:extLst>
      <p:ext uri="{BB962C8B-B14F-4D97-AF65-F5344CB8AC3E}">
        <p14:creationId xmlns:p14="http://schemas.microsoft.com/office/powerpoint/2010/main" val="1430975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E240C22B-B629-3E9B-24AD-6F7AE487CCD4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5F785C1-D2C4-B2A1-9808-4210ECAD1859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D71E574-DA7E-0C57-A15C-520D444C7BF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82C637-A3F9-43D2-C0F9-86A3978D5C56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8" name="Freeform 6">
            <a:hlinkClick r:id="rId5" action="ppaction://hlinksldjump"/>
            <a:extLst>
              <a:ext uri="{FF2B5EF4-FFF2-40B4-BE49-F238E27FC236}">
                <a16:creationId xmlns:a16="http://schemas.microsoft.com/office/drawing/2014/main" id="{77B37C80-21C8-E6F9-82E4-743F50266304}"/>
              </a:ext>
            </a:extLst>
          </p:cNvPr>
          <p:cNvSpPr/>
          <p:nvPr/>
        </p:nvSpPr>
        <p:spPr>
          <a:xfrm rot="8873147">
            <a:off x="-231938" y="575959"/>
            <a:ext cx="3042585" cy="3042585"/>
          </a:xfrm>
          <a:custGeom>
            <a:avLst/>
            <a:gdLst/>
            <a:ahLst/>
            <a:cxnLst/>
            <a:rect l="l" t="t" r="r" b="b"/>
            <a:pathLst>
              <a:path w="4471537" h="4471537">
                <a:moveTo>
                  <a:pt x="0" y="0"/>
                </a:moveTo>
                <a:lnTo>
                  <a:pt x="4471537" y="0"/>
                </a:lnTo>
                <a:lnTo>
                  <a:pt x="4471537" y="4471537"/>
                </a:lnTo>
                <a:lnTo>
                  <a:pt x="0" y="447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F4FF1-614B-710F-7917-B3D1465540FB}"/>
              </a:ext>
            </a:extLst>
          </p:cNvPr>
          <p:cNvSpPr txBox="1"/>
          <p:nvPr/>
        </p:nvSpPr>
        <p:spPr>
          <a:xfrm>
            <a:off x="2591686" y="1793925"/>
            <a:ext cx="13030200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Phép tính dưới đây là tính chất gì của phép nhân?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 x 1 = 1 x 326</a:t>
            </a:r>
            <a:endParaRPr lang="vi-VN" sz="440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C448858-3B0E-F69B-34E1-F3618403BF1E}"/>
              </a:ext>
            </a:extLst>
          </p:cNvPr>
          <p:cNvSpPr/>
          <p:nvPr/>
        </p:nvSpPr>
        <p:spPr>
          <a:xfrm>
            <a:off x="2054519" y="4781137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Nhân với số 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0038BDB-DB1B-FF72-2B8D-534E7EB4024E}"/>
              </a:ext>
            </a:extLst>
          </p:cNvPr>
          <p:cNvSpPr/>
          <p:nvPr/>
        </p:nvSpPr>
        <p:spPr>
          <a:xfrm>
            <a:off x="9944986" y="4781137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Nhân với số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CACB13C-9518-0E90-77C6-2967959656CA}"/>
              </a:ext>
            </a:extLst>
          </p:cNvPr>
          <p:cNvSpPr/>
          <p:nvPr/>
        </p:nvSpPr>
        <p:spPr>
          <a:xfrm>
            <a:off x="2091733" y="6986542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Tính chất kết hợp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8737118-7625-2D75-297D-E5EF57DF0962}"/>
              </a:ext>
            </a:extLst>
          </p:cNvPr>
          <p:cNvSpPr/>
          <p:nvPr/>
        </p:nvSpPr>
        <p:spPr>
          <a:xfrm>
            <a:off x="9944986" y="6706730"/>
            <a:ext cx="6560322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Tính chất giao hoán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F58831A-40D0-806F-4E62-510D20E66062}"/>
              </a:ext>
            </a:extLst>
          </p:cNvPr>
          <p:cNvSpPr/>
          <p:nvPr/>
        </p:nvSpPr>
        <p:spPr>
          <a:xfrm>
            <a:off x="9950302" y="4781137"/>
            <a:ext cx="6560322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Nhân với số 1</a:t>
            </a:r>
          </a:p>
        </p:txBody>
      </p:sp>
    </p:spTree>
    <p:extLst>
      <p:ext uri="{BB962C8B-B14F-4D97-AF65-F5344CB8AC3E}">
        <p14:creationId xmlns:p14="http://schemas.microsoft.com/office/powerpoint/2010/main" val="18928131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278056-08F8-6870-A149-A6441F442F2C}"/>
              </a:ext>
            </a:extLst>
          </p:cNvPr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ED1B2BC-B440-B3B7-49CF-41C1014E8C4E}"/>
              </a:ext>
            </a:extLst>
          </p:cNvPr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D6037EC-3488-4801-244D-444806F6D121}"/>
              </a:ext>
            </a:extLst>
          </p:cNvPr>
          <p:cNvGrpSpPr/>
          <p:nvPr/>
        </p:nvGrpSpPr>
        <p:grpSpPr>
          <a:xfrm>
            <a:off x="1173485" y="545091"/>
            <a:ext cx="15941030" cy="9196817"/>
            <a:chOff x="0" y="0"/>
            <a:chExt cx="3075943" cy="114992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92DB775-EE50-35CF-9EB4-4BCA30DCE8A7}"/>
                </a:ext>
              </a:extLst>
            </p:cNvPr>
            <p:cNvSpPr/>
            <p:nvPr/>
          </p:nvSpPr>
          <p:spPr>
            <a:xfrm>
              <a:off x="0" y="0"/>
              <a:ext cx="3075943" cy="1149923"/>
            </a:xfrm>
            <a:custGeom>
              <a:avLst/>
              <a:gdLst/>
              <a:ahLst/>
              <a:cxnLst/>
              <a:rect l="l" t="t" r="r" b="b"/>
              <a:pathLst>
                <a:path w="3075943" h="1149923">
                  <a:moveTo>
                    <a:pt x="33808" y="0"/>
                  </a:moveTo>
                  <a:lnTo>
                    <a:pt x="3042135" y="0"/>
                  </a:lnTo>
                  <a:cubicBezTo>
                    <a:pt x="3051102" y="0"/>
                    <a:pt x="3059701" y="3562"/>
                    <a:pt x="3066041" y="9902"/>
                  </a:cubicBezTo>
                  <a:cubicBezTo>
                    <a:pt x="3072381" y="16242"/>
                    <a:pt x="3075943" y="24841"/>
                    <a:pt x="3075943" y="33808"/>
                  </a:cubicBezTo>
                  <a:lnTo>
                    <a:pt x="3075943" y="1116116"/>
                  </a:lnTo>
                  <a:cubicBezTo>
                    <a:pt x="3075943" y="1134787"/>
                    <a:pt x="3060807" y="1149923"/>
                    <a:pt x="3042135" y="1149923"/>
                  </a:cubicBezTo>
                  <a:lnTo>
                    <a:pt x="33808" y="1149923"/>
                  </a:lnTo>
                  <a:cubicBezTo>
                    <a:pt x="15136" y="1149923"/>
                    <a:pt x="0" y="1134787"/>
                    <a:pt x="0" y="1116116"/>
                  </a:cubicBezTo>
                  <a:lnTo>
                    <a:pt x="0" y="33808"/>
                  </a:lnTo>
                  <a:cubicBezTo>
                    <a:pt x="0" y="15136"/>
                    <a:pt x="15136" y="0"/>
                    <a:pt x="33808" y="0"/>
                  </a:cubicBezTo>
                  <a:close/>
                </a:path>
              </a:pathLst>
            </a:custGeom>
            <a:solidFill>
              <a:srgbClr val="FFFCF2"/>
            </a:solidFill>
            <a:ln w="95250" cap="rnd">
              <a:solidFill>
                <a:srgbClr val="9381C7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F4491EA-296B-ADAF-8195-1BD2FE931C8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E0FF1D-ADBD-FA3A-8315-09A4B3DF4556}"/>
              </a:ext>
            </a:extLst>
          </p:cNvPr>
          <p:cNvSpPr txBox="1"/>
          <p:nvPr/>
        </p:nvSpPr>
        <p:spPr>
          <a:xfrm>
            <a:off x="7242392" y="1028700"/>
            <a:ext cx="380321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8" name="Freeform 14">
            <a:hlinkClick r:id="rId5" action="ppaction://hlinksldjump"/>
            <a:extLst>
              <a:ext uri="{FF2B5EF4-FFF2-40B4-BE49-F238E27FC236}">
                <a16:creationId xmlns:a16="http://schemas.microsoft.com/office/drawing/2014/main" id="{3AFB78C8-4B83-052A-80B2-D0ACBDAAB715}"/>
              </a:ext>
            </a:extLst>
          </p:cNvPr>
          <p:cNvSpPr/>
          <p:nvPr/>
        </p:nvSpPr>
        <p:spPr>
          <a:xfrm rot="-976184">
            <a:off x="15351340" y="8074239"/>
            <a:ext cx="2196793" cy="2196793"/>
          </a:xfrm>
          <a:custGeom>
            <a:avLst/>
            <a:gdLst/>
            <a:ahLst/>
            <a:cxnLst/>
            <a:rect l="l" t="t" r="r" b="b"/>
            <a:pathLst>
              <a:path w="2953070" h="2953070">
                <a:moveTo>
                  <a:pt x="0" y="0"/>
                </a:moveTo>
                <a:lnTo>
                  <a:pt x="2953071" y="0"/>
                </a:lnTo>
                <a:lnTo>
                  <a:pt x="2953071" y="2953071"/>
                </a:lnTo>
                <a:lnTo>
                  <a:pt x="0" y="2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7E44F-D192-2278-B00E-F1DDFD440B2D}"/>
              </a:ext>
            </a:extLst>
          </p:cNvPr>
          <p:cNvSpPr txBox="1"/>
          <p:nvPr/>
        </p:nvSpPr>
        <p:spPr>
          <a:xfrm>
            <a:off x="5739287" y="2038736"/>
            <a:ext cx="6809426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125 x  50 x 8 = 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6508D1-A43F-68ED-165B-2E45305A0E4C}"/>
              </a:ext>
            </a:extLst>
          </p:cNvPr>
          <p:cNvSpPr/>
          <p:nvPr/>
        </p:nvSpPr>
        <p:spPr>
          <a:xfrm>
            <a:off x="4105539" y="4740156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30 000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87B85E-1B93-DAE7-EAE1-C52DDDF0101E}"/>
              </a:ext>
            </a:extLst>
          </p:cNvPr>
          <p:cNvSpPr/>
          <p:nvPr/>
        </p:nvSpPr>
        <p:spPr>
          <a:xfrm>
            <a:off x="9900197" y="4710007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40 000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59EC6A9-C028-C76C-5101-47E39D079E84}"/>
              </a:ext>
            </a:extLst>
          </p:cNvPr>
          <p:cNvSpPr/>
          <p:nvPr/>
        </p:nvSpPr>
        <p:spPr>
          <a:xfrm>
            <a:off x="4105539" y="6512277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50 000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9AF16E-B242-2686-73F0-C22564F71A71}"/>
              </a:ext>
            </a:extLst>
          </p:cNvPr>
          <p:cNvSpPr/>
          <p:nvPr/>
        </p:nvSpPr>
        <p:spPr>
          <a:xfrm>
            <a:off x="9900197" y="6482128"/>
            <a:ext cx="3960628" cy="1066800"/>
          </a:xfrm>
          <a:prstGeom prst="roundRect">
            <a:avLst>
              <a:gd name="adj" fmla="val 50000"/>
            </a:avLst>
          </a:prstGeom>
          <a:solidFill>
            <a:srgbClr val="FEE5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60 000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9BC1886-DBD9-15BE-9D94-E9D6D7594FB0}"/>
              </a:ext>
            </a:extLst>
          </p:cNvPr>
          <p:cNvSpPr/>
          <p:nvPr/>
        </p:nvSpPr>
        <p:spPr>
          <a:xfrm>
            <a:off x="4084060" y="6510265"/>
            <a:ext cx="3960628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50 000</a:t>
            </a:r>
          </a:p>
        </p:txBody>
      </p:sp>
    </p:spTree>
    <p:extLst>
      <p:ext uri="{BB962C8B-B14F-4D97-AF65-F5344CB8AC3E}">
        <p14:creationId xmlns:p14="http://schemas.microsoft.com/office/powerpoint/2010/main" val="14011850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A102902-CB68-DBA4-BB67-24CB7EBBBDFC}"/>
              </a:ext>
            </a:extLst>
          </p:cNvPr>
          <p:cNvSpPr/>
          <p:nvPr/>
        </p:nvSpPr>
        <p:spPr>
          <a:xfrm>
            <a:off x="13948580" y="5926196"/>
            <a:ext cx="3227875" cy="4201139"/>
          </a:xfrm>
          <a:custGeom>
            <a:avLst/>
            <a:gdLst/>
            <a:ahLst/>
            <a:cxnLst/>
            <a:rect l="l" t="t" r="r" b="b"/>
            <a:pathLst>
              <a:path w="6323076" h="8229600">
                <a:moveTo>
                  <a:pt x="0" y="0"/>
                </a:moveTo>
                <a:lnTo>
                  <a:pt x="6323076" y="0"/>
                </a:lnTo>
                <a:lnTo>
                  <a:pt x="6323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2AF07674-EA8B-01CA-4B9F-5237FA146CB1}"/>
              </a:ext>
            </a:extLst>
          </p:cNvPr>
          <p:cNvSpPr txBox="1"/>
          <p:nvPr/>
        </p:nvSpPr>
        <p:spPr>
          <a:xfrm>
            <a:off x="4147673" y="604292"/>
            <a:ext cx="99926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18"/>
              </a:lnSpc>
            </a:pPr>
            <a:r>
              <a:rPr lang="en-US" sz="72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E9C3E4-38D6-4987-D879-C8924CFE6196}"/>
              </a:ext>
            </a:extLst>
          </p:cNvPr>
          <p:cNvGrpSpPr/>
          <p:nvPr/>
        </p:nvGrpSpPr>
        <p:grpSpPr>
          <a:xfrm>
            <a:off x="1516411" y="1849342"/>
            <a:ext cx="6100657" cy="3978136"/>
            <a:chOff x="1516411" y="1849342"/>
            <a:chExt cx="6100657" cy="3978136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9FA4A38-87FC-CEA6-1B7D-016506EB3D2F}"/>
                </a:ext>
              </a:extLst>
            </p:cNvPr>
            <p:cNvSpPr/>
            <p:nvPr/>
          </p:nvSpPr>
          <p:spPr>
            <a:xfrm>
              <a:off x="1516411" y="1849342"/>
              <a:ext cx="6100657" cy="3978136"/>
            </a:xfrm>
            <a:custGeom>
              <a:avLst/>
              <a:gdLst/>
              <a:ahLst/>
              <a:cxnLst/>
              <a:rect l="l" t="t" r="r" b="b"/>
              <a:pathLst>
                <a:path w="11286915" h="7360009">
                  <a:moveTo>
                    <a:pt x="0" y="0"/>
                  </a:moveTo>
                  <a:lnTo>
                    <a:pt x="11286915" y="0"/>
                  </a:lnTo>
                  <a:lnTo>
                    <a:pt x="11286915" y="7360010"/>
                  </a:lnTo>
                  <a:lnTo>
                    <a:pt x="0" y="7360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9DE56B-69E8-000C-31C7-37F566DB47C2}"/>
                </a:ext>
              </a:extLst>
            </p:cNvPr>
            <p:cNvSpPr txBox="1"/>
            <p:nvPr/>
          </p:nvSpPr>
          <p:spPr>
            <a:xfrm>
              <a:off x="1863705" y="2546115"/>
              <a:ext cx="4353334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endParaRPr lang="en-VN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19AA2D-A2FC-31FE-6688-683AC96C485E}"/>
              </a:ext>
            </a:extLst>
          </p:cNvPr>
          <p:cNvGrpSpPr/>
          <p:nvPr/>
        </p:nvGrpSpPr>
        <p:grpSpPr>
          <a:xfrm>
            <a:off x="11075798" y="1817501"/>
            <a:ext cx="6100657" cy="3978136"/>
            <a:chOff x="11075798" y="1817501"/>
            <a:chExt cx="6100657" cy="3978136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67000B0A-D34B-F9CD-0641-B897AB3FC3BF}"/>
                </a:ext>
              </a:extLst>
            </p:cNvPr>
            <p:cNvSpPr/>
            <p:nvPr/>
          </p:nvSpPr>
          <p:spPr>
            <a:xfrm>
              <a:off x="11075798" y="1817501"/>
              <a:ext cx="6100657" cy="3978136"/>
            </a:xfrm>
            <a:custGeom>
              <a:avLst/>
              <a:gdLst/>
              <a:ahLst/>
              <a:cxnLst/>
              <a:rect l="l" t="t" r="r" b="b"/>
              <a:pathLst>
                <a:path w="11286915" h="7360009">
                  <a:moveTo>
                    <a:pt x="0" y="0"/>
                  </a:moveTo>
                  <a:lnTo>
                    <a:pt x="11286915" y="0"/>
                  </a:lnTo>
                  <a:lnTo>
                    <a:pt x="11286915" y="7360010"/>
                  </a:lnTo>
                  <a:lnTo>
                    <a:pt x="0" y="7360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5F76E4-35F7-D14D-1477-62A4C3B3438D}"/>
                </a:ext>
              </a:extLst>
            </p:cNvPr>
            <p:cNvSpPr txBox="1"/>
            <p:nvPr/>
          </p:nvSpPr>
          <p:spPr>
            <a:xfrm>
              <a:off x="11509064" y="2386418"/>
              <a:ext cx="4495800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SBT</a:t>
              </a:r>
              <a:endParaRPr lang="en-VN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A10552B3-23A3-7D8A-E68E-19977BEE77DA}"/>
              </a:ext>
            </a:extLst>
          </p:cNvPr>
          <p:cNvSpPr/>
          <p:nvPr/>
        </p:nvSpPr>
        <p:spPr>
          <a:xfrm>
            <a:off x="464778" y="5287282"/>
            <a:ext cx="3227876" cy="5332413"/>
          </a:xfrm>
          <a:custGeom>
            <a:avLst/>
            <a:gdLst/>
            <a:ahLst/>
            <a:cxnLst/>
            <a:rect l="l" t="t" r="r" b="b"/>
            <a:pathLst>
              <a:path w="4585612" h="7838653">
                <a:moveTo>
                  <a:pt x="0" y="0"/>
                </a:moveTo>
                <a:lnTo>
                  <a:pt x="4585611" y="0"/>
                </a:lnTo>
                <a:lnTo>
                  <a:pt x="4585611" y="7838653"/>
                </a:lnTo>
                <a:lnTo>
                  <a:pt x="0" y="78386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DF17D7-5B07-D1B0-DC02-4624FF55D67B}"/>
              </a:ext>
            </a:extLst>
          </p:cNvPr>
          <p:cNvGrpSpPr/>
          <p:nvPr/>
        </p:nvGrpSpPr>
        <p:grpSpPr>
          <a:xfrm>
            <a:off x="5250277" y="5416642"/>
            <a:ext cx="7787447" cy="4623797"/>
            <a:chOff x="5250277" y="5416642"/>
            <a:chExt cx="7787447" cy="4623797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25E6C3C9-6BDF-1A4A-FB93-76AAED9755D3}"/>
                </a:ext>
              </a:extLst>
            </p:cNvPr>
            <p:cNvSpPr/>
            <p:nvPr/>
          </p:nvSpPr>
          <p:spPr>
            <a:xfrm>
              <a:off x="5250277" y="5416642"/>
              <a:ext cx="7787447" cy="4623797"/>
            </a:xfrm>
            <a:custGeom>
              <a:avLst/>
              <a:gdLst/>
              <a:ahLst/>
              <a:cxnLst/>
              <a:rect l="l" t="t" r="r" b="b"/>
              <a:pathLst>
                <a:path w="12685748" h="7532163">
                  <a:moveTo>
                    <a:pt x="0" y="0"/>
                  </a:moveTo>
                  <a:lnTo>
                    <a:pt x="12685748" y="0"/>
                  </a:lnTo>
                  <a:lnTo>
                    <a:pt x="12685748" y="7532162"/>
                  </a:lnTo>
                  <a:lnTo>
                    <a:pt x="0" y="7532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998C25-E798-B39D-0A7D-DB4F5607A063}"/>
                </a:ext>
              </a:extLst>
            </p:cNvPr>
            <p:cNvSpPr txBox="1"/>
            <p:nvPr/>
          </p:nvSpPr>
          <p:spPr>
            <a:xfrm>
              <a:off x="5883954" y="6642826"/>
              <a:ext cx="6520092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35 –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VN" sz="48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5769" y="256067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2137721" y="1100169"/>
            <a:ext cx="13618325" cy="4800460"/>
          </a:xfrm>
          <a:custGeom>
            <a:avLst/>
            <a:gdLst/>
            <a:ahLst/>
            <a:cxnLst/>
            <a:rect l="l" t="t" r="r" b="b"/>
            <a:pathLst>
              <a:path w="13618325" h="4800460">
                <a:moveTo>
                  <a:pt x="0" y="0"/>
                </a:moveTo>
                <a:lnTo>
                  <a:pt x="13618324" y="0"/>
                </a:lnTo>
                <a:lnTo>
                  <a:pt x="13618324" y="4800459"/>
                </a:lnTo>
                <a:lnTo>
                  <a:pt x="0" y="4800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A94363A-5FB0-9967-73D3-ACBB1A880AD8}"/>
              </a:ext>
            </a:extLst>
          </p:cNvPr>
          <p:cNvSpPr/>
          <p:nvPr/>
        </p:nvSpPr>
        <p:spPr>
          <a:xfrm>
            <a:off x="216482" y="6152123"/>
            <a:ext cx="3216752" cy="3820120"/>
          </a:xfrm>
          <a:custGeom>
            <a:avLst/>
            <a:gdLst/>
            <a:ahLst/>
            <a:cxnLst/>
            <a:rect l="l" t="t" r="r" b="b"/>
            <a:pathLst>
              <a:path w="7036308" h="8229600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05CF683F-D9B4-37A8-F2A4-5077D63B1565}"/>
              </a:ext>
            </a:extLst>
          </p:cNvPr>
          <p:cNvSpPr/>
          <p:nvPr/>
        </p:nvSpPr>
        <p:spPr>
          <a:xfrm>
            <a:off x="14709353" y="5894427"/>
            <a:ext cx="3082932" cy="3892632"/>
          </a:xfrm>
          <a:custGeom>
            <a:avLst/>
            <a:gdLst/>
            <a:ahLst/>
            <a:cxnLst/>
            <a:rect l="l" t="t" r="r" b="b"/>
            <a:pathLst>
              <a:path w="6617970" h="8229600">
                <a:moveTo>
                  <a:pt x="0" y="0"/>
                </a:moveTo>
                <a:lnTo>
                  <a:pt x="6617970" y="0"/>
                </a:lnTo>
                <a:lnTo>
                  <a:pt x="66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333AC1F-19D7-EDAA-3104-913093E406D5}"/>
              </a:ext>
            </a:extLst>
          </p:cNvPr>
          <p:cNvSpPr/>
          <p:nvPr/>
        </p:nvSpPr>
        <p:spPr>
          <a:xfrm>
            <a:off x="15773768" y="159664"/>
            <a:ext cx="2306793" cy="3002334"/>
          </a:xfrm>
          <a:custGeom>
            <a:avLst/>
            <a:gdLst/>
            <a:ahLst/>
            <a:cxnLst/>
            <a:rect l="l" t="t" r="r" b="b"/>
            <a:pathLst>
              <a:path w="6323076" h="8229600">
                <a:moveTo>
                  <a:pt x="0" y="0"/>
                </a:moveTo>
                <a:lnTo>
                  <a:pt x="6323076" y="0"/>
                </a:lnTo>
                <a:lnTo>
                  <a:pt x="6323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6FADD4F-B025-3768-4C64-FD6408591609}"/>
              </a:ext>
            </a:extLst>
          </p:cNvPr>
          <p:cNvSpPr/>
          <p:nvPr/>
        </p:nvSpPr>
        <p:spPr>
          <a:xfrm>
            <a:off x="9498687" y="5544734"/>
            <a:ext cx="3917579" cy="4617089"/>
          </a:xfrm>
          <a:custGeom>
            <a:avLst/>
            <a:gdLst/>
            <a:ahLst/>
            <a:cxnLst/>
            <a:rect l="l" t="t" r="r" b="b"/>
            <a:pathLst>
              <a:path w="6667479" h="9072925">
                <a:moveTo>
                  <a:pt x="0" y="0"/>
                </a:moveTo>
                <a:lnTo>
                  <a:pt x="6667479" y="0"/>
                </a:lnTo>
                <a:lnTo>
                  <a:pt x="6667479" y="9072925"/>
                </a:lnTo>
                <a:lnTo>
                  <a:pt x="0" y="9072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78" r="-1378" b="-6795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E6BBF877-A291-16A1-72A5-C45D22EF91DB}"/>
              </a:ext>
            </a:extLst>
          </p:cNvPr>
          <p:cNvSpPr/>
          <p:nvPr/>
        </p:nvSpPr>
        <p:spPr>
          <a:xfrm>
            <a:off x="101482" y="42851"/>
            <a:ext cx="2430472" cy="4015111"/>
          </a:xfrm>
          <a:custGeom>
            <a:avLst/>
            <a:gdLst/>
            <a:ahLst/>
            <a:cxnLst/>
            <a:rect l="l" t="t" r="r" b="b"/>
            <a:pathLst>
              <a:path w="4585612" h="7838653">
                <a:moveTo>
                  <a:pt x="0" y="0"/>
                </a:moveTo>
                <a:lnTo>
                  <a:pt x="4585611" y="0"/>
                </a:lnTo>
                <a:lnTo>
                  <a:pt x="4585611" y="7838653"/>
                </a:lnTo>
                <a:lnTo>
                  <a:pt x="0" y="7838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3636698-7DA5-10AB-5579-5C0BC6D9B59C}"/>
              </a:ext>
            </a:extLst>
          </p:cNvPr>
          <p:cNvSpPr/>
          <p:nvPr/>
        </p:nvSpPr>
        <p:spPr>
          <a:xfrm>
            <a:off x="4811165" y="5590374"/>
            <a:ext cx="2856379" cy="4525811"/>
          </a:xfrm>
          <a:custGeom>
            <a:avLst/>
            <a:gdLst/>
            <a:ahLst/>
            <a:cxnLst/>
            <a:rect l="l" t="t" r="r" b="b"/>
            <a:pathLst>
              <a:path w="5273802" h="8229600">
                <a:moveTo>
                  <a:pt x="0" y="0"/>
                </a:moveTo>
                <a:lnTo>
                  <a:pt x="5273802" y="0"/>
                </a:lnTo>
                <a:lnTo>
                  <a:pt x="52738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767A927-2691-5178-D2A8-E5FA4870F05F}"/>
              </a:ext>
            </a:extLst>
          </p:cNvPr>
          <p:cNvSpPr txBox="1"/>
          <p:nvPr/>
        </p:nvSpPr>
        <p:spPr>
          <a:xfrm>
            <a:off x="3357823" y="2024496"/>
            <a:ext cx="11018606" cy="355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</a:t>
            </a:r>
          </a:p>
          <a:p>
            <a:pPr algn="ctr">
              <a:lnSpc>
                <a:spcPct val="150000"/>
              </a:lnSpc>
            </a:pPr>
            <a:r>
              <a:rPr lang="en-US" sz="82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4464603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9355432" y="579110"/>
            <a:ext cx="8661508" cy="5142771"/>
          </a:xfrm>
          <a:custGeom>
            <a:avLst/>
            <a:gdLst/>
            <a:ahLst/>
            <a:cxnLst/>
            <a:rect l="l" t="t" r="r" b="b"/>
            <a:pathLst>
              <a:path w="8661508" h="5142771">
                <a:moveTo>
                  <a:pt x="0" y="0"/>
                </a:moveTo>
                <a:lnTo>
                  <a:pt x="8661509" y="0"/>
                </a:lnTo>
                <a:lnTo>
                  <a:pt x="8661509" y="5142771"/>
                </a:lnTo>
                <a:lnTo>
                  <a:pt x="0" y="5142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>
            <a:off x="403015" y="362368"/>
            <a:ext cx="12385244" cy="9562262"/>
          </a:xfrm>
          <a:custGeom>
            <a:avLst/>
            <a:gdLst/>
            <a:ahLst/>
            <a:cxnLst/>
            <a:rect l="l" t="t" r="r" b="b"/>
            <a:pathLst>
              <a:path w="7783877" h="7813176">
                <a:moveTo>
                  <a:pt x="0" y="0"/>
                </a:moveTo>
                <a:lnTo>
                  <a:pt x="7783877" y="0"/>
                </a:lnTo>
                <a:lnTo>
                  <a:pt x="7783877" y="7813176"/>
                </a:lnTo>
                <a:lnTo>
                  <a:pt x="0" y="7813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2994104" y="1680684"/>
            <a:ext cx="4760495" cy="1872910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9" name="Freeform 9"/>
          <p:cNvSpPr/>
          <p:nvPr/>
        </p:nvSpPr>
        <p:spPr>
          <a:xfrm flipH="1">
            <a:off x="114972" y="-30659"/>
            <a:ext cx="2056630" cy="1843489"/>
          </a:xfrm>
          <a:custGeom>
            <a:avLst/>
            <a:gdLst/>
            <a:ahLst/>
            <a:cxnLst/>
            <a:rect l="l" t="t" r="r" b="b"/>
            <a:pathLst>
              <a:path w="2466851" h="2211196">
                <a:moveTo>
                  <a:pt x="2466851" y="0"/>
                </a:moveTo>
                <a:lnTo>
                  <a:pt x="0" y="0"/>
                </a:lnTo>
                <a:lnTo>
                  <a:pt x="0" y="2211196"/>
                </a:lnTo>
                <a:lnTo>
                  <a:pt x="2466851" y="2211196"/>
                </a:lnTo>
                <a:lnTo>
                  <a:pt x="246685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4" name="TextBox 14"/>
          <p:cNvSpPr txBox="1"/>
          <p:nvPr/>
        </p:nvSpPr>
        <p:spPr>
          <a:xfrm>
            <a:off x="13405794" y="1652989"/>
            <a:ext cx="4092434" cy="1559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0E0270B-56AA-9BF3-7165-DCE3556E03BC}"/>
              </a:ext>
            </a:extLst>
          </p:cNvPr>
          <p:cNvSpPr/>
          <p:nvPr/>
        </p:nvSpPr>
        <p:spPr>
          <a:xfrm>
            <a:off x="1082480" y="1609055"/>
            <a:ext cx="3769302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B378580-2221-CECF-A211-C00B48F83C95}"/>
              </a:ext>
            </a:extLst>
          </p:cNvPr>
          <p:cNvSpPr/>
          <p:nvPr/>
        </p:nvSpPr>
        <p:spPr>
          <a:xfrm>
            <a:off x="1086491" y="3553594"/>
            <a:ext cx="3769302" cy="2029207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00C88F6-1229-991E-006A-F541CCF40DEE}"/>
              </a:ext>
            </a:extLst>
          </p:cNvPr>
          <p:cNvSpPr/>
          <p:nvPr/>
        </p:nvSpPr>
        <p:spPr>
          <a:xfrm>
            <a:off x="1098796" y="6207389"/>
            <a:ext cx="3769302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D44D575-4606-B2BF-9015-B9BAC170D248}"/>
              </a:ext>
            </a:extLst>
          </p:cNvPr>
          <p:cNvSpPr/>
          <p:nvPr/>
        </p:nvSpPr>
        <p:spPr>
          <a:xfrm>
            <a:off x="1098796" y="8151928"/>
            <a:ext cx="3769302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CE9BC83-79C6-3CA8-D395-FC124D290ADC}"/>
              </a:ext>
            </a:extLst>
          </p:cNvPr>
          <p:cNvSpPr/>
          <p:nvPr/>
        </p:nvSpPr>
        <p:spPr>
          <a:xfrm flipH="1">
            <a:off x="8192165" y="1698028"/>
            <a:ext cx="4073139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2BE3A3-DC42-4DFF-58D0-31381B4275BC}"/>
              </a:ext>
            </a:extLst>
          </p:cNvPr>
          <p:cNvSpPr/>
          <p:nvPr/>
        </p:nvSpPr>
        <p:spPr>
          <a:xfrm flipH="1">
            <a:off x="8196176" y="3642567"/>
            <a:ext cx="4073139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3433690D-C9B7-70DC-CCD1-7B3ECF8CCF7E}"/>
              </a:ext>
            </a:extLst>
          </p:cNvPr>
          <p:cNvSpPr/>
          <p:nvPr/>
        </p:nvSpPr>
        <p:spPr>
          <a:xfrm flipH="1">
            <a:off x="8192165" y="5394853"/>
            <a:ext cx="4073139" cy="1163641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48688-9084-02D0-9F9F-96AA8625CFBB}"/>
              </a:ext>
            </a:extLst>
          </p:cNvPr>
          <p:cNvSpPr txBox="1"/>
          <p:nvPr/>
        </p:nvSpPr>
        <p:spPr>
          <a:xfrm>
            <a:off x="1441838" y="1761620"/>
            <a:ext cx="1506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x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35D353-0F59-E8E7-3532-F562DF701980}"/>
              </a:ext>
            </a:extLst>
          </p:cNvPr>
          <p:cNvSpPr txBox="1"/>
          <p:nvPr/>
        </p:nvSpPr>
        <p:spPr>
          <a:xfrm>
            <a:off x="8446282" y="3785794"/>
            <a:ext cx="1592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 x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83FB92-2987-209C-1168-3AEB17C5285E}"/>
              </a:ext>
            </a:extLst>
          </p:cNvPr>
          <p:cNvSpPr txBox="1"/>
          <p:nvPr/>
        </p:nvSpPr>
        <p:spPr>
          <a:xfrm>
            <a:off x="1339787" y="3699792"/>
            <a:ext cx="2991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( 3 x 5 ) x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B5765F-393C-B4C5-64FC-FA542E32D263}"/>
              </a:ext>
            </a:extLst>
          </p:cNvPr>
          <p:cNvSpPr txBox="1"/>
          <p:nvPr/>
        </p:nvSpPr>
        <p:spPr>
          <a:xfrm>
            <a:off x="8413509" y="5545978"/>
            <a:ext cx="1472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6 x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B3425E-52BB-37B2-FB57-7469A26F2D63}"/>
              </a:ext>
            </a:extLst>
          </p:cNvPr>
          <p:cNvSpPr txBox="1"/>
          <p:nvPr/>
        </p:nvSpPr>
        <p:spPr>
          <a:xfrm>
            <a:off x="1404403" y="6339064"/>
            <a:ext cx="1543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 x 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CF3254-2DCE-9171-97AF-D0BD98807861}"/>
              </a:ext>
            </a:extLst>
          </p:cNvPr>
          <p:cNvSpPr txBox="1"/>
          <p:nvPr/>
        </p:nvSpPr>
        <p:spPr>
          <a:xfrm>
            <a:off x="8385399" y="1862772"/>
            <a:ext cx="1592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6 x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963048-635F-0839-70ED-99CD6027004A}"/>
              </a:ext>
            </a:extLst>
          </p:cNvPr>
          <p:cNvSpPr txBox="1"/>
          <p:nvPr/>
        </p:nvSpPr>
        <p:spPr>
          <a:xfrm>
            <a:off x="1388361" y="8307806"/>
            <a:ext cx="1513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 x 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DBC7FD-5362-A6D1-7E8C-B82941468454}"/>
              </a:ext>
            </a:extLst>
          </p:cNvPr>
          <p:cNvSpPr txBox="1"/>
          <p:nvPr/>
        </p:nvSpPr>
        <p:spPr>
          <a:xfrm>
            <a:off x="1240957" y="4492580"/>
            <a:ext cx="3590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15 x 6 = 90  </a:t>
            </a: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97AD56AA-5781-EC3B-8ACD-48EA7FA8E3A5}"/>
              </a:ext>
            </a:extLst>
          </p:cNvPr>
          <p:cNvSpPr/>
          <p:nvPr/>
        </p:nvSpPr>
        <p:spPr>
          <a:xfrm flipH="1">
            <a:off x="8192165" y="7286362"/>
            <a:ext cx="3907209" cy="2029207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BB055B-C210-490D-A24D-E3D039F6224E}"/>
              </a:ext>
            </a:extLst>
          </p:cNvPr>
          <p:cNvSpPr txBox="1"/>
          <p:nvPr/>
        </p:nvSpPr>
        <p:spPr>
          <a:xfrm>
            <a:off x="8344083" y="7438764"/>
            <a:ext cx="2991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 x ( 5 x 6 )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FC6D9-CA0B-0F26-6223-FA627974405B}"/>
              </a:ext>
            </a:extLst>
          </p:cNvPr>
          <p:cNvSpPr txBox="1"/>
          <p:nvPr/>
        </p:nvSpPr>
        <p:spPr>
          <a:xfrm>
            <a:off x="8257371" y="8208205"/>
            <a:ext cx="3558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3 x 30 = 90</a:t>
            </a:r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DBFA2BE4-0DD1-82EF-41CC-B68310686586}"/>
              </a:ext>
            </a:extLst>
          </p:cNvPr>
          <p:cNvSpPr/>
          <p:nvPr/>
        </p:nvSpPr>
        <p:spPr>
          <a:xfrm>
            <a:off x="12173535" y="3593054"/>
            <a:ext cx="6499997" cy="7544635"/>
          </a:xfrm>
          <a:custGeom>
            <a:avLst/>
            <a:gdLst/>
            <a:ahLst/>
            <a:cxnLst/>
            <a:rect l="l" t="t" r="r" b="b"/>
            <a:pathLst>
              <a:path w="6667479" h="9072925">
                <a:moveTo>
                  <a:pt x="0" y="0"/>
                </a:moveTo>
                <a:lnTo>
                  <a:pt x="6667479" y="0"/>
                </a:lnTo>
                <a:lnTo>
                  <a:pt x="6667479" y="9072925"/>
                </a:lnTo>
                <a:lnTo>
                  <a:pt x="0" y="9072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78" r="-1378" b="-6795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A5934A-1A26-48E5-6A6A-20CF5C2BB968}"/>
              </a:ext>
            </a:extLst>
          </p:cNvPr>
          <p:cNvSpPr txBox="1"/>
          <p:nvPr/>
        </p:nvSpPr>
        <p:spPr>
          <a:xfrm>
            <a:off x="2893526" y="1787070"/>
            <a:ext cx="150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9DB89-6E04-F48C-ABA2-7BCAD564529B}"/>
              </a:ext>
            </a:extLst>
          </p:cNvPr>
          <p:cNvSpPr txBox="1"/>
          <p:nvPr/>
        </p:nvSpPr>
        <p:spPr>
          <a:xfrm>
            <a:off x="9937971" y="3819380"/>
            <a:ext cx="150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158783-8599-EFAF-B1C4-5247C573274F}"/>
              </a:ext>
            </a:extLst>
          </p:cNvPr>
          <p:cNvSpPr txBox="1"/>
          <p:nvPr/>
        </p:nvSpPr>
        <p:spPr>
          <a:xfrm>
            <a:off x="9890955" y="1918722"/>
            <a:ext cx="113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26C27D-88CB-026B-2DBC-18088F8615FF}"/>
              </a:ext>
            </a:extLst>
          </p:cNvPr>
          <p:cNvSpPr txBox="1"/>
          <p:nvPr/>
        </p:nvSpPr>
        <p:spPr>
          <a:xfrm>
            <a:off x="2948008" y="8330461"/>
            <a:ext cx="113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90933-E1FA-333F-FE1B-BE275E7B5730}"/>
              </a:ext>
            </a:extLst>
          </p:cNvPr>
          <p:cNvSpPr txBox="1"/>
          <p:nvPr/>
        </p:nvSpPr>
        <p:spPr>
          <a:xfrm>
            <a:off x="9979933" y="5591952"/>
            <a:ext cx="113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6F56F6-65DA-1E2F-6B8C-816617E9DB83}"/>
              </a:ext>
            </a:extLst>
          </p:cNvPr>
          <p:cNvSpPr txBox="1"/>
          <p:nvPr/>
        </p:nvSpPr>
        <p:spPr>
          <a:xfrm>
            <a:off x="2904034" y="6353363"/>
            <a:ext cx="113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D156494-B299-BE13-ECAB-59BAA056C33B}"/>
              </a:ext>
            </a:extLst>
          </p:cNvPr>
          <p:cNvCxnSpPr>
            <a:cxnSpLocks/>
          </p:cNvCxnSpPr>
          <p:nvPr/>
        </p:nvCxnSpPr>
        <p:spPr>
          <a:xfrm>
            <a:off x="4816347" y="2121391"/>
            <a:ext cx="3417503" cy="2139556"/>
          </a:xfrm>
          <a:prstGeom prst="line">
            <a:avLst/>
          </a:prstGeom>
          <a:ln w="984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ED38EB4-ECBB-2DFF-B415-F3BA268B11EF}"/>
              </a:ext>
            </a:extLst>
          </p:cNvPr>
          <p:cNvCxnSpPr>
            <a:cxnSpLocks/>
          </p:cNvCxnSpPr>
          <p:nvPr/>
        </p:nvCxnSpPr>
        <p:spPr>
          <a:xfrm>
            <a:off x="4781805" y="4367187"/>
            <a:ext cx="3446164" cy="3859426"/>
          </a:xfrm>
          <a:prstGeom prst="line">
            <a:avLst/>
          </a:prstGeom>
          <a:ln w="984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FB7002-501F-E0B9-78A3-0565D41A8B25}"/>
              </a:ext>
            </a:extLst>
          </p:cNvPr>
          <p:cNvCxnSpPr>
            <a:cxnSpLocks/>
          </p:cNvCxnSpPr>
          <p:nvPr/>
        </p:nvCxnSpPr>
        <p:spPr>
          <a:xfrm flipV="1">
            <a:off x="4823917" y="5869466"/>
            <a:ext cx="3368248" cy="858861"/>
          </a:xfrm>
          <a:prstGeom prst="line">
            <a:avLst/>
          </a:prstGeom>
          <a:ln w="984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D34AF0-7AE7-4D7C-470C-D727D6357A79}"/>
              </a:ext>
            </a:extLst>
          </p:cNvPr>
          <p:cNvCxnSpPr>
            <a:cxnSpLocks/>
          </p:cNvCxnSpPr>
          <p:nvPr/>
        </p:nvCxnSpPr>
        <p:spPr>
          <a:xfrm flipV="1">
            <a:off x="4816347" y="2190875"/>
            <a:ext cx="3441024" cy="6537317"/>
          </a:xfrm>
          <a:prstGeom prst="line">
            <a:avLst/>
          </a:prstGeom>
          <a:ln w="984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4" grpId="0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5" grpId="0" animBg="1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2478528" y="1028700"/>
            <a:ext cx="13760620" cy="8170368"/>
          </a:xfrm>
          <a:custGeom>
            <a:avLst/>
            <a:gdLst/>
            <a:ahLst/>
            <a:cxnLst/>
            <a:rect l="l" t="t" r="r" b="b"/>
            <a:pathLst>
              <a:path w="12890840" h="7653936">
                <a:moveTo>
                  <a:pt x="0" y="0"/>
                </a:moveTo>
                <a:lnTo>
                  <a:pt x="12890840" y="0"/>
                </a:lnTo>
                <a:lnTo>
                  <a:pt x="12890840" y="7653936"/>
                </a:lnTo>
                <a:lnTo>
                  <a:pt x="0" y="7653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2698580" y="4302137"/>
            <a:ext cx="12890840" cy="362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4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TÍNH CHẤT CỦA PHÉP NHÂN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3768CE-6A9E-2694-4045-7A69082E2B53}"/>
              </a:ext>
            </a:extLst>
          </p:cNvPr>
          <p:cNvGrpSpPr/>
          <p:nvPr/>
        </p:nvGrpSpPr>
        <p:grpSpPr>
          <a:xfrm>
            <a:off x="5638800" y="2510497"/>
            <a:ext cx="7869877" cy="1741210"/>
            <a:chOff x="6211293" y="2386785"/>
            <a:chExt cx="6794399" cy="1503261"/>
          </a:xfrm>
        </p:grpSpPr>
        <p:sp>
          <p:nvSpPr>
            <p:cNvPr id="6" name="Freeform 6"/>
            <p:cNvSpPr/>
            <p:nvPr/>
          </p:nvSpPr>
          <p:spPr>
            <a:xfrm>
              <a:off x="6211293" y="2386785"/>
              <a:ext cx="6794399" cy="1503261"/>
            </a:xfrm>
            <a:custGeom>
              <a:avLst/>
              <a:gdLst/>
              <a:ahLst/>
              <a:cxnLst/>
              <a:rect l="l" t="t" r="r" b="b"/>
              <a:pathLst>
                <a:path w="5865410" h="1297722">
                  <a:moveTo>
                    <a:pt x="0" y="0"/>
                  </a:moveTo>
                  <a:lnTo>
                    <a:pt x="5865410" y="0"/>
                  </a:lnTo>
                  <a:lnTo>
                    <a:pt x="5865410" y="1297722"/>
                  </a:lnTo>
                  <a:lnTo>
                    <a:pt x="0" y="12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13171" y="3062531"/>
              <a:ext cx="4496806" cy="818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96"/>
                </a:lnSpc>
              </a:pPr>
              <a:r>
                <a:rPr lang="en-US" sz="9600" b="1" dirty="0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87024" y="6535361"/>
            <a:ext cx="3564967" cy="2722939"/>
            <a:chOff x="0" y="0"/>
            <a:chExt cx="4753289" cy="3630585"/>
          </a:xfrm>
        </p:grpSpPr>
        <p:sp>
          <p:nvSpPr>
            <p:cNvPr id="9" name="Freeform 9"/>
            <p:cNvSpPr/>
            <p:nvPr/>
          </p:nvSpPr>
          <p:spPr>
            <a:xfrm>
              <a:off x="77118" y="76695"/>
              <a:ext cx="4676171" cy="3553890"/>
            </a:xfrm>
            <a:custGeom>
              <a:avLst/>
              <a:gdLst/>
              <a:ahLst/>
              <a:cxnLst/>
              <a:rect l="l" t="t" r="r" b="b"/>
              <a:pathLst>
                <a:path w="4676171" h="3553890">
                  <a:moveTo>
                    <a:pt x="0" y="0"/>
                  </a:moveTo>
                  <a:lnTo>
                    <a:pt x="4676171" y="0"/>
                  </a:lnTo>
                  <a:lnTo>
                    <a:pt x="4676171" y="3553890"/>
                  </a:lnTo>
                  <a:lnTo>
                    <a:pt x="0" y="3553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676171" cy="3553890"/>
            </a:xfrm>
            <a:custGeom>
              <a:avLst/>
              <a:gdLst/>
              <a:ahLst/>
              <a:cxnLst/>
              <a:rect l="l" t="t" r="r" b="b"/>
              <a:pathLst>
                <a:path w="4676171" h="3553890">
                  <a:moveTo>
                    <a:pt x="0" y="0"/>
                  </a:moveTo>
                  <a:lnTo>
                    <a:pt x="4676171" y="0"/>
                  </a:lnTo>
                  <a:lnTo>
                    <a:pt x="4676171" y="3553890"/>
                  </a:lnTo>
                  <a:lnTo>
                    <a:pt x="0" y="3553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1" name="Freeform 11"/>
          <p:cNvSpPr/>
          <p:nvPr/>
        </p:nvSpPr>
        <p:spPr>
          <a:xfrm rot="418825" flipH="1">
            <a:off x="1746366" y="6587121"/>
            <a:ext cx="2487459" cy="2661678"/>
          </a:xfrm>
          <a:custGeom>
            <a:avLst/>
            <a:gdLst/>
            <a:ahLst/>
            <a:cxnLst/>
            <a:rect l="l" t="t" r="r" b="b"/>
            <a:pathLst>
              <a:path w="2487459" h="2661678">
                <a:moveTo>
                  <a:pt x="2487459" y="0"/>
                </a:moveTo>
                <a:lnTo>
                  <a:pt x="0" y="0"/>
                </a:lnTo>
                <a:lnTo>
                  <a:pt x="0" y="2661678"/>
                </a:lnTo>
                <a:lnTo>
                  <a:pt x="2487459" y="2661678"/>
                </a:lnTo>
                <a:lnTo>
                  <a:pt x="248745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 rot="-238802">
            <a:off x="454981" y="181506"/>
            <a:ext cx="5379463" cy="4300156"/>
            <a:chOff x="0" y="0"/>
            <a:chExt cx="7172618" cy="5733541"/>
          </a:xfrm>
        </p:grpSpPr>
        <p:sp>
          <p:nvSpPr>
            <p:cNvPr id="13" name="Freeform 13"/>
            <p:cNvSpPr/>
            <p:nvPr/>
          </p:nvSpPr>
          <p:spPr>
            <a:xfrm rot="-633497">
              <a:off x="357342" y="682879"/>
              <a:ext cx="6457933" cy="4497070"/>
            </a:xfrm>
            <a:custGeom>
              <a:avLst/>
              <a:gdLst/>
              <a:ahLst/>
              <a:cxnLst/>
              <a:rect l="l" t="t" r="r" b="b"/>
              <a:pathLst>
                <a:path w="6457933" h="4497070">
                  <a:moveTo>
                    <a:pt x="0" y="0"/>
                  </a:moveTo>
                  <a:lnTo>
                    <a:pt x="6457933" y="0"/>
                  </a:lnTo>
                  <a:lnTo>
                    <a:pt x="6457933" y="4497070"/>
                  </a:lnTo>
                  <a:lnTo>
                    <a:pt x="0" y="44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Freeform 14"/>
            <p:cNvSpPr/>
            <p:nvPr/>
          </p:nvSpPr>
          <p:spPr>
            <a:xfrm rot="-633497">
              <a:off x="357342" y="553592"/>
              <a:ext cx="6457933" cy="4497070"/>
            </a:xfrm>
            <a:custGeom>
              <a:avLst/>
              <a:gdLst/>
              <a:ahLst/>
              <a:cxnLst/>
              <a:rect l="l" t="t" r="r" b="b"/>
              <a:pathLst>
                <a:path w="6457933" h="4497070">
                  <a:moveTo>
                    <a:pt x="0" y="0"/>
                  </a:moveTo>
                  <a:lnTo>
                    <a:pt x="6457933" y="0"/>
                  </a:lnTo>
                  <a:lnTo>
                    <a:pt x="6457933" y="4497070"/>
                  </a:lnTo>
                  <a:lnTo>
                    <a:pt x="0" y="44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659" y="174070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247962" y="400685"/>
            <a:ext cx="15792076" cy="9485628"/>
          </a:xfrm>
          <a:custGeom>
            <a:avLst/>
            <a:gdLst/>
            <a:ahLst/>
            <a:cxnLst/>
            <a:rect l="l" t="t" r="r" b="b"/>
            <a:pathLst>
              <a:path w="8661508" h="5142771">
                <a:moveTo>
                  <a:pt x="0" y="0"/>
                </a:moveTo>
                <a:lnTo>
                  <a:pt x="8661509" y="0"/>
                </a:lnTo>
                <a:lnTo>
                  <a:pt x="8661509" y="5142771"/>
                </a:lnTo>
                <a:lnTo>
                  <a:pt x="0" y="5142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941214-786C-2AED-08F6-7C5D92DE4EAF}"/>
              </a:ext>
            </a:extLst>
          </p:cNvPr>
          <p:cNvGrpSpPr/>
          <p:nvPr/>
        </p:nvGrpSpPr>
        <p:grpSpPr>
          <a:xfrm>
            <a:off x="2902481" y="5764962"/>
            <a:ext cx="12483038" cy="2377768"/>
            <a:chOff x="2756962" y="6572751"/>
            <a:chExt cx="12483038" cy="2377768"/>
          </a:xfrm>
        </p:grpSpPr>
        <p:sp>
          <p:nvSpPr>
            <p:cNvPr id="7" name="Freeform 7"/>
            <p:cNvSpPr/>
            <p:nvPr/>
          </p:nvSpPr>
          <p:spPr>
            <a:xfrm>
              <a:off x="2756962" y="6572751"/>
              <a:ext cx="12483038" cy="2377768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6B8110-FB51-AFEB-47FF-081D8E3B2AAC}"/>
                </a:ext>
              </a:extLst>
            </p:cNvPr>
            <p:cNvSpPr txBox="1"/>
            <p:nvPr/>
          </p:nvSpPr>
          <p:spPr>
            <a:xfrm>
              <a:off x="3637501" y="6572751"/>
              <a:ext cx="11012998" cy="199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chỗ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thừa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mà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344D10F-70E2-44A3-FA63-85A32FCB9649}"/>
              </a:ext>
            </a:extLst>
          </p:cNvPr>
          <p:cNvSpPr txBox="1"/>
          <p:nvPr/>
        </p:nvSpPr>
        <p:spPr>
          <a:xfrm>
            <a:off x="2348438" y="490538"/>
            <a:ext cx="112776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VN" sz="4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E0732C-6530-8BAF-2B24-F9E64189AC43}"/>
              </a:ext>
            </a:extLst>
          </p:cNvPr>
          <p:cNvSpPr txBox="1"/>
          <p:nvPr/>
        </p:nvSpPr>
        <p:spPr>
          <a:xfrm>
            <a:off x="5104285" y="2877828"/>
            <a:ext cx="38862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x </a:t>
            </a:r>
            <a:r>
              <a:rPr lang="en-US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= 24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x 8 = 24</a:t>
            </a:r>
            <a:r>
              <a:rPr lang="en-US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5D71-BB89-00AD-3ADC-7012B497EDBF}"/>
              </a:ext>
            </a:extLst>
          </p:cNvPr>
          <p:cNvSpPr txBox="1"/>
          <p:nvPr/>
        </p:nvSpPr>
        <p:spPr>
          <a:xfrm>
            <a:off x="8594451" y="3418880"/>
            <a:ext cx="5673597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8 x 3 = 3 x 8</a:t>
            </a:r>
            <a:endParaRPr lang="en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A8587E1A-0707-F4C4-048E-B7021C5DFFA6}"/>
              </a:ext>
            </a:extLst>
          </p:cNvPr>
          <p:cNvSpPr/>
          <p:nvPr/>
        </p:nvSpPr>
        <p:spPr>
          <a:xfrm>
            <a:off x="1090097" y="400685"/>
            <a:ext cx="15975793" cy="9485627"/>
          </a:xfrm>
          <a:custGeom>
            <a:avLst/>
            <a:gdLst/>
            <a:ahLst/>
            <a:cxnLst/>
            <a:rect l="l" t="t" r="r" b="b"/>
            <a:pathLst>
              <a:path w="12890840" h="7653936">
                <a:moveTo>
                  <a:pt x="0" y="0"/>
                </a:moveTo>
                <a:lnTo>
                  <a:pt x="12890840" y="0"/>
                </a:lnTo>
                <a:lnTo>
                  <a:pt x="12890840" y="7653936"/>
                </a:lnTo>
                <a:lnTo>
                  <a:pt x="0" y="7653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6641A0-A2F4-19D8-4B8C-3AD87D5AE88C}"/>
              </a:ext>
            </a:extLst>
          </p:cNvPr>
          <p:cNvGrpSpPr/>
          <p:nvPr/>
        </p:nvGrpSpPr>
        <p:grpSpPr>
          <a:xfrm>
            <a:off x="1591313" y="6323970"/>
            <a:ext cx="14920200" cy="2377768"/>
            <a:chOff x="2756962" y="6572751"/>
            <a:chExt cx="13501014" cy="2377768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19532E9-2E4A-6080-3C2C-6DC5B7DD9A6C}"/>
                </a:ext>
              </a:extLst>
            </p:cNvPr>
            <p:cNvSpPr/>
            <p:nvPr/>
          </p:nvSpPr>
          <p:spPr>
            <a:xfrm>
              <a:off x="2756962" y="6572751"/>
              <a:ext cx="13501014" cy="2377768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D38A4A-4EA2-3CEB-8A19-FB6C7F875224}"/>
                </a:ext>
              </a:extLst>
            </p:cNvPr>
            <p:cNvSpPr txBox="1"/>
            <p:nvPr/>
          </p:nvSpPr>
          <p:spPr>
            <a:xfrm>
              <a:off x="3637501" y="6572751"/>
              <a:ext cx="12275714" cy="199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C26AE6F-365A-CF8C-A3BD-CF099536CDB9}"/>
              </a:ext>
            </a:extLst>
          </p:cNvPr>
          <p:cNvSpPr txBox="1"/>
          <p:nvPr/>
        </p:nvSpPr>
        <p:spPr>
          <a:xfrm>
            <a:off x="2409397" y="504992"/>
            <a:ext cx="112776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VN" sz="4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375850-0CBB-0411-89D6-97929D959262}"/>
              </a:ext>
            </a:extLst>
          </p:cNvPr>
          <p:cNvSpPr txBox="1"/>
          <p:nvPr/>
        </p:nvSpPr>
        <p:spPr>
          <a:xfrm>
            <a:off x="4153423" y="2223408"/>
            <a:ext cx="9302009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( 3 x 5 ) x 6 = 15 x 6 = 90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 x ( 5 x 6 ) = 3 x 30 = 90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( 3 x 5 ) x 6 = 3 x ( 5 x 6 )</a:t>
            </a:r>
            <a:endParaRPr lang="en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A183A005-0B40-A8AF-3ACF-ECE8220FBADF}"/>
              </a:ext>
            </a:extLst>
          </p:cNvPr>
          <p:cNvSpPr/>
          <p:nvPr/>
        </p:nvSpPr>
        <p:spPr>
          <a:xfrm>
            <a:off x="1090097" y="415091"/>
            <a:ext cx="15975793" cy="9485628"/>
          </a:xfrm>
          <a:custGeom>
            <a:avLst/>
            <a:gdLst/>
            <a:ahLst/>
            <a:cxnLst/>
            <a:rect l="l" t="t" r="r" b="b"/>
            <a:pathLst>
              <a:path w="8661508" h="5142771">
                <a:moveTo>
                  <a:pt x="0" y="0"/>
                </a:moveTo>
                <a:lnTo>
                  <a:pt x="8661509" y="0"/>
                </a:lnTo>
                <a:lnTo>
                  <a:pt x="8661509" y="5142771"/>
                </a:lnTo>
                <a:lnTo>
                  <a:pt x="0" y="5142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FE29C3-8747-F081-4899-B84D645F64DC}"/>
              </a:ext>
            </a:extLst>
          </p:cNvPr>
          <p:cNvGrpSpPr/>
          <p:nvPr/>
        </p:nvGrpSpPr>
        <p:grpSpPr>
          <a:xfrm>
            <a:off x="1462076" y="5456643"/>
            <a:ext cx="16064229" cy="2945605"/>
            <a:chOff x="1470144" y="6250026"/>
            <a:chExt cx="15879495" cy="2945605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10D22F4-C3BD-C757-2652-B0309EFFA629}"/>
                </a:ext>
              </a:extLst>
            </p:cNvPr>
            <p:cNvSpPr/>
            <p:nvPr/>
          </p:nvSpPr>
          <p:spPr>
            <a:xfrm>
              <a:off x="1470144" y="6250026"/>
              <a:ext cx="14953850" cy="2945605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E814B3-11D1-ED78-338F-779D1625325B}"/>
                </a:ext>
              </a:extLst>
            </p:cNvPr>
            <p:cNvSpPr txBox="1"/>
            <p:nvPr/>
          </p:nvSpPr>
          <p:spPr>
            <a:xfrm>
              <a:off x="2097594" y="6508598"/>
              <a:ext cx="15252045" cy="212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chính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0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0.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AC061AC-A148-C274-B7E9-0FFB55FB8B2E}"/>
              </a:ext>
            </a:extLst>
          </p:cNvPr>
          <p:cNvSpPr txBox="1"/>
          <p:nvPr/>
        </p:nvSpPr>
        <p:spPr>
          <a:xfrm>
            <a:off x="2203375" y="504944"/>
            <a:ext cx="11408798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en-VN" sz="4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FC10D0-FDA7-BEDC-1FFC-6554BE50691F}"/>
              </a:ext>
            </a:extLst>
          </p:cNvPr>
          <p:cNvSpPr txBox="1"/>
          <p:nvPr/>
        </p:nvSpPr>
        <p:spPr>
          <a:xfrm>
            <a:off x="4994062" y="2583915"/>
            <a:ext cx="279117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x 1 = 6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x 6 = 6 </a:t>
            </a:r>
            <a:endParaRPr lang="en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2AAB2C-1681-2F30-793F-A31FA976266E}"/>
              </a:ext>
            </a:extLst>
          </p:cNvPr>
          <p:cNvSpPr txBox="1"/>
          <p:nvPr/>
        </p:nvSpPr>
        <p:spPr>
          <a:xfrm>
            <a:off x="10398688" y="2597367"/>
            <a:ext cx="289090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4 x 0 = 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0 x 4 = 0</a:t>
            </a:r>
            <a:endParaRPr lang="en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16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  <p:bldP spid="23" grpId="0"/>
      <p:bldP spid="24" grpId="0" animBg="1"/>
      <p:bldP spid="28" grpId="0"/>
      <p:bldP spid="29" grpId="0"/>
      <p:bldP spid="34" grpId="0" animBg="1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8279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 flipV="1">
            <a:off x="6491244" y="-663481"/>
            <a:ext cx="11613962" cy="11613962"/>
          </a:xfrm>
          <a:custGeom>
            <a:avLst/>
            <a:gdLst/>
            <a:ahLst/>
            <a:cxnLst/>
            <a:rect l="l" t="t" r="r" b="b"/>
            <a:pathLst>
              <a:path w="11613962" h="11613962">
                <a:moveTo>
                  <a:pt x="11613962" y="11613962"/>
                </a:moveTo>
                <a:lnTo>
                  <a:pt x="0" y="11613962"/>
                </a:lnTo>
                <a:lnTo>
                  <a:pt x="0" y="0"/>
                </a:lnTo>
                <a:lnTo>
                  <a:pt x="11613962" y="0"/>
                </a:lnTo>
                <a:lnTo>
                  <a:pt x="11613962" y="116139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972385" y="1463495"/>
            <a:ext cx="11286915" cy="7360009"/>
          </a:xfrm>
          <a:custGeom>
            <a:avLst/>
            <a:gdLst/>
            <a:ahLst/>
            <a:cxnLst/>
            <a:rect l="l" t="t" r="r" b="b"/>
            <a:pathLst>
              <a:path w="11286915" h="7360009">
                <a:moveTo>
                  <a:pt x="0" y="0"/>
                </a:moveTo>
                <a:lnTo>
                  <a:pt x="11286915" y="0"/>
                </a:lnTo>
                <a:lnTo>
                  <a:pt x="11286915" y="7360010"/>
                </a:lnTo>
                <a:lnTo>
                  <a:pt x="0" y="736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297735" y="1028700"/>
            <a:ext cx="6323076" cy="8229600"/>
          </a:xfrm>
          <a:custGeom>
            <a:avLst/>
            <a:gdLst/>
            <a:ahLst/>
            <a:cxnLst/>
            <a:rect l="l" t="t" r="r" b="b"/>
            <a:pathLst>
              <a:path w="6323076" h="8229600">
                <a:moveTo>
                  <a:pt x="0" y="0"/>
                </a:moveTo>
                <a:lnTo>
                  <a:pt x="6323076" y="0"/>
                </a:lnTo>
                <a:lnTo>
                  <a:pt x="6323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6491244" y="3086100"/>
            <a:ext cx="8614567" cy="3308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37"/>
              </a:lnSpc>
            </a:pPr>
            <a:r>
              <a:rPr lang="en-US" sz="80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  <a:p>
            <a:pPr algn="ctr">
              <a:lnSpc>
                <a:spcPts val="13737"/>
              </a:lnSpc>
            </a:pPr>
            <a:r>
              <a:rPr lang="en-US" sz="8000" b="1" dirty="0">
                <a:solidFill>
                  <a:srgbClr val="9381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6250476" y="170367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 SGK – tr82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FDF32-E3D8-C133-7D45-1A87D59B6A7E}"/>
              </a:ext>
            </a:extLst>
          </p:cNvPr>
          <p:cNvGrpSpPr/>
          <p:nvPr/>
        </p:nvGrpSpPr>
        <p:grpSpPr>
          <a:xfrm>
            <a:off x="752061" y="1975050"/>
            <a:ext cx="16764000" cy="7664250"/>
            <a:chOff x="752061" y="1975050"/>
            <a:chExt cx="16764000" cy="7664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D8A8AB9E-204B-7A9F-1E36-BD80AAC2626D}"/>
                    </a:ext>
                  </a:extLst>
                </p:cNvPr>
                <p:cNvSpPr/>
                <p:nvPr/>
              </p:nvSpPr>
              <p:spPr>
                <a:xfrm>
                  <a:off x="752061" y="1975050"/>
                  <a:ext cx="16764000" cy="7664250"/>
                </a:xfrm>
                <a:prstGeom prst="roundRect">
                  <a:avLst>
                    <a:gd name="adj" fmla="val 4125"/>
                  </a:avLst>
                </a:prstGeom>
                <a:solidFill>
                  <a:srgbClr val="FFFCF2"/>
                </a:solidFill>
                <a:ln w="666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b) 7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borderBox>
                        <m:borderBoxPr>
                          <m:ctrlPr>
                            <a:rPr lang="en-VN" sz="44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borderBox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7</a:t>
                  </a:r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519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borderBox>
                        <m:borderBoxPr>
                          <m:ctrlPr>
                            <a:rPr lang="en-VN" sz="44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borderBox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0</a:t>
                  </a:r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14:m>
                    <m:oMath xmlns:m="http://schemas.openxmlformats.org/officeDocument/2006/math">
                      <m:borderBox>
                        <m:borderBoxPr>
                          <m:ctrlPr>
                            <a:rPr lang="en-VN" sz="44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borderBox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0 = 0</a:t>
                  </a:r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432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borderBox>
                        <m:borderBoxPr>
                          <m:ctrlPr>
                            <a:rPr lang="en-VN" sz="44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borderBox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432</a:t>
                  </a:r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borderBox>
                        <m:borderBoxPr>
                          <m:ctrlPr>
                            <a:rPr lang="en-VN" sz="44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borderBox>
                    </m:oMath>
                  </a14:m>
                  <a:r>
                    <a:rPr lang="en-US" sz="4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0 </a:t>
                  </a:r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en-VN" sz="44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e>
                        </m:borderBox>
                      </m:oMath>
                    </m:oMathPara>
                  </a14:m>
                  <a:endParaRPr lang="en-VN" sz="4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D8A8AB9E-204B-7A9F-1E36-BD80AAC26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061" y="1975050"/>
                  <a:ext cx="16764000" cy="7664250"/>
                </a:xfrm>
                <a:prstGeom prst="roundRect">
                  <a:avLst>
                    <a:gd name="adj" fmla="val 4125"/>
                  </a:avLst>
                </a:prstGeom>
                <a:blipFill>
                  <a:blip r:embed="rId4"/>
                  <a:stretch>
                    <a:fillRect l="-679"/>
                  </a:stretch>
                </a:blipFill>
                <a:ln w="666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0FC8D8-9415-4A06-EED5-681AE257EE00}"/>
                </a:ext>
              </a:extLst>
            </p:cNvPr>
            <p:cNvSpPr txBox="1"/>
            <p:nvPr/>
          </p:nvSpPr>
          <p:spPr>
            <a:xfrm>
              <a:off x="1563652" y="2921955"/>
              <a:ext cx="5600587" cy="2126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12 x 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=          x 12 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106 x 3 = 3 x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7431D6-DD10-31C8-B3F4-711C17222DB1}"/>
                </a:ext>
              </a:extLst>
            </p:cNvPr>
            <p:cNvSpPr txBox="1"/>
            <p:nvPr/>
          </p:nvSpPr>
          <p:spPr>
            <a:xfrm>
              <a:off x="8448681" y="2894652"/>
              <a:ext cx="8038070" cy="2126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( 17 x 5 ) x 2 = 17 x (5 x         )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86 x 2 x 5 = 86 x ( 2 x          )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B00455-2C28-2483-761C-28C1AC8BB2F7}"/>
                </a:ext>
              </a:extLst>
            </p:cNvPr>
            <p:cNvSpPr txBox="1"/>
            <p:nvPr/>
          </p:nvSpPr>
          <p:spPr>
            <a:xfrm>
              <a:off x="1456554" y="6395897"/>
              <a:ext cx="5248946" cy="2126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7 x          = 7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432 x          = 432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0DBE33-9F00-BD23-FA9B-1A9EE22E2787}"/>
                </a:ext>
              </a:extLst>
            </p:cNvPr>
            <p:cNvSpPr txBox="1"/>
            <p:nvPr/>
          </p:nvSpPr>
          <p:spPr>
            <a:xfrm>
              <a:off x="6739653" y="6333691"/>
              <a:ext cx="4265121" cy="2126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519 x           = 0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x           = 0 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03FF9B-3FAA-5B03-E893-72FC28CECB66}"/>
                </a:ext>
              </a:extLst>
            </p:cNvPr>
            <p:cNvSpPr txBox="1"/>
            <p:nvPr/>
          </p:nvSpPr>
          <p:spPr>
            <a:xfrm>
              <a:off x="12288259" y="6434579"/>
              <a:ext cx="4634534" cy="2126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x 0 = 0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x 1 = 3 456</a:t>
              </a:r>
              <a:endPara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67529A9-5CA9-6EFE-1CCF-F02A69A9CE27}"/>
                </a:ext>
              </a:extLst>
            </p:cNvPr>
            <p:cNvSpPr/>
            <p:nvPr/>
          </p:nvSpPr>
          <p:spPr>
            <a:xfrm>
              <a:off x="4496722" y="2797803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FF1C1C0-7310-3E98-3743-E6B11157E124}"/>
                </a:ext>
              </a:extLst>
            </p:cNvPr>
            <p:cNvSpPr/>
            <p:nvPr/>
          </p:nvSpPr>
          <p:spPr>
            <a:xfrm>
              <a:off x="5550277" y="4103993"/>
              <a:ext cx="1613962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FCEB571-82D3-5705-28FF-B217B44EE310}"/>
                </a:ext>
              </a:extLst>
            </p:cNvPr>
            <p:cNvSpPr/>
            <p:nvPr/>
          </p:nvSpPr>
          <p:spPr>
            <a:xfrm>
              <a:off x="14553185" y="2797803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B1C650C-196A-6E84-A781-502881E363E1}"/>
                </a:ext>
              </a:extLst>
            </p:cNvPr>
            <p:cNvSpPr/>
            <p:nvPr/>
          </p:nvSpPr>
          <p:spPr>
            <a:xfrm>
              <a:off x="14107115" y="4145003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24EF270-42E2-4834-F02E-BF37307C2119}"/>
                </a:ext>
              </a:extLst>
            </p:cNvPr>
            <p:cNvSpPr/>
            <p:nvPr/>
          </p:nvSpPr>
          <p:spPr>
            <a:xfrm>
              <a:off x="3106669" y="6229635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47F7716-5C05-89A7-3639-F97171572AEC}"/>
                </a:ext>
              </a:extLst>
            </p:cNvPr>
            <p:cNvSpPr/>
            <p:nvPr/>
          </p:nvSpPr>
          <p:spPr>
            <a:xfrm>
              <a:off x="3106669" y="7580787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EDA5A43-0180-73CD-EA5C-C7C88A733E0D}"/>
                </a:ext>
              </a:extLst>
            </p:cNvPr>
            <p:cNvSpPr/>
            <p:nvPr/>
          </p:nvSpPr>
          <p:spPr>
            <a:xfrm>
              <a:off x="8448681" y="6175741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F782E7C-ACB7-8878-2704-3368BBAE9BB3}"/>
                </a:ext>
              </a:extLst>
            </p:cNvPr>
            <p:cNvSpPr/>
            <p:nvPr/>
          </p:nvSpPr>
          <p:spPr>
            <a:xfrm>
              <a:off x="7851161" y="7482712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B86F10D-EE59-4A53-25CD-674B0F3BC519}"/>
                </a:ext>
              </a:extLst>
            </p:cNvPr>
            <p:cNvSpPr/>
            <p:nvPr/>
          </p:nvSpPr>
          <p:spPr>
            <a:xfrm>
              <a:off x="11552369" y="6217854"/>
              <a:ext cx="1219200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2A636097-97A3-D548-3003-E2164A1E67D5}"/>
                </a:ext>
              </a:extLst>
            </p:cNvPr>
            <p:cNvSpPr/>
            <p:nvPr/>
          </p:nvSpPr>
          <p:spPr>
            <a:xfrm>
              <a:off x="11530840" y="7513914"/>
              <a:ext cx="2026738" cy="1120018"/>
            </a:xfrm>
            <a:prstGeom prst="roundRect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VN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64427B-863F-C1EB-62B5-A6FA5A42C44F}"/>
              </a:ext>
            </a:extLst>
          </p:cNvPr>
          <p:cNvSpPr txBox="1"/>
          <p:nvPr/>
        </p:nvSpPr>
        <p:spPr>
          <a:xfrm>
            <a:off x="4667593" y="3005305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BEE2A-9975-4BE9-72E1-049E5A0858F5}"/>
              </a:ext>
            </a:extLst>
          </p:cNvPr>
          <p:cNvSpPr txBox="1"/>
          <p:nvPr/>
        </p:nvSpPr>
        <p:spPr>
          <a:xfrm>
            <a:off x="5864144" y="4251562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08F4E5-F848-2F3F-A4E9-B99D6C1125C0}"/>
              </a:ext>
            </a:extLst>
          </p:cNvPr>
          <p:cNvSpPr txBox="1"/>
          <p:nvPr/>
        </p:nvSpPr>
        <p:spPr>
          <a:xfrm>
            <a:off x="14744146" y="3005305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09902C-3209-E4DF-465A-4B5674374A59}"/>
              </a:ext>
            </a:extLst>
          </p:cNvPr>
          <p:cNvSpPr txBox="1"/>
          <p:nvPr/>
        </p:nvSpPr>
        <p:spPr>
          <a:xfrm>
            <a:off x="14298076" y="4350215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FC3599-E804-AF49-74F9-ACBEFE7B1F35}"/>
              </a:ext>
            </a:extLst>
          </p:cNvPr>
          <p:cNvSpPr txBox="1"/>
          <p:nvPr/>
        </p:nvSpPr>
        <p:spPr>
          <a:xfrm>
            <a:off x="3285550" y="6457264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13FC4C-13FA-9DE2-64F0-3D033F2057AC}"/>
              </a:ext>
            </a:extLst>
          </p:cNvPr>
          <p:cNvSpPr txBox="1"/>
          <p:nvPr/>
        </p:nvSpPr>
        <p:spPr>
          <a:xfrm>
            <a:off x="3243749" y="7752098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A3893C-960E-05F4-18FB-82DACE0F2589}"/>
              </a:ext>
            </a:extLst>
          </p:cNvPr>
          <p:cNvSpPr txBox="1"/>
          <p:nvPr/>
        </p:nvSpPr>
        <p:spPr>
          <a:xfrm>
            <a:off x="8639479" y="6385615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69C11B-098A-BC02-0C1C-0095876E5542}"/>
              </a:ext>
            </a:extLst>
          </p:cNvPr>
          <p:cNvSpPr txBox="1"/>
          <p:nvPr/>
        </p:nvSpPr>
        <p:spPr>
          <a:xfrm>
            <a:off x="8023953" y="7690601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3C0413-AB22-35FD-9E01-ADEC445B667D}"/>
              </a:ext>
            </a:extLst>
          </p:cNvPr>
          <p:cNvSpPr txBox="1"/>
          <p:nvPr/>
        </p:nvSpPr>
        <p:spPr>
          <a:xfrm>
            <a:off x="11740664" y="6385614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A23908-8CA5-36B4-6096-B27F426938FC}"/>
              </a:ext>
            </a:extLst>
          </p:cNvPr>
          <p:cNvSpPr txBox="1"/>
          <p:nvPr/>
        </p:nvSpPr>
        <p:spPr>
          <a:xfrm>
            <a:off x="12079837" y="7690601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627DE3-3EF6-1ADA-7898-315635AA7A12}"/>
              </a:ext>
            </a:extLst>
          </p:cNvPr>
          <p:cNvSpPr txBox="1"/>
          <p:nvPr/>
        </p:nvSpPr>
        <p:spPr>
          <a:xfrm>
            <a:off x="4817188" y="3031312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5B474F-3CA6-5830-BC9A-C31DB8F62A9A}"/>
              </a:ext>
            </a:extLst>
          </p:cNvPr>
          <p:cNvSpPr txBox="1"/>
          <p:nvPr/>
        </p:nvSpPr>
        <p:spPr>
          <a:xfrm>
            <a:off x="5720208" y="4275170"/>
            <a:ext cx="1305791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FAFEC0-2BEC-5EA9-C2A7-BBA8EAE04F93}"/>
              </a:ext>
            </a:extLst>
          </p:cNvPr>
          <p:cNvSpPr txBox="1"/>
          <p:nvPr/>
        </p:nvSpPr>
        <p:spPr>
          <a:xfrm>
            <a:off x="14848335" y="3025935"/>
            <a:ext cx="733089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8FBDC3-5AC9-0B1C-AFF3-E140600AC302}"/>
              </a:ext>
            </a:extLst>
          </p:cNvPr>
          <p:cNvSpPr txBox="1"/>
          <p:nvPr/>
        </p:nvSpPr>
        <p:spPr>
          <a:xfrm>
            <a:off x="3381112" y="6373631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73E09C-CBE5-FA9F-1390-9AEEA59AE3FC}"/>
              </a:ext>
            </a:extLst>
          </p:cNvPr>
          <p:cNvSpPr txBox="1"/>
          <p:nvPr/>
        </p:nvSpPr>
        <p:spPr>
          <a:xfrm>
            <a:off x="3367304" y="7751389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5960B5-893B-5499-E262-DE7A804E1FDC}"/>
              </a:ext>
            </a:extLst>
          </p:cNvPr>
          <p:cNvSpPr txBox="1"/>
          <p:nvPr/>
        </p:nvSpPr>
        <p:spPr>
          <a:xfrm>
            <a:off x="8799000" y="6414072"/>
            <a:ext cx="677757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405C10-AEFC-0064-4DAE-D60234BDC2F5}"/>
              </a:ext>
            </a:extLst>
          </p:cNvPr>
          <p:cNvSpPr txBox="1"/>
          <p:nvPr/>
        </p:nvSpPr>
        <p:spPr>
          <a:xfrm>
            <a:off x="8201382" y="7658000"/>
            <a:ext cx="694422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C85FD2-AA89-9AC5-2027-86D5BFE4BF22}"/>
              </a:ext>
            </a:extLst>
          </p:cNvPr>
          <p:cNvSpPr txBox="1"/>
          <p:nvPr/>
        </p:nvSpPr>
        <p:spPr>
          <a:xfrm>
            <a:off x="11876524" y="6404923"/>
            <a:ext cx="83727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320657-0EE7-2B7B-FE63-0D691A703FD5}"/>
              </a:ext>
            </a:extLst>
          </p:cNvPr>
          <p:cNvSpPr txBox="1"/>
          <p:nvPr/>
        </p:nvSpPr>
        <p:spPr>
          <a:xfrm>
            <a:off x="11670528" y="7662626"/>
            <a:ext cx="1814828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3 456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1187985-6302-0A03-2A99-20EB865F184C}"/>
              </a:ext>
            </a:extLst>
          </p:cNvPr>
          <p:cNvSpPr txBox="1"/>
          <p:nvPr/>
        </p:nvSpPr>
        <p:spPr>
          <a:xfrm>
            <a:off x="14402265" y="4320291"/>
            <a:ext cx="733089" cy="769441"/>
          </a:xfrm>
          <a:prstGeom prst="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8">
            <a:extLst>
              <a:ext uri="{FF2B5EF4-FFF2-40B4-BE49-F238E27FC236}">
                <a16:creationId xmlns:a16="http://schemas.microsoft.com/office/drawing/2014/main" id="{F2FF6CDC-BC1C-F7F2-52FC-25CAC4454BCF}"/>
              </a:ext>
            </a:extLst>
          </p:cNvPr>
          <p:cNvSpPr txBox="1"/>
          <p:nvPr/>
        </p:nvSpPr>
        <p:spPr>
          <a:xfrm>
            <a:off x="6185769" y="1121453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77886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40E6A8D-0D2F-3389-D598-A8C63FA832FE}"/>
              </a:ext>
            </a:extLst>
          </p:cNvPr>
          <p:cNvSpPr txBox="1"/>
          <p:nvPr/>
        </p:nvSpPr>
        <p:spPr>
          <a:xfrm>
            <a:off x="6250476" y="170367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 SGK – tr82 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FD0856E-43F9-7675-6C22-D411EA023D91}"/>
              </a:ext>
            </a:extLst>
          </p:cNvPr>
          <p:cNvSpPr txBox="1"/>
          <p:nvPr/>
        </p:nvSpPr>
        <p:spPr>
          <a:xfrm>
            <a:off x="3740584" y="1169007"/>
            <a:ext cx="1080683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1758ED-8F4F-4B82-6DC4-070686A218BA}"/>
              </a:ext>
            </a:extLst>
          </p:cNvPr>
          <p:cNvGrpSpPr/>
          <p:nvPr/>
        </p:nvGrpSpPr>
        <p:grpSpPr>
          <a:xfrm>
            <a:off x="1001279" y="2324100"/>
            <a:ext cx="7927883" cy="3428825"/>
            <a:chOff x="1001279" y="2324100"/>
            <a:chExt cx="7927883" cy="3428825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8CDAD489-81D3-DDC5-7629-2B9FED4ABEA8}"/>
                </a:ext>
              </a:extLst>
            </p:cNvPr>
            <p:cNvSpPr/>
            <p:nvPr/>
          </p:nvSpPr>
          <p:spPr>
            <a:xfrm>
              <a:off x="1001279" y="2385425"/>
              <a:ext cx="7927883" cy="3367500"/>
            </a:xfrm>
            <a:custGeom>
              <a:avLst/>
              <a:gdLst/>
              <a:ahLst/>
              <a:cxnLst/>
              <a:rect l="l" t="t" r="r" b="b"/>
              <a:pathLst>
                <a:path w="5957094" h="7838282">
                  <a:moveTo>
                    <a:pt x="0" y="0"/>
                  </a:moveTo>
                  <a:lnTo>
                    <a:pt x="5957094" y="0"/>
                  </a:lnTo>
                  <a:lnTo>
                    <a:pt x="5957094" y="7838282"/>
                  </a:lnTo>
                  <a:lnTo>
                    <a:pt x="0" y="783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CF2"/>
            </a:solidFill>
            <a:ln w="82550">
              <a:solidFill>
                <a:schemeClr val="accent4">
                  <a:alpha val="58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6533D7-C911-CF4D-A914-FF0A9E076ABF}"/>
                </a:ext>
              </a:extLst>
            </p:cNvPr>
            <p:cNvSpPr txBox="1"/>
            <p:nvPr/>
          </p:nvSpPr>
          <p:spPr>
            <a:xfrm>
              <a:off x="1129238" y="2324100"/>
              <a:ext cx="7799924" cy="3270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Mẫu: 35 x 2 x 5 = 35 x ( 2 x 5 )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	</a:t>
              </a:r>
              <a:r>
                <a:rPr lang="en-VN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		  = 35 x 10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	     		  = 350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BF4FF3-55FD-6E6B-36C8-AE48CDB461B1}"/>
              </a:ext>
            </a:extLst>
          </p:cNvPr>
          <p:cNvGrpSpPr/>
          <p:nvPr/>
        </p:nvGrpSpPr>
        <p:grpSpPr>
          <a:xfrm>
            <a:off x="9421532" y="2385425"/>
            <a:ext cx="8107551" cy="3367500"/>
            <a:chOff x="821611" y="4102574"/>
            <a:chExt cx="8107551" cy="3367500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A838BF51-4A7B-5962-0675-48014740746E}"/>
                </a:ext>
              </a:extLst>
            </p:cNvPr>
            <p:cNvSpPr/>
            <p:nvPr/>
          </p:nvSpPr>
          <p:spPr>
            <a:xfrm>
              <a:off x="821611" y="4102574"/>
              <a:ext cx="7927883" cy="3367500"/>
            </a:xfrm>
            <a:custGeom>
              <a:avLst/>
              <a:gdLst/>
              <a:ahLst/>
              <a:cxnLst/>
              <a:rect l="l" t="t" r="r" b="b"/>
              <a:pathLst>
                <a:path w="5957094" h="7838282">
                  <a:moveTo>
                    <a:pt x="0" y="0"/>
                  </a:moveTo>
                  <a:lnTo>
                    <a:pt x="5957094" y="0"/>
                  </a:lnTo>
                  <a:lnTo>
                    <a:pt x="5957094" y="7838282"/>
                  </a:lnTo>
                  <a:lnTo>
                    <a:pt x="0" y="783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CF2"/>
            </a:solidFill>
            <a:ln w="82550">
              <a:solidFill>
                <a:schemeClr val="accent4">
                  <a:alpha val="58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E98949-7151-9907-6FE3-7296340523F2}"/>
                </a:ext>
              </a:extLst>
            </p:cNvPr>
            <p:cNvSpPr txBox="1"/>
            <p:nvPr/>
          </p:nvSpPr>
          <p:spPr>
            <a:xfrm>
              <a:off x="1129238" y="4102574"/>
              <a:ext cx="7799924" cy="3270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 x 92 x 4 = ( 25 x 4 ) x 92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		 = 100 x 92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		 = 9 200</a:t>
              </a:r>
            </a:p>
          </p:txBody>
        </p:sp>
      </p:grpSp>
      <p:sp>
        <p:nvSpPr>
          <p:cNvPr id="26" name="Freeform 4">
            <a:extLst>
              <a:ext uri="{FF2B5EF4-FFF2-40B4-BE49-F238E27FC236}">
                <a16:creationId xmlns:a16="http://schemas.microsoft.com/office/drawing/2014/main" id="{CAF359B1-D531-B11A-485F-A4FEC1348D86}"/>
              </a:ext>
            </a:extLst>
          </p:cNvPr>
          <p:cNvSpPr/>
          <p:nvPr/>
        </p:nvSpPr>
        <p:spPr>
          <a:xfrm>
            <a:off x="2819399" y="6264021"/>
            <a:ext cx="12074495" cy="2637445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solidFill>
            <a:srgbClr val="FEE5E6"/>
          </a:solidFill>
          <a:ln w="825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73F45-A55D-5483-E159-EC5CD917A079}"/>
              </a:ext>
            </a:extLst>
          </p:cNvPr>
          <p:cNvSpPr txBox="1"/>
          <p:nvPr/>
        </p:nvSpPr>
        <p:spPr>
          <a:xfrm>
            <a:off x="3904695" y="6397109"/>
            <a:ext cx="3899962" cy="2126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Aft>
                <a:spcPts val="1000"/>
              </a:spcAft>
              <a:buAutoNum type="alphaLcParenR"/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216 x 5 x 2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5 x 19 x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192286-9FCC-B8D4-ACBB-C864369A238B}"/>
              </a:ext>
            </a:extLst>
          </p:cNvPr>
          <p:cNvSpPr txBox="1"/>
          <p:nvPr/>
        </p:nvSpPr>
        <p:spPr>
          <a:xfrm>
            <a:off x="9760213" y="6422592"/>
            <a:ext cx="3899962" cy="2126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4 x 76 x 25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125 x 23 x 8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13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3491" y="177886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58838" y="159664"/>
            <a:ext cx="9992653" cy="9967671"/>
          </a:xfrm>
          <a:custGeom>
            <a:avLst/>
            <a:gdLst/>
            <a:ahLst/>
            <a:cxnLst/>
            <a:rect l="l" t="t" r="r" b="b"/>
            <a:pathLst>
              <a:path w="9992653" h="9967671">
                <a:moveTo>
                  <a:pt x="0" y="0"/>
                </a:moveTo>
                <a:lnTo>
                  <a:pt x="9992653" y="0"/>
                </a:lnTo>
                <a:lnTo>
                  <a:pt x="9992653" y="9967672"/>
                </a:lnTo>
                <a:lnTo>
                  <a:pt x="0" y="996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40E6A8D-0D2F-3389-D598-A8C63FA832FE}"/>
              </a:ext>
            </a:extLst>
          </p:cNvPr>
          <p:cNvSpPr txBox="1"/>
          <p:nvPr/>
        </p:nvSpPr>
        <p:spPr>
          <a:xfrm>
            <a:off x="6250476" y="170367"/>
            <a:ext cx="60311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 SGK – tr82 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FD0856E-43F9-7675-6C22-D411EA023D91}"/>
              </a:ext>
            </a:extLst>
          </p:cNvPr>
          <p:cNvSpPr txBox="1"/>
          <p:nvPr/>
        </p:nvSpPr>
        <p:spPr>
          <a:xfrm>
            <a:off x="3740584" y="1169007"/>
            <a:ext cx="1080683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8CDAD489-81D3-DDC5-7629-2B9FED4ABEA8}"/>
              </a:ext>
            </a:extLst>
          </p:cNvPr>
          <p:cNvSpPr/>
          <p:nvPr/>
        </p:nvSpPr>
        <p:spPr>
          <a:xfrm>
            <a:off x="1001279" y="2385425"/>
            <a:ext cx="7927883" cy="3367500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solidFill>
            <a:srgbClr val="FFFCF2"/>
          </a:solidFill>
          <a:ln w="82550">
            <a:solidFill>
              <a:schemeClr val="accent4">
                <a:alpha val="58000"/>
              </a:schemeClr>
            </a:solidFill>
          </a:ln>
          <a:effectLst>
            <a:softEdge rad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6533D7-C911-CF4D-A914-FF0A9E076ABF}"/>
              </a:ext>
            </a:extLst>
          </p:cNvPr>
          <p:cNvSpPr txBox="1"/>
          <p:nvPr/>
        </p:nvSpPr>
        <p:spPr>
          <a:xfrm>
            <a:off x="1129238" y="2324100"/>
            <a:ext cx="7799924" cy="327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216 x 5 x 2 = 216 x ( 5 x 2 )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	     = 216 x 10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	</a:t>
            </a: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= 2 160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A838BF51-4A7B-5962-0675-48014740746E}"/>
              </a:ext>
            </a:extLst>
          </p:cNvPr>
          <p:cNvSpPr/>
          <p:nvPr/>
        </p:nvSpPr>
        <p:spPr>
          <a:xfrm>
            <a:off x="9421532" y="2385425"/>
            <a:ext cx="7927883" cy="3367500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solidFill>
            <a:srgbClr val="FFFCF2"/>
          </a:solidFill>
          <a:ln w="82550">
            <a:solidFill>
              <a:schemeClr val="accent4">
                <a:alpha val="58000"/>
              </a:schemeClr>
            </a:solidFill>
          </a:ln>
          <a:effectLst>
            <a:softEdge rad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E98949-7151-9907-6FE3-7296340523F2}"/>
              </a:ext>
            </a:extLst>
          </p:cNvPr>
          <p:cNvSpPr txBox="1"/>
          <p:nvPr/>
        </p:nvSpPr>
        <p:spPr>
          <a:xfrm>
            <a:off x="9549491" y="2406959"/>
            <a:ext cx="7799924" cy="327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4 x 76 x 25 = ( 4 x 25 ) x 76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= 100 x 76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= 7 600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F438D2D-B60B-CE54-C0DB-6793C72F73FC}"/>
              </a:ext>
            </a:extLst>
          </p:cNvPr>
          <p:cNvSpPr/>
          <p:nvPr/>
        </p:nvSpPr>
        <p:spPr>
          <a:xfrm>
            <a:off x="1001279" y="6228091"/>
            <a:ext cx="7380721" cy="3367500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solidFill>
            <a:srgbClr val="FFFCF2"/>
          </a:solidFill>
          <a:ln w="82550">
            <a:solidFill>
              <a:schemeClr val="accent4">
                <a:alpha val="58000"/>
              </a:schemeClr>
            </a:solidFill>
          </a:ln>
          <a:effectLst>
            <a:softEdge rad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827B3-9570-401C-0DB0-7CD5745371F3}"/>
              </a:ext>
            </a:extLst>
          </p:cNvPr>
          <p:cNvSpPr txBox="1"/>
          <p:nvPr/>
        </p:nvSpPr>
        <p:spPr>
          <a:xfrm>
            <a:off x="1129238" y="6166766"/>
            <a:ext cx="7261593" cy="327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5 x 19 x 2 = ( 5 x 2 ) x 19</a:t>
            </a:r>
            <a:endParaRPr lang="en-VN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= 10 x 19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= 190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059D935-FC9F-A46A-6D3A-A036F22B9725}"/>
              </a:ext>
            </a:extLst>
          </p:cNvPr>
          <p:cNvSpPr/>
          <p:nvPr/>
        </p:nvSpPr>
        <p:spPr>
          <a:xfrm>
            <a:off x="8820508" y="6287042"/>
            <a:ext cx="8528908" cy="3367500"/>
          </a:xfrm>
          <a:custGeom>
            <a:avLst/>
            <a:gdLst/>
            <a:ahLst/>
            <a:cxnLst/>
            <a:rect l="l" t="t" r="r" b="b"/>
            <a:pathLst>
              <a:path w="5957094" h="7838282">
                <a:moveTo>
                  <a:pt x="0" y="0"/>
                </a:moveTo>
                <a:lnTo>
                  <a:pt x="5957094" y="0"/>
                </a:lnTo>
                <a:lnTo>
                  <a:pt x="5957094" y="7838282"/>
                </a:lnTo>
                <a:lnTo>
                  <a:pt x="0" y="7838282"/>
                </a:lnTo>
                <a:lnTo>
                  <a:pt x="0" y="0"/>
                </a:lnTo>
                <a:close/>
              </a:path>
            </a:pathLst>
          </a:custGeom>
          <a:solidFill>
            <a:srgbClr val="FFFCF2"/>
          </a:solidFill>
          <a:ln w="82550">
            <a:solidFill>
              <a:schemeClr val="accent4">
                <a:alpha val="58000"/>
              </a:schemeClr>
            </a:solidFill>
          </a:ln>
          <a:effectLst>
            <a:softEdge rad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C18A0-6F79-5015-908E-D64BEC237202}"/>
              </a:ext>
            </a:extLst>
          </p:cNvPr>
          <p:cNvSpPr txBox="1"/>
          <p:nvPr/>
        </p:nvSpPr>
        <p:spPr>
          <a:xfrm>
            <a:off x="8929162" y="6264022"/>
            <a:ext cx="8357559" cy="327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125 x 23 x 8 = ( 125 x 8 ) x 23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 = 1 000 x 23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 = 23 000</a:t>
            </a:r>
          </a:p>
        </p:txBody>
      </p:sp>
    </p:spTree>
    <p:extLst>
      <p:ext uri="{BB962C8B-B14F-4D97-AF65-F5344CB8AC3E}">
        <p14:creationId xmlns:p14="http://schemas.microsoft.com/office/powerpoint/2010/main" val="12730234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1261</Words>
  <Application>Microsoft Office PowerPoint</Application>
  <PresentationFormat>Custom</PresentationFormat>
  <Paragraphs>219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Cambria Math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Yellow Pastel Playful UI Illustration Never Have I Ever Girls' Night Edition Presentation</dc:title>
  <dc:creator>THKD</dc:creator>
  <cp:lastModifiedBy>THKD</cp:lastModifiedBy>
  <cp:revision>3</cp:revision>
  <dcterms:created xsi:type="dcterms:W3CDTF">2006-08-16T00:00:00Z</dcterms:created>
  <dcterms:modified xsi:type="dcterms:W3CDTF">2024-11-25T13:45:14Z</dcterms:modified>
  <dc:identifier>DAFwROJoh8s</dc:identifier>
</cp:coreProperties>
</file>