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90" r:id="rId4"/>
    <p:sldId id="284" r:id="rId5"/>
    <p:sldId id="268" r:id="rId6"/>
    <p:sldId id="285" r:id="rId7"/>
    <p:sldId id="291" r:id="rId8"/>
    <p:sldId id="292" r:id="rId9"/>
    <p:sldId id="289" r:id="rId10"/>
    <p:sldId id="293" r:id="rId11"/>
    <p:sldId id="29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crdownload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crdownload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crdownload"/><Relationship Id="rId3" Type="http://schemas.openxmlformats.org/officeDocument/2006/relationships/image" Target="../media/image20.jpeg"/><Relationship Id="rId7" Type="http://schemas.openxmlformats.org/officeDocument/2006/relationships/image" Target="../media/image8.jpg"/><Relationship Id="rId12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image" Target="../media/image7.jp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1430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0767" y="3468469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Thu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B0C1000-BAA6-455C-BE2B-16D92CC10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>
          <a:xfrm>
            <a:off x="2438400" y="3581400"/>
            <a:ext cx="3733800" cy="3200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0DA7F05-FD78-4ECC-9577-3793656FB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4" y="1130951"/>
            <a:ext cx="3264306" cy="267274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9485498-B3D8-47C2-9C84-580DE131B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68873"/>
            <a:ext cx="3962400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FC0B454-2E83-4A57-853B-55316296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" y="0"/>
            <a:ext cx="9110921" cy="6833191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8EA7B61-6727-47BE-BCD1-E828ACA73294}"/>
              </a:ext>
            </a:extLst>
          </p:cNvPr>
          <p:cNvSpPr/>
          <p:nvPr/>
        </p:nvSpPr>
        <p:spPr>
          <a:xfrm>
            <a:off x="1752600" y="2133600"/>
            <a:ext cx="5867400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TRÒ CHƠI : DU LỊCH VÒNG QUANH TRÁI ĐẤT</a:t>
            </a:r>
          </a:p>
        </p:txBody>
      </p:sp>
    </p:spTree>
    <p:extLst>
      <p:ext uri="{BB962C8B-B14F-4D97-AF65-F5344CB8AC3E}">
        <p14:creationId xmlns:p14="http://schemas.microsoft.com/office/powerpoint/2010/main" val="226656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66800" y="1028700"/>
            <a:ext cx="7315200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51460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8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Mời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tàu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lửa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EA506C-0174-4A0E-9731-3EF0DE82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Movie2">
            <a:hlinkClick r:id="" action="ppaction://media"/>
            <a:extLst>
              <a:ext uri="{FF2B5EF4-FFF2-40B4-BE49-F238E27FC236}">
                <a16:creationId xmlns:a16="http://schemas.microsoft.com/office/drawing/2014/main" id="{DAEFBF28-18C5-4D06-AA29-92AB6D71AD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" y="0"/>
            <a:ext cx="9183516" cy="6838507"/>
          </a:xfrm>
        </p:spPr>
      </p:pic>
    </p:spTree>
    <p:extLst>
      <p:ext uri="{BB962C8B-B14F-4D97-AF65-F5344CB8AC3E}">
        <p14:creationId xmlns:p14="http://schemas.microsoft.com/office/powerpoint/2010/main" val="27369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605822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8: ĐƯỜNG VÀ PHƯƠNG TIỆN GIAO THÔNG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37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989095-DB4A-4556-A718-CA998333B3B1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A1965D-9A2A-470C-A5BE-3BF0959CA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18889" r="16667" b="23333"/>
          <a:stretch/>
        </p:blipFill>
        <p:spPr>
          <a:xfrm>
            <a:off x="1600200" y="890118"/>
            <a:ext cx="5661837" cy="59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BBADB7B-8ECB-44F0-A508-5310C4BA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" y="14177"/>
            <a:ext cx="2862247" cy="195738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314A997-CD18-43FA-8E30-77DA589B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3534"/>
            <a:ext cx="3158752" cy="194802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B3CBC13-5586-4F70-8128-D7BD956B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26" y="2089314"/>
            <a:ext cx="2901156" cy="22961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C07F78F-BBAD-49F7-972E-F2A3E6A66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" y="4572000"/>
            <a:ext cx="2826764" cy="22094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76B0E2B-7995-49D7-A5AD-C34894CC9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" y="2167331"/>
            <a:ext cx="2861520" cy="229619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F45D125-E059-483D-AC28-14C12DFAA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4572001"/>
            <a:ext cx="3158752" cy="22098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90F15A1-CD65-427D-B62B-7E771D3DE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8" y="23536"/>
            <a:ext cx="2861521" cy="194802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6AE59E6-45AE-4D02-9ABD-B113176B9D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7" y="4572000"/>
            <a:ext cx="2924195" cy="220949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6A0E338-2F7A-43A0-BC59-430D2CFF3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2" y="2089314"/>
            <a:ext cx="3158752" cy="22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E23F2B-3D71-400D-A6B8-4690D0EE2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>
          <a:xfrm>
            <a:off x="79983" y="609600"/>
            <a:ext cx="4405184" cy="4724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0679BEA-415C-4341-9365-35720249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609600"/>
            <a:ext cx="4520369" cy="472439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3E2F4BB-E1F4-42AA-B003-1257445639AB}"/>
              </a:ext>
            </a:extLst>
          </p:cNvPr>
          <p:cNvSpPr/>
          <p:nvPr/>
        </p:nvSpPr>
        <p:spPr>
          <a:xfrm>
            <a:off x="1066800" y="5638800"/>
            <a:ext cx="25908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A7536B9-563D-4272-ACE6-EBE72B97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4" y="165951"/>
            <a:ext cx="6419385" cy="3186849"/>
          </a:xfrm>
          <a:prstGeom prst="rect">
            <a:avLst/>
          </a:prstGeom>
        </p:spPr>
      </p:pic>
      <p:pic>
        <p:nvPicPr>
          <p:cNvPr id="1026" name="image107.png" descr="C:\Users\HP\OneDrive\Desktop\Screenshot_23.png">
            <a:extLst>
              <a:ext uri="{FF2B5EF4-FFF2-40B4-BE49-F238E27FC236}">
                <a16:creationId xmlns:a16="http://schemas.microsoft.com/office/drawing/2014/main" id="{1DF9F28A-355A-41DD-B635-942F43BF61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1" y="3505200"/>
            <a:ext cx="6439829" cy="319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1B3C565-CBCD-4A54-87C2-7D89BC4A0BC7}"/>
              </a:ext>
            </a:extLst>
          </p:cNvPr>
          <p:cNvSpPr/>
          <p:nvPr/>
        </p:nvSpPr>
        <p:spPr>
          <a:xfrm>
            <a:off x="7086600" y="2590800"/>
            <a:ext cx="1219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11BE67C-E821-40F8-BD66-2078DAF3D651}"/>
              </a:ext>
            </a:extLst>
          </p:cNvPr>
          <p:cNvSpPr/>
          <p:nvPr/>
        </p:nvSpPr>
        <p:spPr>
          <a:xfrm>
            <a:off x="2057400" y="0"/>
            <a:ext cx="5105400" cy="381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82A9DDA-40C2-4B6D-9442-8833D960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0" y="499910"/>
            <a:ext cx="1649819" cy="11282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D8BB103-F2E6-439E-AE5B-135FAB732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44033"/>
            <a:ext cx="1629366" cy="112116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47FB333-B171-44CC-A90D-2665BCCE6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2266"/>
            <a:ext cx="1649400" cy="132353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3E463E-46A7-4791-989E-3AEDD1253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8643"/>
            <a:ext cx="1820727" cy="122589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B958FAB-3498-4A6D-A888-C1AAF306F154}"/>
              </a:ext>
            </a:extLst>
          </p:cNvPr>
          <p:cNvSpPr/>
          <p:nvPr/>
        </p:nvSpPr>
        <p:spPr>
          <a:xfrm>
            <a:off x="467294" y="2101701"/>
            <a:ext cx="33528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229236C-7818-4045-A871-1EA53B4F5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21099"/>
            <a:ext cx="1971031" cy="1218623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6458305-F7AC-454E-8936-073DFBA2C4E1}"/>
              </a:ext>
            </a:extLst>
          </p:cNvPr>
          <p:cNvSpPr/>
          <p:nvPr/>
        </p:nvSpPr>
        <p:spPr>
          <a:xfrm>
            <a:off x="533400" y="1621466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01659A2-7082-4334-9EB9-30CFFE174040}"/>
              </a:ext>
            </a:extLst>
          </p:cNvPr>
          <p:cNvSpPr/>
          <p:nvPr/>
        </p:nvSpPr>
        <p:spPr>
          <a:xfrm>
            <a:off x="25146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66467F0-A849-45C9-A016-1843E181F489}"/>
              </a:ext>
            </a:extLst>
          </p:cNvPr>
          <p:cNvSpPr/>
          <p:nvPr/>
        </p:nvSpPr>
        <p:spPr>
          <a:xfrm>
            <a:off x="5029200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E42A666-6E2E-47DE-AE42-1954954E0140}"/>
              </a:ext>
            </a:extLst>
          </p:cNvPr>
          <p:cNvSpPr/>
          <p:nvPr/>
        </p:nvSpPr>
        <p:spPr>
          <a:xfrm>
            <a:off x="7270762" y="1697666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6FDB9CE-A15F-4D30-B596-3CDFD77EF682}"/>
              </a:ext>
            </a:extLst>
          </p:cNvPr>
          <p:cNvSpPr/>
          <p:nvPr/>
        </p:nvSpPr>
        <p:spPr>
          <a:xfrm>
            <a:off x="4876800" y="2107191"/>
            <a:ext cx="3657600" cy="8718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499C628-E783-42CF-92A9-DB4FAA3AD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31329"/>
            <a:ext cx="2144760" cy="144013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DC39100-C91C-4716-9085-7270EE7B1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0" y="5116033"/>
            <a:ext cx="2115460" cy="14401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C0B799E-9698-49D2-B2C3-46DBE5586E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7" y="5164669"/>
            <a:ext cx="2161793" cy="1385764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0ED213C-34F0-4E92-9B02-14AC03C5260C}"/>
              </a:ext>
            </a:extLst>
          </p:cNvPr>
          <p:cNvSpPr/>
          <p:nvPr/>
        </p:nvSpPr>
        <p:spPr>
          <a:xfrm>
            <a:off x="2057400" y="4675475"/>
            <a:ext cx="5334000" cy="4316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8E71F687-A0B1-44A0-A928-52AA991902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70516"/>
            <a:ext cx="1905000" cy="1174829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71AC2AB-16CF-4ACE-8C3F-59F2D28568E9}"/>
              </a:ext>
            </a:extLst>
          </p:cNvPr>
          <p:cNvSpPr/>
          <p:nvPr/>
        </p:nvSpPr>
        <p:spPr>
          <a:xfrm>
            <a:off x="629096" y="4256567"/>
            <a:ext cx="1066800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00D2964-C183-4FE4-9EF1-FBED684D4B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58633"/>
            <a:ext cx="1958447" cy="1214411"/>
          </a:xfrm>
          <a:prstGeom prst="rect">
            <a:avLst/>
          </a:prstGeom>
        </p:spPr>
      </p:pic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DC12FD3-4F4D-42DD-A4A3-7D0D74C33427}"/>
              </a:ext>
            </a:extLst>
          </p:cNvPr>
          <p:cNvCxnSpPr/>
          <p:nvPr/>
        </p:nvCxnSpPr>
        <p:spPr>
          <a:xfrm>
            <a:off x="4495800" y="2362126"/>
            <a:ext cx="0" cy="2149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5B379FEA-1BE2-4CCB-AC6D-8022313BB100}"/>
              </a:ext>
            </a:extLst>
          </p:cNvPr>
          <p:cNvSpPr/>
          <p:nvPr/>
        </p:nvSpPr>
        <p:spPr>
          <a:xfrm>
            <a:off x="2437169" y="4239723"/>
            <a:ext cx="1743198" cy="3659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90423D2-53DC-415B-A3EF-5A64DBE80D00}"/>
              </a:ext>
            </a:extLst>
          </p:cNvPr>
          <p:cNvSpPr/>
          <p:nvPr/>
        </p:nvSpPr>
        <p:spPr>
          <a:xfrm>
            <a:off x="4953000" y="4267200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59A6D8A9-52DA-4C7B-B3ED-2C0F19B12540}"/>
              </a:ext>
            </a:extLst>
          </p:cNvPr>
          <p:cNvSpPr/>
          <p:nvPr/>
        </p:nvSpPr>
        <p:spPr>
          <a:xfrm>
            <a:off x="7194562" y="4299099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34C676F0-EA35-49EE-8374-8665F5159CE6}"/>
              </a:ext>
            </a:extLst>
          </p:cNvPr>
          <p:cNvSpPr/>
          <p:nvPr/>
        </p:nvSpPr>
        <p:spPr>
          <a:xfrm>
            <a:off x="554666" y="6492461"/>
            <a:ext cx="1497274" cy="365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894F6C5D-5FCE-4218-B499-8891B97E1EA6}"/>
              </a:ext>
            </a:extLst>
          </p:cNvPr>
          <p:cNvSpPr/>
          <p:nvPr/>
        </p:nvSpPr>
        <p:spPr>
          <a:xfrm>
            <a:off x="3733800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630562F5-2381-4595-93DC-2BD12A638CED}"/>
              </a:ext>
            </a:extLst>
          </p:cNvPr>
          <p:cNvSpPr/>
          <p:nvPr/>
        </p:nvSpPr>
        <p:spPr>
          <a:xfrm>
            <a:off x="6813562" y="6540798"/>
            <a:ext cx="1492238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063FA83D-DE62-4E9F-8B98-D1AA5CE3BD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55" y="3015868"/>
            <a:ext cx="1851756" cy="12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143</Words>
  <Application>Microsoft Office PowerPoint</Application>
  <PresentationFormat>On-screen Show (4:3)</PresentationFormat>
  <Paragraphs>32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THKD</cp:lastModifiedBy>
  <cp:revision>37</cp:revision>
  <dcterms:created xsi:type="dcterms:W3CDTF">2006-08-16T00:00:00Z</dcterms:created>
  <dcterms:modified xsi:type="dcterms:W3CDTF">2024-11-24T13:09:27Z</dcterms:modified>
</cp:coreProperties>
</file>