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2628-2EF9-46CC-BB64-51F1E610256F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3044-2A00-418D-B6CD-56E19815F24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E6F8EB-7397-47FC-ABE6-88C90BEC2806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17E6-6E7A-41E2-BFF9-5B1AD72E20C0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GTV082020_HOANGHUONG (73)">
            <a:hlinkClick r:id="" action="ppaction://medi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906" y="0"/>
            <a:ext cx="9155906" cy="6858000"/>
          </a:xfrm>
        </p:spPr>
      </p:pic>
      <p:sp>
        <p:nvSpPr>
          <p:cNvPr id="7" name="Rectangle: Rounded Corners 6"/>
          <p:cNvSpPr/>
          <p:nvPr/>
        </p:nvSpPr>
        <p:spPr>
          <a:xfrm>
            <a:off x="1013223" y="1555750"/>
            <a:ext cx="6912769" cy="2090738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8460" y="17541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Nơi em sống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94072" y="41417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84535" y="117476"/>
            <a:ext cx="7636669" cy="68421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LUYỆN TẬP VÀ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53" y="2332038"/>
            <a:ext cx="8947547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2413" y="969963"/>
            <a:ext cx="8509397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9219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439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" name="Flowchart: Alternate Process 3"/>
          <p:cNvSpPr/>
          <p:nvPr/>
        </p:nvSpPr>
        <p:spPr>
          <a:xfrm>
            <a:off x="223838" y="2201863"/>
            <a:ext cx="8565356" cy="2430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 b="10181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0904" y="1651000"/>
            <a:ext cx="5562600" cy="189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资源 734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482" y="3478213"/>
            <a:ext cx="78343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4" descr="资源 134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06" y="276226"/>
            <a:ext cx="2552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图片 5" descr="资源 234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147" y="2657476"/>
            <a:ext cx="19859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图片 6" descr="资源 3343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0648" y="569914"/>
            <a:ext cx="1559719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图片 8" descr="资源 5343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9675" y="3940176"/>
            <a:ext cx="7025879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图片 9" descr="资源 6343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9050" y="6208713"/>
            <a:ext cx="91821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6222" y="909639"/>
            <a:ext cx="5132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 biệt và </a:t>
            </a:r>
          </a:p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 gặp lại!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599&quot;&gt;&lt;object type=&quot;3&quot; unique_id=&quot;11600&quot;&gt;&lt;property id=&quot;20148&quot; value=&quot;5&quot;/&gt;&lt;property id=&quot;20300&quot; value=&quot;Slide 1&quot;/&gt;&lt;property id=&quot;20307&quot; value=&quot;257&quot;/&gt;&lt;/object&gt;&lt;object type=&quot;3&quot; unique_id=&quot;11601&quot;&gt;&lt;property id=&quot;20148&quot; value=&quot;5&quot;/&gt;&lt;property id=&quot;20300&quot; value=&quot;Slide 2&quot;/&gt;&lt;property id=&quot;20307&quot; value=&quot;258&quot;/&gt;&lt;/object&gt;&lt;object type=&quot;3&quot; unique_id=&quot;11602&quot;&gt;&lt;property id=&quot;20148&quot; value=&quot;5&quot;/&gt;&lt;property id=&quot;20300&quot; value=&quot;Slide 3&quot;/&gt;&lt;property id=&quot;20307&quot; value=&quot;259&quot;/&gt;&lt;/object&gt;&lt;object type=&quot;3&quot; unique_id=&quot;11603&quot;&gt;&lt;property id=&quot;20148&quot; value=&quot;5&quot;/&gt;&lt;property id=&quot;20300&quot; value=&quot;Slide 4&quot;/&gt;&lt;property id=&quot;20307&quot; value=&quot;260&quot;/&gt;&lt;/object&gt;&lt;object type=&quot;3&quot; unique_id=&quot;11604&quot;&gt;&lt;property id=&quot;20148&quot; value=&quot;5&quot;/&gt;&lt;property id=&quot;20300&quot; value=&quot;Slide 5&quot;/&gt;&lt;property id=&quot;20307&quot; value=&quot;261&quot;/&gt;&lt;/object&gt;&lt;object type=&quot;3&quot; unique_id=&quot;11605&quot;&gt;&lt;property id=&quot;20148&quot; value=&quot;5&quot;/&gt;&lt;property id=&quot;20300&quot; value=&quot;Slide 6&quot;/&gt;&lt;property id=&quot;20307&quot; value=&quot;262&quot;/&gt;&lt;/object&gt;&lt;object type=&quot;3&quot; unique_id=&quot;11606&quot;&gt;&lt;property id=&quot;20148&quot; value=&quot;5&quot;/&gt;&lt;property id=&quot;20300&quot; value=&quot;Slide 7&quot;/&gt;&lt;property id=&quot;20307&quot; value=&quot;263&quot;/&gt;&lt;/object&gt;&lt;object type=&quot;3&quot; unique_id=&quot;11607&quot;&gt;&lt;property id=&quot;20148&quot; value=&quot;5&quot;/&gt;&lt;property id=&quot;20300&quot; value=&quot;Slide 8&quot;/&gt;&lt;property id=&quot;20307&quot; value=&quot;265&quot;/&gt;&lt;/object&gt;&lt;object type=&quot;3&quot; unique_id=&quot;11608&quot;&gt;&lt;property id=&quot;20148&quot; value=&quot;5&quot;/&gt;&lt;property id=&quot;20300&quot; value=&quot;Slide 9&quot;/&gt;&lt;property id=&quot;20307&quot; value=&quot;266&quot;/&gt;&lt;/object&gt;&lt;/object&gt;&lt;object type=&quot;8&quot; unique_id=&quot;1161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Application>Microsoft Office PowerPoint</Application>
  <PresentationFormat>On-screen Show (4:3)</PresentationFormat>
  <Paragraphs>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THKD</cp:lastModifiedBy>
  <cp:revision>2</cp:revision>
  <dcterms:created xsi:type="dcterms:W3CDTF">2020-08-31T13:15:41Z</dcterms:created>
  <dcterms:modified xsi:type="dcterms:W3CDTF">2024-11-13T13:42:11Z</dcterms:modified>
</cp:coreProperties>
</file>