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8288000" cy="10287000"/>
  <p:notesSz cx="6858000" cy="9144000"/>
  <p:embeddedFontLst>
    <p:embeddedFont>
      <p:font typeface="Paytone One" panose="020B0604020202020204" charset="0"/>
      <p:regular r:id="rId34"/>
    </p:embeddedFont>
    <p:embeddedFont>
      <p:font typeface="Calibri" panose="020F0502020204030204" pitchFamily="34" charset="0"/>
      <p:regular r:id="rId35"/>
      <p:bold r:id="rId36"/>
      <p:italic r:id="rId37"/>
      <p:boldItalic r:id="rId38"/>
    </p:embeddedFont>
    <p:embeddedFont>
      <p:font typeface="DejaVu Serif Bold" panose="020B0604020202020204" charset="0"/>
      <p:regular r:id="rId39"/>
    </p:embeddedFont>
    <p:embeddedFont>
      <p:font typeface="Noto Sans Bold" panose="020B0604020202020204" charset="0"/>
      <p:regular r:id="rId40"/>
    </p:embeddedFont>
    <p:embeddedFont>
      <p:font typeface="Baloo Bhai" panose="020B0604020202020204" charset="0"/>
      <p:regular r:id="rId41"/>
    </p:embeddedFont>
    <p:embeddedFont>
      <p:font typeface="DejaVu Serif Bold Italics" panose="020B0604020202020204" charset="0"/>
      <p:regular r:id="rId42"/>
    </p:embeddedFont>
    <p:embeddedFont>
      <p:font typeface="DejaVu Serif" panose="020B0604020202020204"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1" d="100"/>
          <a:sy n="41" d="100"/>
        </p:scale>
        <p:origin x="1032"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5.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8.sv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8.svg"/><Relationship Id="rId18" Type="http://schemas.openxmlformats.org/officeDocument/2006/relationships/image" Target="../media/image36.png"/><Relationship Id="rId3" Type="http://schemas.openxmlformats.org/officeDocument/2006/relationships/image" Target="../media/image28.png"/><Relationship Id="rId7" Type="http://schemas.openxmlformats.org/officeDocument/2006/relationships/image" Target="../media/image42.svg"/><Relationship Id="rId12" Type="http://schemas.openxmlformats.org/officeDocument/2006/relationships/image" Target="../media/image33.png"/><Relationship Id="rId17" Type="http://schemas.openxmlformats.org/officeDocument/2006/relationships/image" Target="../media/image52.svg"/><Relationship Id="rId2" Type="http://schemas.openxmlformats.org/officeDocument/2006/relationships/image" Target="../media/image27.png"/><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46.svg"/><Relationship Id="rId5" Type="http://schemas.openxmlformats.org/officeDocument/2006/relationships/image" Target="../media/image40.svg"/><Relationship Id="rId15" Type="http://schemas.openxmlformats.org/officeDocument/2006/relationships/image" Target="../media/image50.svg"/><Relationship Id="rId10" Type="http://schemas.openxmlformats.org/officeDocument/2006/relationships/image" Target="../media/image32.png"/><Relationship Id="rId19" Type="http://schemas.openxmlformats.org/officeDocument/2006/relationships/image" Target="../media/image54.svg"/><Relationship Id="rId4" Type="http://schemas.openxmlformats.org/officeDocument/2006/relationships/image" Target="../media/image29.png"/><Relationship Id="rId9" Type="http://schemas.openxmlformats.org/officeDocument/2006/relationships/image" Target="../media/image44.svg"/><Relationship Id="rId1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66.svg"/><Relationship Id="rId3" Type="http://schemas.openxmlformats.org/officeDocument/2006/relationships/image" Target="../media/image56.svg"/><Relationship Id="rId7" Type="http://schemas.openxmlformats.org/officeDocument/2006/relationships/image" Target="../media/image60.svg"/><Relationship Id="rId12"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64.svg"/><Relationship Id="rId5" Type="http://schemas.openxmlformats.org/officeDocument/2006/relationships/image" Target="../media/image58.svg"/><Relationship Id="rId15" Type="http://schemas.openxmlformats.org/officeDocument/2006/relationships/image" Target="../media/image68.sv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62.svg"/><Relationship Id="rId14"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64.svg"/><Relationship Id="rId3" Type="http://schemas.openxmlformats.org/officeDocument/2006/relationships/image" Target="../media/image56.svg"/><Relationship Id="rId7" Type="http://schemas.openxmlformats.org/officeDocument/2006/relationships/image" Target="../media/image58.svg"/><Relationship Id="rId12"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62.svg"/><Relationship Id="rId5" Type="http://schemas.openxmlformats.org/officeDocument/2006/relationships/image" Target="../media/image73.svg"/><Relationship Id="rId15" Type="http://schemas.openxmlformats.org/officeDocument/2006/relationships/image" Target="../media/image66.svg"/><Relationship Id="rId10" Type="http://schemas.openxmlformats.org/officeDocument/2006/relationships/image" Target="../media/image40.png"/><Relationship Id="rId4" Type="http://schemas.openxmlformats.org/officeDocument/2006/relationships/image" Target="../media/image47.png"/><Relationship Id="rId9" Type="http://schemas.openxmlformats.org/officeDocument/2006/relationships/image" Target="../media/image60.svg"/><Relationship Id="rId1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79.svg"/><Relationship Id="rId7" Type="http://schemas.openxmlformats.org/officeDocument/2006/relationships/image" Target="../media/image83.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87.svg"/><Relationship Id="rId5" Type="http://schemas.openxmlformats.org/officeDocument/2006/relationships/image" Target="../media/image81.svg"/><Relationship Id="rId10" Type="http://schemas.openxmlformats.org/officeDocument/2006/relationships/image" Target="../media/image56.png"/><Relationship Id="rId4" Type="http://schemas.openxmlformats.org/officeDocument/2006/relationships/image" Target="../media/image53.png"/><Relationship Id="rId9" Type="http://schemas.openxmlformats.org/officeDocument/2006/relationships/image" Target="../media/image85.sv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99.svg"/><Relationship Id="rId3" Type="http://schemas.openxmlformats.org/officeDocument/2006/relationships/image" Target="../media/image89.svg"/><Relationship Id="rId7" Type="http://schemas.openxmlformats.org/officeDocument/2006/relationships/image" Target="../media/image93.svg"/><Relationship Id="rId12"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97.svg"/><Relationship Id="rId5" Type="http://schemas.openxmlformats.org/officeDocument/2006/relationships/image" Target="../media/image91.svg"/><Relationship Id="rId10" Type="http://schemas.openxmlformats.org/officeDocument/2006/relationships/image" Target="../media/image61.png"/><Relationship Id="rId4" Type="http://schemas.openxmlformats.org/officeDocument/2006/relationships/image" Target="../media/image58.png"/><Relationship Id="rId9" Type="http://schemas.openxmlformats.org/officeDocument/2006/relationships/image" Target="../media/image95.svg"/><Relationship Id="rId1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106.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104.sv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08.svg"/><Relationship Id="rId7" Type="http://schemas.openxmlformats.org/officeDocument/2006/relationships/image" Target="../media/image112.sv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3.png"/><Relationship Id="rId5" Type="http://schemas.openxmlformats.org/officeDocument/2006/relationships/image" Target="../media/image110.svg"/><Relationship Id="rId10" Type="http://schemas.openxmlformats.org/officeDocument/2006/relationships/image" Target="../media/image115.svg"/><Relationship Id="rId4" Type="http://schemas.openxmlformats.org/officeDocument/2006/relationships/image" Target="../media/image69.png"/><Relationship Id="rId9"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C6CD"/>
        </a:solidFill>
        <a:effectLst/>
      </p:bgPr>
    </p:bg>
    <p:spTree>
      <p:nvGrpSpPr>
        <p:cNvPr id="1" name=""/>
        <p:cNvGrpSpPr/>
        <p:nvPr/>
      </p:nvGrpSpPr>
      <p:grpSpPr>
        <a:xfrm>
          <a:off x="0" y="0"/>
          <a:ext cx="0" cy="0"/>
          <a:chOff x="0" y="0"/>
          <a:chExt cx="0" cy="0"/>
        </a:xfrm>
      </p:grpSpPr>
      <p:sp>
        <p:nvSpPr>
          <p:cNvPr id="2" name="Freeform 2"/>
          <p:cNvSpPr/>
          <p:nvPr/>
        </p:nvSpPr>
        <p:spPr>
          <a:xfrm>
            <a:off x="1549007" y="600096"/>
            <a:ext cx="15189986" cy="12417814"/>
          </a:xfrm>
          <a:custGeom>
            <a:avLst/>
            <a:gdLst/>
            <a:ahLst/>
            <a:cxnLst/>
            <a:rect l="l" t="t" r="r" b="b"/>
            <a:pathLst>
              <a:path w="15189986" h="12417814">
                <a:moveTo>
                  <a:pt x="0" y="0"/>
                </a:moveTo>
                <a:lnTo>
                  <a:pt x="15189986" y="0"/>
                </a:lnTo>
                <a:lnTo>
                  <a:pt x="15189986" y="12417814"/>
                </a:lnTo>
                <a:lnTo>
                  <a:pt x="0" y="12417814"/>
                </a:lnTo>
                <a:lnTo>
                  <a:pt x="0" y="0"/>
                </a:lnTo>
                <a:close/>
              </a:path>
            </a:pathLst>
          </a:custGeom>
          <a:blipFill>
            <a:blip r:embed="rId2"/>
            <a:stretch>
              <a:fillRect/>
            </a:stretch>
          </a:blipFill>
        </p:spPr>
      </p:sp>
      <p:sp>
        <p:nvSpPr>
          <p:cNvPr id="3" name="Freeform 3"/>
          <p:cNvSpPr/>
          <p:nvPr/>
        </p:nvSpPr>
        <p:spPr>
          <a:xfrm flipH="1">
            <a:off x="-4585868" y="4383284"/>
            <a:ext cx="14349733" cy="14770189"/>
          </a:xfrm>
          <a:custGeom>
            <a:avLst/>
            <a:gdLst/>
            <a:ahLst/>
            <a:cxnLst/>
            <a:rect l="l" t="t" r="r" b="b"/>
            <a:pathLst>
              <a:path w="14349733" h="14770189">
                <a:moveTo>
                  <a:pt x="14349733" y="0"/>
                </a:moveTo>
                <a:lnTo>
                  <a:pt x="0" y="0"/>
                </a:lnTo>
                <a:lnTo>
                  <a:pt x="0" y="14770189"/>
                </a:lnTo>
                <a:lnTo>
                  <a:pt x="14349733" y="14770189"/>
                </a:lnTo>
                <a:lnTo>
                  <a:pt x="14349733" y="0"/>
                </a:lnTo>
                <a:close/>
              </a:path>
            </a:pathLst>
          </a:custGeom>
          <a:blipFill>
            <a:blip r:embed="rId3"/>
            <a:stretch>
              <a:fillRect r="-228"/>
            </a:stretch>
          </a:blipFill>
        </p:spPr>
      </p:sp>
      <p:sp>
        <p:nvSpPr>
          <p:cNvPr id="4" name="Freeform 4"/>
          <p:cNvSpPr/>
          <p:nvPr/>
        </p:nvSpPr>
        <p:spPr>
          <a:xfrm flipH="1">
            <a:off x="13962470" y="4156651"/>
            <a:ext cx="6593659" cy="7611728"/>
          </a:xfrm>
          <a:custGeom>
            <a:avLst/>
            <a:gdLst/>
            <a:ahLst/>
            <a:cxnLst/>
            <a:rect l="l" t="t" r="r" b="b"/>
            <a:pathLst>
              <a:path w="6593659" h="7611728">
                <a:moveTo>
                  <a:pt x="6593660" y="0"/>
                </a:moveTo>
                <a:lnTo>
                  <a:pt x="0" y="0"/>
                </a:lnTo>
                <a:lnTo>
                  <a:pt x="0" y="7611728"/>
                </a:lnTo>
                <a:lnTo>
                  <a:pt x="6593660" y="7611728"/>
                </a:lnTo>
                <a:lnTo>
                  <a:pt x="6593660" y="0"/>
                </a:lnTo>
                <a:close/>
              </a:path>
            </a:pathLst>
          </a:custGeom>
          <a:blipFill>
            <a:blip r:embed="rId4"/>
            <a:stretch>
              <a:fillRect/>
            </a:stretch>
          </a:blipFill>
        </p:spPr>
      </p:sp>
      <p:sp>
        <p:nvSpPr>
          <p:cNvPr id="5" name="Freeform 5"/>
          <p:cNvSpPr/>
          <p:nvPr/>
        </p:nvSpPr>
        <p:spPr>
          <a:xfrm rot="5429944">
            <a:off x="14867973" y="1243758"/>
            <a:ext cx="1337437" cy="1281508"/>
          </a:xfrm>
          <a:custGeom>
            <a:avLst/>
            <a:gdLst/>
            <a:ahLst/>
            <a:cxnLst/>
            <a:rect l="l" t="t" r="r" b="b"/>
            <a:pathLst>
              <a:path w="1337437" h="1281508">
                <a:moveTo>
                  <a:pt x="0" y="0"/>
                </a:moveTo>
                <a:lnTo>
                  <a:pt x="1337438" y="0"/>
                </a:lnTo>
                <a:lnTo>
                  <a:pt x="1337438" y="1281508"/>
                </a:lnTo>
                <a:lnTo>
                  <a:pt x="0" y="12815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rot="3080411">
            <a:off x="2346006" y="7136232"/>
            <a:ext cx="1293894" cy="1239786"/>
          </a:xfrm>
          <a:custGeom>
            <a:avLst/>
            <a:gdLst/>
            <a:ahLst/>
            <a:cxnLst/>
            <a:rect l="l" t="t" r="r" b="b"/>
            <a:pathLst>
              <a:path w="1293894" h="1239786">
                <a:moveTo>
                  <a:pt x="0" y="0"/>
                </a:moveTo>
                <a:lnTo>
                  <a:pt x="1293894" y="0"/>
                </a:lnTo>
                <a:lnTo>
                  <a:pt x="1293894" y="1239786"/>
                </a:lnTo>
                <a:lnTo>
                  <a:pt x="0" y="123978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TextBox 7"/>
          <p:cNvSpPr txBox="1"/>
          <p:nvPr/>
        </p:nvSpPr>
        <p:spPr>
          <a:xfrm>
            <a:off x="3486407" y="3514287"/>
            <a:ext cx="11403730" cy="1566544"/>
          </a:xfrm>
          <a:prstGeom prst="rect">
            <a:avLst/>
          </a:prstGeom>
        </p:spPr>
        <p:txBody>
          <a:bodyPr lIns="0" tIns="0" rIns="0" bIns="0" rtlCol="0" anchor="t">
            <a:spAutoFit/>
          </a:bodyPr>
          <a:lstStyle/>
          <a:p>
            <a:pPr algn="ctr">
              <a:lnSpc>
                <a:spcPts val="12880"/>
              </a:lnSpc>
            </a:pPr>
            <a:r>
              <a:rPr lang="en-US" sz="9200">
                <a:solidFill>
                  <a:srgbClr val="000000"/>
                </a:solidFill>
                <a:latin typeface="Paytone One"/>
              </a:rPr>
              <a:t>KHỞI ĐỘNG</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5759999" y="1498010"/>
            <a:ext cx="12299975" cy="7760290"/>
          </a:xfrm>
          <a:custGeom>
            <a:avLst/>
            <a:gdLst/>
            <a:ahLst/>
            <a:cxnLst/>
            <a:rect l="l" t="t" r="r" b="b"/>
            <a:pathLst>
              <a:path w="12299975" h="7760290">
                <a:moveTo>
                  <a:pt x="0" y="0"/>
                </a:moveTo>
                <a:lnTo>
                  <a:pt x="12299975" y="0"/>
                </a:lnTo>
                <a:lnTo>
                  <a:pt x="12299975" y="7760290"/>
                </a:lnTo>
                <a:lnTo>
                  <a:pt x="0" y="7760290"/>
                </a:lnTo>
                <a:lnTo>
                  <a:pt x="0" y="0"/>
                </a:lnTo>
                <a:close/>
              </a:path>
            </a:pathLst>
          </a:custGeom>
          <a:blipFill>
            <a:blip r:embed="rId2"/>
            <a:stretch>
              <a:fillRect/>
            </a:stretch>
          </a:blipFill>
        </p:spPr>
      </p:sp>
      <p:sp>
        <p:nvSpPr>
          <p:cNvPr id="3" name="TextBox 3"/>
          <p:cNvSpPr txBox="1"/>
          <p:nvPr/>
        </p:nvSpPr>
        <p:spPr>
          <a:xfrm>
            <a:off x="4724401" y="125730"/>
            <a:ext cx="6394404" cy="936154"/>
          </a:xfrm>
          <a:prstGeom prst="rect">
            <a:avLst/>
          </a:prstGeom>
        </p:spPr>
        <p:txBody>
          <a:bodyPr wrap="square" lIns="0" tIns="0" rIns="0" bIns="0" rtlCol="0" anchor="t">
            <a:spAutoFit/>
          </a:bodyPr>
          <a:lstStyle/>
          <a:p>
            <a:pPr algn="ctr">
              <a:lnSpc>
                <a:spcPts val="7279"/>
              </a:lnSpc>
            </a:pPr>
            <a:r>
              <a:rPr lang="en-US" sz="5199" dirty="0">
                <a:solidFill>
                  <a:srgbClr val="000000"/>
                </a:solidFill>
                <a:latin typeface="DejaVu Serif Bold"/>
              </a:rPr>
              <a:t>BỨC TRANH 3</a:t>
            </a:r>
          </a:p>
        </p:txBody>
      </p:sp>
      <p:sp>
        <p:nvSpPr>
          <p:cNvPr id="4" name="TextBox 4"/>
          <p:cNvSpPr txBox="1"/>
          <p:nvPr/>
        </p:nvSpPr>
        <p:spPr>
          <a:xfrm>
            <a:off x="0" y="2283690"/>
            <a:ext cx="5394910" cy="4624070"/>
          </a:xfrm>
          <a:prstGeom prst="rect">
            <a:avLst/>
          </a:prstGeom>
        </p:spPr>
        <p:txBody>
          <a:bodyPr lIns="0" tIns="0" rIns="0" bIns="0" rtlCol="0" anchor="t">
            <a:spAutoFit/>
          </a:bodyPr>
          <a:lstStyle/>
          <a:p>
            <a:pPr algn="ctr">
              <a:lnSpc>
                <a:spcPts val="7279"/>
              </a:lnSpc>
            </a:pPr>
            <a:r>
              <a:rPr lang="en-US" sz="5199" dirty="0" err="1">
                <a:solidFill>
                  <a:srgbClr val="000000"/>
                </a:solidFill>
                <a:latin typeface="DejaVu Serif Bold"/>
              </a:rPr>
              <a:t>Giúp</a:t>
            </a:r>
            <a:r>
              <a:rPr lang="en-US" sz="5199" dirty="0">
                <a:solidFill>
                  <a:srgbClr val="000000"/>
                </a:solidFill>
                <a:latin typeface="DejaVu Serif Bold"/>
              </a:rPr>
              <a:t> </a:t>
            </a:r>
            <a:r>
              <a:rPr lang="en-US" sz="5199" dirty="0" err="1">
                <a:solidFill>
                  <a:srgbClr val="000000"/>
                </a:solidFill>
                <a:latin typeface="DejaVu Serif Bold"/>
              </a:rPr>
              <a:t>các</a:t>
            </a:r>
            <a:r>
              <a:rPr lang="en-US" sz="5199" dirty="0">
                <a:solidFill>
                  <a:srgbClr val="000000"/>
                </a:solidFill>
                <a:latin typeface="DejaVu Serif Bold"/>
              </a:rPr>
              <a:t> </a:t>
            </a:r>
            <a:r>
              <a:rPr lang="en-US" sz="5199" dirty="0" err="1">
                <a:solidFill>
                  <a:srgbClr val="000000"/>
                </a:solidFill>
                <a:latin typeface="DejaVu Serif Bold"/>
              </a:rPr>
              <a:t>bạn</a:t>
            </a:r>
            <a:r>
              <a:rPr lang="en-US" sz="5199" dirty="0">
                <a:solidFill>
                  <a:srgbClr val="000000"/>
                </a:solidFill>
                <a:latin typeface="DejaVu Serif Bold"/>
              </a:rPr>
              <a:t> </a:t>
            </a:r>
            <a:r>
              <a:rPr lang="en-US" sz="5199" dirty="0" err="1">
                <a:solidFill>
                  <a:srgbClr val="000000"/>
                </a:solidFill>
                <a:latin typeface="DejaVu Serif Bold"/>
              </a:rPr>
              <a:t>bị</a:t>
            </a:r>
            <a:r>
              <a:rPr lang="en-US" sz="5199" dirty="0">
                <a:solidFill>
                  <a:srgbClr val="000000"/>
                </a:solidFill>
                <a:latin typeface="DejaVu Serif Bold"/>
              </a:rPr>
              <a:t> </a:t>
            </a:r>
            <a:r>
              <a:rPr lang="en-US" sz="5199" dirty="0" err="1">
                <a:solidFill>
                  <a:srgbClr val="000000"/>
                </a:solidFill>
                <a:latin typeface="DejaVu Serif Bold"/>
              </a:rPr>
              <a:t>khiếm</a:t>
            </a:r>
            <a:r>
              <a:rPr lang="en-US" sz="5199" dirty="0">
                <a:solidFill>
                  <a:srgbClr val="000000"/>
                </a:solidFill>
                <a:latin typeface="DejaVu Serif Bold"/>
              </a:rPr>
              <a:t> </a:t>
            </a:r>
            <a:r>
              <a:rPr lang="en-US" sz="5199" dirty="0" err="1">
                <a:solidFill>
                  <a:srgbClr val="000000"/>
                </a:solidFill>
                <a:latin typeface="DejaVu Serif Bold"/>
              </a:rPr>
              <a:t>khuyết</a:t>
            </a:r>
            <a:r>
              <a:rPr lang="en-US" sz="5199" dirty="0">
                <a:solidFill>
                  <a:srgbClr val="000000"/>
                </a:solidFill>
                <a:latin typeface="DejaVu Serif Bold"/>
              </a:rPr>
              <a:t>, </a:t>
            </a:r>
            <a:r>
              <a:rPr lang="en-US" sz="5199" dirty="0" err="1">
                <a:solidFill>
                  <a:srgbClr val="000000"/>
                </a:solidFill>
                <a:latin typeface="DejaVu Serif Bold"/>
              </a:rPr>
              <a:t>thương</a:t>
            </a:r>
            <a:r>
              <a:rPr lang="en-US" sz="5199" dirty="0">
                <a:solidFill>
                  <a:srgbClr val="000000"/>
                </a:solidFill>
                <a:latin typeface="DejaVu Serif Bold"/>
              </a:rPr>
              <a:t> </a:t>
            </a:r>
            <a:r>
              <a:rPr lang="en-US" sz="5199" dirty="0" err="1">
                <a:solidFill>
                  <a:srgbClr val="000000"/>
                </a:solidFill>
                <a:latin typeface="DejaVu Serif Bold"/>
              </a:rPr>
              <a:t>tật</a:t>
            </a:r>
            <a:r>
              <a:rPr lang="en-US" sz="5199" dirty="0">
                <a:solidFill>
                  <a:srgbClr val="000000"/>
                </a:solidFill>
                <a:latin typeface="DejaVu Serif Bold"/>
              </a:rPr>
              <a:t> </a:t>
            </a:r>
            <a:r>
              <a:rPr lang="en-US" sz="5199" dirty="0" err="1">
                <a:solidFill>
                  <a:srgbClr val="000000"/>
                </a:solidFill>
                <a:latin typeface="DejaVu Serif Bold"/>
              </a:rPr>
              <a:t>mang</a:t>
            </a:r>
            <a:r>
              <a:rPr lang="en-US" sz="5199" dirty="0">
                <a:solidFill>
                  <a:srgbClr val="000000"/>
                </a:solidFill>
                <a:latin typeface="DejaVu Serif Bold"/>
              </a:rPr>
              <a:t> </a:t>
            </a:r>
            <a:r>
              <a:rPr lang="en-US" sz="5199" dirty="0" err="1">
                <a:solidFill>
                  <a:srgbClr val="000000"/>
                </a:solidFill>
                <a:latin typeface="DejaVu Serif Bold"/>
              </a:rPr>
              <a:t>đồ</a:t>
            </a:r>
            <a:r>
              <a:rPr lang="en-US" sz="5199" dirty="0">
                <a:solidFill>
                  <a:srgbClr val="000000"/>
                </a:solidFill>
                <a:latin typeface="DejaVu Serif Bold"/>
              </a:rPr>
              <a:t> </a:t>
            </a:r>
            <a:r>
              <a:rPr lang="en-US" sz="5199" dirty="0" err="1">
                <a:solidFill>
                  <a:srgbClr val="000000"/>
                </a:solidFill>
                <a:latin typeface="DejaVu Serif Bold"/>
              </a:rPr>
              <a:t>nặng</a:t>
            </a:r>
            <a:endParaRPr lang="en-US" sz="5199" dirty="0">
              <a:solidFill>
                <a:srgbClr val="000000"/>
              </a:solidFill>
              <a:latin typeface="DejaVu Serif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246609" y="1968087"/>
            <a:ext cx="11069244" cy="7712972"/>
          </a:xfrm>
          <a:custGeom>
            <a:avLst/>
            <a:gdLst/>
            <a:ahLst/>
            <a:cxnLst/>
            <a:rect l="l" t="t" r="r" b="b"/>
            <a:pathLst>
              <a:path w="11069244" h="7712972">
                <a:moveTo>
                  <a:pt x="0" y="0"/>
                </a:moveTo>
                <a:lnTo>
                  <a:pt x="11069245" y="0"/>
                </a:lnTo>
                <a:lnTo>
                  <a:pt x="11069245" y="7712972"/>
                </a:lnTo>
                <a:lnTo>
                  <a:pt x="0" y="7712972"/>
                </a:lnTo>
                <a:lnTo>
                  <a:pt x="0" y="0"/>
                </a:lnTo>
                <a:close/>
              </a:path>
            </a:pathLst>
          </a:custGeom>
          <a:blipFill>
            <a:blip r:embed="rId2"/>
            <a:stretch>
              <a:fillRect/>
            </a:stretch>
          </a:blipFill>
        </p:spPr>
      </p:sp>
      <p:sp>
        <p:nvSpPr>
          <p:cNvPr id="3" name="TextBox 3"/>
          <p:cNvSpPr txBox="1"/>
          <p:nvPr/>
        </p:nvSpPr>
        <p:spPr>
          <a:xfrm>
            <a:off x="5257800" y="125730"/>
            <a:ext cx="6318993" cy="936154"/>
          </a:xfrm>
          <a:prstGeom prst="rect">
            <a:avLst/>
          </a:prstGeom>
        </p:spPr>
        <p:txBody>
          <a:bodyPr wrap="square" lIns="0" tIns="0" rIns="0" bIns="0" rtlCol="0" anchor="t">
            <a:spAutoFit/>
          </a:bodyPr>
          <a:lstStyle/>
          <a:p>
            <a:pPr algn="ctr">
              <a:lnSpc>
                <a:spcPts val="7279"/>
              </a:lnSpc>
            </a:pPr>
            <a:r>
              <a:rPr lang="en-US" sz="5199" dirty="0">
                <a:solidFill>
                  <a:srgbClr val="000000"/>
                </a:solidFill>
                <a:latin typeface="DejaVu Serif Bold"/>
              </a:rPr>
              <a:t>BỨC TRANH 4</a:t>
            </a:r>
          </a:p>
        </p:txBody>
      </p:sp>
      <p:sp>
        <p:nvSpPr>
          <p:cNvPr id="4" name="TextBox 4"/>
          <p:cNvSpPr txBox="1"/>
          <p:nvPr/>
        </p:nvSpPr>
        <p:spPr>
          <a:xfrm>
            <a:off x="11788525" y="3709352"/>
            <a:ext cx="6266365" cy="2763520"/>
          </a:xfrm>
          <a:prstGeom prst="rect">
            <a:avLst/>
          </a:prstGeom>
        </p:spPr>
        <p:txBody>
          <a:bodyPr lIns="0" tIns="0" rIns="0" bIns="0" rtlCol="0" anchor="t">
            <a:spAutoFit/>
          </a:bodyPr>
          <a:lstStyle/>
          <a:p>
            <a:pPr algn="ctr">
              <a:lnSpc>
                <a:spcPts val="7279"/>
              </a:lnSpc>
            </a:pPr>
            <a:r>
              <a:rPr lang="en-US" sz="5199" dirty="0">
                <a:solidFill>
                  <a:srgbClr val="000000"/>
                </a:solidFill>
                <a:latin typeface="DejaVu Serif Bold"/>
              </a:rPr>
              <a:t>Chia </a:t>
            </a:r>
            <a:r>
              <a:rPr lang="en-US" sz="5199" dirty="0" err="1">
                <a:solidFill>
                  <a:srgbClr val="000000"/>
                </a:solidFill>
                <a:latin typeface="DejaVu Serif Bold"/>
              </a:rPr>
              <a:t>sẻ</a:t>
            </a:r>
            <a:r>
              <a:rPr lang="en-US" sz="5199" dirty="0">
                <a:solidFill>
                  <a:srgbClr val="000000"/>
                </a:solidFill>
                <a:latin typeface="DejaVu Serif Bold"/>
              </a:rPr>
              <a:t>, </a:t>
            </a:r>
            <a:r>
              <a:rPr lang="en-US" sz="5199" dirty="0" err="1">
                <a:solidFill>
                  <a:srgbClr val="000000"/>
                </a:solidFill>
                <a:latin typeface="DejaVu Serif Bold"/>
              </a:rPr>
              <a:t>động</a:t>
            </a:r>
            <a:r>
              <a:rPr lang="en-US" sz="5199" dirty="0">
                <a:solidFill>
                  <a:srgbClr val="000000"/>
                </a:solidFill>
                <a:latin typeface="DejaVu Serif Bold"/>
              </a:rPr>
              <a:t> </a:t>
            </a:r>
            <a:r>
              <a:rPr lang="en-US" sz="5199" dirty="0" err="1">
                <a:solidFill>
                  <a:srgbClr val="000000"/>
                </a:solidFill>
                <a:latin typeface="DejaVu Serif Bold"/>
              </a:rPr>
              <a:t>viên</a:t>
            </a:r>
            <a:r>
              <a:rPr lang="en-US" sz="5199" dirty="0">
                <a:solidFill>
                  <a:srgbClr val="000000"/>
                </a:solidFill>
                <a:latin typeface="DejaVu Serif Bold"/>
              </a:rPr>
              <a:t> </a:t>
            </a:r>
            <a:r>
              <a:rPr lang="en-US" sz="5199" dirty="0" err="1">
                <a:solidFill>
                  <a:srgbClr val="000000"/>
                </a:solidFill>
                <a:latin typeface="DejaVu Serif Bold"/>
              </a:rPr>
              <a:t>bạn</a:t>
            </a:r>
            <a:r>
              <a:rPr lang="en-US" sz="5199" dirty="0">
                <a:solidFill>
                  <a:srgbClr val="000000"/>
                </a:solidFill>
                <a:latin typeface="DejaVu Serif Bold"/>
              </a:rPr>
              <a:t> </a:t>
            </a:r>
            <a:r>
              <a:rPr lang="en-US" sz="5199" dirty="0" err="1">
                <a:solidFill>
                  <a:srgbClr val="000000"/>
                </a:solidFill>
                <a:latin typeface="DejaVu Serif Bold"/>
              </a:rPr>
              <a:t>khi</a:t>
            </a:r>
            <a:r>
              <a:rPr lang="en-US" sz="5199" dirty="0">
                <a:solidFill>
                  <a:srgbClr val="000000"/>
                </a:solidFill>
                <a:latin typeface="DejaVu Serif Bold"/>
              </a:rPr>
              <a:t> </a:t>
            </a:r>
            <a:r>
              <a:rPr lang="en-US" sz="5199" dirty="0" err="1">
                <a:solidFill>
                  <a:srgbClr val="000000"/>
                </a:solidFill>
                <a:latin typeface="DejaVu Serif Bold"/>
              </a:rPr>
              <a:t>gặp</a:t>
            </a:r>
            <a:r>
              <a:rPr lang="en-US" sz="5199" dirty="0">
                <a:solidFill>
                  <a:srgbClr val="000000"/>
                </a:solidFill>
                <a:latin typeface="DejaVu Serif Bold"/>
              </a:rPr>
              <a:t> </a:t>
            </a:r>
            <a:r>
              <a:rPr lang="en-US" sz="5199" dirty="0" err="1">
                <a:solidFill>
                  <a:srgbClr val="000000"/>
                </a:solidFill>
                <a:latin typeface="DejaVu Serif Bold"/>
              </a:rPr>
              <a:t>chuyện</a:t>
            </a:r>
            <a:r>
              <a:rPr lang="en-US" sz="5199" dirty="0">
                <a:solidFill>
                  <a:srgbClr val="000000"/>
                </a:solidFill>
                <a:latin typeface="DejaVu Serif Bold"/>
              </a:rPr>
              <a:t> </a:t>
            </a:r>
            <a:r>
              <a:rPr lang="en-US" sz="5199" dirty="0" err="1">
                <a:solidFill>
                  <a:srgbClr val="000000"/>
                </a:solidFill>
                <a:latin typeface="DejaVu Serif Bold"/>
              </a:rPr>
              <a:t>buồn</a:t>
            </a:r>
            <a:endParaRPr lang="en-US" sz="5199" dirty="0">
              <a:solidFill>
                <a:srgbClr val="000000"/>
              </a:solidFill>
              <a:latin typeface="DejaVu Serif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9F5"/>
        </a:solidFill>
        <a:effectLst/>
      </p:bgPr>
    </p:bg>
    <p:spTree>
      <p:nvGrpSpPr>
        <p:cNvPr id="1" name=""/>
        <p:cNvGrpSpPr/>
        <p:nvPr/>
      </p:nvGrpSpPr>
      <p:grpSpPr>
        <a:xfrm>
          <a:off x="0" y="0"/>
          <a:ext cx="0" cy="0"/>
          <a:chOff x="0" y="0"/>
          <a:chExt cx="0" cy="0"/>
        </a:xfrm>
      </p:grpSpPr>
      <p:sp>
        <p:nvSpPr>
          <p:cNvPr id="2" name="AutoShape 2"/>
          <p:cNvSpPr/>
          <p:nvPr/>
        </p:nvSpPr>
        <p:spPr>
          <a:xfrm>
            <a:off x="0" y="1228"/>
            <a:ext cx="18288000" cy="10285772"/>
          </a:xfrm>
          <a:prstGeom prst="rect">
            <a:avLst/>
          </a:prstGeom>
          <a:solidFill>
            <a:srgbClr val="FEFCFB"/>
          </a:solidFill>
        </p:spPr>
      </p:sp>
      <p:sp>
        <p:nvSpPr>
          <p:cNvPr id="3" name="Freeform 3"/>
          <p:cNvSpPr/>
          <p:nvPr/>
        </p:nvSpPr>
        <p:spPr>
          <a:xfrm>
            <a:off x="1780549" y="-416163"/>
            <a:ext cx="13682025" cy="6791260"/>
          </a:xfrm>
          <a:custGeom>
            <a:avLst/>
            <a:gdLst/>
            <a:ahLst/>
            <a:cxnLst/>
            <a:rect l="l" t="t" r="r" b="b"/>
            <a:pathLst>
              <a:path w="13682025" h="6791260">
                <a:moveTo>
                  <a:pt x="0" y="0"/>
                </a:moveTo>
                <a:lnTo>
                  <a:pt x="13682025" y="0"/>
                </a:lnTo>
                <a:lnTo>
                  <a:pt x="13682025" y="6791259"/>
                </a:lnTo>
                <a:lnTo>
                  <a:pt x="0" y="679125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223574" y="5488664"/>
            <a:ext cx="2089110" cy="2222457"/>
          </a:xfrm>
          <a:custGeom>
            <a:avLst/>
            <a:gdLst/>
            <a:ahLst/>
            <a:cxnLst/>
            <a:rect l="l" t="t" r="r" b="b"/>
            <a:pathLst>
              <a:path w="2089110" h="2222457">
                <a:moveTo>
                  <a:pt x="0" y="0"/>
                </a:moveTo>
                <a:lnTo>
                  <a:pt x="2089110" y="0"/>
                </a:lnTo>
                <a:lnTo>
                  <a:pt x="2089110" y="2222457"/>
                </a:lnTo>
                <a:lnTo>
                  <a:pt x="0" y="222245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TextBox 5"/>
          <p:cNvSpPr txBox="1"/>
          <p:nvPr/>
        </p:nvSpPr>
        <p:spPr>
          <a:xfrm>
            <a:off x="3277773" y="1120667"/>
            <a:ext cx="11562710" cy="3566810"/>
          </a:xfrm>
          <a:prstGeom prst="rect">
            <a:avLst/>
          </a:prstGeom>
        </p:spPr>
        <p:txBody>
          <a:bodyPr lIns="0" tIns="0" rIns="0" bIns="0" rtlCol="0" anchor="t">
            <a:spAutoFit/>
          </a:bodyPr>
          <a:lstStyle/>
          <a:p>
            <a:pPr>
              <a:lnSpc>
                <a:spcPts val="4676"/>
              </a:lnSpc>
            </a:pPr>
            <a:r>
              <a:rPr lang="en-US" sz="3340">
                <a:solidFill>
                  <a:srgbClr val="004AAD"/>
                </a:solidFill>
                <a:latin typeface="DejaVu Serif Bold"/>
              </a:rPr>
              <a:t>Các biểu hiện của sự cảm thông, giúp đỡ:</a:t>
            </a:r>
          </a:p>
          <a:p>
            <a:pPr marL="721154" lvl="1" indent="-360577">
              <a:lnSpc>
                <a:spcPts val="4676"/>
              </a:lnSpc>
              <a:buFont typeface="Arial"/>
              <a:buChar char="•"/>
            </a:pPr>
            <a:r>
              <a:rPr lang="en-US" sz="3340">
                <a:solidFill>
                  <a:srgbClr val="000000"/>
                </a:solidFill>
                <a:latin typeface="DejaVu Serif Bold"/>
              </a:rPr>
              <a:t>Giúp người lớn tuổi, người có sức khỏe yếu qua đường</a:t>
            </a:r>
          </a:p>
          <a:p>
            <a:pPr marL="721154" lvl="1" indent="-360577">
              <a:lnSpc>
                <a:spcPts val="4676"/>
              </a:lnSpc>
              <a:buFont typeface="Arial"/>
              <a:buChar char="•"/>
            </a:pPr>
            <a:r>
              <a:rPr lang="en-US" sz="3340">
                <a:solidFill>
                  <a:srgbClr val="000000"/>
                </a:solidFill>
                <a:latin typeface="DejaVu Serif Bold"/>
              </a:rPr>
              <a:t>Giúp đỡ các bạn có hoàn cảnh khó khăn</a:t>
            </a:r>
          </a:p>
          <a:p>
            <a:pPr marL="721154" lvl="1" indent="-360577">
              <a:lnSpc>
                <a:spcPts val="4676"/>
              </a:lnSpc>
              <a:buFont typeface="Arial"/>
              <a:buChar char="•"/>
            </a:pPr>
            <a:r>
              <a:rPr lang="en-US" sz="3340">
                <a:solidFill>
                  <a:srgbClr val="000000"/>
                </a:solidFill>
                <a:latin typeface="DejaVu Serif Bold"/>
              </a:rPr>
              <a:t>Giúp đỡ các bạn bị khiếm khuyết, thương tật</a:t>
            </a:r>
          </a:p>
          <a:p>
            <a:pPr marL="721154" lvl="1" indent="-360577">
              <a:lnSpc>
                <a:spcPts val="4676"/>
              </a:lnSpc>
              <a:buFont typeface="Arial"/>
              <a:buChar char="•"/>
            </a:pPr>
            <a:r>
              <a:rPr lang="en-US" sz="3340">
                <a:solidFill>
                  <a:srgbClr val="000000"/>
                </a:solidFill>
                <a:latin typeface="DejaVu Serif Bold"/>
              </a:rPr>
              <a:t>Chia sẻ, động viên khi bạn gặp chuyện buồn</a:t>
            </a:r>
          </a:p>
        </p:txBody>
      </p:sp>
      <p:sp>
        <p:nvSpPr>
          <p:cNvPr id="6" name="TextBox 6"/>
          <p:cNvSpPr txBox="1"/>
          <p:nvPr/>
        </p:nvSpPr>
        <p:spPr>
          <a:xfrm>
            <a:off x="3605560" y="7037585"/>
            <a:ext cx="11076881" cy="673536"/>
          </a:xfrm>
          <a:prstGeom prst="rect">
            <a:avLst/>
          </a:prstGeom>
        </p:spPr>
        <p:txBody>
          <a:bodyPr lIns="0" tIns="0" rIns="0" bIns="0" rtlCol="0" anchor="t">
            <a:spAutoFit/>
          </a:bodyPr>
          <a:lstStyle/>
          <a:p>
            <a:pPr algn="ctr">
              <a:lnSpc>
                <a:spcPts val="5400"/>
              </a:lnSpc>
            </a:pPr>
            <a:r>
              <a:rPr lang="en-US" sz="3857" dirty="0">
                <a:solidFill>
                  <a:srgbClr val="DE3945"/>
                </a:solidFill>
                <a:latin typeface="DejaVu Serif Bold"/>
              </a:rPr>
              <a:t> </a:t>
            </a:r>
            <a:r>
              <a:rPr lang="en-US" sz="3857" dirty="0" err="1">
                <a:solidFill>
                  <a:srgbClr val="DE3945"/>
                </a:solidFill>
                <a:latin typeface="DejaVu Serif Bold"/>
              </a:rPr>
              <a:t>Em</a:t>
            </a:r>
            <a:r>
              <a:rPr lang="en-US" sz="3857" dirty="0">
                <a:solidFill>
                  <a:srgbClr val="DE3945"/>
                </a:solidFill>
                <a:latin typeface="DejaVu Serif Bold"/>
              </a:rPr>
              <a:t> </a:t>
            </a:r>
            <a:r>
              <a:rPr lang="en-US" sz="3857" dirty="0" err="1">
                <a:solidFill>
                  <a:srgbClr val="DE3945"/>
                </a:solidFill>
                <a:latin typeface="DejaVu Serif Bold"/>
              </a:rPr>
              <a:t>còn</a:t>
            </a:r>
            <a:r>
              <a:rPr lang="en-US" sz="3857" dirty="0">
                <a:solidFill>
                  <a:srgbClr val="DE3945"/>
                </a:solidFill>
                <a:latin typeface="DejaVu Serif Bold"/>
              </a:rPr>
              <a:t> </a:t>
            </a:r>
            <a:r>
              <a:rPr lang="en-US" sz="3857" dirty="0" err="1">
                <a:solidFill>
                  <a:srgbClr val="DE3945"/>
                </a:solidFill>
                <a:latin typeface="DejaVu Serif Bold"/>
              </a:rPr>
              <a:t>biết</a:t>
            </a:r>
            <a:r>
              <a:rPr lang="en-US" sz="3857" dirty="0">
                <a:solidFill>
                  <a:srgbClr val="DE3945"/>
                </a:solidFill>
                <a:latin typeface="DejaVu Serif Bold"/>
              </a:rPr>
              <a:t> </a:t>
            </a:r>
            <a:r>
              <a:rPr lang="en-US" sz="3857" dirty="0" err="1">
                <a:solidFill>
                  <a:srgbClr val="DE3945"/>
                </a:solidFill>
                <a:latin typeface="DejaVu Serif Bold"/>
              </a:rPr>
              <a:t>những</a:t>
            </a:r>
            <a:r>
              <a:rPr lang="en-US" sz="3857" dirty="0">
                <a:solidFill>
                  <a:srgbClr val="DE3945"/>
                </a:solidFill>
                <a:latin typeface="DejaVu Serif Bold"/>
              </a:rPr>
              <a:t> </a:t>
            </a:r>
            <a:r>
              <a:rPr lang="en-US" sz="3857" dirty="0" err="1">
                <a:solidFill>
                  <a:srgbClr val="DE3945"/>
                </a:solidFill>
                <a:latin typeface="DejaVu Serif Bold"/>
              </a:rPr>
              <a:t>biểu</a:t>
            </a:r>
            <a:r>
              <a:rPr lang="en-US" sz="3857" dirty="0">
                <a:solidFill>
                  <a:srgbClr val="DE3945"/>
                </a:solidFill>
                <a:latin typeface="DejaVu Serif Bold"/>
              </a:rPr>
              <a:t> </a:t>
            </a:r>
            <a:r>
              <a:rPr lang="en-US" sz="3857" dirty="0" err="1">
                <a:solidFill>
                  <a:srgbClr val="DE3945"/>
                </a:solidFill>
                <a:latin typeface="DejaVu Serif Bold"/>
              </a:rPr>
              <a:t>hiện</a:t>
            </a:r>
            <a:r>
              <a:rPr lang="en-US" sz="3857" dirty="0">
                <a:solidFill>
                  <a:srgbClr val="DE3945"/>
                </a:solidFill>
                <a:latin typeface="DejaVu Serif Bold"/>
              </a:rPr>
              <a:t> </a:t>
            </a:r>
            <a:r>
              <a:rPr lang="en-US" sz="3857" dirty="0" err="1">
                <a:solidFill>
                  <a:srgbClr val="DE3945"/>
                </a:solidFill>
                <a:latin typeface="DejaVu Serif Bold"/>
              </a:rPr>
              <a:t>nào</a:t>
            </a:r>
            <a:r>
              <a:rPr lang="en-US" sz="3857" dirty="0">
                <a:solidFill>
                  <a:srgbClr val="DE3945"/>
                </a:solidFill>
                <a:latin typeface="DejaVu Serif Bold"/>
              </a:rPr>
              <a:t> </a:t>
            </a:r>
            <a:r>
              <a:rPr lang="en-US" sz="3857" dirty="0" err="1">
                <a:solidFill>
                  <a:srgbClr val="DE3945"/>
                </a:solidFill>
                <a:latin typeface="DejaVu Serif Bold"/>
              </a:rPr>
              <a:t>khác</a:t>
            </a:r>
            <a:r>
              <a:rPr lang="en-US" sz="3857" dirty="0">
                <a:solidFill>
                  <a:srgbClr val="DE3945"/>
                </a:solidFill>
                <a:latin typeface="DejaVu Serif Bold"/>
              </a:rPr>
              <a:t>?</a:t>
            </a:r>
          </a:p>
        </p:txBody>
      </p:sp>
      <p:sp>
        <p:nvSpPr>
          <p:cNvPr id="7" name="TextBox 7"/>
          <p:cNvSpPr txBox="1"/>
          <p:nvPr/>
        </p:nvSpPr>
        <p:spPr>
          <a:xfrm>
            <a:off x="4295929" y="7876942"/>
            <a:ext cx="10544554" cy="2019665"/>
          </a:xfrm>
          <a:prstGeom prst="rect">
            <a:avLst/>
          </a:prstGeom>
        </p:spPr>
        <p:txBody>
          <a:bodyPr lIns="0" tIns="0" rIns="0" bIns="0" rtlCol="0" anchor="t">
            <a:spAutoFit/>
          </a:bodyPr>
          <a:lstStyle/>
          <a:p>
            <a:pPr>
              <a:lnSpc>
                <a:spcPts val="5182"/>
              </a:lnSpc>
            </a:pPr>
            <a:r>
              <a:rPr lang="en-US" sz="3701" dirty="0">
                <a:solidFill>
                  <a:srgbClr val="000000"/>
                </a:solidFill>
                <a:latin typeface="DejaVu Serif Bold"/>
              </a:rPr>
              <a:t> - </a:t>
            </a:r>
            <a:r>
              <a:rPr lang="en-US" sz="3701" dirty="0" err="1">
                <a:solidFill>
                  <a:srgbClr val="000000"/>
                </a:solidFill>
                <a:latin typeface="DejaVu Serif Bold"/>
              </a:rPr>
              <a:t>Tìm</a:t>
            </a:r>
            <a:r>
              <a:rPr lang="en-US" sz="3701" dirty="0">
                <a:solidFill>
                  <a:srgbClr val="000000"/>
                </a:solidFill>
                <a:latin typeface="DejaVu Serif Bold"/>
              </a:rPr>
              <a:t> </a:t>
            </a:r>
            <a:r>
              <a:rPr lang="en-US" sz="3701" dirty="0" err="1">
                <a:solidFill>
                  <a:srgbClr val="000000"/>
                </a:solidFill>
                <a:latin typeface="DejaVu Serif Bold"/>
              </a:rPr>
              <a:t>đồ</a:t>
            </a:r>
            <a:r>
              <a:rPr lang="en-US" sz="3701" dirty="0">
                <a:solidFill>
                  <a:srgbClr val="000000"/>
                </a:solidFill>
                <a:latin typeface="DejaVu Serif Bold"/>
              </a:rPr>
              <a:t> </a:t>
            </a:r>
            <a:r>
              <a:rPr lang="en-US" sz="3701" dirty="0" err="1">
                <a:solidFill>
                  <a:srgbClr val="000000"/>
                </a:solidFill>
                <a:latin typeface="DejaVu Serif Bold"/>
              </a:rPr>
              <a:t>giúp</a:t>
            </a:r>
            <a:r>
              <a:rPr lang="en-US" sz="3701" dirty="0">
                <a:solidFill>
                  <a:srgbClr val="000000"/>
                </a:solidFill>
                <a:latin typeface="DejaVu Serif Bold"/>
              </a:rPr>
              <a:t> </a:t>
            </a:r>
            <a:r>
              <a:rPr lang="en-US" sz="3701" dirty="0" err="1">
                <a:solidFill>
                  <a:srgbClr val="000000"/>
                </a:solidFill>
                <a:latin typeface="DejaVu Serif Bold"/>
              </a:rPr>
              <a:t>người</a:t>
            </a:r>
            <a:r>
              <a:rPr lang="en-US" sz="3701" dirty="0">
                <a:solidFill>
                  <a:srgbClr val="000000"/>
                </a:solidFill>
                <a:latin typeface="DejaVu Serif Bold"/>
              </a:rPr>
              <a:t> </a:t>
            </a:r>
            <a:r>
              <a:rPr lang="en-US" sz="3701" dirty="0" err="1">
                <a:solidFill>
                  <a:srgbClr val="000000"/>
                </a:solidFill>
                <a:latin typeface="DejaVu Serif Bold"/>
              </a:rPr>
              <a:t>bị</a:t>
            </a:r>
            <a:r>
              <a:rPr lang="en-US" sz="3701" dirty="0">
                <a:solidFill>
                  <a:srgbClr val="000000"/>
                </a:solidFill>
                <a:latin typeface="DejaVu Serif Bold"/>
              </a:rPr>
              <a:t> </a:t>
            </a:r>
            <a:r>
              <a:rPr lang="en-US" sz="3701" dirty="0" err="1">
                <a:solidFill>
                  <a:srgbClr val="000000"/>
                </a:solidFill>
                <a:latin typeface="DejaVu Serif Bold"/>
              </a:rPr>
              <a:t>mất</a:t>
            </a:r>
            <a:endParaRPr lang="en-US" sz="3701" dirty="0">
              <a:solidFill>
                <a:srgbClr val="000000"/>
              </a:solidFill>
              <a:latin typeface="DejaVu Serif Bold"/>
            </a:endParaRPr>
          </a:p>
          <a:p>
            <a:pPr>
              <a:lnSpc>
                <a:spcPts val="5182"/>
              </a:lnSpc>
            </a:pPr>
            <a:r>
              <a:rPr lang="en-US" sz="3701" dirty="0">
                <a:solidFill>
                  <a:srgbClr val="000000"/>
                </a:solidFill>
                <a:latin typeface="DejaVu Serif Bold"/>
              </a:rPr>
              <a:t> - </a:t>
            </a:r>
            <a:r>
              <a:rPr lang="en-US" sz="3701" dirty="0" err="1">
                <a:solidFill>
                  <a:srgbClr val="000000"/>
                </a:solidFill>
                <a:latin typeface="DejaVu Serif Bold"/>
              </a:rPr>
              <a:t>Tặng</a:t>
            </a:r>
            <a:r>
              <a:rPr lang="en-US" sz="3701" dirty="0">
                <a:solidFill>
                  <a:srgbClr val="000000"/>
                </a:solidFill>
                <a:latin typeface="DejaVu Serif Bold"/>
              </a:rPr>
              <a:t> </a:t>
            </a:r>
            <a:r>
              <a:rPr lang="en-US" sz="3701" dirty="0" err="1">
                <a:solidFill>
                  <a:srgbClr val="000000"/>
                </a:solidFill>
                <a:latin typeface="DejaVu Serif Bold"/>
              </a:rPr>
              <a:t>quà</a:t>
            </a:r>
            <a:r>
              <a:rPr lang="en-US" sz="3701" dirty="0">
                <a:solidFill>
                  <a:srgbClr val="000000"/>
                </a:solidFill>
                <a:latin typeface="DejaVu Serif Bold"/>
              </a:rPr>
              <a:t> </a:t>
            </a:r>
            <a:r>
              <a:rPr lang="en-US" sz="3701" dirty="0" err="1">
                <a:solidFill>
                  <a:srgbClr val="000000"/>
                </a:solidFill>
                <a:latin typeface="DejaVu Serif Bold"/>
              </a:rPr>
              <a:t>cho</a:t>
            </a:r>
            <a:r>
              <a:rPr lang="en-US" sz="3701" dirty="0">
                <a:solidFill>
                  <a:srgbClr val="000000"/>
                </a:solidFill>
                <a:latin typeface="DejaVu Serif Bold"/>
              </a:rPr>
              <a:t> </a:t>
            </a:r>
            <a:r>
              <a:rPr lang="en-US" sz="3701" dirty="0" err="1">
                <a:solidFill>
                  <a:srgbClr val="000000"/>
                </a:solidFill>
                <a:latin typeface="DejaVu Serif Bold"/>
              </a:rPr>
              <a:t>những</a:t>
            </a:r>
            <a:r>
              <a:rPr lang="en-US" sz="3701" dirty="0">
                <a:solidFill>
                  <a:srgbClr val="000000"/>
                </a:solidFill>
                <a:latin typeface="DejaVu Serif Bold"/>
              </a:rPr>
              <a:t> </a:t>
            </a:r>
            <a:r>
              <a:rPr lang="en-US" sz="3701" dirty="0" err="1">
                <a:solidFill>
                  <a:srgbClr val="000000"/>
                </a:solidFill>
                <a:latin typeface="DejaVu Serif Bold"/>
              </a:rPr>
              <a:t>người</a:t>
            </a:r>
            <a:r>
              <a:rPr lang="en-US" sz="3701" dirty="0">
                <a:solidFill>
                  <a:srgbClr val="000000"/>
                </a:solidFill>
                <a:latin typeface="DejaVu Serif Bold"/>
              </a:rPr>
              <a:t> </a:t>
            </a:r>
            <a:r>
              <a:rPr lang="en-US" sz="3701" dirty="0" err="1">
                <a:solidFill>
                  <a:srgbClr val="000000"/>
                </a:solidFill>
                <a:latin typeface="DejaVu Serif Bold"/>
              </a:rPr>
              <a:t>khó</a:t>
            </a:r>
            <a:r>
              <a:rPr lang="en-US" sz="3701" dirty="0">
                <a:solidFill>
                  <a:srgbClr val="000000"/>
                </a:solidFill>
                <a:latin typeface="DejaVu Serif Bold"/>
              </a:rPr>
              <a:t> </a:t>
            </a:r>
            <a:r>
              <a:rPr lang="en-US" sz="3701" dirty="0" err="1">
                <a:solidFill>
                  <a:srgbClr val="000000"/>
                </a:solidFill>
                <a:latin typeface="DejaVu Serif Bold"/>
              </a:rPr>
              <a:t>khăn</a:t>
            </a:r>
            <a:endParaRPr lang="en-US" sz="3701" dirty="0">
              <a:solidFill>
                <a:srgbClr val="000000"/>
              </a:solidFill>
              <a:latin typeface="DejaVu Serif Bold"/>
            </a:endParaRPr>
          </a:p>
          <a:p>
            <a:pPr>
              <a:lnSpc>
                <a:spcPts val="5627"/>
              </a:lnSpc>
            </a:pPr>
            <a:r>
              <a:rPr lang="en-US" sz="4019" dirty="0">
                <a:solidFill>
                  <a:srgbClr val="000000"/>
                </a:solidFill>
                <a:latin typeface="DejaVu Serif Bold"/>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5EF"/>
        </a:solidFill>
        <a:effectLst/>
      </p:bgPr>
    </p:bg>
    <p:spTree>
      <p:nvGrpSpPr>
        <p:cNvPr id="1" name=""/>
        <p:cNvGrpSpPr/>
        <p:nvPr/>
      </p:nvGrpSpPr>
      <p:grpSpPr>
        <a:xfrm>
          <a:off x="0" y="0"/>
          <a:ext cx="0" cy="0"/>
          <a:chOff x="0" y="0"/>
          <a:chExt cx="0" cy="0"/>
        </a:xfrm>
      </p:grpSpPr>
      <p:sp>
        <p:nvSpPr>
          <p:cNvPr id="2" name="Freeform 2"/>
          <p:cNvSpPr/>
          <p:nvPr/>
        </p:nvSpPr>
        <p:spPr>
          <a:xfrm>
            <a:off x="16105928" y="1167345"/>
            <a:ext cx="1406172" cy="1765742"/>
          </a:xfrm>
          <a:custGeom>
            <a:avLst/>
            <a:gdLst/>
            <a:ahLst/>
            <a:cxnLst/>
            <a:rect l="l" t="t" r="r" b="b"/>
            <a:pathLst>
              <a:path w="1406172" h="1765742">
                <a:moveTo>
                  <a:pt x="0" y="0"/>
                </a:moveTo>
                <a:lnTo>
                  <a:pt x="1406173" y="0"/>
                </a:lnTo>
                <a:lnTo>
                  <a:pt x="1406173" y="1765742"/>
                </a:lnTo>
                <a:lnTo>
                  <a:pt x="0" y="176574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0" y="0"/>
            <a:ext cx="2600253" cy="2334691"/>
          </a:xfrm>
          <a:custGeom>
            <a:avLst/>
            <a:gdLst/>
            <a:ahLst/>
            <a:cxnLst/>
            <a:rect l="l" t="t" r="r" b="b"/>
            <a:pathLst>
              <a:path w="2600253" h="2334691">
                <a:moveTo>
                  <a:pt x="0" y="0"/>
                </a:moveTo>
                <a:lnTo>
                  <a:pt x="2600253" y="0"/>
                </a:lnTo>
                <a:lnTo>
                  <a:pt x="2600253" y="2334691"/>
                </a:lnTo>
                <a:lnTo>
                  <a:pt x="0" y="2334691"/>
                </a:lnTo>
                <a:lnTo>
                  <a:pt x="0" y="0"/>
                </a:lnTo>
                <a:close/>
              </a:path>
            </a:pathLst>
          </a:custGeom>
          <a:blipFill>
            <a:blip r:embed="rId4">
              <a:extLst>
                <a:ext uri="{96DAC541-7B7A-43D3-8B79-37D633B846F1}">
                  <asvg:svgBlip xmlns="" xmlns:asvg="http://schemas.microsoft.com/office/drawing/2016/SVG/main" r:embed="rId5"/>
                </a:ext>
              </a:extLst>
            </a:blip>
            <a:stretch>
              <a:fillRect l="-20788" t="-31836"/>
            </a:stretch>
          </a:blipFill>
        </p:spPr>
      </p:sp>
      <p:sp>
        <p:nvSpPr>
          <p:cNvPr id="4" name="Freeform 4"/>
          <p:cNvSpPr/>
          <p:nvPr/>
        </p:nvSpPr>
        <p:spPr>
          <a:xfrm rot="709028">
            <a:off x="15642533" y="8533772"/>
            <a:ext cx="1267245" cy="1214251"/>
          </a:xfrm>
          <a:custGeom>
            <a:avLst/>
            <a:gdLst/>
            <a:ahLst/>
            <a:cxnLst/>
            <a:rect l="l" t="t" r="r" b="b"/>
            <a:pathLst>
              <a:path w="1267245" h="1214251">
                <a:moveTo>
                  <a:pt x="0" y="0"/>
                </a:moveTo>
                <a:lnTo>
                  <a:pt x="1267245" y="0"/>
                </a:lnTo>
                <a:lnTo>
                  <a:pt x="1267245" y="1214251"/>
                </a:lnTo>
                <a:lnTo>
                  <a:pt x="0" y="121425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3459376" y="2933087"/>
            <a:ext cx="10725997" cy="7357124"/>
          </a:xfrm>
          <a:custGeom>
            <a:avLst/>
            <a:gdLst/>
            <a:ahLst/>
            <a:cxnLst/>
            <a:rect l="l" t="t" r="r" b="b"/>
            <a:pathLst>
              <a:path w="10725997" h="7357124">
                <a:moveTo>
                  <a:pt x="0" y="0"/>
                </a:moveTo>
                <a:lnTo>
                  <a:pt x="10725997" y="0"/>
                </a:lnTo>
                <a:lnTo>
                  <a:pt x="10725997" y="7357124"/>
                </a:lnTo>
                <a:lnTo>
                  <a:pt x="0" y="7357124"/>
                </a:lnTo>
                <a:lnTo>
                  <a:pt x="0" y="0"/>
                </a:lnTo>
                <a:close/>
              </a:path>
            </a:pathLst>
          </a:custGeom>
          <a:blipFill>
            <a:blip r:embed="rId8"/>
            <a:stretch>
              <a:fillRect t="-1349" b="-1349"/>
            </a:stretch>
          </a:blipFill>
        </p:spPr>
      </p:sp>
      <p:sp>
        <p:nvSpPr>
          <p:cNvPr id="6" name="TextBox 6"/>
          <p:cNvSpPr txBox="1"/>
          <p:nvPr/>
        </p:nvSpPr>
        <p:spPr>
          <a:xfrm>
            <a:off x="1600201" y="264375"/>
            <a:ext cx="15911900" cy="936154"/>
          </a:xfrm>
          <a:prstGeom prst="rect">
            <a:avLst/>
          </a:prstGeom>
        </p:spPr>
        <p:txBody>
          <a:bodyPr wrap="square" lIns="0" tIns="0" rIns="0" bIns="0" rtlCol="0" anchor="t">
            <a:spAutoFit/>
          </a:bodyPr>
          <a:lstStyle/>
          <a:p>
            <a:pPr algn="ctr">
              <a:lnSpc>
                <a:spcPts val="7279"/>
              </a:lnSpc>
            </a:pPr>
            <a:r>
              <a:rPr lang="en-US" sz="5199" dirty="0">
                <a:solidFill>
                  <a:srgbClr val="000000"/>
                </a:solidFill>
                <a:latin typeface="DejaVu Serif Bold"/>
              </a:rPr>
              <a:t>HOẠT ĐỘNG 2: TÌM HIỂU CÂU CHUYỆN</a:t>
            </a:r>
          </a:p>
        </p:txBody>
      </p:sp>
      <p:sp>
        <p:nvSpPr>
          <p:cNvPr id="7" name="TextBox 7"/>
          <p:cNvSpPr txBox="1"/>
          <p:nvPr/>
        </p:nvSpPr>
        <p:spPr>
          <a:xfrm>
            <a:off x="4520809" y="1522262"/>
            <a:ext cx="8692998" cy="1000274"/>
          </a:xfrm>
          <a:prstGeom prst="rect">
            <a:avLst/>
          </a:prstGeom>
        </p:spPr>
        <p:txBody>
          <a:bodyPr wrap="square" lIns="0" tIns="0" rIns="0" bIns="0" rtlCol="0" anchor="t">
            <a:spAutoFit/>
          </a:bodyPr>
          <a:lstStyle/>
          <a:p>
            <a:pPr algn="ctr">
              <a:lnSpc>
                <a:spcPts val="7839"/>
              </a:lnSpc>
            </a:pPr>
            <a:r>
              <a:rPr lang="en-US" sz="5599" dirty="0" err="1">
                <a:solidFill>
                  <a:srgbClr val="000000"/>
                </a:solidFill>
                <a:latin typeface="Paytone One"/>
              </a:rPr>
              <a:t>Các</a:t>
            </a:r>
            <a:r>
              <a:rPr lang="en-US" sz="5599" dirty="0">
                <a:solidFill>
                  <a:srgbClr val="000000"/>
                </a:solidFill>
                <a:latin typeface="Paytone One"/>
              </a:rPr>
              <a:t> </a:t>
            </a:r>
            <a:r>
              <a:rPr lang="en-US" sz="5599" dirty="0" err="1">
                <a:solidFill>
                  <a:srgbClr val="000000"/>
                </a:solidFill>
                <a:latin typeface="Paytone One"/>
              </a:rPr>
              <a:t>em</a:t>
            </a:r>
            <a:r>
              <a:rPr lang="en-US" sz="5599" dirty="0">
                <a:solidFill>
                  <a:srgbClr val="000000"/>
                </a:solidFill>
                <a:latin typeface="Paytone One"/>
              </a:rPr>
              <a:t> </a:t>
            </a:r>
            <a:r>
              <a:rPr lang="en-US" sz="5599" dirty="0" err="1">
                <a:solidFill>
                  <a:srgbClr val="000000"/>
                </a:solidFill>
                <a:latin typeface="Paytone One"/>
              </a:rPr>
              <a:t>nhỏ</a:t>
            </a:r>
            <a:r>
              <a:rPr lang="en-US" sz="5599" dirty="0">
                <a:solidFill>
                  <a:srgbClr val="000000"/>
                </a:solidFill>
                <a:latin typeface="Paytone One"/>
              </a:rPr>
              <a:t> </a:t>
            </a:r>
            <a:r>
              <a:rPr lang="en-US" sz="5599" dirty="0" err="1">
                <a:solidFill>
                  <a:srgbClr val="000000"/>
                </a:solidFill>
                <a:latin typeface="Paytone One"/>
              </a:rPr>
              <a:t>và</a:t>
            </a:r>
            <a:r>
              <a:rPr lang="en-US" sz="5599" dirty="0">
                <a:solidFill>
                  <a:srgbClr val="000000"/>
                </a:solidFill>
                <a:latin typeface="Paytone One"/>
              </a:rPr>
              <a:t> </a:t>
            </a:r>
            <a:r>
              <a:rPr lang="en-US" sz="5599" dirty="0" err="1">
                <a:solidFill>
                  <a:srgbClr val="000000"/>
                </a:solidFill>
                <a:latin typeface="Paytone One"/>
              </a:rPr>
              <a:t>ông</a:t>
            </a:r>
            <a:r>
              <a:rPr lang="en-US" sz="5599" dirty="0">
                <a:solidFill>
                  <a:srgbClr val="000000"/>
                </a:solidFill>
                <a:latin typeface="Paytone One"/>
              </a:rPr>
              <a:t> </a:t>
            </a:r>
            <a:r>
              <a:rPr lang="en-US" sz="5599" dirty="0" err="1">
                <a:solidFill>
                  <a:srgbClr val="000000"/>
                </a:solidFill>
                <a:latin typeface="Paytone One"/>
              </a:rPr>
              <a:t>cụ</a:t>
            </a:r>
            <a:endParaRPr lang="en-US" sz="5599" dirty="0">
              <a:solidFill>
                <a:srgbClr val="000000"/>
              </a:solidFill>
              <a:latin typeface="Paytone One"/>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EDE6"/>
        </a:solidFill>
        <a:effectLst/>
      </p:bgPr>
    </p:bg>
    <p:spTree>
      <p:nvGrpSpPr>
        <p:cNvPr id="1" name=""/>
        <p:cNvGrpSpPr/>
        <p:nvPr/>
      </p:nvGrpSpPr>
      <p:grpSpPr>
        <a:xfrm>
          <a:off x="0" y="0"/>
          <a:ext cx="0" cy="0"/>
          <a:chOff x="0" y="0"/>
          <a:chExt cx="0" cy="0"/>
        </a:xfrm>
      </p:grpSpPr>
      <p:sp>
        <p:nvSpPr>
          <p:cNvPr id="2" name="Freeform 2"/>
          <p:cNvSpPr/>
          <p:nvPr/>
        </p:nvSpPr>
        <p:spPr>
          <a:xfrm rot="-10800000">
            <a:off x="0" y="0"/>
            <a:ext cx="5566688" cy="3613335"/>
          </a:xfrm>
          <a:custGeom>
            <a:avLst/>
            <a:gdLst/>
            <a:ahLst/>
            <a:cxnLst/>
            <a:rect l="l" t="t" r="r" b="b"/>
            <a:pathLst>
              <a:path w="5566688" h="3613335">
                <a:moveTo>
                  <a:pt x="0" y="0"/>
                </a:moveTo>
                <a:lnTo>
                  <a:pt x="5566688" y="0"/>
                </a:lnTo>
                <a:lnTo>
                  <a:pt x="5566688" y="3613335"/>
                </a:lnTo>
                <a:lnTo>
                  <a:pt x="0" y="3613335"/>
                </a:lnTo>
                <a:lnTo>
                  <a:pt x="0" y="0"/>
                </a:lnTo>
                <a:close/>
              </a:path>
            </a:pathLst>
          </a:custGeom>
          <a:blipFill>
            <a:blip r:embed="rId2">
              <a:extLst>
                <a:ext uri="{96DAC541-7B7A-43D3-8B79-37D633B846F1}">
                  <asvg:svgBlip xmlns="" xmlns:asvg="http://schemas.microsoft.com/office/drawing/2016/SVG/main" r:embed="rId3"/>
                </a:ext>
              </a:extLst>
            </a:blip>
            <a:stretch>
              <a:fillRect r="-12852" b="-13878"/>
            </a:stretch>
          </a:blipFill>
        </p:spPr>
      </p:sp>
      <p:sp>
        <p:nvSpPr>
          <p:cNvPr id="3" name="TextBox 3"/>
          <p:cNvSpPr txBox="1"/>
          <p:nvPr/>
        </p:nvSpPr>
        <p:spPr>
          <a:xfrm>
            <a:off x="2084437" y="326429"/>
            <a:ext cx="11230273" cy="902970"/>
          </a:xfrm>
          <a:prstGeom prst="rect">
            <a:avLst/>
          </a:prstGeom>
        </p:spPr>
        <p:txBody>
          <a:bodyPr lIns="0" tIns="0" rIns="0" bIns="0" rtlCol="0" anchor="t">
            <a:spAutoFit/>
          </a:bodyPr>
          <a:lstStyle/>
          <a:p>
            <a:pPr algn="ctr">
              <a:lnSpc>
                <a:spcPts val="7279"/>
              </a:lnSpc>
            </a:pPr>
            <a:r>
              <a:rPr lang="en-US" sz="5199" dirty="0">
                <a:solidFill>
                  <a:srgbClr val="000000"/>
                </a:solidFill>
                <a:latin typeface="DejaVu Serif Bold"/>
              </a:rPr>
              <a:t>a, </a:t>
            </a:r>
            <a:r>
              <a:rPr lang="en-US" sz="5199" dirty="0" err="1">
                <a:solidFill>
                  <a:srgbClr val="000000"/>
                </a:solidFill>
                <a:latin typeface="DejaVu Serif Bold"/>
              </a:rPr>
              <a:t>Ông</a:t>
            </a:r>
            <a:r>
              <a:rPr lang="en-US" sz="5199" dirty="0">
                <a:solidFill>
                  <a:srgbClr val="000000"/>
                </a:solidFill>
                <a:latin typeface="DejaVu Serif Bold"/>
              </a:rPr>
              <a:t> </a:t>
            </a:r>
            <a:r>
              <a:rPr lang="en-US" sz="5199" dirty="0" err="1">
                <a:solidFill>
                  <a:srgbClr val="000000"/>
                </a:solidFill>
                <a:latin typeface="DejaVu Serif Bold"/>
              </a:rPr>
              <a:t>cụ</a:t>
            </a:r>
            <a:r>
              <a:rPr lang="en-US" sz="5199" dirty="0">
                <a:solidFill>
                  <a:srgbClr val="000000"/>
                </a:solidFill>
                <a:latin typeface="DejaVu Serif Bold"/>
              </a:rPr>
              <a:t> </a:t>
            </a:r>
            <a:r>
              <a:rPr lang="en-US" sz="5199" dirty="0" err="1">
                <a:solidFill>
                  <a:srgbClr val="000000"/>
                </a:solidFill>
                <a:latin typeface="DejaVu Serif Bold"/>
              </a:rPr>
              <a:t>đã</a:t>
            </a:r>
            <a:r>
              <a:rPr lang="en-US" sz="5199" dirty="0">
                <a:solidFill>
                  <a:srgbClr val="000000"/>
                </a:solidFill>
                <a:latin typeface="DejaVu Serif Bold"/>
              </a:rPr>
              <a:t> </a:t>
            </a:r>
            <a:r>
              <a:rPr lang="en-US" sz="5199" dirty="0" err="1">
                <a:solidFill>
                  <a:srgbClr val="000000"/>
                </a:solidFill>
                <a:latin typeface="DejaVu Serif Bold"/>
              </a:rPr>
              <a:t>gặp</a:t>
            </a:r>
            <a:r>
              <a:rPr lang="en-US" sz="5199" dirty="0">
                <a:solidFill>
                  <a:srgbClr val="000000"/>
                </a:solidFill>
                <a:latin typeface="DejaVu Serif Bold"/>
              </a:rPr>
              <a:t> </a:t>
            </a:r>
            <a:r>
              <a:rPr lang="en-US" sz="5199" dirty="0" err="1">
                <a:solidFill>
                  <a:srgbClr val="000000"/>
                </a:solidFill>
                <a:latin typeface="DejaVu Serif Bold"/>
              </a:rPr>
              <a:t>khó</a:t>
            </a:r>
            <a:r>
              <a:rPr lang="en-US" sz="5199" dirty="0">
                <a:solidFill>
                  <a:srgbClr val="000000"/>
                </a:solidFill>
                <a:latin typeface="DejaVu Serif Bold"/>
              </a:rPr>
              <a:t> </a:t>
            </a:r>
            <a:r>
              <a:rPr lang="en-US" sz="5199" dirty="0" err="1">
                <a:solidFill>
                  <a:srgbClr val="000000"/>
                </a:solidFill>
                <a:latin typeface="DejaVu Serif Bold"/>
              </a:rPr>
              <a:t>khăn</a:t>
            </a:r>
            <a:r>
              <a:rPr lang="en-US" sz="5199" dirty="0">
                <a:solidFill>
                  <a:srgbClr val="000000"/>
                </a:solidFill>
                <a:latin typeface="DejaVu Serif Bold"/>
              </a:rPr>
              <a:t> </a:t>
            </a:r>
            <a:r>
              <a:rPr lang="en-US" sz="5199" dirty="0" err="1">
                <a:solidFill>
                  <a:srgbClr val="000000"/>
                </a:solidFill>
                <a:latin typeface="DejaVu Serif Bold"/>
              </a:rPr>
              <a:t>gì</a:t>
            </a:r>
            <a:r>
              <a:rPr lang="en-US" sz="5199" dirty="0">
                <a:solidFill>
                  <a:srgbClr val="000000"/>
                </a:solidFill>
                <a:latin typeface="DejaVu Serif Bold"/>
              </a:rPr>
              <a:t>?</a:t>
            </a:r>
          </a:p>
        </p:txBody>
      </p:sp>
      <p:sp>
        <p:nvSpPr>
          <p:cNvPr id="4" name="TextBox 4"/>
          <p:cNvSpPr txBox="1"/>
          <p:nvPr/>
        </p:nvSpPr>
        <p:spPr>
          <a:xfrm>
            <a:off x="608810" y="2148205"/>
            <a:ext cx="17070380" cy="1820545"/>
          </a:xfrm>
          <a:prstGeom prst="rect">
            <a:avLst/>
          </a:prstGeom>
        </p:spPr>
        <p:txBody>
          <a:bodyPr lIns="0" tIns="0" rIns="0" bIns="0" rtlCol="0" anchor="t">
            <a:spAutoFit/>
          </a:bodyPr>
          <a:lstStyle/>
          <a:p>
            <a:pPr algn="ctr">
              <a:lnSpc>
                <a:spcPts val="7279"/>
              </a:lnSpc>
            </a:pPr>
            <a:r>
              <a:rPr lang="en-US" sz="5199" dirty="0" smtClean="0">
                <a:solidFill>
                  <a:srgbClr val="65171A"/>
                </a:solidFill>
                <a:latin typeface="DejaVu Serif"/>
              </a:rPr>
              <a:t>- </a:t>
            </a:r>
            <a:r>
              <a:rPr lang="en-US" sz="5199" dirty="0" err="1" smtClean="0">
                <a:solidFill>
                  <a:srgbClr val="65171A"/>
                </a:solidFill>
                <a:latin typeface="DejaVu Serif"/>
              </a:rPr>
              <a:t>Ông</a:t>
            </a:r>
            <a:r>
              <a:rPr lang="en-US" sz="5199" dirty="0" smtClean="0">
                <a:solidFill>
                  <a:srgbClr val="65171A"/>
                </a:solidFill>
                <a:latin typeface="DejaVu Serif"/>
              </a:rPr>
              <a:t> </a:t>
            </a:r>
            <a:r>
              <a:rPr lang="en-US" sz="5199" dirty="0" err="1">
                <a:solidFill>
                  <a:srgbClr val="65171A"/>
                </a:solidFill>
                <a:latin typeface="DejaVu Serif"/>
              </a:rPr>
              <a:t>cụ</a:t>
            </a:r>
            <a:r>
              <a:rPr lang="en-US" sz="5199" dirty="0">
                <a:solidFill>
                  <a:srgbClr val="65171A"/>
                </a:solidFill>
                <a:latin typeface="DejaVu Serif"/>
              </a:rPr>
              <a:t> </a:t>
            </a:r>
            <a:r>
              <a:rPr lang="en-US" sz="5199" dirty="0" err="1">
                <a:solidFill>
                  <a:srgbClr val="65171A"/>
                </a:solidFill>
                <a:latin typeface="DejaVu Serif"/>
              </a:rPr>
              <a:t>đang</a:t>
            </a:r>
            <a:r>
              <a:rPr lang="en-US" sz="5199" dirty="0">
                <a:solidFill>
                  <a:srgbClr val="65171A"/>
                </a:solidFill>
                <a:latin typeface="DejaVu Serif"/>
              </a:rPr>
              <a:t> </a:t>
            </a:r>
            <a:r>
              <a:rPr lang="en-US" sz="5199" dirty="0" err="1">
                <a:solidFill>
                  <a:srgbClr val="65171A"/>
                </a:solidFill>
                <a:latin typeface="DejaVu Serif"/>
              </a:rPr>
              <a:t>buồn</a:t>
            </a:r>
            <a:r>
              <a:rPr lang="en-US" sz="5199" dirty="0">
                <a:solidFill>
                  <a:srgbClr val="65171A"/>
                </a:solidFill>
                <a:latin typeface="DejaVu Serif"/>
              </a:rPr>
              <a:t> </a:t>
            </a:r>
            <a:r>
              <a:rPr lang="en-US" sz="5199" dirty="0" err="1">
                <a:solidFill>
                  <a:srgbClr val="65171A"/>
                </a:solidFill>
                <a:latin typeface="DejaVu Serif"/>
              </a:rPr>
              <a:t>vì</a:t>
            </a:r>
            <a:r>
              <a:rPr lang="en-US" sz="5199" dirty="0">
                <a:solidFill>
                  <a:srgbClr val="65171A"/>
                </a:solidFill>
                <a:latin typeface="DejaVu Serif"/>
              </a:rPr>
              <a:t> </a:t>
            </a:r>
            <a:r>
              <a:rPr lang="en-US" sz="5199" dirty="0" err="1">
                <a:solidFill>
                  <a:srgbClr val="65171A"/>
                </a:solidFill>
                <a:latin typeface="DejaVu Serif"/>
              </a:rPr>
              <a:t>vợ</a:t>
            </a:r>
            <a:r>
              <a:rPr lang="en-US" sz="5199" dirty="0">
                <a:solidFill>
                  <a:srgbClr val="65171A"/>
                </a:solidFill>
                <a:latin typeface="DejaVu Serif"/>
              </a:rPr>
              <a:t> </a:t>
            </a:r>
            <a:r>
              <a:rPr lang="en-US" sz="5199" dirty="0" err="1">
                <a:solidFill>
                  <a:srgbClr val="65171A"/>
                </a:solidFill>
                <a:latin typeface="DejaVu Serif"/>
              </a:rPr>
              <a:t>của</a:t>
            </a:r>
            <a:r>
              <a:rPr lang="en-US" sz="5199" dirty="0">
                <a:solidFill>
                  <a:srgbClr val="65171A"/>
                </a:solidFill>
                <a:latin typeface="DejaVu Serif"/>
              </a:rPr>
              <a:t> </a:t>
            </a:r>
            <a:r>
              <a:rPr lang="en-US" sz="5199" dirty="0" err="1">
                <a:solidFill>
                  <a:srgbClr val="65171A"/>
                </a:solidFill>
                <a:latin typeface="DejaVu Serif"/>
              </a:rPr>
              <a:t>ông</a:t>
            </a:r>
            <a:r>
              <a:rPr lang="en-US" sz="5199" dirty="0">
                <a:solidFill>
                  <a:srgbClr val="65171A"/>
                </a:solidFill>
                <a:latin typeface="DejaVu Serif"/>
              </a:rPr>
              <a:t> </a:t>
            </a:r>
            <a:r>
              <a:rPr lang="en-US" sz="5199" dirty="0" err="1">
                <a:solidFill>
                  <a:srgbClr val="65171A"/>
                </a:solidFill>
                <a:latin typeface="DejaVu Serif"/>
              </a:rPr>
              <a:t>đang</a:t>
            </a:r>
            <a:r>
              <a:rPr lang="en-US" sz="5199" dirty="0">
                <a:solidFill>
                  <a:srgbClr val="65171A"/>
                </a:solidFill>
                <a:latin typeface="DejaVu Serif"/>
              </a:rPr>
              <a:t> </a:t>
            </a:r>
            <a:r>
              <a:rPr lang="en-US" sz="5199" dirty="0" err="1">
                <a:solidFill>
                  <a:srgbClr val="65171A"/>
                </a:solidFill>
                <a:latin typeface="DejaVu Serif"/>
              </a:rPr>
              <a:t>bị</a:t>
            </a:r>
            <a:r>
              <a:rPr lang="en-US" sz="5199" dirty="0">
                <a:solidFill>
                  <a:srgbClr val="65171A"/>
                </a:solidFill>
                <a:latin typeface="DejaVu Serif"/>
              </a:rPr>
              <a:t> </a:t>
            </a:r>
            <a:r>
              <a:rPr lang="en-US" sz="5199" dirty="0" err="1">
                <a:solidFill>
                  <a:srgbClr val="65171A"/>
                </a:solidFill>
                <a:latin typeface="DejaVu Serif"/>
              </a:rPr>
              <a:t>ốm</a:t>
            </a:r>
            <a:r>
              <a:rPr lang="en-US" sz="5199" dirty="0">
                <a:solidFill>
                  <a:srgbClr val="65171A"/>
                </a:solidFill>
                <a:latin typeface="DejaVu Serif"/>
              </a:rPr>
              <a:t> </a:t>
            </a:r>
            <a:r>
              <a:rPr lang="en-US" sz="5199" dirty="0" err="1">
                <a:solidFill>
                  <a:srgbClr val="65171A"/>
                </a:solidFill>
                <a:latin typeface="DejaVu Serif"/>
              </a:rPr>
              <a:t>nặng</a:t>
            </a:r>
            <a:r>
              <a:rPr lang="en-US" sz="5199" dirty="0">
                <a:solidFill>
                  <a:srgbClr val="65171A"/>
                </a:solidFill>
                <a:latin typeface="DejaVu Serif"/>
              </a:rPr>
              <a:t>, </a:t>
            </a:r>
            <a:r>
              <a:rPr lang="en-US" sz="5199" dirty="0" err="1">
                <a:solidFill>
                  <a:srgbClr val="65171A"/>
                </a:solidFill>
                <a:latin typeface="DejaVu Serif"/>
              </a:rPr>
              <a:t>khó</a:t>
            </a:r>
            <a:r>
              <a:rPr lang="en-US" sz="5199" dirty="0">
                <a:solidFill>
                  <a:srgbClr val="65171A"/>
                </a:solidFill>
                <a:latin typeface="DejaVu Serif"/>
              </a:rPr>
              <a:t> qua </a:t>
            </a:r>
            <a:r>
              <a:rPr lang="en-US" sz="5199" dirty="0" err="1">
                <a:solidFill>
                  <a:srgbClr val="65171A"/>
                </a:solidFill>
                <a:latin typeface="DejaVu Serif"/>
              </a:rPr>
              <a:t>khỏi</a:t>
            </a:r>
            <a:r>
              <a:rPr lang="en-US" sz="5199" dirty="0">
                <a:solidFill>
                  <a:srgbClr val="65171A"/>
                </a:solidFill>
                <a:latin typeface="DejaVu Serif"/>
              </a:rPr>
              <a:t>.</a:t>
            </a:r>
          </a:p>
        </p:txBody>
      </p:sp>
      <p:sp>
        <p:nvSpPr>
          <p:cNvPr id="5" name="TextBox 5"/>
          <p:cNvSpPr txBox="1"/>
          <p:nvPr/>
        </p:nvSpPr>
        <p:spPr>
          <a:xfrm>
            <a:off x="229340" y="4789768"/>
            <a:ext cx="16773113" cy="1833245"/>
          </a:xfrm>
          <a:prstGeom prst="rect">
            <a:avLst/>
          </a:prstGeom>
        </p:spPr>
        <p:txBody>
          <a:bodyPr lIns="0" tIns="0" rIns="0" bIns="0" rtlCol="0" anchor="t">
            <a:spAutoFit/>
          </a:bodyPr>
          <a:lstStyle/>
          <a:p>
            <a:pPr algn="ctr">
              <a:lnSpc>
                <a:spcPts val="7279"/>
              </a:lnSpc>
            </a:pPr>
            <a:r>
              <a:rPr lang="en-US" sz="5199" dirty="0">
                <a:solidFill>
                  <a:srgbClr val="000000"/>
                </a:solidFill>
                <a:latin typeface="DejaVu Serif Bold"/>
              </a:rPr>
              <a:t>b, </a:t>
            </a:r>
            <a:r>
              <a:rPr lang="en-US" sz="5199" dirty="0" err="1">
                <a:solidFill>
                  <a:srgbClr val="000000"/>
                </a:solidFill>
                <a:latin typeface="DejaVu Serif Bold"/>
              </a:rPr>
              <a:t>Các</a:t>
            </a:r>
            <a:r>
              <a:rPr lang="en-US" sz="5199" dirty="0">
                <a:solidFill>
                  <a:srgbClr val="000000"/>
                </a:solidFill>
                <a:latin typeface="DejaVu Serif Bold"/>
              </a:rPr>
              <a:t> </a:t>
            </a:r>
            <a:r>
              <a:rPr lang="en-US" sz="5199" dirty="0" err="1">
                <a:solidFill>
                  <a:srgbClr val="000000"/>
                </a:solidFill>
                <a:latin typeface="DejaVu Serif Bold"/>
              </a:rPr>
              <a:t>em</a:t>
            </a:r>
            <a:r>
              <a:rPr lang="en-US" sz="5199" dirty="0">
                <a:solidFill>
                  <a:srgbClr val="000000"/>
                </a:solidFill>
                <a:latin typeface="DejaVu Serif Bold"/>
              </a:rPr>
              <a:t> </a:t>
            </a:r>
            <a:r>
              <a:rPr lang="en-US" sz="5199" dirty="0" err="1">
                <a:solidFill>
                  <a:srgbClr val="000000"/>
                </a:solidFill>
                <a:latin typeface="DejaVu Serif Bold"/>
              </a:rPr>
              <a:t>nhỏ</a:t>
            </a:r>
            <a:r>
              <a:rPr lang="en-US" sz="5199" dirty="0">
                <a:solidFill>
                  <a:srgbClr val="000000"/>
                </a:solidFill>
                <a:latin typeface="DejaVu Serif Bold"/>
              </a:rPr>
              <a:t> </a:t>
            </a:r>
            <a:r>
              <a:rPr lang="en-US" sz="5199" dirty="0" err="1">
                <a:solidFill>
                  <a:srgbClr val="000000"/>
                </a:solidFill>
                <a:latin typeface="DejaVu Serif Bold"/>
              </a:rPr>
              <a:t>đã</a:t>
            </a:r>
            <a:r>
              <a:rPr lang="en-US" sz="5199" dirty="0">
                <a:solidFill>
                  <a:srgbClr val="000000"/>
                </a:solidFill>
                <a:latin typeface="DejaVu Serif Bold"/>
              </a:rPr>
              <a:t> </a:t>
            </a:r>
            <a:r>
              <a:rPr lang="en-US" sz="5199" dirty="0" err="1">
                <a:solidFill>
                  <a:srgbClr val="000000"/>
                </a:solidFill>
                <a:latin typeface="DejaVu Serif Bold"/>
              </a:rPr>
              <a:t>thể</a:t>
            </a:r>
            <a:r>
              <a:rPr lang="en-US" sz="5199" dirty="0">
                <a:solidFill>
                  <a:srgbClr val="000000"/>
                </a:solidFill>
                <a:latin typeface="DejaVu Serif Bold"/>
              </a:rPr>
              <a:t> </a:t>
            </a:r>
            <a:r>
              <a:rPr lang="en-US" sz="5199" dirty="0" err="1">
                <a:solidFill>
                  <a:srgbClr val="000000"/>
                </a:solidFill>
                <a:latin typeface="DejaVu Serif Bold"/>
              </a:rPr>
              <a:t>hiện</a:t>
            </a:r>
            <a:r>
              <a:rPr lang="en-US" sz="5199" dirty="0">
                <a:solidFill>
                  <a:srgbClr val="000000"/>
                </a:solidFill>
                <a:latin typeface="DejaVu Serif Bold"/>
              </a:rPr>
              <a:t> </a:t>
            </a:r>
            <a:r>
              <a:rPr lang="en-US" sz="5199" dirty="0" err="1">
                <a:solidFill>
                  <a:srgbClr val="000000"/>
                </a:solidFill>
                <a:latin typeface="DejaVu Serif Bold"/>
              </a:rPr>
              <a:t>sự</a:t>
            </a:r>
            <a:r>
              <a:rPr lang="en-US" sz="5199" dirty="0">
                <a:solidFill>
                  <a:srgbClr val="000000"/>
                </a:solidFill>
                <a:latin typeface="DejaVu Serif Bold"/>
              </a:rPr>
              <a:t> </a:t>
            </a:r>
            <a:r>
              <a:rPr lang="en-US" sz="5199" dirty="0" err="1">
                <a:solidFill>
                  <a:srgbClr val="000000"/>
                </a:solidFill>
                <a:latin typeface="DejaVu Serif Bold"/>
              </a:rPr>
              <a:t>cảm</a:t>
            </a:r>
            <a:r>
              <a:rPr lang="en-US" sz="5199" dirty="0">
                <a:solidFill>
                  <a:srgbClr val="000000"/>
                </a:solidFill>
                <a:latin typeface="DejaVu Serif Bold"/>
              </a:rPr>
              <a:t> </a:t>
            </a:r>
            <a:r>
              <a:rPr lang="en-US" sz="5199" dirty="0" err="1">
                <a:solidFill>
                  <a:srgbClr val="000000"/>
                </a:solidFill>
                <a:latin typeface="DejaVu Serif Bold"/>
              </a:rPr>
              <a:t>thông</a:t>
            </a:r>
            <a:r>
              <a:rPr lang="en-US" sz="5199" dirty="0">
                <a:solidFill>
                  <a:srgbClr val="000000"/>
                </a:solidFill>
                <a:latin typeface="DejaVu Serif Bold"/>
              </a:rPr>
              <a:t>, </a:t>
            </a:r>
            <a:r>
              <a:rPr lang="en-US" sz="5199" dirty="0" err="1">
                <a:solidFill>
                  <a:srgbClr val="000000"/>
                </a:solidFill>
                <a:latin typeface="DejaVu Serif Bold"/>
              </a:rPr>
              <a:t>giúp</a:t>
            </a:r>
            <a:r>
              <a:rPr lang="en-US" sz="5199" dirty="0">
                <a:solidFill>
                  <a:srgbClr val="000000"/>
                </a:solidFill>
                <a:latin typeface="DejaVu Serif Bold"/>
              </a:rPr>
              <a:t> </a:t>
            </a:r>
            <a:r>
              <a:rPr lang="en-US" sz="5199" dirty="0" err="1">
                <a:solidFill>
                  <a:srgbClr val="000000"/>
                </a:solidFill>
                <a:latin typeface="DejaVu Serif Bold"/>
              </a:rPr>
              <a:t>đỡ</a:t>
            </a:r>
            <a:r>
              <a:rPr lang="en-US" sz="5199" dirty="0">
                <a:solidFill>
                  <a:srgbClr val="000000"/>
                </a:solidFill>
                <a:latin typeface="DejaVu Serif Bold"/>
              </a:rPr>
              <a:t> </a:t>
            </a:r>
            <a:r>
              <a:rPr lang="en-US" sz="5199" dirty="0" err="1">
                <a:solidFill>
                  <a:srgbClr val="000000"/>
                </a:solidFill>
                <a:latin typeface="DejaVu Serif Bold"/>
              </a:rPr>
              <a:t>ông</a:t>
            </a:r>
            <a:r>
              <a:rPr lang="en-US" sz="5199" dirty="0">
                <a:solidFill>
                  <a:srgbClr val="000000"/>
                </a:solidFill>
                <a:latin typeface="DejaVu Serif Bold"/>
              </a:rPr>
              <a:t> </a:t>
            </a:r>
            <a:r>
              <a:rPr lang="en-US" sz="5199" dirty="0" err="1">
                <a:solidFill>
                  <a:srgbClr val="000000"/>
                </a:solidFill>
                <a:latin typeface="DejaVu Serif Bold"/>
              </a:rPr>
              <a:t>cụ</a:t>
            </a:r>
            <a:r>
              <a:rPr lang="en-US" sz="5199" dirty="0">
                <a:solidFill>
                  <a:srgbClr val="000000"/>
                </a:solidFill>
                <a:latin typeface="DejaVu Serif Bold"/>
              </a:rPr>
              <a:t> </a:t>
            </a:r>
            <a:r>
              <a:rPr lang="en-US" sz="5199" dirty="0" err="1">
                <a:solidFill>
                  <a:srgbClr val="000000"/>
                </a:solidFill>
                <a:latin typeface="DejaVu Serif Bold"/>
              </a:rPr>
              <a:t>thế</a:t>
            </a:r>
            <a:r>
              <a:rPr lang="en-US" sz="5199" dirty="0">
                <a:solidFill>
                  <a:srgbClr val="000000"/>
                </a:solidFill>
                <a:latin typeface="DejaVu Serif Bold"/>
              </a:rPr>
              <a:t> </a:t>
            </a:r>
            <a:r>
              <a:rPr lang="en-US" sz="5199" dirty="0" err="1">
                <a:solidFill>
                  <a:srgbClr val="000000"/>
                </a:solidFill>
                <a:latin typeface="DejaVu Serif Bold"/>
              </a:rPr>
              <a:t>nào</a:t>
            </a:r>
            <a:r>
              <a:rPr lang="en-US" sz="5199" dirty="0">
                <a:solidFill>
                  <a:srgbClr val="000000"/>
                </a:solidFill>
                <a:latin typeface="DejaVu Serif Bold"/>
              </a:rPr>
              <a:t>?</a:t>
            </a:r>
          </a:p>
        </p:txBody>
      </p:sp>
      <p:sp>
        <p:nvSpPr>
          <p:cNvPr id="6" name="TextBox 6"/>
          <p:cNvSpPr txBox="1"/>
          <p:nvPr/>
        </p:nvSpPr>
        <p:spPr>
          <a:xfrm>
            <a:off x="1535140" y="7537414"/>
            <a:ext cx="15021868" cy="1820545"/>
          </a:xfrm>
          <a:prstGeom prst="rect">
            <a:avLst/>
          </a:prstGeom>
        </p:spPr>
        <p:txBody>
          <a:bodyPr lIns="0" tIns="0" rIns="0" bIns="0" rtlCol="0" anchor="t">
            <a:spAutoFit/>
          </a:bodyPr>
          <a:lstStyle/>
          <a:p>
            <a:pPr algn="ctr">
              <a:lnSpc>
                <a:spcPts val="7279"/>
              </a:lnSpc>
            </a:pPr>
            <a:r>
              <a:rPr lang="en-US" sz="5199" dirty="0">
                <a:solidFill>
                  <a:srgbClr val="000000"/>
                </a:solidFill>
                <a:latin typeface="DejaVu Serif"/>
              </a:rPr>
              <a:t> </a:t>
            </a:r>
            <a:r>
              <a:rPr lang="en-US" sz="5199" dirty="0" smtClean="0">
                <a:solidFill>
                  <a:srgbClr val="000000"/>
                </a:solidFill>
                <a:latin typeface="DejaVu Serif"/>
              </a:rPr>
              <a:t> - </a:t>
            </a:r>
            <a:r>
              <a:rPr lang="en-US" sz="5199" dirty="0" err="1" smtClean="0">
                <a:solidFill>
                  <a:srgbClr val="65171A"/>
                </a:solidFill>
                <a:latin typeface="DejaVu Serif"/>
              </a:rPr>
              <a:t>Các</a:t>
            </a:r>
            <a:r>
              <a:rPr lang="en-US" sz="5199" dirty="0" smtClean="0">
                <a:solidFill>
                  <a:srgbClr val="65171A"/>
                </a:solidFill>
                <a:latin typeface="DejaVu Serif"/>
              </a:rPr>
              <a:t> </a:t>
            </a:r>
            <a:r>
              <a:rPr lang="en-US" sz="5199" dirty="0" err="1">
                <a:solidFill>
                  <a:srgbClr val="65171A"/>
                </a:solidFill>
                <a:latin typeface="DejaVu Serif"/>
              </a:rPr>
              <a:t>em</a:t>
            </a:r>
            <a:r>
              <a:rPr lang="en-US" sz="5199" dirty="0">
                <a:solidFill>
                  <a:srgbClr val="65171A"/>
                </a:solidFill>
                <a:latin typeface="DejaVu Serif"/>
              </a:rPr>
              <a:t> </a:t>
            </a:r>
            <a:r>
              <a:rPr lang="en-US" sz="5199" dirty="0" err="1">
                <a:solidFill>
                  <a:srgbClr val="65171A"/>
                </a:solidFill>
                <a:latin typeface="DejaVu Serif"/>
              </a:rPr>
              <a:t>nhỏ</a:t>
            </a:r>
            <a:r>
              <a:rPr lang="en-US" sz="5199" dirty="0">
                <a:solidFill>
                  <a:srgbClr val="65171A"/>
                </a:solidFill>
                <a:latin typeface="DejaVu Serif"/>
              </a:rPr>
              <a:t> </a:t>
            </a:r>
            <a:r>
              <a:rPr lang="en-US" sz="5199" dirty="0" err="1">
                <a:solidFill>
                  <a:srgbClr val="65171A"/>
                </a:solidFill>
                <a:latin typeface="DejaVu Serif"/>
              </a:rPr>
              <a:t>hỏi</a:t>
            </a:r>
            <a:r>
              <a:rPr lang="en-US" sz="5199" dirty="0">
                <a:solidFill>
                  <a:srgbClr val="65171A"/>
                </a:solidFill>
                <a:latin typeface="DejaVu Serif"/>
              </a:rPr>
              <a:t> </a:t>
            </a:r>
            <a:r>
              <a:rPr lang="en-US" sz="5199" dirty="0" err="1">
                <a:solidFill>
                  <a:srgbClr val="65171A"/>
                </a:solidFill>
                <a:latin typeface="DejaVu Serif"/>
              </a:rPr>
              <a:t>thăm</a:t>
            </a:r>
            <a:r>
              <a:rPr lang="en-US" sz="5199" dirty="0">
                <a:solidFill>
                  <a:srgbClr val="65171A"/>
                </a:solidFill>
                <a:latin typeface="DejaVu Serif"/>
              </a:rPr>
              <a:t> </a:t>
            </a:r>
            <a:r>
              <a:rPr lang="en-US" sz="5199" dirty="0" err="1">
                <a:solidFill>
                  <a:srgbClr val="65171A"/>
                </a:solidFill>
                <a:latin typeface="DejaVu Serif"/>
              </a:rPr>
              <a:t>ông</a:t>
            </a:r>
            <a:r>
              <a:rPr lang="en-US" sz="5199" dirty="0">
                <a:solidFill>
                  <a:srgbClr val="65171A"/>
                </a:solidFill>
                <a:latin typeface="DejaVu Serif"/>
              </a:rPr>
              <a:t>, </a:t>
            </a:r>
            <a:r>
              <a:rPr lang="en-US" sz="5199" dirty="0" err="1">
                <a:solidFill>
                  <a:srgbClr val="65171A"/>
                </a:solidFill>
                <a:latin typeface="DejaVu Serif"/>
              </a:rPr>
              <a:t>thể</a:t>
            </a:r>
            <a:r>
              <a:rPr lang="en-US" sz="5199" dirty="0">
                <a:solidFill>
                  <a:srgbClr val="65171A"/>
                </a:solidFill>
                <a:latin typeface="DejaVu Serif"/>
              </a:rPr>
              <a:t> </a:t>
            </a:r>
            <a:r>
              <a:rPr lang="en-US" sz="5199" dirty="0" err="1">
                <a:solidFill>
                  <a:srgbClr val="65171A"/>
                </a:solidFill>
                <a:latin typeface="DejaVu Serif"/>
              </a:rPr>
              <a:t>hiện</a:t>
            </a:r>
            <a:r>
              <a:rPr lang="en-US" sz="5199" dirty="0">
                <a:solidFill>
                  <a:srgbClr val="65171A"/>
                </a:solidFill>
                <a:latin typeface="DejaVu Serif"/>
              </a:rPr>
              <a:t> </a:t>
            </a:r>
            <a:r>
              <a:rPr lang="en-US" sz="5199" dirty="0" err="1">
                <a:solidFill>
                  <a:srgbClr val="65171A"/>
                </a:solidFill>
                <a:latin typeface="DejaVu Serif"/>
              </a:rPr>
              <a:t>việc</a:t>
            </a:r>
            <a:r>
              <a:rPr lang="en-US" sz="5199" dirty="0">
                <a:solidFill>
                  <a:srgbClr val="65171A"/>
                </a:solidFill>
                <a:latin typeface="DejaVu Serif"/>
              </a:rPr>
              <a:t> </a:t>
            </a:r>
            <a:r>
              <a:rPr lang="en-US" sz="5199" dirty="0" err="1">
                <a:solidFill>
                  <a:srgbClr val="65171A"/>
                </a:solidFill>
                <a:latin typeface="DejaVu Serif"/>
              </a:rPr>
              <a:t>muốn</a:t>
            </a:r>
            <a:r>
              <a:rPr lang="en-US" sz="5199" dirty="0">
                <a:solidFill>
                  <a:srgbClr val="65171A"/>
                </a:solidFill>
                <a:latin typeface="DejaVu Serif"/>
              </a:rPr>
              <a:t> chia </a:t>
            </a:r>
            <a:r>
              <a:rPr lang="en-US" sz="5199" dirty="0" err="1">
                <a:solidFill>
                  <a:srgbClr val="65171A"/>
                </a:solidFill>
                <a:latin typeface="DejaVu Serif"/>
              </a:rPr>
              <a:t>sẻ</a:t>
            </a:r>
            <a:r>
              <a:rPr lang="en-US" sz="5199" dirty="0">
                <a:solidFill>
                  <a:srgbClr val="65171A"/>
                </a:solidFill>
                <a:latin typeface="DejaVu Serif"/>
              </a:rPr>
              <a:t>, </a:t>
            </a:r>
            <a:r>
              <a:rPr lang="en-US" sz="5199" dirty="0" err="1">
                <a:solidFill>
                  <a:srgbClr val="65171A"/>
                </a:solidFill>
                <a:latin typeface="DejaVu Serif"/>
              </a:rPr>
              <a:t>hỏi</a:t>
            </a:r>
            <a:r>
              <a:rPr lang="en-US" sz="5199" dirty="0">
                <a:solidFill>
                  <a:srgbClr val="65171A"/>
                </a:solidFill>
                <a:latin typeface="DejaVu Serif"/>
              </a:rPr>
              <a:t> </a:t>
            </a:r>
            <a:r>
              <a:rPr lang="en-US" sz="5199" dirty="0" err="1">
                <a:solidFill>
                  <a:srgbClr val="65171A"/>
                </a:solidFill>
                <a:latin typeface="DejaVu Serif"/>
              </a:rPr>
              <a:t>thăm</a:t>
            </a:r>
            <a:r>
              <a:rPr lang="en-US" sz="5199" dirty="0">
                <a:solidFill>
                  <a:srgbClr val="65171A"/>
                </a:solidFill>
                <a:latin typeface="DejaVu Serif"/>
              </a:rPr>
              <a:t> </a:t>
            </a:r>
            <a:r>
              <a:rPr lang="en-US" sz="5199" dirty="0" err="1">
                <a:solidFill>
                  <a:srgbClr val="65171A"/>
                </a:solidFill>
                <a:latin typeface="DejaVu Serif"/>
              </a:rPr>
              <a:t>giúp</a:t>
            </a:r>
            <a:r>
              <a:rPr lang="en-US" sz="5199" dirty="0">
                <a:solidFill>
                  <a:srgbClr val="65171A"/>
                </a:solidFill>
                <a:latin typeface="DejaVu Serif"/>
              </a:rPr>
              <a:t> </a:t>
            </a:r>
            <a:r>
              <a:rPr lang="en-US" sz="5199" dirty="0" err="1">
                <a:solidFill>
                  <a:srgbClr val="65171A"/>
                </a:solidFill>
                <a:latin typeface="DejaVu Serif"/>
              </a:rPr>
              <a:t>ông</a:t>
            </a:r>
            <a:r>
              <a:rPr lang="en-US" sz="5199" dirty="0">
                <a:solidFill>
                  <a:srgbClr val="65171A"/>
                </a:solidFill>
                <a:latin typeface="DejaVu Serif"/>
              </a:rPr>
              <a:t> </a:t>
            </a:r>
            <a:r>
              <a:rPr lang="en-US" sz="5199" dirty="0" err="1">
                <a:solidFill>
                  <a:srgbClr val="65171A"/>
                </a:solidFill>
                <a:latin typeface="DejaVu Serif"/>
              </a:rPr>
              <a:t>lên</a:t>
            </a:r>
            <a:r>
              <a:rPr lang="en-US" sz="5199" dirty="0">
                <a:solidFill>
                  <a:srgbClr val="65171A"/>
                </a:solidFill>
                <a:latin typeface="DejaVu Serif"/>
              </a:rPr>
              <a:t> </a:t>
            </a:r>
            <a:r>
              <a:rPr lang="en-US" sz="5199" dirty="0" err="1">
                <a:solidFill>
                  <a:srgbClr val="65171A"/>
                </a:solidFill>
                <a:latin typeface="DejaVu Serif"/>
              </a:rPr>
              <a:t>xe</a:t>
            </a:r>
            <a:r>
              <a:rPr lang="en-US" sz="5199" dirty="0">
                <a:solidFill>
                  <a:srgbClr val="65171A"/>
                </a:solidFill>
                <a:latin typeface="DejaVu Serif"/>
              </a:rPr>
              <a:t> </a:t>
            </a:r>
            <a:r>
              <a:rPr lang="en-US" sz="5199" dirty="0" err="1">
                <a:solidFill>
                  <a:srgbClr val="65171A"/>
                </a:solidFill>
                <a:latin typeface="DejaVu Serif"/>
              </a:rPr>
              <a:t>buýt</a:t>
            </a:r>
            <a:endParaRPr lang="en-US" sz="5199" dirty="0">
              <a:solidFill>
                <a:srgbClr val="65171A"/>
              </a:solidFill>
              <a:latin typeface="DejaVu Serif"/>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down)">
                                      <p:cBhvr>
                                        <p:cTn id="2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E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6909929"/>
            <a:ext cx="3179427" cy="3364473"/>
          </a:xfrm>
          <a:prstGeom prst="rect">
            <a:avLst/>
          </a:prstGeom>
        </p:spPr>
      </p:pic>
      <p:sp>
        <p:nvSpPr>
          <p:cNvPr id="3" name="TextBox 3"/>
          <p:cNvSpPr txBox="1"/>
          <p:nvPr/>
        </p:nvSpPr>
        <p:spPr>
          <a:xfrm>
            <a:off x="0" y="1363245"/>
            <a:ext cx="18288000" cy="1833245"/>
          </a:xfrm>
          <a:prstGeom prst="rect">
            <a:avLst/>
          </a:prstGeom>
        </p:spPr>
        <p:txBody>
          <a:bodyPr lIns="0" tIns="0" rIns="0" bIns="0" rtlCol="0" anchor="t">
            <a:spAutoFit/>
          </a:bodyPr>
          <a:lstStyle/>
          <a:p>
            <a:pPr algn="ctr">
              <a:lnSpc>
                <a:spcPts val="7279"/>
              </a:lnSpc>
            </a:pPr>
            <a:r>
              <a:rPr lang="en-US" sz="5199" dirty="0">
                <a:solidFill>
                  <a:srgbClr val="000000"/>
                </a:solidFill>
                <a:latin typeface="DejaVu Serif Bold"/>
              </a:rPr>
              <a:t>c, </a:t>
            </a:r>
            <a:r>
              <a:rPr lang="en-US" sz="5199" dirty="0" err="1">
                <a:solidFill>
                  <a:srgbClr val="000000"/>
                </a:solidFill>
                <a:latin typeface="DejaVu Serif Bold"/>
              </a:rPr>
              <a:t>Sự</a:t>
            </a:r>
            <a:r>
              <a:rPr lang="en-US" sz="5199" dirty="0">
                <a:solidFill>
                  <a:srgbClr val="000000"/>
                </a:solidFill>
                <a:latin typeface="DejaVu Serif Bold"/>
              </a:rPr>
              <a:t> </a:t>
            </a:r>
            <a:r>
              <a:rPr lang="en-US" sz="5199" dirty="0" err="1">
                <a:solidFill>
                  <a:srgbClr val="000000"/>
                </a:solidFill>
                <a:latin typeface="DejaVu Serif Bold"/>
              </a:rPr>
              <a:t>cảm</a:t>
            </a:r>
            <a:r>
              <a:rPr lang="en-US" sz="5199" dirty="0">
                <a:solidFill>
                  <a:srgbClr val="000000"/>
                </a:solidFill>
                <a:latin typeface="DejaVu Serif Bold"/>
              </a:rPr>
              <a:t> </a:t>
            </a:r>
            <a:r>
              <a:rPr lang="en-US" sz="5199" dirty="0" err="1">
                <a:solidFill>
                  <a:srgbClr val="000000"/>
                </a:solidFill>
                <a:latin typeface="DejaVu Serif Bold"/>
              </a:rPr>
              <a:t>thông</a:t>
            </a:r>
            <a:r>
              <a:rPr lang="en-US" sz="5199" dirty="0">
                <a:solidFill>
                  <a:srgbClr val="000000"/>
                </a:solidFill>
                <a:latin typeface="DejaVu Serif Bold"/>
              </a:rPr>
              <a:t>, </a:t>
            </a:r>
            <a:r>
              <a:rPr lang="en-US" sz="5199" dirty="0" err="1">
                <a:solidFill>
                  <a:srgbClr val="000000"/>
                </a:solidFill>
                <a:latin typeface="DejaVu Serif Bold"/>
              </a:rPr>
              <a:t>giúp</a:t>
            </a:r>
            <a:r>
              <a:rPr lang="en-US" sz="5199" dirty="0">
                <a:solidFill>
                  <a:srgbClr val="000000"/>
                </a:solidFill>
                <a:latin typeface="DejaVu Serif Bold"/>
              </a:rPr>
              <a:t> </a:t>
            </a:r>
            <a:r>
              <a:rPr lang="en-US" sz="5199" dirty="0" err="1">
                <a:solidFill>
                  <a:srgbClr val="000000"/>
                </a:solidFill>
                <a:latin typeface="DejaVu Serif Bold"/>
              </a:rPr>
              <a:t>đỡ</a:t>
            </a:r>
            <a:r>
              <a:rPr lang="en-US" sz="5199" dirty="0">
                <a:solidFill>
                  <a:srgbClr val="000000"/>
                </a:solidFill>
                <a:latin typeface="DejaVu Serif Bold"/>
              </a:rPr>
              <a:t> </a:t>
            </a:r>
            <a:r>
              <a:rPr lang="en-US" sz="5199" dirty="0" err="1">
                <a:solidFill>
                  <a:srgbClr val="000000"/>
                </a:solidFill>
                <a:latin typeface="DejaVu Serif Bold"/>
              </a:rPr>
              <a:t>của</a:t>
            </a:r>
            <a:r>
              <a:rPr lang="en-US" sz="5199" dirty="0">
                <a:solidFill>
                  <a:srgbClr val="000000"/>
                </a:solidFill>
                <a:latin typeface="DejaVu Serif Bold"/>
              </a:rPr>
              <a:t> </a:t>
            </a:r>
            <a:r>
              <a:rPr lang="en-US" sz="5199" dirty="0" err="1">
                <a:solidFill>
                  <a:srgbClr val="000000"/>
                </a:solidFill>
                <a:latin typeface="DejaVu Serif Bold"/>
              </a:rPr>
              <a:t>các</a:t>
            </a:r>
            <a:r>
              <a:rPr lang="en-US" sz="5199" dirty="0">
                <a:solidFill>
                  <a:srgbClr val="000000"/>
                </a:solidFill>
                <a:latin typeface="DejaVu Serif Bold"/>
              </a:rPr>
              <a:t> </a:t>
            </a:r>
            <a:r>
              <a:rPr lang="en-US" sz="5199" dirty="0" err="1">
                <a:solidFill>
                  <a:srgbClr val="000000"/>
                </a:solidFill>
                <a:latin typeface="DejaVu Serif Bold"/>
              </a:rPr>
              <a:t>em</a:t>
            </a:r>
            <a:r>
              <a:rPr lang="en-US" sz="5199" dirty="0">
                <a:solidFill>
                  <a:srgbClr val="000000"/>
                </a:solidFill>
                <a:latin typeface="DejaVu Serif Bold"/>
              </a:rPr>
              <a:t> </a:t>
            </a:r>
            <a:r>
              <a:rPr lang="en-US" sz="5199" dirty="0" err="1">
                <a:solidFill>
                  <a:srgbClr val="000000"/>
                </a:solidFill>
                <a:latin typeface="DejaVu Serif Bold"/>
              </a:rPr>
              <a:t>nhỏ</a:t>
            </a:r>
            <a:r>
              <a:rPr lang="en-US" sz="5199" dirty="0">
                <a:solidFill>
                  <a:srgbClr val="000000"/>
                </a:solidFill>
                <a:latin typeface="DejaVu Serif Bold"/>
              </a:rPr>
              <a:t> </a:t>
            </a:r>
            <a:r>
              <a:rPr lang="en-US" sz="5199" dirty="0" err="1">
                <a:solidFill>
                  <a:srgbClr val="000000"/>
                </a:solidFill>
                <a:latin typeface="DejaVu Serif Bold"/>
              </a:rPr>
              <a:t>mang</a:t>
            </a:r>
            <a:r>
              <a:rPr lang="en-US" sz="5199" dirty="0">
                <a:solidFill>
                  <a:srgbClr val="000000"/>
                </a:solidFill>
                <a:latin typeface="DejaVu Serif Bold"/>
              </a:rPr>
              <a:t> </a:t>
            </a:r>
            <a:r>
              <a:rPr lang="en-US" sz="5199" dirty="0" err="1">
                <a:solidFill>
                  <a:srgbClr val="000000"/>
                </a:solidFill>
                <a:latin typeface="DejaVu Serif Bold"/>
              </a:rPr>
              <a:t>lại</a:t>
            </a:r>
            <a:r>
              <a:rPr lang="en-US" sz="5199" dirty="0">
                <a:solidFill>
                  <a:srgbClr val="000000"/>
                </a:solidFill>
                <a:latin typeface="DejaVu Serif Bold"/>
              </a:rPr>
              <a:t> </a:t>
            </a:r>
            <a:r>
              <a:rPr lang="en-US" sz="5199" dirty="0" err="1">
                <a:solidFill>
                  <a:srgbClr val="000000"/>
                </a:solidFill>
                <a:latin typeface="DejaVu Serif Bold"/>
              </a:rPr>
              <a:t>điều</a:t>
            </a:r>
            <a:r>
              <a:rPr lang="en-US" sz="5199" dirty="0">
                <a:solidFill>
                  <a:srgbClr val="000000"/>
                </a:solidFill>
                <a:latin typeface="DejaVu Serif Bold"/>
              </a:rPr>
              <a:t> </a:t>
            </a:r>
            <a:r>
              <a:rPr lang="en-US" sz="5199" dirty="0" err="1">
                <a:solidFill>
                  <a:srgbClr val="000000"/>
                </a:solidFill>
                <a:latin typeface="DejaVu Serif Bold"/>
              </a:rPr>
              <a:t>gì</a:t>
            </a:r>
            <a:r>
              <a:rPr lang="en-US" sz="5199" dirty="0">
                <a:solidFill>
                  <a:srgbClr val="000000"/>
                </a:solidFill>
                <a:latin typeface="DejaVu Serif Bold"/>
              </a:rPr>
              <a:t> </a:t>
            </a:r>
            <a:r>
              <a:rPr lang="en-US" sz="5199" dirty="0" err="1">
                <a:solidFill>
                  <a:srgbClr val="000000"/>
                </a:solidFill>
                <a:latin typeface="DejaVu Serif Bold"/>
              </a:rPr>
              <a:t>cho</a:t>
            </a:r>
            <a:r>
              <a:rPr lang="en-US" sz="5199" dirty="0">
                <a:solidFill>
                  <a:srgbClr val="000000"/>
                </a:solidFill>
                <a:latin typeface="DejaVu Serif Bold"/>
              </a:rPr>
              <a:t> </a:t>
            </a:r>
            <a:r>
              <a:rPr lang="en-US" sz="5199" dirty="0" err="1">
                <a:solidFill>
                  <a:srgbClr val="000000"/>
                </a:solidFill>
                <a:latin typeface="DejaVu Serif Bold"/>
              </a:rPr>
              <a:t>ông</a:t>
            </a:r>
            <a:r>
              <a:rPr lang="en-US" sz="5199" dirty="0">
                <a:solidFill>
                  <a:srgbClr val="000000"/>
                </a:solidFill>
                <a:latin typeface="DejaVu Serif Bold"/>
              </a:rPr>
              <a:t> </a:t>
            </a:r>
            <a:r>
              <a:rPr lang="en-US" sz="5199" dirty="0" err="1">
                <a:solidFill>
                  <a:srgbClr val="000000"/>
                </a:solidFill>
                <a:latin typeface="DejaVu Serif Bold"/>
              </a:rPr>
              <a:t>cụ</a:t>
            </a:r>
            <a:r>
              <a:rPr lang="en-US" sz="5199" dirty="0">
                <a:solidFill>
                  <a:srgbClr val="000000"/>
                </a:solidFill>
                <a:latin typeface="DejaVu Serif Bold"/>
              </a:rPr>
              <a:t>?</a:t>
            </a:r>
          </a:p>
        </p:txBody>
      </p:sp>
      <p:sp>
        <p:nvSpPr>
          <p:cNvPr id="4" name="TextBox 4"/>
          <p:cNvSpPr txBox="1"/>
          <p:nvPr/>
        </p:nvSpPr>
        <p:spPr>
          <a:xfrm>
            <a:off x="1937646" y="4146409"/>
            <a:ext cx="14835468" cy="2763520"/>
          </a:xfrm>
          <a:prstGeom prst="rect">
            <a:avLst/>
          </a:prstGeom>
        </p:spPr>
        <p:txBody>
          <a:bodyPr lIns="0" tIns="0" rIns="0" bIns="0" rtlCol="0" anchor="t">
            <a:spAutoFit/>
          </a:bodyPr>
          <a:lstStyle/>
          <a:p>
            <a:pPr algn="ctr">
              <a:lnSpc>
                <a:spcPts val="7279"/>
              </a:lnSpc>
            </a:pPr>
            <a:r>
              <a:rPr lang="en-US" sz="5199" dirty="0" err="1">
                <a:solidFill>
                  <a:srgbClr val="65171A"/>
                </a:solidFill>
                <a:latin typeface="DejaVu Serif Bold"/>
              </a:rPr>
              <a:t>Sự</a:t>
            </a:r>
            <a:r>
              <a:rPr lang="en-US" sz="5199" dirty="0">
                <a:solidFill>
                  <a:srgbClr val="65171A"/>
                </a:solidFill>
                <a:latin typeface="DejaVu Serif Bold"/>
              </a:rPr>
              <a:t> </a:t>
            </a:r>
            <a:r>
              <a:rPr lang="en-US" sz="5199" dirty="0" err="1">
                <a:solidFill>
                  <a:srgbClr val="65171A"/>
                </a:solidFill>
                <a:latin typeface="DejaVu Serif Bold"/>
              </a:rPr>
              <a:t>cảm</a:t>
            </a:r>
            <a:r>
              <a:rPr lang="en-US" sz="5199" dirty="0">
                <a:solidFill>
                  <a:srgbClr val="65171A"/>
                </a:solidFill>
                <a:latin typeface="DejaVu Serif Bold"/>
              </a:rPr>
              <a:t> </a:t>
            </a:r>
            <a:r>
              <a:rPr lang="en-US" sz="5199" dirty="0" err="1">
                <a:solidFill>
                  <a:srgbClr val="65171A"/>
                </a:solidFill>
                <a:latin typeface="DejaVu Serif Bold"/>
              </a:rPr>
              <a:t>thông</a:t>
            </a:r>
            <a:r>
              <a:rPr lang="en-US" sz="5199" dirty="0">
                <a:solidFill>
                  <a:srgbClr val="65171A"/>
                </a:solidFill>
                <a:latin typeface="DejaVu Serif Bold"/>
              </a:rPr>
              <a:t>, </a:t>
            </a:r>
            <a:r>
              <a:rPr lang="en-US" sz="5199" dirty="0" err="1">
                <a:solidFill>
                  <a:srgbClr val="65171A"/>
                </a:solidFill>
                <a:latin typeface="DejaVu Serif Bold"/>
              </a:rPr>
              <a:t>giúp</a:t>
            </a:r>
            <a:r>
              <a:rPr lang="en-US" sz="5199" dirty="0">
                <a:solidFill>
                  <a:srgbClr val="65171A"/>
                </a:solidFill>
                <a:latin typeface="DejaVu Serif Bold"/>
              </a:rPr>
              <a:t> </a:t>
            </a:r>
            <a:r>
              <a:rPr lang="en-US" sz="5199" dirty="0" err="1">
                <a:solidFill>
                  <a:srgbClr val="65171A"/>
                </a:solidFill>
                <a:latin typeface="DejaVu Serif Bold"/>
              </a:rPr>
              <a:t>đỡ</a:t>
            </a:r>
            <a:r>
              <a:rPr lang="en-US" sz="5199" dirty="0">
                <a:solidFill>
                  <a:srgbClr val="65171A"/>
                </a:solidFill>
                <a:latin typeface="DejaVu Serif Bold"/>
              </a:rPr>
              <a:t> </a:t>
            </a:r>
            <a:r>
              <a:rPr lang="en-US" sz="5199" dirty="0" err="1">
                <a:solidFill>
                  <a:srgbClr val="65171A"/>
                </a:solidFill>
                <a:latin typeface="DejaVu Serif Bold"/>
              </a:rPr>
              <a:t>của</a:t>
            </a:r>
            <a:r>
              <a:rPr lang="en-US" sz="5199" dirty="0">
                <a:solidFill>
                  <a:srgbClr val="65171A"/>
                </a:solidFill>
                <a:latin typeface="DejaVu Serif Bold"/>
              </a:rPr>
              <a:t> </a:t>
            </a:r>
            <a:r>
              <a:rPr lang="en-US" sz="5199" dirty="0" err="1">
                <a:solidFill>
                  <a:srgbClr val="65171A"/>
                </a:solidFill>
                <a:latin typeface="DejaVu Serif Bold"/>
              </a:rPr>
              <a:t>các</a:t>
            </a:r>
            <a:r>
              <a:rPr lang="en-US" sz="5199" dirty="0">
                <a:solidFill>
                  <a:srgbClr val="65171A"/>
                </a:solidFill>
                <a:latin typeface="DejaVu Serif Bold"/>
              </a:rPr>
              <a:t> </a:t>
            </a:r>
            <a:r>
              <a:rPr lang="en-US" sz="5199" dirty="0" err="1">
                <a:solidFill>
                  <a:srgbClr val="65171A"/>
                </a:solidFill>
                <a:latin typeface="DejaVu Serif Bold"/>
              </a:rPr>
              <a:t>em</a:t>
            </a:r>
            <a:r>
              <a:rPr lang="en-US" sz="5199" dirty="0">
                <a:solidFill>
                  <a:srgbClr val="65171A"/>
                </a:solidFill>
                <a:latin typeface="DejaVu Serif Bold"/>
              </a:rPr>
              <a:t> </a:t>
            </a:r>
            <a:r>
              <a:rPr lang="en-US" sz="5199" dirty="0" err="1">
                <a:solidFill>
                  <a:srgbClr val="65171A"/>
                </a:solidFill>
                <a:latin typeface="DejaVu Serif Bold"/>
              </a:rPr>
              <a:t>nhỏ</a:t>
            </a:r>
            <a:r>
              <a:rPr lang="en-US" sz="5199" dirty="0">
                <a:solidFill>
                  <a:srgbClr val="65171A"/>
                </a:solidFill>
                <a:latin typeface="DejaVu Serif Bold"/>
              </a:rPr>
              <a:t> </a:t>
            </a:r>
            <a:r>
              <a:rPr lang="en-US" sz="5199" dirty="0" err="1">
                <a:solidFill>
                  <a:srgbClr val="65171A"/>
                </a:solidFill>
                <a:latin typeface="DejaVu Serif Bold"/>
              </a:rPr>
              <a:t>giúp</a:t>
            </a:r>
            <a:r>
              <a:rPr lang="en-US" sz="5199" dirty="0">
                <a:solidFill>
                  <a:srgbClr val="65171A"/>
                </a:solidFill>
                <a:latin typeface="DejaVu Serif Bold"/>
              </a:rPr>
              <a:t> </a:t>
            </a:r>
            <a:r>
              <a:rPr lang="en-US" sz="5199" dirty="0" err="1">
                <a:solidFill>
                  <a:srgbClr val="65171A"/>
                </a:solidFill>
                <a:latin typeface="DejaVu Serif Bold"/>
              </a:rPr>
              <a:t>cho</a:t>
            </a:r>
            <a:r>
              <a:rPr lang="en-US" sz="5199" dirty="0">
                <a:solidFill>
                  <a:srgbClr val="65171A"/>
                </a:solidFill>
                <a:latin typeface="DejaVu Serif Bold"/>
              </a:rPr>
              <a:t> </a:t>
            </a:r>
            <a:r>
              <a:rPr lang="en-US" sz="5199" dirty="0" err="1">
                <a:solidFill>
                  <a:srgbClr val="65171A"/>
                </a:solidFill>
                <a:latin typeface="DejaVu Serif Bold"/>
              </a:rPr>
              <a:t>ông</a:t>
            </a:r>
            <a:r>
              <a:rPr lang="en-US" sz="5199" dirty="0">
                <a:solidFill>
                  <a:srgbClr val="65171A"/>
                </a:solidFill>
                <a:latin typeface="DejaVu Serif Bold"/>
              </a:rPr>
              <a:t> </a:t>
            </a:r>
            <a:r>
              <a:rPr lang="en-US" sz="5199" dirty="0" err="1">
                <a:solidFill>
                  <a:srgbClr val="65171A"/>
                </a:solidFill>
                <a:latin typeface="DejaVu Serif Bold"/>
              </a:rPr>
              <a:t>cụ</a:t>
            </a:r>
            <a:r>
              <a:rPr lang="en-US" sz="5199" dirty="0">
                <a:solidFill>
                  <a:srgbClr val="65171A"/>
                </a:solidFill>
                <a:latin typeface="DejaVu Serif Bold"/>
              </a:rPr>
              <a:t> </a:t>
            </a:r>
            <a:r>
              <a:rPr lang="en-US" sz="5199" dirty="0" err="1">
                <a:solidFill>
                  <a:srgbClr val="65171A"/>
                </a:solidFill>
                <a:latin typeface="DejaVu Serif Bold"/>
              </a:rPr>
              <a:t>cảm</a:t>
            </a:r>
            <a:r>
              <a:rPr lang="en-US" sz="5199" dirty="0">
                <a:solidFill>
                  <a:srgbClr val="65171A"/>
                </a:solidFill>
                <a:latin typeface="DejaVu Serif Bold"/>
              </a:rPr>
              <a:t> </a:t>
            </a:r>
            <a:r>
              <a:rPr lang="en-US" sz="5199" dirty="0" err="1">
                <a:solidFill>
                  <a:srgbClr val="65171A"/>
                </a:solidFill>
                <a:latin typeface="DejaVu Serif Bold"/>
              </a:rPr>
              <a:t>thấy</a:t>
            </a:r>
            <a:r>
              <a:rPr lang="en-US" sz="5199" dirty="0">
                <a:solidFill>
                  <a:srgbClr val="65171A"/>
                </a:solidFill>
                <a:latin typeface="DejaVu Serif Bold"/>
              </a:rPr>
              <a:t> </a:t>
            </a:r>
            <a:r>
              <a:rPr lang="en-US" sz="5199" dirty="0" err="1">
                <a:solidFill>
                  <a:srgbClr val="65171A"/>
                </a:solidFill>
                <a:latin typeface="DejaVu Serif Bold"/>
              </a:rPr>
              <a:t>nhẹ</a:t>
            </a:r>
            <a:r>
              <a:rPr lang="en-US" sz="5199" dirty="0">
                <a:solidFill>
                  <a:srgbClr val="65171A"/>
                </a:solidFill>
                <a:latin typeface="DejaVu Serif Bold"/>
              </a:rPr>
              <a:t> </a:t>
            </a:r>
            <a:r>
              <a:rPr lang="en-US" sz="5199" dirty="0" err="1">
                <a:solidFill>
                  <a:srgbClr val="65171A"/>
                </a:solidFill>
                <a:latin typeface="DejaVu Serif Bold"/>
              </a:rPr>
              <a:t>lòng</a:t>
            </a:r>
            <a:r>
              <a:rPr lang="en-US" sz="5199" dirty="0">
                <a:solidFill>
                  <a:srgbClr val="65171A"/>
                </a:solidFill>
                <a:latin typeface="DejaVu Serif Bold"/>
              </a:rPr>
              <a:t> </a:t>
            </a:r>
            <a:r>
              <a:rPr lang="en-US" sz="5199" dirty="0" err="1">
                <a:solidFill>
                  <a:srgbClr val="65171A"/>
                </a:solidFill>
                <a:latin typeface="DejaVu Serif Bold"/>
              </a:rPr>
              <a:t>hơn</a:t>
            </a:r>
            <a:r>
              <a:rPr lang="en-US" sz="5199" dirty="0">
                <a:solidFill>
                  <a:srgbClr val="65171A"/>
                </a:solidFill>
                <a:latin typeface="DejaVu Serif Bold"/>
              </a:rPr>
              <a:t> </a:t>
            </a:r>
            <a:r>
              <a:rPr lang="en-US" sz="5199" dirty="0" err="1">
                <a:solidFill>
                  <a:srgbClr val="65171A"/>
                </a:solidFill>
                <a:latin typeface="DejaVu Serif Bold"/>
              </a:rPr>
              <a:t>và</a:t>
            </a:r>
            <a:r>
              <a:rPr lang="en-US" sz="5199" dirty="0">
                <a:solidFill>
                  <a:srgbClr val="65171A"/>
                </a:solidFill>
                <a:latin typeface="DejaVu Serif Bold"/>
              </a:rPr>
              <a:t> </a:t>
            </a:r>
            <a:r>
              <a:rPr lang="en-US" sz="5199" dirty="0" err="1">
                <a:solidFill>
                  <a:srgbClr val="65171A"/>
                </a:solidFill>
                <a:latin typeface="DejaVu Serif Bold"/>
              </a:rPr>
              <a:t>được</a:t>
            </a:r>
            <a:r>
              <a:rPr lang="en-US" sz="5199" dirty="0">
                <a:solidFill>
                  <a:srgbClr val="65171A"/>
                </a:solidFill>
                <a:latin typeface="DejaVu Serif Bold"/>
              </a:rPr>
              <a:t> </a:t>
            </a:r>
            <a:r>
              <a:rPr lang="en-US" sz="5199" dirty="0" err="1">
                <a:solidFill>
                  <a:srgbClr val="65171A"/>
                </a:solidFill>
                <a:latin typeface="DejaVu Serif Bold"/>
              </a:rPr>
              <a:t>quan</a:t>
            </a:r>
            <a:r>
              <a:rPr lang="en-US" sz="5199" dirty="0">
                <a:solidFill>
                  <a:srgbClr val="65171A"/>
                </a:solidFill>
                <a:latin typeface="DejaVu Serif Bold"/>
              </a:rPr>
              <a:t> </a:t>
            </a:r>
            <a:r>
              <a:rPr lang="en-US" sz="5199" dirty="0" err="1">
                <a:solidFill>
                  <a:srgbClr val="65171A"/>
                </a:solidFill>
                <a:latin typeface="DejaVu Serif Bold"/>
              </a:rPr>
              <a:t>tâm</a:t>
            </a:r>
            <a:r>
              <a:rPr lang="en-US" sz="5199" dirty="0">
                <a:solidFill>
                  <a:srgbClr val="65171A"/>
                </a:solidFill>
                <a:latin typeface="DejaVu Serif Bold"/>
              </a:rPr>
              <a:t> </a:t>
            </a:r>
            <a:r>
              <a:rPr lang="en-US" sz="5199" dirty="0" err="1">
                <a:solidFill>
                  <a:srgbClr val="65171A"/>
                </a:solidFill>
                <a:latin typeface="DejaVu Serif Bold"/>
              </a:rPr>
              <a:t>hơn</a:t>
            </a:r>
            <a:endParaRPr lang="en-US" sz="5199" dirty="0">
              <a:solidFill>
                <a:srgbClr val="65171A"/>
              </a:solidFill>
              <a:latin typeface="DejaVu Serif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EDE6"/>
        </a:solidFill>
        <a:effectLst/>
      </p:bgPr>
    </p:bg>
    <p:spTree>
      <p:nvGrpSpPr>
        <p:cNvPr id="1" name=""/>
        <p:cNvGrpSpPr/>
        <p:nvPr/>
      </p:nvGrpSpPr>
      <p:grpSpPr>
        <a:xfrm>
          <a:off x="0" y="0"/>
          <a:ext cx="0" cy="0"/>
          <a:chOff x="0" y="0"/>
          <a:chExt cx="0" cy="0"/>
        </a:xfrm>
      </p:grpSpPr>
      <p:sp>
        <p:nvSpPr>
          <p:cNvPr id="2" name="Freeform 2"/>
          <p:cNvSpPr/>
          <p:nvPr/>
        </p:nvSpPr>
        <p:spPr>
          <a:xfrm>
            <a:off x="1028700" y="2869493"/>
            <a:ext cx="16636348" cy="6388807"/>
          </a:xfrm>
          <a:custGeom>
            <a:avLst/>
            <a:gdLst/>
            <a:ahLst/>
            <a:cxnLst/>
            <a:rect l="l" t="t" r="r" b="b"/>
            <a:pathLst>
              <a:path w="16636348" h="6388807">
                <a:moveTo>
                  <a:pt x="0" y="0"/>
                </a:moveTo>
                <a:lnTo>
                  <a:pt x="16636348" y="0"/>
                </a:lnTo>
                <a:lnTo>
                  <a:pt x="16636348" y="6388807"/>
                </a:lnTo>
                <a:lnTo>
                  <a:pt x="0" y="6388807"/>
                </a:lnTo>
                <a:lnTo>
                  <a:pt x="0" y="0"/>
                </a:lnTo>
                <a:close/>
              </a:path>
            </a:pathLst>
          </a:custGeom>
          <a:blipFill>
            <a:blip r:embed="rId2"/>
            <a:stretch>
              <a:fillRect l="-5311" r="-5311"/>
            </a:stretch>
          </a:blipFill>
        </p:spPr>
      </p:sp>
      <p:sp>
        <p:nvSpPr>
          <p:cNvPr id="3" name="TextBox 3"/>
          <p:cNvSpPr txBox="1"/>
          <p:nvPr/>
        </p:nvSpPr>
        <p:spPr>
          <a:xfrm>
            <a:off x="2815629" y="524827"/>
            <a:ext cx="12656741" cy="902970"/>
          </a:xfrm>
          <a:prstGeom prst="rect">
            <a:avLst/>
          </a:prstGeom>
        </p:spPr>
        <p:txBody>
          <a:bodyPr lIns="0" tIns="0" rIns="0" bIns="0" rtlCol="0" anchor="t">
            <a:spAutoFit/>
          </a:bodyPr>
          <a:lstStyle/>
          <a:p>
            <a:pPr algn="ctr">
              <a:lnSpc>
                <a:spcPts val="7279"/>
              </a:lnSpc>
            </a:pPr>
            <a:r>
              <a:rPr lang="en-US" sz="5199" dirty="0" err="1">
                <a:solidFill>
                  <a:srgbClr val="000000"/>
                </a:solidFill>
                <a:latin typeface="DejaVu Serif Bold"/>
              </a:rPr>
              <a:t>Hoạt</a:t>
            </a:r>
            <a:r>
              <a:rPr lang="en-US" sz="5199" dirty="0">
                <a:solidFill>
                  <a:srgbClr val="000000"/>
                </a:solidFill>
                <a:latin typeface="DejaVu Serif Bold"/>
              </a:rPr>
              <a:t> </a:t>
            </a:r>
            <a:r>
              <a:rPr lang="en-US" sz="5199" dirty="0" err="1">
                <a:solidFill>
                  <a:srgbClr val="000000"/>
                </a:solidFill>
                <a:latin typeface="DejaVu Serif Bold"/>
              </a:rPr>
              <a:t>động</a:t>
            </a:r>
            <a:r>
              <a:rPr lang="en-US" sz="5199" dirty="0">
                <a:solidFill>
                  <a:srgbClr val="000000"/>
                </a:solidFill>
                <a:latin typeface="DejaVu Serif Bold"/>
              </a:rPr>
              <a:t> 3: </a:t>
            </a:r>
            <a:r>
              <a:rPr lang="en-US" sz="5199" dirty="0" err="1">
                <a:solidFill>
                  <a:srgbClr val="000000"/>
                </a:solidFill>
                <a:latin typeface="DejaVu Serif Bold"/>
              </a:rPr>
              <a:t>Thảo</a:t>
            </a:r>
            <a:r>
              <a:rPr lang="en-US" sz="5199" dirty="0">
                <a:solidFill>
                  <a:srgbClr val="000000"/>
                </a:solidFill>
                <a:latin typeface="DejaVu Serif Bold"/>
              </a:rPr>
              <a:t> </a:t>
            </a:r>
            <a:r>
              <a:rPr lang="en-US" sz="5199" dirty="0" err="1">
                <a:solidFill>
                  <a:srgbClr val="000000"/>
                </a:solidFill>
                <a:latin typeface="DejaVu Serif Bold"/>
              </a:rPr>
              <a:t>luận</a:t>
            </a:r>
            <a:r>
              <a:rPr lang="en-US" sz="5199" dirty="0">
                <a:solidFill>
                  <a:srgbClr val="000000"/>
                </a:solidFill>
                <a:latin typeface="DejaVu Serif Bold"/>
              </a:rPr>
              <a:t> </a:t>
            </a:r>
            <a:r>
              <a:rPr lang="en-US" sz="5199" dirty="0" err="1">
                <a:solidFill>
                  <a:srgbClr val="000000"/>
                </a:solidFill>
                <a:latin typeface="DejaVu Serif Bold"/>
              </a:rPr>
              <a:t>các</a:t>
            </a:r>
            <a:r>
              <a:rPr lang="en-US" sz="5199" dirty="0">
                <a:solidFill>
                  <a:srgbClr val="000000"/>
                </a:solidFill>
                <a:latin typeface="DejaVu Serif Bold"/>
              </a:rPr>
              <a:t> ý </a:t>
            </a:r>
            <a:r>
              <a:rPr lang="en-US" sz="5199" dirty="0" err="1">
                <a:solidFill>
                  <a:srgbClr val="000000"/>
                </a:solidFill>
                <a:latin typeface="DejaVu Serif Bold"/>
              </a:rPr>
              <a:t>kiến</a:t>
            </a:r>
            <a:endParaRPr lang="en-US" sz="5199" dirty="0">
              <a:solidFill>
                <a:srgbClr val="000000"/>
              </a:solidFill>
              <a:latin typeface="DejaVu Serif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EDE6"/>
        </a:solidFill>
        <a:effectLst/>
      </p:bgPr>
    </p:bg>
    <p:spTree>
      <p:nvGrpSpPr>
        <p:cNvPr id="1" name=""/>
        <p:cNvGrpSpPr/>
        <p:nvPr/>
      </p:nvGrpSpPr>
      <p:grpSpPr>
        <a:xfrm>
          <a:off x="0" y="0"/>
          <a:ext cx="0" cy="0"/>
          <a:chOff x="0" y="0"/>
          <a:chExt cx="0" cy="0"/>
        </a:xfrm>
      </p:grpSpPr>
      <p:sp>
        <p:nvSpPr>
          <p:cNvPr id="2" name="Freeform 2"/>
          <p:cNvSpPr/>
          <p:nvPr/>
        </p:nvSpPr>
        <p:spPr>
          <a:xfrm>
            <a:off x="8580321" y="3819123"/>
            <a:ext cx="9526461" cy="6168339"/>
          </a:xfrm>
          <a:custGeom>
            <a:avLst/>
            <a:gdLst/>
            <a:ahLst/>
            <a:cxnLst/>
            <a:rect l="l" t="t" r="r" b="b"/>
            <a:pathLst>
              <a:path w="9526461" h="6168339">
                <a:moveTo>
                  <a:pt x="0" y="0"/>
                </a:moveTo>
                <a:lnTo>
                  <a:pt x="9526461" y="0"/>
                </a:lnTo>
                <a:lnTo>
                  <a:pt x="9526461" y="6168339"/>
                </a:lnTo>
                <a:lnTo>
                  <a:pt x="0" y="6168339"/>
                </a:lnTo>
                <a:lnTo>
                  <a:pt x="0" y="0"/>
                </a:lnTo>
                <a:close/>
              </a:path>
            </a:pathLst>
          </a:custGeom>
          <a:blipFill>
            <a:blip r:embed="rId2"/>
            <a:stretch>
              <a:fillRect/>
            </a:stretch>
          </a:blipFill>
        </p:spPr>
      </p:sp>
      <p:sp>
        <p:nvSpPr>
          <p:cNvPr id="3" name="TextBox 3"/>
          <p:cNvSpPr txBox="1"/>
          <p:nvPr/>
        </p:nvSpPr>
        <p:spPr>
          <a:xfrm>
            <a:off x="4494989" y="373386"/>
            <a:ext cx="8170664" cy="1177278"/>
          </a:xfrm>
          <a:prstGeom prst="rect">
            <a:avLst/>
          </a:prstGeom>
        </p:spPr>
        <p:txBody>
          <a:bodyPr lIns="0" tIns="0" rIns="0" bIns="0" rtlCol="0" anchor="t">
            <a:spAutoFit/>
          </a:bodyPr>
          <a:lstStyle/>
          <a:p>
            <a:pPr algn="ctr">
              <a:lnSpc>
                <a:spcPts val="9660"/>
              </a:lnSpc>
            </a:pPr>
            <a:r>
              <a:rPr lang="en-US" sz="6900">
                <a:solidFill>
                  <a:srgbClr val="000000"/>
                </a:solidFill>
                <a:latin typeface="Paytone One"/>
              </a:rPr>
              <a:t>THẢO LUẬN NHÓM</a:t>
            </a:r>
          </a:p>
        </p:txBody>
      </p:sp>
      <p:sp>
        <p:nvSpPr>
          <p:cNvPr id="4" name="TextBox 4"/>
          <p:cNvSpPr txBox="1"/>
          <p:nvPr/>
        </p:nvSpPr>
        <p:spPr>
          <a:xfrm>
            <a:off x="387529" y="2279223"/>
            <a:ext cx="10658887" cy="5547995"/>
          </a:xfrm>
          <a:prstGeom prst="rect">
            <a:avLst/>
          </a:prstGeom>
        </p:spPr>
        <p:txBody>
          <a:bodyPr lIns="0" tIns="0" rIns="0" bIns="0" rtlCol="0" anchor="t">
            <a:spAutoFit/>
          </a:bodyPr>
          <a:lstStyle/>
          <a:p>
            <a:pPr algn="just">
              <a:lnSpc>
                <a:spcPts val="7279"/>
              </a:lnSpc>
            </a:pPr>
            <a:r>
              <a:rPr lang="en-US" sz="5199">
                <a:solidFill>
                  <a:srgbClr val="000000"/>
                </a:solidFill>
                <a:latin typeface="DejaVu Serif Bold"/>
              </a:rPr>
              <a:t>a, Em thích nhất ý kiến nào?    Vì sao?</a:t>
            </a:r>
          </a:p>
          <a:p>
            <a:pPr algn="just">
              <a:lnSpc>
                <a:spcPts val="7279"/>
              </a:lnSpc>
            </a:pPr>
            <a:endParaRPr lang="en-US" sz="5199">
              <a:solidFill>
                <a:srgbClr val="000000"/>
              </a:solidFill>
              <a:latin typeface="DejaVu Serif Bold"/>
            </a:endParaRPr>
          </a:p>
          <a:p>
            <a:pPr>
              <a:lnSpc>
                <a:spcPts val="7279"/>
              </a:lnSpc>
            </a:pPr>
            <a:r>
              <a:rPr lang="en-US" sz="5199">
                <a:solidFill>
                  <a:srgbClr val="000000"/>
                </a:solidFill>
                <a:latin typeface="DejaVu Serif Bold"/>
              </a:rPr>
              <a:t>b, Theo em, tại sao phải cảm thông, giúp đỡ người gặp khó khăn?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EDE6"/>
        </a:solidFill>
        <a:effectLst/>
      </p:bgPr>
    </p:bg>
    <p:spTree>
      <p:nvGrpSpPr>
        <p:cNvPr id="1" name=""/>
        <p:cNvGrpSpPr/>
        <p:nvPr/>
      </p:nvGrpSpPr>
      <p:grpSpPr>
        <a:xfrm>
          <a:off x="0" y="0"/>
          <a:ext cx="0" cy="0"/>
          <a:chOff x="0" y="0"/>
          <a:chExt cx="0" cy="0"/>
        </a:xfrm>
      </p:grpSpPr>
      <p:sp>
        <p:nvSpPr>
          <p:cNvPr id="2" name="TextBox 2"/>
          <p:cNvSpPr txBox="1"/>
          <p:nvPr/>
        </p:nvSpPr>
        <p:spPr>
          <a:xfrm>
            <a:off x="6448599" y="178753"/>
            <a:ext cx="4192984" cy="1295389"/>
          </a:xfrm>
          <a:prstGeom prst="rect">
            <a:avLst/>
          </a:prstGeom>
        </p:spPr>
        <p:txBody>
          <a:bodyPr lIns="0" tIns="0" rIns="0" bIns="0" rtlCol="0" anchor="t">
            <a:spAutoFit/>
          </a:bodyPr>
          <a:lstStyle/>
          <a:p>
            <a:pPr algn="ctr">
              <a:lnSpc>
                <a:spcPts val="10500"/>
              </a:lnSpc>
            </a:pPr>
            <a:r>
              <a:rPr lang="en-US" sz="7500">
                <a:solidFill>
                  <a:srgbClr val="000000"/>
                </a:solidFill>
                <a:latin typeface="Baloo Bhai"/>
              </a:rPr>
              <a:t>KẾT LUẬN</a:t>
            </a:r>
          </a:p>
        </p:txBody>
      </p:sp>
      <p:sp>
        <p:nvSpPr>
          <p:cNvPr id="3" name="TextBox 3"/>
          <p:cNvSpPr txBox="1"/>
          <p:nvPr/>
        </p:nvSpPr>
        <p:spPr>
          <a:xfrm>
            <a:off x="845518" y="1848802"/>
            <a:ext cx="17054953" cy="6484620"/>
          </a:xfrm>
          <a:prstGeom prst="rect">
            <a:avLst/>
          </a:prstGeom>
        </p:spPr>
        <p:txBody>
          <a:bodyPr lIns="0" tIns="0" rIns="0" bIns="0" rtlCol="0" anchor="t">
            <a:spAutoFit/>
          </a:bodyPr>
          <a:lstStyle/>
          <a:p>
            <a:pPr algn="ctr">
              <a:lnSpc>
                <a:spcPts val="7279"/>
              </a:lnSpc>
            </a:pPr>
            <a:r>
              <a:rPr lang="en-US" sz="5199" dirty="0" err="1">
                <a:solidFill>
                  <a:srgbClr val="1500A2"/>
                </a:solidFill>
                <a:latin typeface="DejaVu Serif Bold"/>
              </a:rPr>
              <a:t>Phải</a:t>
            </a:r>
            <a:r>
              <a:rPr lang="en-US" sz="5199" dirty="0">
                <a:solidFill>
                  <a:srgbClr val="1500A2"/>
                </a:solidFill>
                <a:latin typeface="DejaVu Serif Bold"/>
              </a:rPr>
              <a:t> </a:t>
            </a:r>
            <a:r>
              <a:rPr lang="en-US" sz="5199" dirty="0" err="1">
                <a:solidFill>
                  <a:srgbClr val="1500A2"/>
                </a:solidFill>
                <a:latin typeface="DejaVu Serif Bold"/>
              </a:rPr>
              <a:t>cảm</a:t>
            </a:r>
            <a:r>
              <a:rPr lang="en-US" sz="5199" dirty="0">
                <a:solidFill>
                  <a:srgbClr val="1500A2"/>
                </a:solidFill>
                <a:latin typeface="DejaVu Serif Bold"/>
              </a:rPr>
              <a:t> </a:t>
            </a:r>
            <a:r>
              <a:rPr lang="en-US" sz="5199" dirty="0" err="1">
                <a:solidFill>
                  <a:srgbClr val="1500A2"/>
                </a:solidFill>
                <a:latin typeface="DejaVu Serif Bold"/>
              </a:rPr>
              <a:t>thông</a:t>
            </a:r>
            <a:r>
              <a:rPr lang="en-US" sz="5199" dirty="0">
                <a:solidFill>
                  <a:srgbClr val="1500A2"/>
                </a:solidFill>
                <a:latin typeface="DejaVu Serif Bold"/>
              </a:rPr>
              <a:t>, </a:t>
            </a:r>
            <a:r>
              <a:rPr lang="en-US" sz="5199" dirty="0" err="1">
                <a:solidFill>
                  <a:srgbClr val="1500A2"/>
                </a:solidFill>
                <a:latin typeface="DejaVu Serif Bold"/>
              </a:rPr>
              <a:t>giúp</a:t>
            </a:r>
            <a:r>
              <a:rPr lang="en-US" sz="5199" dirty="0">
                <a:solidFill>
                  <a:srgbClr val="1500A2"/>
                </a:solidFill>
                <a:latin typeface="DejaVu Serif Bold"/>
              </a:rPr>
              <a:t> </a:t>
            </a:r>
            <a:r>
              <a:rPr lang="en-US" sz="5199" dirty="0" err="1">
                <a:solidFill>
                  <a:srgbClr val="1500A2"/>
                </a:solidFill>
                <a:latin typeface="DejaVu Serif Bold"/>
              </a:rPr>
              <a:t>đỡ</a:t>
            </a:r>
            <a:r>
              <a:rPr lang="en-US" sz="5199" dirty="0">
                <a:solidFill>
                  <a:srgbClr val="1500A2"/>
                </a:solidFill>
                <a:latin typeface="DejaVu Serif Bold"/>
              </a:rPr>
              <a:t> </a:t>
            </a:r>
            <a:r>
              <a:rPr lang="en-US" sz="5199" dirty="0" err="1">
                <a:solidFill>
                  <a:srgbClr val="1500A2"/>
                </a:solidFill>
                <a:latin typeface="DejaVu Serif Bold"/>
              </a:rPr>
              <a:t>người</a:t>
            </a:r>
            <a:r>
              <a:rPr lang="en-US" sz="5199" dirty="0">
                <a:solidFill>
                  <a:srgbClr val="1500A2"/>
                </a:solidFill>
                <a:latin typeface="DejaVu Serif Bold"/>
              </a:rPr>
              <a:t> </a:t>
            </a:r>
            <a:r>
              <a:rPr lang="en-US" sz="5199" dirty="0" err="1">
                <a:solidFill>
                  <a:srgbClr val="1500A2"/>
                </a:solidFill>
                <a:latin typeface="DejaVu Serif Bold"/>
              </a:rPr>
              <a:t>khó</a:t>
            </a:r>
            <a:r>
              <a:rPr lang="en-US" sz="5199" dirty="0">
                <a:solidFill>
                  <a:srgbClr val="1500A2"/>
                </a:solidFill>
                <a:latin typeface="DejaVu Serif Bold"/>
              </a:rPr>
              <a:t> </a:t>
            </a:r>
            <a:r>
              <a:rPr lang="en-US" sz="5199" dirty="0" err="1">
                <a:solidFill>
                  <a:srgbClr val="1500A2"/>
                </a:solidFill>
                <a:latin typeface="DejaVu Serif Bold"/>
              </a:rPr>
              <a:t>khăn</a:t>
            </a:r>
            <a:r>
              <a:rPr lang="en-US" sz="5199" dirty="0">
                <a:solidFill>
                  <a:srgbClr val="1500A2"/>
                </a:solidFill>
                <a:latin typeface="DejaVu Serif Bold"/>
              </a:rPr>
              <a:t> </a:t>
            </a:r>
            <a:r>
              <a:rPr lang="en-US" sz="5199" dirty="0" err="1">
                <a:solidFill>
                  <a:srgbClr val="1500A2"/>
                </a:solidFill>
                <a:latin typeface="DejaVu Serif Bold"/>
              </a:rPr>
              <a:t>vì</a:t>
            </a:r>
            <a:r>
              <a:rPr lang="en-US" sz="5199" dirty="0">
                <a:solidFill>
                  <a:srgbClr val="1500A2"/>
                </a:solidFill>
                <a:latin typeface="DejaVu Serif Bold"/>
              </a:rPr>
              <a:t>:</a:t>
            </a:r>
          </a:p>
          <a:p>
            <a:pPr>
              <a:lnSpc>
                <a:spcPts val="7279"/>
              </a:lnSpc>
            </a:pPr>
            <a:r>
              <a:rPr lang="en-US" sz="5199" dirty="0">
                <a:solidFill>
                  <a:srgbClr val="DE3945"/>
                </a:solidFill>
                <a:latin typeface="DejaVu Serif Bold"/>
              </a:rPr>
              <a:t> </a:t>
            </a:r>
            <a:r>
              <a:rPr lang="en-US" sz="5199" dirty="0">
                <a:latin typeface="DejaVu Serif Bold"/>
              </a:rPr>
              <a:t>-</a:t>
            </a:r>
            <a:r>
              <a:rPr lang="en-US" sz="5199" dirty="0">
                <a:solidFill>
                  <a:srgbClr val="DE3945"/>
                </a:solidFill>
                <a:latin typeface="DejaVu Serif Bold"/>
              </a:rPr>
              <a:t> </a:t>
            </a:r>
            <a:r>
              <a:rPr lang="en-US" sz="5199" dirty="0" err="1">
                <a:solidFill>
                  <a:srgbClr val="000000"/>
                </a:solidFill>
                <a:latin typeface="DejaVu Serif Bold"/>
              </a:rPr>
              <a:t>Với</a:t>
            </a:r>
            <a:r>
              <a:rPr lang="en-US" sz="5199" dirty="0">
                <a:solidFill>
                  <a:srgbClr val="000000"/>
                </a:solidFill>
                <a:latin typeface="DejaVu Serif Bold"/>
              </a:rPr>
              <a:t> </a:t>
            </a:r>
            <a:r>
              <a:rPr lang="en-US" sz="5199" dirty="0" err="1">
                <a:solidFill>
                  <a:srgbClr val="000000"/>
                </a:solidFill>
                <a:latin typeface="DejaVu Serif Bold"/>
              </a:rPr>
              <a:t>người</a:t>
            </a:r>
            <a:r>
              <a:rPr lang="en-US" sz="5199" dirty="0">
                <a:solidFill>
                  <a:srgbClr val="000000"/>
                </a:solidFill>
                <a:latin typeface="DejaVu Serif Bold"/>
              </a:rPr>
              <a:t> </a:t>
            </a:r>
            <a:r>
              <a:rPr lang="en-US" sz="5199" dirty="0" err="1">
                <a:solidFill>
                  <a:srgbClr val="000000"/>
                </a:solidFill>
                <a:latin typeface="DejaVu Serif Bold"/>
              </a:rPr>
              <a:t>gặp</a:t>
            </a:r>
            <a:r>
              <a:rPr lang="en-US" sz="5199" dirty="0">
                <a:solidFill>
                  <a:srgbClr val="000000"/>
                </a:solidFill>
                <a:latin typeface="DejaVu Serif Bold"/>
              </a:rPr>
              <a:t> </a:t>
            </a:r>
            <a:r>
              <a:rPr lang="en-US" sz="5199" dirty="0" err="1">
                <a:solidFill>
                  <a:srgbClr val="000000"/>
                </a:solidFill>
                <a:latin typeface="DejaVu Serif Bold"/>
              </a:rPr>
              <a:t>khó</a:t>
            </a:r>
            <a:r>
              <a:rPr lang="en-US" sz="5199" dirty="0">
                <a:solidFill>
                  <a:srgbClr val="000000"/>
                </a:solidFill>
                <a:latin typeface="DejaVu Serif Bold"/>
              </a:rPr>
              <a:t> </a:t>
            </a:r>
            <a:r>
              <a:rPr lang="en-US" sz="5199" dirty="0" err="1">
                <a:solidFill>
                  <a:srgbClr val="000000"/>
                </a:solidFill>
                <a:latin typeface="DejaVu Serif Bold"/>
              </a:rPr>
              <a:t>khăn</a:t>
            </a:r>
            <a:r>
              <a:rPr lang="en-US" sz="5199" dirty="0">
                <a:solidFill>
                  <a:srgbClr val="DE3945"/>
                </a:solidFill>
                <a:latin typeface="DejaVu Serif Bold"/>
              </a:rPr>
              <a:t>: </a:t>
            </a:r>
            <a:r>
              <a:rPr lang="en-US" sz="5199" dirty="0" err="1">
                <a:solidFill>
                  <a:srgbClr val="DE3945"/>
                </a:solidFill>
                <a:latin typeface="DejaVu Serif Bold"/>
              </a:rPr>
              <a:t>Giúp</a:t>
            </a:r>
            <a:r>
              <a:rPr lang="en-US" sz="5199" dirty="0">
                <a:solidFill>
                  <a:srgbClr val="DE3945"/>
                </a:solidFill>
                <a:latin typeface="DejaVu Serif Bold"/>
              </a:rPr>
              <a:t> </a:t>
            </a:r>
            <a:r>
              <a:rPr lang="en-US" sz="5199" dirty="0" err="1">
                <a:solidFill>
                  <a:srgbClr val="DE3945"/>
                </a:solidFill>
                <a:latin typeface="DejaVu Serif Bold"/>
              </a:rPr>
              <a:t>họ</a:t>
            </a:r>
            <a:r>
              <a:rPr lang="en-US" sz="5199" dirty="0">
                <a:solidFill>
                  <a:srgbClr val="DE3945"/>
                </a:solidFill>
                <a:latin typeface="DejaVu Serif Bold"/>
              </a:rPr>
              <a:t> </a:t>
            </a:r>
            <a:r>
              <a:rPr lang="en-US" sz="5199" dirty="0" err="1">
                <a:solidFill>
                  <a:srgbClr val="DE3945"/>
                </a:solidFill>
                <a:latin typeface="DejaVu Serif Bold"/>
              </a:rPr>
              <a:t>có</a:t>
            </a:r>
            <a:r>
              <a:rPr lang="en-US" sz="5199" dirty="0">
                <a:solidFill>
                  <a:srgbClr val="DE3945"/>
                </a:solidFill>
                <a:latin typeface="DejaVu Serif Bold"/>
              </a:rPr>
              <a:t> </a:t>
            </a:r>
            <a:r>
              <a:rPr lang="en-US" sz="5199" dirty="0" err="1">
                <a:solidFill>
                  <a:srgbClr val="DE3945"/>
                </a:solidFill>
                <a:latin typeface="DejaVu Serif Bold"/>
              </a:rPr>
              <a:t>thêm</a:t>
            </a:r>
            <a:r>
              <a:rPr lang="en-US" sz="5199" dirty="0">
                <a:solidFill>
                  <a:srgbClr val="DE3945"/>
                </a:solidFill>
                <a:latin typeface="DejaVu Serif Bold"/>
              </a:rPr>
              <a:t> </a:t>
            </a:r>
            <a:r>
              <a:rPr lang="en-US" sz="5199" dirty="0" err="1">
                <a:solidFill>
                  <a:srgbClr val="DE3945"/>
                </a:solidFill>
                <a:latin typeface="DejaVu Serif Bold"/>
              </a:rPr>
              <a:t>niềm</a:t>
            </a:r>
            <a:r>
              <a:rPr lang="en-US" sz="5199" dirty="0">
                <a:solidFill>
                  <a:srgbClr val="DE3945"/>
                </a:solidFill>
                <a:latin typeface="DejaVu Serif Bold"/>
              </a:rPr>
              <a:t> tin, </a:t>
            </a:r>
            <a:r>
              <a:rPr lang="en-US" sz="5199" dirty="0" err="1">
                <a:solidFill>
                  <a:srgbClr val="DE3945"/>
                </a:solidFill>
                <a:latin typeface="DejaVu Serif Bold"/>
              </a:rPr>
              <a:t>nghị</a:t>
            </a:r>
            <a:r>
              <a:rPr lang="en-US" sz="5199" dirty="0">
                <a:solidFill>
                  <a:srgbClr val="DE3945"/>
                </a:solidFill>
                <a:latin typeface="DejaVu Serif Bold"/>
              </a:rPr>
              <a:t> </a:t>
            </a:r>
            <a:r>
              <a:rPr lang="en-US" sz="5199" dirty="0" err="1">
                <a:solidFill>
                  <a:srgbClr val="DE3945"/>
                </a:solidFill>
                <a:latin typeface="DejaVu Serif Bold"/>
              </a:rPr>
              <a:t>lực</a:t>
            </a:r>
            <a:r>
              <a:rPr lang="en-US" sz="5199" dirty="0">
                <a:solidFill>
                  <a:srgbClr val="DE3945"/>
                </a:solidFill>
                <a:latin typeface="DejaVu Serif Bold"/>
              </a:rPr>
              <a:t>, </a:t>
            </a:r>
            <a:r>
              <a:rPr lang="en-US" sz="5199" dirty="0" err="1">
                <a:solidFill>
                  <a:srgbClr val="DE3945"/>
                </a:solidFill>
                <a:latin typeface="DejaVu Serif Bold"/>
              </a:rPr>
              <a:t>tinh</a:t>
            </a:r>
            <a:r>
              <a:rPr lang="en-US" sz="5199" dirty="0">
                <a:solidFill>
                  <a:srgbClr val="DE3945"/>
                </a:solidFill>
                <a:latin typeface="DejaVu Serif Bold"/>
              </a:rPr>
              <a:t> </a:t>
            </a:r>
            <a:r>
              <a:rPr lang="en-US" sz="5199" dirty="0" err="1">
                <a:solidFill>
                  <a:srgbClr val="DE3945"/>
                </a:solidFill>
                <a:latin typeface="DejaVu Serif Bold"/>
              </a:rPr>
              <a:t>thần</a:t>
            </a:r>
            <a:r>
              <a:rPr lang="en-US" sz="5199" dirty="0">
                <a:solidFill>
                  <a:srgbClr val="DE3945"/>
                </a:solidFill>
                <a:latin typeface="DejaVu Serif Bold"/>
              </a:rPr>
              <a:t> </a:t>
            </a:r>
            <a:r>
              <a:rPr lang="en-US" sz="5199" dirty="0" err="1">
                <a:solidFill>
                  <a:srgbClr val="DE3945"/>
                </a:solidFill>
                <a:latin typeface="DejaVu Serif Bold"/>
              </a:rPr>
              <a:t>lạc</a:t>
            </a:r>
            <a:r>
              <a:rPr lang="en-US" sz="5199" dirty="0">
                <a:solidFill>
                  <a:srgbClr val="DE3945"/>
                </a:solidFill>
                <a:latin typeface="DejaVu Serif Bold"/>
              </a:rPr>
              <a:t> </a:t>
            </a:r>
            <a:r>
              <a:rPr lang="en-US" sz="5199" dirty="0" err="1">
                <a:solidFill>
                  <a:srgbClr val="DE3945"/>
                </a:solidFill>
                <a:latin typeface="DejaVu Serif Bold"/>
              </a:rPr>
              <a:t>quan</a:t>
            </a:r>
            <a:r>
              <a:rPr lang="en-US" sz="5199" dirty="0">
                <a:solidFill>
                  <a:srgbClr val="DE3945"/>
                </a:solidFill>
                <a:latin typeface="DejaVu Serif Bold"/>
              </a:rPr>
              <a:t> </a:t>
            </a:r>
            <a:r>
              <a:rPr lang="en-US" sz="5199" dirty="0" err="1">
                <a:solidFill>
                  <a:srgbClr val="DE3945"/>
                </a:solidFill>
                <a:latin typeface="DejaVu Serif Bold"/>
              </a:rPr>
              <a:t>để</a:t>
            </a:r>
            <a:r>
              <a:rPr lang="en-US" sz="5199" dirty="0">
                <a:solidFill>
                  <a:srgbClr val="DE3945"/>
                </a:solidFill>
                <a:latin typeface="DejaVu Serif Bold"/>
              </a:rPr>
              <a:t> </a:t>
            </a:r>
            <a:r>
              <a:rPr lang="en-US" sz="5199" dirty="0" err="1">
                <a:solidFill>
                  <a:srgbClr val="DE3945"/>
                </a:solidFill>
                <a:latin typeface="DejaVu Serif Bold"/>
              </a:rPr>
              <a:t>vượt</a:t>
            </a:r>
            <a:r>
              <a:rPr lang="en-US" sz="5199" dirty="0">
                <a:solidFill>
                  <a:srgbClr val="DE3945"/>
                </a:solidFill>
                <a:latin typeface="DejaVu Serif Bold"/>
              </a:rPr>
              <a:t> qua </a:t>
            </a:r>
            <a:r>
              <a:rPr lang="en-US" sz="5199" dirty="0" err="1">
                <a:solidFill>
                  <a:srgbClr val="DE3945"/>
                </a:solidFill>
                <a:latin typeface="DejaVu Serif Bold"/>
              </a:rPr>
              <a:t>khó</a:t>
            </a:r>
            <a:r>
              <a:rPr lang="en-US" sz="5199" dirty="0">
                <a:solidFill>
                  <a:srgbClr val="DE3945"/>
                </a:solidFill>
                <a:latin typeface="DejaVu Serif Bold"/>
              </a:rPr>
              <a:t> </a:t>
            </a:r>
            <a:r>
              <a:rPr lang="en-US" sz="5199" dirty="0" err="1">
                <a:solidFill>
                  <a:srgbClr val="DE3945"/>
                </a:solidFill>
                <a:latin typeface="DejaVu Serif Bold"/>
              </a:rPr>
              <a:t>khăn</a:t>
            </a:r>
            <a:r>
              <a:rPr lang="en-US" sz="5199" dirty="0">
                <a:solidFill>
                  <a:srgbClr val="DE3945"/>
                </a:solidFill>
                <a:latin typeface="DejaVu Serif Bold"/>
              </a:rPr>
              <a:t>, </a:t>
            </a:r>
            <a:r>
              <a:rPr lang="en-US" sz="5199" dirty="0" err="1">
                <a:solidFill>
                  <a:srgbClr val="DE3945"/>
                </a:solidFill>
                <a:latin typeface="DejaVu Serif Bold"/>
              </a:rPr>
              <a:t>giúp</a:t>
            </a:r>
            <a:r>
              <a:rPr lang="en-US" sz="5199" dirty="0">
                <a:solidFill>
                  <a:srgbClr val="DE3945"/>
                </a:solidFill>
                <a:latin typeface="DejaVu Serif Bold"/>
              </a:rPr>
              <a:t> </a:t>
            </a:r>
            <a:r>
              <a:rPr lang="en-US" sz="5199" dirty="0" err="1">
                <a:solidFill>
                  <a:srgbClr val="DE3945"/>
                </a:solidFill>
                <a:latin typeface="DejaVu Serif Bold"/>
              </a:rPr>
              <a:t>họ</a:t>
            </a:r>
            <a:r>
              <a:rPr lang="en-US" sz="5199" dirty="0">
                <a:solidFill>
                  <a:srgbClr val="DE3945"/>
                </a:solidFill>
                <a:latin typeface="DejaVu Serif Bold"/>
              </a:rPr>
              <a:t> </a:t>
            </a:r>
            <a:r>
              <a:rPr lang="en-US" sz="5199" dirty="0" err="1">
                <a:solidFill>
                  <a:srgbClr val="DE3945"/>
                </a:solidFill>
                <a:latin typeface="DejaVu Serif Bold"/>
              </a:rPr>
              <a:t>cảm</a:t>
            </a:r>
            <a:r>
              <a:rPr lang="en-US" sz="5199" dirty="0">
                <a:solidFill>
                  <a:srgbClr val="DE3945"/>
                </a:solidFill>
                <a:latin typeface="DejaVu Serif Bold"/>
              </a:rPr>
              <a:t> </a:t>
            </a:r>
            <a:r>
              <a:rPr lang="en-US" sz="5199" dirty="0" err="1">
                <a:solidFill>
                  <a:srgbClr val="DE3945"/>
                </a:solidFill>
                <a:latin typeface="DejaVu Serif Bold"/>
              </a:rPr>
              <a:t>thấy</a:t>
            </a:r>
            <a:r>
              <a:rPr lang="en-US" sz="5199" dirty="0">
                <a:solidFill>
                  <a:srgbClr val="DE3945"/>
                </a:solidFill>
                <a:latin typeface="DejaVu Serif Bold"/>
              </a:rPr>
              <a:t> </a:t>
            </a:r>
            <a:r>
              <a:rPr lang="en-US" sz="5199" dirty="0" err="1">
                <a:solidFill>
                  <a:srgbClr val="DE3945"/>
                </a:solidFill>
                <a:latin typeface="DejaVu Serif Bold"/>
              </a:rPr>
              <a:t>được</a:t>
            </a:r>
            <a:r>
              <a:rPr lang="en-US" sz="5199" dirty="0">
                <a:solidFill>
                  <a:srgbClr val="DE3945"/>
                </a:solidFill>
                <a:latin typeface="DejaVu Serif Bold"/>
              </a:rPr>
              <a:t> </a:t>
            </a:r>
            <a:r>
              <a:rPr lang="en-US" sz="5199" dirty="0" err="1">
                <a:solidFill>
                  <a:srgbClr val="DE3945"/>
                </a:solidFill>
                <a:latin typeface="DejaVu Serif Bold"/>
              </a:rPr>
              <a:t>yêu</a:t>
            </a:r>
            <a:r>
              <a:rPr lang="en-US" sz="5199" dirty="0">
                <a:solidFill>
                  <a:srgbClr val="DE3945"/>
                </a:solidFill>
                <a:latin typeface="DejaVu Serif Bold"/>
              </a:rPr>
              <a:t> </a:t>
            </a:r>
            <a:r>
              <a:rPr lang="en-US" sz="5199" dirty="0" err="1">
                <a:solidFill>
                  <a:srgbClr val="DE3945"/>
                </a:solidFill>
                <a:latin typeface="DejaVu Serif Bold"/>
              </a:rPr>
              <a:t>thương</a:t>
            </a:r>
            <a:r>
              <a:rPr lang="en-US" sz="5199" dirty="0">
                <a:solidFill>
                  <a:srgbClr val="DE3945"/>
                </a:solidFill>
                <a:latin typeface="DejaVu Serif Bold"/>
              </a:rPr>
              <a:t> </a:t>
            </a:r>
            <a:r>
              <a:rPr lang="en-US" sz="5199" dirty="0" err="1">
                <a:solidFill>
                  <a:srgbClr val="DE3945"/>
                </a:solidFill>
                <a:latin typeface="DejaVu Serif Bold"/>
              </a:rPr>
              <a:t>và</a:t>
            </a:r>
            <a:r>
              <a:rPr lang="en-US" sz="5199" dirty="0">
                <a:solidFill>
                  <a:srgbClr val="DE3945"/>
                </a:solidFill>
                <a:latin typeface="DejaVu Serif Bold"/>
              </a:rPr>
              <a:t> </a:t>
            </a:r>
            <a:r>
              <a:rPr lang="en-US" sz="5199" dirty="0" err="1">
                <a:solidFill>
                  <a:srgbClr val="DE3945"/>
                </a:solidFill>
                <a:latin typeface="DejaVu Serif Bold"/>
              </a:rPr>
              <a:t>nhẹ</a:t>
            </a:r>
            <a:r>
              <a:rPr lang="en-US" sz="5199" dirty="0">
                <a:solidFill>
                  <a:srgbClr val="DE3945"/>
                </a:solidFill>
                <a:latin typeface="DejaVu Serif Bold"/>
              </a:rPr>
              <a:t> </a:t>
            </a:r>
            <a:r>
              <a:rPr lang="en-US" sz="5199" dirty="0" err="1">
                <a:solidFill>
                  <a:srgbClr val="DE3945"/>
                </a:solidFill>
                <a:latin typeface="DejaVu Serif Bold"/>
              </a:rPr>
              <a:t>lòng</a:t>
            </a:r>
            <a:r>
              <a:rPr lang="en-US" sz="5199" dirty="0">
                <a:solidFill>
                  <a:srgbClr val="DE3945"/>
                </a:solidFill>
                <a:latin typeface="DejaVu Serif Bold"/>
              </a:rPr>
              <a:t> </a:t>
            </a:r>
            <a:r>
              <a:rPr lang="en-US" sz="5199" dirty="0" err="1">
                <a:solidFill>
                  <a:srgbClr val="DE3945"/>
                </a:solidFill>
                <a:latin typeface="DejaVu Serif Bold"/>
              </a:rPr>
              <a:t>hơn</a:t>
            </a:r>
            <a:r>
              <a:rPr lang="en-US" sz="5199" dirty="0">
                <a:solidFill>
                  <a:srgbClr val="DE3945"/>
                </a:solidFill>
                <a:latin typeface="DejaVu Serif Bold"/>
              </a:rPr>
              <a:t>.</a:t>
            </a:r>
          </a:p>
          <a:p>
            <a:pPr>
              <a:lnSpc>
                <a:spcPts val="7279"/>
              </a:lnSpc>
            </a:pPr>
            <a:r>
              <a:rPr lang="en-US" sz="5199" dirty="0">
                <a:solidFill>
                  <a:srgbClr val="DE3945"/>
                </a:solidFill>
                <a:latin typeface="DejaVu Serif Bold"/>
              </a:rPr>
              <a:t> </a:t>
            </a:r>
            <a:r>
              <a:rPr lang="en-US" sz="5199" dirty="0">
                <a:latin typeface="DejaVu Serif Bold"/>
              </a:rPr>
              <a:t>-</a:t>
            </a:r>
            <a:r>
              <a:rPr lang="en-US" sz="5199" dirty="0">
                <a:solidFill>
                  <a:srgbClr val="DE3945"/>
                </a:solidFill>
                <a:latin typeface="DejaVu Serif Bold"/>
              </a:rPr>
              <a:t> </a:t>
            </a:r>
            <a:r>
              <a:rPr lang="en-US" sz="5199" dirty="0" err="1">
                <a:solidFill>
                  <a:srgbClr val="000000"/>
                </a:solidFill>
                <a:latin typeface="DejaVu Serif Bold"/>
              </a:rPr>
              <a:t>Với</a:t>
            </a:r>
            <a:r>
              <a:rPr lang="en-US" sz="5199" dirty="0">
                <a:solidFill>
                  <a:srgbClr val="000000"/>
                </a:solidFill>
                <a:latin typeface="DejaVu Serif Bold"/>
              </a:rPr>
              <a:t> </a:t>
            </a:r>
            <a:r>
              <a:rPr lang="en-US" sz="5199" dirty="0" err="1">
                <a:solidFill>
                  <a:srgbClr val="000000"/>
                </a:solidFill>
                <a:latin typeface="DejaVu Serif Bold"/>
              </a:rPr>
              <a:t>bản</a:t>
            </a:r>
            <a:r>
              <a:rPr lang="en-US" sz="5199" dirty="0">
                <a:solidFill>
                  <a:srgbClr val="000000"/>
                </a:solidFill>
                <a:latin typeface="DejaVu Serif Bold"/>
              </a:rPr>
              <a:t> </a:t>
            </a:r>
            <a:r>
              <a:rPr lang="en-US" sz="5199" dirty="0" err="1">
                <a:solidFill>
                  <a:srgbClr val="000000"/>
                </a:solidFill>
                <a:latin typeface="DejaVu Serif Bold"/>
              </a:rPr>
              <a:t>thân</a:t>
            </a:r>
            <a:r>
              <a:rPr lang="en-US" sz="5199" dirty="0">
                <a:solidFill>
                  <a:srgbClr val="DE3945"/>
                </a:solidFill>
                <a:latin typeface="DejaVu Serif Bold"/>
              </a:rPr>
              <a:t>: </a:t>
            </a:r>
            <a:r>
              <a:rPr lang="en-US" sz="5199" dirty="0" err="1">
                <a:solidFill>
                  <a:srgbClr val="DE3945"/>
                </a:solidFill>
                <a:latin typeface="DejaVu Serif Bold"/>
              </a:rPr>
              <a:t>Thể</a:t>
            </a:r>
            <a:r>
              <a:rPr lang="en-US" sz="5199" dirty="0">
                <a:solidFill>
                  <a:srgbClr val="DE3945"/>
                </a:solidFill>
                <a:latin typeface="DejaVu Serif Bold"/>
              </a:rPr>
              <a:t> </a:t>
            </a:r>
            <a:r>
              <a:rPr lang="en-US" sz="5199" dirty="0" err="1">
                <a:solidFill>
                  <a:srgbClr val="DE3945"/>
                </a:solidFill>
                <a:latin typeface="DejaVu Serif Bold"/>
              </a:rPr>
              <a:t>hiện</a:t>
            </a:r>
            <a:r>
              <a:rPr lang="en-US" sz="5199" dirty="0">
                <a:solidFill>
                  <a:srgbClr val="DE3945"/>
                </a:solidFill>
                <a:latin typeface="DejaVu Serif Bold"/>
              </a:rPr>
              <a:t> </a:t>
            </a:r>
            <a:r>
              <a:rPr lang="en-US" sz="5199" dirty="0" err="1">
                <a:solidFill>
                  <a:srgbClr val="DE3945"/>
                </a:solidFill>
                <a:latin typeface="DejaVu Serif Bold"/>
              </a:rPr>
              <a:t>tinh</a:t>
            </a:r>
            <a:r>
              <a:rPr lang="en-US" sz="5199" dirty="0">
                <a:solidFill>
                  <a:srgbClr val="DE3945"/>
                </a:solidFill>
                <a:latin typeface="DejaVu Serif Bold"/>
              </a:rPr>
              <a:t> </a:t>
            </a:r>
            <a:r>
              <a:rPr lang="en-US" sz="5199" dirty="0" err="1">
                <a:solidFill>
                  <a:srgbClr val="DE3945"/>
                </a:solidFill>
                <a:latin typeface="DejaVu Serif Bold"/>
              </a:rPr>
              <a:t>thần</a:t>
            </a:r>
            <a:r>
              <a:rPr lang="en-US" sz="5199" dirty="0">
                <a:solidFill>
                  <a:srgbClr val="DE3945"/>
                </a:solidFill>
                <a:latin typeface="DejaVu Serif Bold"/>
              </a:rPr>
              <a:t> </a:t>
            </a:r>
            <a:r>
              <a:rPr lang="en-US" sz="5199" dirty="0" err="1">
                <a:solidFill>
                  <a:srgbClr val="DE3945"/>
                </a:solidFill>
                <a:latin typeface="DejaVu Serif Bold"/>
              </a:rPr>
              <a:t>nhân</a:t>
            </a:r>
            <a:r>
              <a:rPr lang="en-US" sz="5199" dirty="0">
                <a:solidFill>
                  <a:srgbClr val="DE3945"/>
                </a:solidFill>
                <a:latin typeface="DejaVu Serif Bold"/>
              </a:rPr>
              <a:t> </a:t>
            </a:r>
            <a:r>
              <a:rPr lang="en-US" sz="5199" dirty="0" err="1">
                <a:solidFill>
                  <a:srgbClr val="DE3945"/>
                </a:solidFill>
                <a:latin typeface="DejaVu Serif Bold"/>
              </a:rPr>
              <a:t>ái</a:t>
            </a:r>
            <a:r>
              <a:rPr lang="en-US" sz="5199" dirty="0">
                <a:solidFill>
                  <a:srgbClr val="DE3945"/>
                </a:solidFill>
                <a:latin typeface="DejaVu Serif Bold"/>
              </a:rPr>
              <a:t> </a:t>
            </a:r>
            <a:r>
              <a:rPr lang="en-US" sz="5199" dirty="0" err="1">
                <a:solidFill>
                  <a:srgbClr val="DE3945"/>
                </a:solidFill>
                <a:latin typeface="DejaVu Serif Bold"/>
              </a:rPr>
              <a:t>là</a:t>
            </a:r>
            <a:r>
              <a:rPr lang="en-US" sz="5199" dirty="0">
                <a:solidFill>
                  <a:srgbClr val="DE3945"/>
                </a:solidFill>
                <a:latin typeface="DejaVu Serif Bold"/>
              </a:rPr>
              <a:t> </a:t>
            </a:r>
            <a:r>
              <a:rPr lang="en-US" sz="5199" dirty="0" err="1">
                <a:solidFill>
                  <a:srgbClr val="DE3945"/>
                </a:solidFill>
                <a:latin typeface="DejaVu Serif Bold"/>
              </a:rPr>
              <a:t>biểu</a:t>
            </a:r>
            <a:r>
              <a:rPr lang="en-US" sz="5199" dirty="0">
                <a:solidFill>
                  <a:srgbClr val="DE3945"/>
                </a:solidFill>
                <a:latin typeface="DejaVu Serif Bold"/>
              </a:rPr>
              <a:t> </a:t>
            </a:r>
            <a:r>
              <a:rPr lang="en-US" sz="5199" dirty="0" err="1">
                <a:solidFill>
                  <a:srgbClr val="DE3945"/>
                </a:solidFill>
                <a:latin typeface="DejaVu Serif Bold"/>
              </a:rPr>
              <a:t>hiện</a:t>
            </a:r>
            <a:r>
              <a:rPr lang="en-US" sz="5199" dirty="0">
                <a:solidFill>
                  <a:srgbClr val="DE3945"/>
                </a:solidFill>
                <a:latin typeface="DejaVu Serif Bold"/>
              </a:rPr>
              <a:t> </a:t>
            </a:r>
            <a:r>
              <a:rPr lang="en-US" sz="5199" dirty="0" err="1">
                <a:solidFill>
                  <a:srgbClr val="DE3945"/>
                </a:solidFill>
                <a:latin typeface="DejaVu Serif Bold"/>
              </a:rPr>
              <a:t>của</a:t>
            </a:r>
            <a:r>
              <a:rPr lang="en-US" sz="5199" dirty="0">
                <a:solidFill>
                  <a:srgbClr val="DE3945"/>
                </a:solidFill>
                <a:latin typeface="DejaVu Serif Bold"/>
              </a:rPr>
              <a:t> </a:t>
            </a:r>
            <a:r>
              <a:rPr lang="en-US" sz="5199" dirty="0" err="1">
                <a:solidFill>
                  <a:srgbClr val="DE3945"/>
                </a:solidFill>
                <a:latin typeface="DejaVu Serif Bold"/>
              </a:rPr>
              <a:t>người</a:t>
            </a:r>
            <a:r>
              <a:rPr lang="en-US" sz="5199" dirty="0">
                <a:solidFill>
                  <a:srgbClr val="DE3945"/>
                </a:solidFill>
                <a:latin typeface="DejaVu Serif Bold"/>
              </a:rPr>
              <a:t> </a:t>
            </a:r>
            <a:r>
              <a:rPr lang="en-US" sz="5199" dirty="0" err="1">
                <a:solidFill>
                  <a:srgbClr val="DE3945"/>
                </a:solidFill>
                <a:latin typeface="DejaVu Serif Bold"/>
              </a:rPr>
              <a:t>tử</a:t>
            </a:r>
            <a:r>
              <a:rPr lang="en-US" sz="5199" dirty="0">
                <a:solidFill>
                  <a:srgbClr val="DE3945"/>
                </a:solidFill>
                <a:latin typeface="DejaVu Serif Bold"/>
              </a:rPr>
              <a:t> </a:t>
            </a:r>
            <a:r>
              <a:rPr lang="en-US" sz="5199" dirty="0" err="1">
                <a:solidFill>
                  <a:srgbClr val="DE3945"/>
                </a:solidFill>
                <a:latin typeface="DejaVu Serif Bold"/>
              </a:rPr>
              <a:t>tế</a:t>
            </a:r>
            <a:r>
              <a:rPr lang="en-US" sz="5199" dirty="0">
                <a:solidFill>
                  <a:srgbClr val="DE3945"/>
                </a:solidFill>
                <a:latin typeface="DejaVu Serif Bold"/>
              </a:rPr>
              <a: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20816" r="-3049" b="-20007"/>
            </a:stretch>
          </a:blipFill>
        </p:spPr>
      </p:sp>
      <p:sp>
        <p:nvSpPr>
          <p:cNvPr id="3" name="Freeform 3"/>
          <p:cNvSpPr/>
          <p:nvPr/>
        </p:nvSpPr>
        <p:spPr>
          <a:xfrm>
            <a:off x="-731453" y="1571878"/>
            <a:ext cx="19750906" cy="7143244"/>
          </a:xfrm>
          <a:custGeom>
            <a:avLst/>
            <a:gdLst/>
            <a:ahLst/>
            <a:cxnLst/>
            <a:rect l="l" t="t" r="r" b="b"/>
            <a:pathLst>
              <a:path w="19750906" h="7143244">
                <a:moveTo>
                  <a:pt x="0" y="0"/>
                </a:moveTo>
                <a:lnTo>
                  <a:pt x="19750906" y="0"/>
                </a:lnTo>
                <a:lnTo>
                  <a:pt x="19750906" y="7143244"/>
                </a:lnTo>
                <a:lnTo>
                  <a:pt x="0" y="7143244"/>
                </a:lnTo>
                <a:lnTo>
                  <a:pt x="0" y="0"/>
                </a:lnTo>
                <a:close/>
              </a:path>
            </a:pathLst>
          </a:custGeom>
          <a:blipFill>
            <a:blip r:embed="rId3"/>
            <a:stretch>
              <a:fillRect/>
            </a:stretch>
          </a:blipFill>
        </p:spPr>
      </p:sp>
      <p:sp>
        <p:nvSpPr>
          <p:cNvPr id="4" name="Freeform 4"/>
          <p:cNvSpPr/>
          <p:nvPr/>
        </p:nvSpPr>
        <p:spPr>
          <a:xfrm rot="3940469">
            <a:off x="15594634" y="5757270"/>
            <a:ext cx="1890776" cy="1200643"/>
          </a:xfrm>
          <a:custGeom>
            <a:avLst/>
            <a:gdLst/>
            <a:ahLst/>
            <a:cxnLst/>
            <a:rect l="l" t="t" r="r" b="b"/>
            <a:pathLst>
              <a:path w="1890776" h="1200643">
                <a:moveTo>
                  <a:pt x="0" y="0"/>
                </a:moveTo>
                <a:lnTo>
                  <a:pt x="1890776" y="0"/>
                </a:lnTo>
                <a:lnTo>
                  <a:pt x="1890776" y="1200643"/>
                </a:lnTo>
                <a:lnTo>
                  <a:pt x="0" y="120064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2402305" y="6990300"/>
            <a:ext cx="749536" cy="952066"/>
          </a:xfrm>
          <a:custGeom>
            <a:avLst/>
            <a:gdLst/>
            <a:ahLst/>
            <a:cxnLst/>
            <a:rect l="l" t="t" r="r" b="b"/>
            <a:pathLst>
              <a:path w="749536" h="952066">
                <a:moveTo>
                  <a:pt x="0" y="0"/>
                </a:moveTo>
                <a:lnTo>
                  <a:pt x="749535" y="0"/>
                </a:lnTo>
                <a:lnTo>
                  <a:pt x="749535" y="952066"/>
                </a:lnTo>
                <a:lnTo>
                  <a:pt x="0" y="95206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12907953" y="7815778"/>
            <a:ext cx="473665" cy="601653"/>
          </a:xfrm>
          <a:custGeom>
            <a:avLst/>
            <a:gdLst/>
            <a:ahLst/>
            <a:cxnLst/>
            <a:rect l="l" t="t" r="r" b="b"/>
            <a:pathLst>
              <a:path w="473665" h="601653">
                <a:moveTo>
                  <a:pt x="0" y="0"/>
                </a:moveTo>
                <a:lnTo>
                  <a:pt x="473665" y="0"/>
                </a:lnTo>
                <a:lnTo>
                  <a:pt x="473665" y="601653"/>
                </a:lnTo>
                <a:lnTo>
                  <a:pt x="0" y="60165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rot="2225019">
            <a:off x="1510424" y="1727017"/>
            <a:ext cx="945645" cy="890626"/>
          </a:xfrm>
          <a:custGeom>
            <a:avLst/>
            <a:gdLst/>
            <a:ahLst/>
            <a:cxnLst/>
            <a:rect l="l" t="t" r="r" b="b"/>
            <a:pathLst>
              <a:path w="945645" h="890626">
                <a:moveTo>
                  <a:pt x="0" y="0"/>
                </a:moveTo>
                <a:lnTo>
                  <a:pt x="945646" y="0"/>
                </a:lnTo>
                <a:lnTo>
                  <a:pt x="945646" y="890626"/>
                </a:lnTo>
                <a:lnTo>
                  <a:pt x="0" y="89062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a:off x="966975" y="8200599"/>
            <a:ext cx="4080399" cy="2784873"/>
          </a:xfrm>
          <a:custGeom>
            <a:avLst/>
            <a:gdLst/>
            <a:ahLst/>
            <a:cxnLst/>
            <a:rect l="l" t="t" r="r" b="b"/>
            <a:pathLst>
              <a:path w="4080399" h="2784873">
                <a:moveTo>
                  <a:pt x="0" y="0"/>
                </a:moveTo>
                <a:lnTo>
                  <a:pt x="4080400" y="0"/>
                </a:lnTo>
                <a:lnTo>
                  <a:pt x="4080400" y="2784873"/>
                </a:lnTo>
                <a:lnTo>
                  <a:pt x="0" y="278487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 name="Freeform 9"/>
          <p:cNvSpPr/>
          <p:nvPr/>
        </p:nvSpPr>
        <p:spPr>
          <a:xfrm>
            <a:off x="15261551" y="1531976"/>
            <a:ext cx="3757902" cy="922394"/>
          </a:xfrm>
          <a:custGeom>
            <a:avLst/>
            <a:gdLst/>
            <a:ahLst/>
            <a:cxnLst/>
            <a:rect l="l" t="t" r="r" b="b"/>
            <a:pathLst>
              <a:path w="3757902" h="922394">
                <a:moveTo>
                  <a:pt x="0" y="0"/>
                </a:moveTo>
                <a:lnTo>
                  <a:pt x="3757902" y="0"/>
                </a:lnTo>
                <a:lnTo>
                  <a:pt x="3757902" y="922394"/>
                </a:lnTo>
                <a:lnTo>
                  <a:pt x="0" y="92239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0" name="Freeform 10"/>
          <p:cNvSpPr/>
          <p:nvPr/>
        </p:nvSpPr>
        <p:spPr>
          <a:xfrm>
            <a:off x="1337535" y="3963658"/>
            <a:ext cx="1669640" cy="1897318"/>
          </a:xfrm>
          <a:custGeom>
            <a:avLst/>
            <a:gdLst/>
            <a:ahLst/>
            <a:cxnLst/>
            <a:rect l="l" t="t" r="r" b="b"/>
            <a:pathLst>
              <a:path w="1669640" h="1897318">
                <a:moveTo>
                  <a:pt x="0" y="0"/>
                </a:moveTo>
                <a:lnTo>
                  <a:pt x="1669640" y="0"/>
                </a:lnTo>
                <a:lnTo>
                  <a:pt x="1669640" y="1897318"/>
                </a:lnTo>
                <a:lnTo>
                  <a:pt x="0" y="189731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1" name="Freeform 11"/>
          <p:cNvSpPr/>
          <p:nvPr/>
        </p:nvSpPr>
        <p:spPr>
          <a:xfrm>
            <a:off x="4065121" y="630103"/>
            <a:ext cx="2670523" cy="1542227"/>
          </a:xfrm>
          <a:custGeom>
            <a:avLst/>
            <a:gdLst/>
            <a:ahLst/>
            <a:cxnLst/>
            <a:rect l="l" t="t" r="r" b="b"/>
            <a:pathLst>
              <a:path w="2670523" h="1542227">
                <a:moveTo>
                  <a:pt x="0" y="0"/>
                </a:moveTo>
                <a:lnTo>
                  <a:pt x="2670524" y="0"/>
                </a:lnTo>
                <a:lnTo>
                  <a:pt x="2670524" y="1542227"/>
                </a:lnTo>
                <a:lnTo>
                  <a:pt x="0" y="1542227"/>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2" name="Freeform 12"/>
          <p:cNvSpPr/>
          <p:nvPr/>
        </p:nvSpPr>
        <p:spPr>
          <a:xfrm>
            <a:off x="17080354" y="3730884"/>
            <a:ext cx="3056045" cy="2979644"/>
          </a:xfrm>
          <a:custGeom>
            <a:avLst/>
            <a:gdLst/>
            <a:ahLst/>
            <a:cxnLst/>
            <a:rect l="l" t="t" r="r" b="b"/>
            <a:pathLst>
              <a:path w="3056045" h="2979644">
                <a:moveTo>
                  <a:pt x="0" y="0"/>
                </a:moveTo>
                <a:lnTo>
                  <a:pt x="3056045" y="0"/>
                </a:lnTo>
                <a:lnTo>
                  <a:pt x="3056045" y="2979645"/>
                </a:lnTo>
                <a:lnTo>
                  <a:pt x="0" y="2979645"/>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3" name="TextBox 13"/>
          <p:cNvSpPr txBox="1"/>
          <p:nvPr/>
        </p:nvSpPr>
        <p:spPr>
          <a:xfrm>
            <a:off x="4459200" y="3511809"/>
            <a:ext cx="9692348" cy="1965339"/>
          </a:xfrm>
          <a:prstGeom prst="rect">
            <a:avLst/>
          </a:prstGeom>
        </p:spPr>
        <p:txBody>
          <a:bodyPr lIns="0" tIns="0" rIns="0" bIns="0" rtlCol="0" anchor="t">
            <a:spAutoFit/>
          </a:bodyPr>
          <a:lstStyle/>
          <a:p>
            <a:pPr algn="ctr">
              <a:lnSpc>
                <a:spcPts val="16099"/>
              </a:lnSpc>
            </a:pPr>
            <a:r>
              <a:rPr lang="en-US" sz="11499">
                <a:solidFill>
                  <a:srgbClr val="FE797D"/>
                </a:solidFill>
                <a:latin typeface="Noto Sans Bold"/>
              </a:rPr>
              <a:t>LUYỆN TẬP</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2828940" y="2307991"/>
            <a:ext cx="13151537" cy="7537834"/>
          </a:xfrm>
          <a:custGeom>
            <a:avLst/>
            <a:gdLst/>
            <a:ahLst/>
            <a:cxnLst/>
            <a:rect l="l" t="t" r="r" b="b"/>
            <a:pathLst>
              <a:path w="13151537" h="7537834">
                <a:moveTo>
                  <a:pt x="0" y="0"/>
                </a:moveTo>
                <a:lnTo>
                  <a:pt x="13151537" y="0"/>
                </a:lnTo>
                <a:lnTo>
                  <a:pt x="13151537" y="7537834"/>
                </a:lnTo>
                <a:lnTo>
                  <a:pt x="0" y="7537834"/>
                </a:lnTo>
                <a:lnTo>
                  <a:pt x="0" y="0"/>
                </a:lnTo>
                <a:close/>
              </a:path>
            </a:pathLst>
          </a:custGeom>
          <a:blipFill>
            <a:blip r:embed="rId2"/>
            <a:stretch>
              <a:fillRect/>
            </a:stretch>
          </a:blipFill>
        </p:spPr>
      </p:sp>
      <p:sp>
        <p:nvSpPr>
          <p:cNvPr id="3" name="TextBox 3"/>
          <p:cNvSpPr txBox="1"/>
          <p:nvPr/>
        </p:nvSpPr>
        <p:spPr>
          <a:xfrm>
            <a:off x="0" y="459216"/>
            <a:ext cx="18809417" cy="1450970"/>
          </a:xfrm>
          <a:prstGeom prst="rect">
            <a:avLst/>
          </a:prstGeom>
        </p:spPr>
        <p:txBody>
          <a:bodyPr lIns="0" tIns="0" rIns="0" bIns="0" rtlCol="0" anchor="t">
            <a:spAutoFit/>
          </a:bodyPr>
          <a:lstStyle/>
          <a:p>
            <a:pPr algn="ctr">
              <a:lnSpc>
                <a:spcPts val="11900"/>
              </a:lnSpc>
            </a:pPr>
            <a:r>
              <a:rPr lang="en-US" sz="8500">
                <a:solidFill>
                  <a:srgbClr val="000000"/>
                </a:solidFill>
                <a:latin typeface="Paytone One"/>
              </a:rPr>
              <a:t>TRÒ CHƠI “BỊT MẮT TÌM ĐỒ VẬT”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14580789" y="0"/>
            <a:ext cx="4701724" cy="2222633"/>
          </a:xfrm>
          <a:custGeom>
            <a:avLst/>
            <a:gdLst/>
            <a:ahLst/>
            <a:cxnLst/>
            <a:rect l="l" t="t" r="r" b="b"/>
            <a:pathLst>
              <a:path w="4701724" h="2222633">
                <a:moveTo>
                  <a:pt x="0" y="0"/>
                </a:moveTo>
                <a:lnTo>
                  <a:pt x="4701724" y="0"/>
                </a:lnTo>
                <a:lnTo>
                  <a:pt x="4701724" y="2222633"/>
                </a:lnTo>
                <a:lnTo>
                  <a:pt x="0" y="22226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4423086">
            <a:off x="166746" y="-4626437"/>
            <a:ext cx="5323671" cy="7857779"/>
          </a:xfrm>
          <a:custGeom>
            <a:avLst/>
            <a:gdLst/>
            <a:ahLst/>
            <a:cxnLst/>
            <a:rect l="l" t="t" r="r" b="b"/>
            <a:pathLst>
              <a:path w="5323671" h="7857779">
                <a:moveTo>
                  <a:pt x="0" y="0"/>
                </a:moveTo>
                <a:lnTo>
                  <a:pt x="5323671" y="0"/>
                </a:lnTo>
                <a:lnTo>
                  <a:pt x="5323671" y="7857780"/>
                </a:lnTo>
                <a:lnTo>
                  <a:pt x="0" y="785778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4124406" y="7950069"/>
            <a:ext cx="5614490" cy="4130953"/>
          </a:xfrm>
          <a:custGeom>
            <a:avLst/>
            <a:gdLst/>
            <a:ahLst/>
            <a:cxnLst/>
            <a:rect l="l" t="t" r="r" b="b"/>
            <a:pathLst>
              <a:path w="5614490" h="4130953">
                <a:moveTo>
                  <a:pt x="0" y="0"/>
                </a:moveTo>
                <a:lnTo>
                  <a:pt x="5614490" y="0"/>
                </a:lnTo>
                <a:lnTo>
                  <a:pt x="5614490" y="4130953"/>
                </a:lnTo>
                <a:lnTo>
                  <a:pt x="0" y="413095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rot="-8897882">
            <a:off x="15681947" y="7636750"/>
            <a:ext cx="3154705" cy="2291105"/>
          </a:xfrm>
          <a:custGeom>
            <a:avLst/>
            <a:gdLst/>
            <a:ahLst/>
            <a:cxnLst/>
            <a:rect l="l" t="t" r="r" b="b"/>
            <a:pathLst>
              <a:path w="3154705" h="2291105">
                <a:moveTo>
                  <a:pt x="0" y="0"/>
                </a:moveTo>
                <a:lnTo>
                  <a:pt x="3154706" y="0"/>
                </a:lnTo>
                <a:lnTo>
                  <a:pt x="3154706" y="2291105"/>
                </a:lnTo>
                <a:lnTo>
                  <a:pt x="0" y="229110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Freeform 6"/>
          <p:cNvSpPr/>
          <p:nvPr/>
        </p:nvSpPr>
        <p:spPr>
          <a:xfrm>
            <a:off x="-1689017" y="6978775"/>
            <a:ext cx="5181796" cy="5106425"/>
          </a:xfrm>
          <a:custGeom>
            <a:avLst/>
            <a:gdLst/>
            <a:ahLst/>
            <a:cxnLst/>
            <a:rect l="l" t="t" r="r" b="b"/>
            <a:pathLst>
              <a:path w="5181796" h="5106425">
                <a:moveTo>
                  <a:pt x="0" y="0"/>
                </a:moveTo>
                <a:lnTo>
                  <a:pt x="5181796" y="0"/>
                </a:lnTo>
                <a:lnTo>
                  <a:pt x="5181796" y="5106424"/>
                </a:lnTo>
                <a:lnTo>
                  <a:pt x="0" y="510642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 name="Freeform 7"/>
          <p:cNvSpPr/>
          <p:nvPr/>
        </p:nvSpPr>
        <p:spPr>
          <a:xfrm rot="4423086">
            <a:off x="-24920" y="-4936755"/>
            <a:ext cx="5323671" cy="7857779"/>
          </a:xfrm>
          <a:custGeom>
            <a:avLst/>
            <a:gdLst/>
            <a:ahLst/>
            <a:cxnLst/>
            <a:rect l="l" t="t" r="r" b="b"/>
            <a:pathLst>
              <a:path w="5323671" h="7857779">
                <a:moveTo>
                  <a:pt x="0" y="0"/>
                </a:moveTo>
                <a:lnTo>
                  <a:pt x="5323671" y="0"/>
                </a:lnTo>
                <a:lnTo>
                  <a:pt x="5323671" y="7857779"/>
                </a:lnTo>
                <a:lnTo>
                  <a:pt x="0" y="785777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8" name="Freeform 8"/>
          <p:cNvSpPr/>
          <p:nvPr/>
        </p:nvSpPr>
        <p:spPr>
          <a:xfrm>
            <a:off x="901881" y="3626565"/>
            <a:ext cx="2211798" cy="2206582"/>
          </a:xfrm>
          <a:custGeom>
            <a:avLst/>
            <a:gdLst/>
            <a:ahLst/>
            <a:cxnLst/>
            <a:rect l="l" t="t" r="r" b="b"/>
            <a:pathLst>
              <a:path w="2211798" h="2206582">
                <a:moveTo>
                  <a:pt x="0" y="0"/>
                </a:moveTo>
                <a:lnTo>
                  <a:pt x="2211798" y="0"/>
                </a:lnTo>
                <a:lnTo>
                  <a:pt x="2211798" y="2206582"/>
                </a:lnTo>
                <a:lnTo>
                  <a:pt x="0" y="220658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9" name="TextBox 9"/>
          <p:cNvSpPr txBox="1"/>
          <p:nvPr/>
        </p:nvSpPr>
        <p:spPr>
          <a:xfrm>
            <a:off x="3898425" y="1319663"/>
            <a:ext cx="10225980" cy="902970"/>
          </a:xfrm>
          <a:prstGeom prst="rect">
            <a:avLst/>
          </a:prstGeom>
        </p:spPr>
        <p:txBody>
          <a:bodyPr lIns="0" tIns="0" rIns="0" bIns="0" rtlCol="0" anchor="t">
            <a:spAutoFit/>
          </a:bodyPr>
          <a:lstStyle/>
          <a:p>
            <a:pPr algn="ctr">
              <a:lnSpc>
                <a:spcPts val="7279"/>
              </a:lnSpc>
            </a:pPr>
            <a:r>
              <a:rPr lang="en-US" sz="5199">
                <a:solidFill>
                  <a:srgbClr val="000000"/>
                </a:solidFill>
                <a:latin typeface="DejaVu Serif Bold"/>
              </a:rPr>
              <a:t>HOẠT ĐỘNG 1: NHẬN XÉT </a:t>
            </a:r>
          </a:p>
        </p:txBody>
      </p:sp>
      <p:sp>
        <p:nvSpPr>
          <p:cNvPr id="10" name="TextBox 10"/>
          <p:cNvSpPr txBox="1"/>
          <p:nvPr/>
        </p:nvSpPr>
        <p:spPr>
          <a:xfrm>
            <a:off x="3235824" y="3999902"/>
            <a:ext cx="14294735" cy="1833245"/>
          </a:xfrm>
          <a:prstGeom prst="rect">
            <a:avLst/>
          </a:prstGeom>
        </p:spPr>
        <p:txBody>
          <a:bodyPr lIns="0" tIns="0" rIns="0" bIns="0" rtlCol="0" anchor="t">
            <a:spAutoFit/>
          </a:bodyPr>
          <a:lstStyle/>
          <a:p>
            <a:pPr algn="ctr">
              <a:lnSpc>
                <a:spcPts val="7279"/>
              </a:lnSpc>
            </a:pPr>
            <a:r>
              <a:rPr lang="en-US" sz="5199" dirty="0" err="1">
                <a:solidFill>
                  <a:srgbClr val="000000"/>
                </a:solidFill>
                <a:latin typeface="DejaVu Serif Bold"/>
              </a:rPr>
              <a:t>Nhận</a:t>
            </a:r>
            <a:r>
              <a:rPr lang="en-US" sz="5199" dirty="0">
                <a:solidFill>
                  <a:srgbClr val="000000"/>
                </a:solidFill>
                <a:latin typeface="DejaVu Serif Bold"/>
              </a:rPr>
              <a:t> </a:t>
            </a:r>
            <a:r>
              <a:rPr lang="en-US" sz="5199" dirty="0" err="1">
                <a:solidFill>
                  <a:srgbClr val="000000"/>
                </a:solidFill>
                <a:latin typeface="DejaVu Serif Bold"/>
              </a:rPr>
              <a:t>xét</a:t>
            </a:r>
            <a:r>
              <a:rPr lang="en-US" sz="5199" dirty="0">
                <a:solidFill>
                  <a:srgbClr val="000000"/>
                </a:solidFill>
                <a:latin typeface="DejaVu Serif Bold"/>
              </a:rPr>
              <a:t> </a:t>
            </a:r>
            <a:r>
              <a:rPr lang="en-US" sz="5199" dirty="0" err="1">
                <a:solidFill>
                  <a:srgbClr val="000000"/>
                </a:solidFill>
                <a:latin typeface="DejaVu Serif Bold"/>
              </a:rPr>
              <a:t>hoạt</a:t>
            </a:r>
            <a:r>
              <a:rPr lang="en-US" sz="5199" dirty="0">
                <a:solidFill>
                  <a:srgbClr val="000000"/>
                </a:solidFill>
                <a:latin typeface="DejaVu Serif Bold"/>
              </a:rPr>
              <a:t> </a:t>
            </a:r>
            <a:r>
              <a:rPr lang="en-US" sz="5199" dirty="0" err="1">
                <a:solidFill>
                  <a:srgbClr val="000000"/>
                </a:solidFill>
                <a:latin typeface="DejaVu Serif Bold"/>
              </a:rPr>
              <a:t>động</a:t>
            </a:r>
            <a:r>
              <a:rPr lang="en-US" sz="5199" dirty="0">
                <a:solidFill>
                  <a:srgbClr val="000000"/>
                </a:solidFill>
                <a:latin typeface="DejaVu Serif Bold"/>
              </a:rPr>
              <a:t> </a:t>
            </a:r>
            <a:r>
              <a:rPr lang="en-US" sz="5199" dirty="0" err="1">
                <a:solidFill>
                  <a:srgbClr val="000000"/>
                </a:solidFill>
                <a:latin typeface="DejaVu Serif Bold"/>
              </a:rPr>
              <a:t>của</a:t>
            </a:r>
            <a:r>
              <a:rPr lang="en-US" sz="5199" dirty="0">
                <a:solidFill>
                  <a:srgbClr val="000000"/>
                </a:solidFill>
                <a:latin typeface="DejaVu Serif Bold"/>
              </a:rPr>
              <a:t> </a:t>
            </a:r>
            <a:r>
              <a:rPr lang="en-US" sz="5199" dirty="0" err="1">
                <a:solidFill>
                  <a:srgbClr val="000000"/>
                </a:solidFill>
                <a:latin typeface="DejaVu Serif Bold"/>
              </a:rPr>
              <a:t>các</a:t>
            </a:r>
            <a:r>
              <a:rPr lang="en-US" sz="5199" dirty="0">
                <a:solidFill>
                  <a:srgbClr val="000000"/>
                </a:solidFill>
                <a:latin typeface="DejaVu Serif Bold"/>
              </a:rPr>
              <a:t> </a:t>
            </a:r>
            <a:r>
              <a:rPr lang="en-US" sz="5199" dirty="0" err="1">
                <a:solidFill>
                  <a:srgbClr val="000000"/>
                </a:solidFill>
                <a:latin typeface="DejaVu Serif Bold"/>
              </a:rPr>
              <a:t>bạn</a:t>
            </a:r>
            <a:r>
              <a:rPr lang="en-US" sz="5199" dirty="0">
                <a:solidFill>
                  <a:srgbClr val="000000"/>
                </a:solidFill>
                <a:latin typeface="DejaVu Serif Bold"/>
              </a:rPr>
              <a:t> </a:t>
            </a:r>
            <a:r>
              <a:rPr lang="en-US" sz="5199" dirty="0" err="1">
                <a:solidFill>
                  <a:srgbClr val="000000"/>
                </a:solidFill>
                <a:latin typeface="DejaVu Serif Bold"/>
              </a:rPr>
              <a:t>trong</a:t>
            </a:r>
            <a:r>
              <a:rPr lang="en-US" sz="5199" dirty="0">
                <a:solidFill>
                  <a:srgbClr val="000000"/>
                </a:solidFill>
                <a:latin typeface="DejaVu Serif Bold"/>
              </a:rPr>
              <a:t> </a:t>
            </a:r>
            <a:r>
              <a:rPr lang="en-US" sz="5199" dirty="0" err="1">
                <a:solidFill>
                  <a:srgbClr val="000000"/>
                </a:solidFill>
                <a:latin typeface="DejaVu Serif Bold"/>
              </a:rPr>
              <a:t>các</a:t>
            </a:r>
            <a:r>
              <a:rPr lang="en-US" sz="5199" dirty="0">
                <a:solidFill>
                  <a:srgbClr val="000000"/>
                </a:solidFill>
                <a:latin typeface="DejaVu Serif Bold"/>
              </a:rPr>
              <a:t> </a:t>
            </a:r>
            <a:r>
              <a:rPr lang="en-US" sz="5199" dirty="0" err="1">
                <a:solidFill>
                  <a:srgbClr val="000000"/>
                </a:solidFill>
                <a:latin typeface="DejaVu Serif Bold"/>
              </a:rPr>
              <a:t>tình</a:t>
            </a:r>
            <a:r>
              <a:rPr lang="en-US" sz="5199" dirty="0">
                <a:solidFill>
                  <a:srgbClr val="000000"/>
                </a:solidFill>
                <a:latin typeface="DejaVu Serif Bold"/>
              </a:rPr>
              <a:t> </a:t>
            </a:r>
            <a:r>
              <a:rPr lang="en-US" sz="5199" dirty="0" err="1">
                <a:solidFill>
                  <a:srgbClr val="000000"/>
                </a:solidFill>
                <a:latin typeface="DejaVu Serif Bold"/>
              </a:rPr>
              <a:t>huống</a:t>
            </a:r>
            <a:endParaRPr lang="en-US" sz="5199" dirty="0">
              <a:solidFill>
                <a:srgbClr val="000000"/>
              </a:solidFill>
              <a:latin typeface="DejaVu Serif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0254" y="2149981"/>
            <a:ext cx="16859046" cy="6669825"/>
          </a:xfrm>
          <a:custGeom>
            <a:avLst/>
            <a:gdLst/>
            <a:ahLst/>
            <a:cxnLst/>
            <a:rect l="l" t="t" r="r" b="b"/>
            <a:pathLst>
              <a:path w="16859046" h="6669825">
                <a:moveTo>
                  <a:pt x="0" y="0"/>
                </a:moveTo>
                <a:lnTo>
                  <a:pt x="16859046" y="0"/>
                </a:lnTo>
                <a:lnTo>
                  <a:pt x="16859046" y="6669825"/>
                </a:lnTo>
                <a:lnTo>
                  <a:pt x="0" y="6669825"/>
                </a:lnTo>
                <a:lnTo>
                  <a:pt x="0" y="0"/>
                </a:lnTo>
                <a:close/>
              </a:path>
            </a:pathLst>
          </a:custGeom>
          <a:blipFill>
            <a:blip r:embed="rId2"/>
            <a:stretch>
              <a:fillRect/>
            </a:stretch>
          </a:blipFill>
        </p:spPr>
      </p:sp>
      <p:sp>
        <p:nvSpPr>
          <p:cNvPr id="3" name="TextBox 3"/>
          <p:cNvSpPr txBox="1"/>
          <p:nvPr/>
        </p:nvSpPr>
        <p:spPr>
          <a:xfrm>
            <a:off x="863133" y="335786"/>
            <a:ext cx="16561734" cy="1442084"/>
          </a:xfrm>
          <a:prstGeom prst="rect">
            <a:avLst/>
          </a:prstGeom>
        </p:spPr>
        <p:txBody>
          <a:bodyPr lIns="0" tIns="0" rIns="0" bIns="0" rtlCol="0" anchor="t">
            <a:spAutoFit/>
          </a:bodyPr>
          <a:lstStyle/>
          <a:p>
            <a:pPr>
              <a:lnSpc>
                <a:spcPts val="5740"/>
              </a:lnSpc>
            </a:pPr>
            <a:r>
              <a:rPr lang="en-US" sz="4100">
                <a:solidFill>
                  <a:srgbClr val="000000"/>
                </a:solidFill>
                <a:latin typeface="DejaVu Serif Bold"/>
              </a:rPr>
              <a:t>Em có nhận xét gì về hình vi của các bạn nhỏ trong tình huống? Vì sao?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32499" y="3047739"/>
            <a:ext cx="17307315" cy="5595486"/>
          </a:xfrm>
          <a:custGeom>
            <a:avLst/>
            <a:gdLst/>
            <a:ahLst/>
            <a:cxnLst/>
            <a:rect l="l" t="t" r="r" b="b"/>
            <a:pathLst>
              <a:path w="17307315" h="5595486">
                <a:moveTo>
                  <a:pt x="0" y="0"/>
                </a:moveTo>
                <a:lnTo>
                  <a:pt x="17307315" y="0"/>
                </a:lnTo>
                <a:lnTo>
                  <a:pt x="17307315" y="5595486"/>
                </a:lnTo>
                <a:lnTo>
                  <a:pt x="0" y="5595486"/>
                </a:lnTo>
                <a:lnTo>
                  <a:pt x="0" y="0"/>
                </a:lnTo>
                <a:close/>
              </a:path>
            </a:pathLst>
          </a:custGeom>
          <a:blipFill>
            <a:blip r:embed="rId2"/>
            <a:stretch>
              <a:fillRect/>
            </a:stretch>
          </a:blipFill>
        </p:spPr>
      </p:sp>
      <p:sp>
        <p:nvSpPr>
          <p:cNvPr id="3" name="TextBox 3"/>
          <p:cNvSpPr txBox="1"/>
          <p:nvPr/>
        </p:nvSpPr>
        <p:spPr>
          <a:xfrm>
            <a:off x="352299" y="527204"/>
            <a:ext cx="17935701" cy="1545590"/>
          </a:xfrm>
          <a:prstGeom prst="rect">
            <a:avLst/>
          </a:prstGeom>
        </p:spPr>
        <p:txBody>
          <a:bodyPr lIns="0" tIns="0" rIns="0" bIns="0" rtlCol="0" anchor="t">
            <a:spAutoFit/>
          </a:bodyPr>
          <a:lstStyle/>
          <a:p>
            <a:pPr>
              <a:lnSpc>
                <a:spcPts val="6160"/>
              </a:lnSpc>
            </a:pPr>
            <a:r>
              <a:rPr lang="en-US" sz="4400">
                <a:solidFill>
                  <a:srgbClr val="000000"/>
                </a:solidFill>
                <a:latin typeface="DejaVu Serif Bold"/>
              </a:rPr>
              <a:t>Em có nhận xét gì về hình vi của các bạn nhỏ trong tình huống? Vì sao?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3995" y="3132227"/>
            <a:ext cx="17120010" cy="6126073"/>
          </a:xfrm>
          <a:custGeom>
            <a:avLst/>
            <a:gdLst/>
            <a:ahLst/>
            <a:cxnLst/>
            <a:rect l="l" t="t" r="r" b="b"/>
            <a:pathLst>
              <a:path w="17120010" h="6126073">
                <a:moveTo>
                  <a:pt x="0" y="0"/>
                </a:moveTo>
                <a:lnTo>
                  <a:pt x="17120010" y="0"/>
                </a:lnTo>
                <a:lnTo>
                  <a:pt x="17120010" y="6126073"/>
                </a:lnTo>
                <a:lnTo>
                  <a:pt x="0" y="6126073"/>
                </a:lnTo>
                <a:lnTo>
                  <a:pt x="0" y="0"/>
                </a:lnTo>
                <a:close/>
              </a:path>
            </a:pathLst>
          </a:custGeom>
          <a:blipFill>
            <a:blip r:embed="rId2"/>
            <a:stretch>
              <a:fillRect l="-2411" r="-2411"/>
            </a:stretch>
          </a:blipFill>
        </p:spPr>
      </p:sp>
      <p:sp>
        <p:nvSpPr>
          <p:cNvPr id="3" name="TextBox 3"/>
          <p:cNvSpPr txBox="1"/>
          <p:nvPr/>
        </p:nvSpPr>
        <p:spPr>
          <a:xfrm>
            <a:off x="317069" y="703401"/>
            <a:ext cx="17970931" cy="1510029"/>
          </a:xfrm>
          <a:prstGeom prst="rect">
            <a:avLst/>
          </a:prstGeom>
        </p:spPr>
        <p:txBody>
          <a:bodyPr lIns="0" tIns="0" rIns="0" bIns="0" rtlCol="0" anchor="t">
            <a:spAutoFit/>
          </a:bodyPr>
          <a:lstStyle/>
          <a:p>
            <a:pPr>
              <a:lnSpc>
                <a:spcPts val="6020"/>
              </a:lnSpc>
            </a:pPr>
            <a:r>
              <a:rPr lang="en-US" sz="4300">
                <a:solidFill>
                  <a:srgbClr val="000000"/>
                </a:solidFill>
                <a:latin typeface="DejaVu Serif Bold"/>
              </a:rPr>
              <a:t>Em có nhận xét gì về hình vi của các bạn nhỏ trong tình huống? Vì sao?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14580789" y="0"/>
            <a:ext cx="4701724" cy="2222633"/>
          </a:xfrm>
          <a:custGeom>
            <a:avLst/>
            <a:gdLst/>
            <a:ahLst/>
            <a:cxnLst/>
            <a:rect l="l" t="t" r="r" b="b"/>
            <a:pathLst>
              <a:path w="4701724" h="2222633">
                <a:moveTo>
                  <a:pt x="0" y="0"/>
                </a:moveTo>
                <a:lnTo>
                  <a:pt x="4701724" y="0"/>
                </a:lnTo>
                <a:lnTo>
                  <a:pt x="4701724" y="2222633"/>
                </a:lnTo>
                <a:lnTo>
                  <a:pt x="0" y="22226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7154514" y="6912424"/>
            <a:ext cx="3978971" cy="1273271"/>
          </a:xfrm>
          <a:custGeom>
            <a:avLst/>
            <a:gdLst/>
            <a:ahLst/>
            <a:cxnLst/>
            <a:rect l="l" t="t" r="r" b="b"/>
            <a:pathLst>
              <a:path w="3978971" h="1273271">
                <a:moveTo>
                  <a:pt x="0" y="0"/>
                </a:moveTo>
                <a:lnTo>
                  <a:pt x="3978972" y="0"/>
                </a:lnTo>
                <a:lnTo>
                  <a:pt x="3978972" y="1273271"/>
                </a:lnTo>
                <a:lnTo>
                  <a:pt x="0" y="12732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4423086">
            <a:off x="166746" y="-4626437"/>
            <a:ext cx="5323671" cy="7857779"/>
          </a:xfrm>
          <a:custGeom>
            <a:avLst/>
            <a:gdLst/>
            <a:ahLst/>
            <a:cxnLst/>
            <a:rect l="l" t="t" r="r" b="b"/>
            <a:pathLst>
              <a:path w="5323671" h="7857779">
                <a:moveTo>
                  <a:pt x="0" y="0"/>
                </a:moveTo>
                <a:lnTo>
                  <a:pt x="5323671" y="0"/>
                </a:lnTo>
                <a:lnTo>
                  <a:pt x="5323671" y="7857780"/>
                </a:lnTo>
                <a:lnTo>
                  <a:pt x="0" y="785778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14124406" y="7950069"/>
            <a:ext cx="5614490" cy="4130953"/>
          </a:xfrm>
          <a:custGeom>
            <a:avLst/>
            <a:gdLst/>
            <a:ahLst/>
            <a:cxnLst/>
            <a:rect l="l" t="t" r="r" b="b"/>
            <a:pathLst>
              <a:path w="5614490" h="4130953">
                <a:moveTo>
                  <a:pt x="0" y="0"/>
                </a:moveTo>
                <a:lnTo>
                  <a:pt x="5614490" y="0"/>
                </a:lnTo>
                <a:lnTo>
                  <a:pt x="5614490" y="4130953"/>
                </a:lnTo>
                <a:lnTo>
                  <a:pt x="0" y="413095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Freeform 6"/>
          <p:cNvSpPr/>
          <p:nvPr/>
        </p:nvSpPr>
        <p:spPr>
          <a:xfrm rot="-8897882">
            <a:off x="15681947" y="7636750"/>
            <a:ext cx="3154705" cy="2291105"/>
          </a:xfrm>
          <a:custGeom>
            <a:avLst/>
            <a:gdLst/>
            <a:ahLst/>
            <a:cxnLst/>
            <a:rect l="l" t="t" r="r" b="b"/>
            <a:pathLst>
              <a:path w="3154705" h="2291105">
                <a:moveTo>
                  <a:pt x="0" y="0"/>
                </a:moveTo>
                <a:lnTo>
                  <a:pt x="3154706" y="0"/>
                </a:lnTo>
                <a:lnTo>
                  <a:pt x="3154706" y="2291105"/>
                </a:lnTo>
                <a:lnTo>
                  <a:pt x="0" y="229110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 name="Freeform 7"/>
          <p:cNvSpPr/>
          <p:nvPr/>
        </p:nvSpPr>
        <p:spPr>
          <a:xfrm>
            <a:off x="-1689017" y="6978775"/>
            <a:ext cx="5181796" cy="5106425"/>
          </a:xfrm>
          <a:custGeom>
            <a:avLst/>
            <a:gdLst/>
            <a:ahLst/>
            <a:cxnLst/>
            <a:rect l="l" t="t" r="r" b="b"/>
            <a:pathLst>
              <a:path w="5181796" h="5106425">
                <a:moveTo>
                  <a:pt x="0" y="0"/>
                </a:moveTo>
                <a:lnTo>
                  <a:pt x="5181796" y="0"/>
                </a:lnTo>
                <a:lnTo>
                  <a:pt x="5181796" y="5106424"/>
                </a:lnTo>
                <a:lnTo>
                  <a:pt x="0" y="510642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8" name="Freeform 8"/>
          <p:cNvSpPr/>
          <p:nvPr/>
        </p:nvSpPr>
        <p:spPr>
          <a:xfrm rot="4423086">
            <a:off x="-24920" y="-4936755"/>
            <a:ext cx="5323671" cy="7857779"/>
          </a:xfrm>
          <a:custGeom>
            <a:avLst/>
            <a:gdLst/>
            <a:ahLst/>
            <a:cxnLst/>
            <a:rect l="l" t="t" r="r" b="b"/>
            <a:pathLst>
              <a:path w="5323671" h="7857779">
                <a:moveTo>
                  <a:pt x="0" y="0"/>
                </a:moveTo>
                <a:lnTo>
                  <a:pt x="5323671" y="0"/>
                </a:lnTo>
                <a:lnTo>
                  <a:pt x="5323671" y="7857779"/>
                </a:lnTo>
                <a:lnTo>
                  <a:pt x="0" y="785777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9" name="TextBox 9"/>
          <p:cNvSpPr txBox="1"/>
          <p:nvPr/>
        </p:nvSpPr>
        <p:spPr>
          <a:xfrm>
            <a:off x="0" y="2787599"/>
            <a:ext cx="18288000" cy="3195319"/>
          </a:xfrm>
          <a:prstGeom prst="rect">
            <a:avLst/>
          </a:prstGeom>
        </p:spPr>
        <p:txBody>
          <a:bodyPr lIns="0" tIns="0" rIns="0" bIns="0" rtlCol="0" anchor="t">
            <a:spAutoFit/>
          </a:bodyPr>
          <a:lstStyle/>
          <a:p>
            <a:pPr algn="ctr">
              <a:lnSpc>
                <a:spcPts val="12880"/>
              </a:lnSpc>
            </a:pPr>
            <a:r>
              <a:rPr lang="en-US" sz="9200">
                <a:solidFill>
                  <a:srgbClr val="000000"/>
                </a:solidFill>
                <a:latin typeface="Baloo Bhai"/>
              </a:rPr>
              <a:t>CÁC NHÓM TRÌNH BÀY KẾT QUẢ THẢO LUẬN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483639" y="5143500"/>
            <a:ext cx="17320722" cy="3668551"/>
          </a:xfrm>
          <a:custGeom>
            <a:avLst/>
            <a:gdLst/>
            <a:ahLst/>
            <a:cxnLst/>
            <a:rect l="l" t="t" r="r" b="b"/>
            <a:pathLst>
              <a:path w="17320722" h="3668551">
                <a:moveTo>
                  <a:pt x="0" y="0"/>
                </a:moveTo>
                <a:lnTo>
                  <a:pt x="17320722" y="0"/>
                </a:lnTo>
                <a:lnTo>
                  <a:pt x="17320722" y="3668551"/>
                </a:lnTo>
                <a:lnTo>
                  <a:pt x="0" y="3668551"/>
                </a:lnTo>
                <a:lnTo>
                  <a:pt x="0" y="0"/>
                </a:lnTo>
                <a:close/>
              </a:path>
            </a:pathLst>
          </a:custGeom>
          <a:blipFill>
            <a:blip r:embed="rId2"/>
            <a:stretch>
              <a:fillRect/>
            </a:stretch>
          </a:blipFill>
        </p:spPr>
      </p:sp>
      <p:sp>
        <p:nvSpPr>
          <p:cNvPr id="3" name="TextBox 3"/>
          <p:cNvSpPr txBox="1"/>
          <p:nvPr/>
        </p:nvSpPr>
        <p:spPr>
          <a:xfrm>
            <a:off x="837276" y="622986"/>
            <a:ext cx="15838389" cy="1200773"/>
          </a:xfrm>
          <a:prstGeom prst="rect">
            <a:avLst/>
          </a:prstGeom>
        </p:spPr>
        <p:txBody>
          <a:bodyPr lIns="0" tIns="0" rIns="0" bIns="0" rtlCol="0" anchor="t">
            <a:spAutoFit/>
          </a:bodyPr>
          <a:lstStyle/>
          <a:p>
            <a:pPr algn="ctr">
              <a:lnSpc>
                <a:spcPts val="9940"/>
              </a:lnSpc>
            </a:pPr>
            <a:r>
              <a:rPr lang="en-US" sz="7100">
                <a:solidFill>
                  <a:srgbClr val="000000"/>
                </a:solidFill>
                <a:latin typeface="Paytone One"/>
              </a:rPr>
              <a:t>HOẠT ĐỘNG 2: ĐƯA RA LỜI KHUYÊN</a:t>
            </a:r>
          </a:p>
        </p:txBody>
      </p:sp>
      <p:sp>
        <p:nvSpPr>
          <p:cNvPr id="4" name="TextBox 4"/>
          <p:cNvSpPr txBox="1"/>
          <p:nvPr/>
        </p:nvSpPr>
        <p:spPr>
          <a:xfrm>
            <a:off x="837276" y="3195201"/>
            <a:ext cx="8551565" cy="896620"/>
          </a:xfrm>
          <a:prstGeom prst="rect">
            <a:avLst/>
          </a:prstGeom>
        </p:spPr>
        <p:txBody>
          <a:bodyPr lIns="0" tIns="0" rIns="0" bIns="0" rtlCol="0" anchor="t">
            <a:spAutoFit/>
          </a:bodyPr>
          <a:lstStyle/>
          <a:p>
            <a:pPr algn="ctr">
              <a:lnSpc>
                <a:spcPts val="7279"/>
              </a:lnSpc>
            </a:pPr>
            <a:r>
              <a:rPr lang="en-US" sz="5199" dirty="0">
                <a:solidFill>
                  <a:srgbClr val="000000"/>
                </a:solidFill>
                <a:latin typeface="DejaVu Serif"/>
              </a:rPr>
              <a:t>ĐỌC TÌNH HUỐNG SAU: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817320" y="2019524"/>
            <a:ext cx="16441980" cy="7375310"/>
          </a:xfrm>
          <a:custGeom>
            <a:avLst/>
            <a:gdLst/>
            <a:ahLst/>
            <a:cxnLst/>
            <a:rect l="l" t="t" r="r" b="b"/>
            <a:pathLst>
              <a:path w="16441980" h="7375310">
                <a:moveTo>
                  <a:pt x="0" y="0"/>
                </a:moveTo>
                <a:lnTo>
                  <a:pt x="16441980" y="0"/>
                </a:lnTo>
                <a:lnTo>
                  <a:pt x="16441980" y="7375310"/>
                </a:lnTo>
                <a:lnTo>
                  <a:pt x="0" y="7375310"/>
                </a:lnTo>
                <a:lnTo>
                  <a:pt x="0" y="0"/>
                </a:lnTo>
                <a:close/>
              </a:path>
            </a:pathLst>
          </a:custGeom>
          <a:blipFill>
            <a:blip r:embed="rId2"/>
            <a:stretch>
              <a:fillRect l="-9021" r="-9021"/>
            </a:stretch>
          </a:blipFill>
        </p:spPr>
      </p:sp>
      <p:sp>
        <p:nvSpPr>
          <p:cNvPr id="3" name="TextBox 3"/>
          <p:cNvSpPr txBox="1"/>
          <p:nvPr/>
        </p:nvSpPr>
        <p:spPr>
          <a:xfrm>
            <a:off x="5690270" y="399211"/>
            <a:ext cx="5709642" cy="1566544"/>
          </a:xfrm>
          <a:prstGeom prst="rect">
            <a:avLst/>
          </a:prstGeom>
        </p:spPr>
        <p:txBody>
          <a:bodyPr lIns="0" tIns="0" rIns="0" bIns="0" rtlCol="0" anchor="t">
            <a:spAutoFit/>
          </a:bodyPr>
          <a:lstStyle/>
          <a:p>
            <a:pPr algn="ctr">
              <a:lnSpc>
                <a:spcPts val="12880"/>
              </a:lnSpc>
            </a:pPr>
            <a:r>
              <a:rPr lang="en-US" sz="9200">
                <a:solidFill>
                  <a:srgbClr val="000000"/>
                </a:solidFill>
                <a:latin typeface="Noto Sans Bold"/>
              </a:rPr>
              <a:t>KẾT LUẬN</a:t>
            </a:r>
          </a:p>
        </p:txBody>
      </p:sp>
      <p:sp>
        <p:nvSpPr>
          <p:cNvPr id="4" name="TextBox 4"/>
          <p:cNvSpPr txBox="1"/>
          <p:nvPr/>
        </p:nvSpPr>
        <p:spPr>
          <a:xfrm>
            <a:off x="1028700" y="2674101"/>
            <a:ext cx="15314622" cy="5961380"/>
          </a:xfrm>
          <a:prstGeom prst="rect">
            <a:avLst/>
          </a:prstGeom>
        </p:spPr>
        <p:txBody>
          <a:bodyPr lIns="0" tIns="0" rIns="0" bIns="0" rtlCol="0" anchor="t">
            <a:spAutoFit/>
          </a:bodyPr>
          <a:lstStyle/>
          <a:p>
            <a:pPr algn="ctr">
              <a:lnSpc>
                <a:spcPts val="6720"/>
              </a:lnSpc>
            </a:pPr>
            <a:r>
              <a:rPr lang="en-US" sz="4800">
                <a:solidFill>
                  <a:srgbClr val="000000"/>
                </a:solidFill>
                <a:latin typeface="DejaVu Serif Bold"/>
              </a:rPr>
              <a:t>Khuyên Hoàng không nên nghĩ như thế vì trẻ em mồ côi rất khó khăn, tặng quà tết giúp các em vui vẻ và ấm lòng hơn. </a:t>
            </a:r>
          </a:p>
          <a:p>
            <a:pPr algn="ctr">
              <a:lnSpc>
                <a:spcPts val="6720"/>
              </a:lnSpc>
            </a:pPr>
            <a:r>
              <a:rPr lang="en-US" sz="4800">
                <a:solidFill>
                  <a:srgbClr val="000000"/>
                </a:solidFill>
                <a:latin typeface="DejaVu Serif Bold"/>
              </a:rPr>
              <a:t>Việc này là điều chúng ta nên làm, cũng giúp Hoàng thể hiện mình là người tử tế, có lòng nhân ái, biết yêu thương, cảm thông, giúp đỡ người gặp khó khăn.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14016810" y="5519528"/>
            <a:ext cx="4271190" cy="4443371"/>
          </a:xfrm>
          <a:custGeom>
            <a:avLst/>
            <a:gdLst/>
            <a:ahLst/>
            <a:cxnLst/>
            <a:rect l="l" t="t" r="r" b="b"/>
            <a:pathLst>
              <a:path w="4271190" h="4443371">
                <a:moveTo>
                  <a:pt x="0" y="0"/>
                </a:moveTo>
                <a:lnTo>
                  <a:pt x="4271190" y="0"/>
                </a:lnTo>
                <a:lnTo>
                  <a:pt x="4271190" y="4443370"/>
                </a:lnTo>
                <a:lnTo>
                  <a:pt x="0" y="4443370"/>
                </a:lnTo>
                <a:lnTo>
                  <a:pt x="0" y="0"/>
                </a:lnTo>
                <a:close/>
              </a:path>
            </a:pathLst>
          </a:custGeom>
          <a:blipFill>
            <a:blip r:embed="rId2"/>
            <a:stretch>
              <a:fillRect/>
            </a:stretch>
          </a:blipFill>
        </p:spPr>
      </p:sp>
      <p:sp>
        <p:nvSpPr>
          <p:cNvPr id="3" name="TextBox 3"/>
          <p:cNvSpPr txBox="1"/>
          <p:nvPr/>
        </p:nvSpPr>
        <p:spPr>
          <a:xfrm>
            <a:off x="2460486" y="1281620"/>
            <a:ext cx="11535073" cy="3871147"/>
          </a:xfrm>
          <a:prstGeom prst="rect">
            <a:avLst/>
          </a:prstGeom>
        </p:spPr>
        <p:txBody>
          <a:bodyPr lIns="0" tIns="0" rIns="0" bIns="0" rtlCol="0" anchor="t">
            <a:spAutoFit/>
          </a:bodyPr>
          <a:lstStyle/>
          <a:p>
            <a:pPr algn="ctr">
              <a:lnSpc>
                <a:spcPts val="10279"/>
              </a:lnSpc>
            </a:pPr>
            <a:r>
              <a:rPr lang="en-US" sz="7342">
                <a:solidFill>
                  <a:srgbClr val="000000"/>
                </a:solidFill>
                <a:latin typeface="Paytone One"/>
              </a:rPr>
              <a:t>HOẠT ĐỘNG 3 </a:t>
            </a:r>
          </a:p>
          <a:p>
            <a:pPr algn="ctr">
              <a:lnSpc>
                <a:spcPts val="10279"/>
              </a:lnSpc>
            </a:pPr>
            <a:endParaRPr lang="en-US" sz="7342">
              <a:solidFill>
                <a:srgbClr val="000000"/>
              </a:solidFill>
              <a:latin typeface="Paytone One"/>
            </a:endParaRPr>
          </a:p>
          <a:p>
            <a:pPr algn="ctr">
              <a:lnSpc>
                <a:spcPts val="10279"/>
              </a:lnSpc>
            </a:pPr>
            <a:r>
              <a:rPr lang="en-US" sz="7342">
                <a:solidFill>
                  <a:srgbClr val="000000"/>
                </a:solidFill>
                <a:latin typeface="Paytone One"/>
              </a:rPr>
              <a:t>GIẢI QUYẾT TÌNH HUỐNG</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1028700" y="3565462"/>
            <a:ext cx="16527208" cy="5692838"/>
          </a:xfrm>
          <a:custGeom>
            <a:avLst/>
            <a:gdLst/>
            <a:ahLst/>
            <a:cxnLst/>
            <a:rect l="l" t="t" r="r" b="b"/>
            <a:pathLst>
              <a:path w="16527208" h="5692838">
                <a:moveTo>
                  <a:pt x="0" y="0"/>
                </a:moveTo>
                <a:lnTo>
                  <a:pt x="16527208" y="0"/>
                </a:lnTo>
                <a:lnTo>
                  <a:pt x="16527208" y="5692838"/>
                </a:lnTo>
                <a:lnTo>
                  <a:pt x="0" y="5692838"/>
                </a:lnTo>
                <a:lnTo>
                  <a:pt x="0" y="0"/>
                </a:lnTo>
                <a:close/>
              </a:path>
            </a:pathLst>
          </a:custGeom>
          <a:blipFill>
            <a:blip r:embed="rId2"/>
            <a:stretch>
              <a:fillRect/>
            </a:stretch>
          </a:blipFill>
        </p:spPr>
      </p:sp>
      <p:sp>
        <p:nvSpPr>
          <p:cNvPr id="3" name="TextBox 3"/>
          <p:cNvSpPr txBox="1"/>
          <p:nvPr/>
        </p:nvSpPr>
        <p:spPr>
          <a:xfrm>
            <a:off x="1028700" y="1680314"/>
            <a:ext cx="9750220" cy="896620"/>
          </a:xfrm>
          <a:prstGeom prst="rect">
            <a:avLst/>
          </a:prstGeom>
        </p:spPr>
        <p:txBody>
          <a:bodyPr lIns="0" tIns="0" rIns="0" bIns="0" rtlCol="0" anchor="t">
            <a:spAutoFit/>
          </a:bodyPr>
          <a:lstStyle/>
          <a:p>
            <a:pPr algn="ctr">
              <a:lnSpc>
                <a:spcPts val="7279"/>
              </a:lnSpc>
            </a:pPr>
            <a:r>
              <a:rPr lang="en-US" sz="5199" dirty="0" err="1">
                <a:solidFill>
                  <a:srgbClr val="000000"/>
                </a:solidFill>
                <a:latin typeface="DejaVu Serif"/>
              </a:rPr>
              <a:t>Đọc</a:t>
            </a:r>
            <a:r>
              <a:rPr lang="en-US" sz="5199" dirty="0">
                <a:solidFill>
                  <a:srgbClr val="000000"/>
                </a:solidFill>
                <a:latin typeface="DejaVu Serif"/>
              </a:rPr>
              <a:t> </a:t>
            </a:r>
            <a:r>
              <a:rPr lang="en-US" sz="5199" dirty="0" err="1">
                <a:solidFill>
                  <a:srgbClr val="000000"/>
                </a:solidFill>
                <a:latin typeface="DejaVu Serif"/>
              </a:rPr>
              <a:t>tình</a:t>
            </a:r>
            <a:r>
              <a:rPr lang="en-US" sz="5199" dirty="0">
                <a:solidFill>
                  <a:srgbClr val="000000"/>
                </a:solidFill>
                <a:latin typeface="DejaVu Serif"/>
              </a:rPr>
              <a:t> </a:t>
            </a:r>
            <a:r>
              <a:rPr lang="en-US" sz="5199" dirty="0" err="1">
                <a:solidFill>
                  <a:srgbClr val="000000"/>
                </a:solidFill>
                <a:latin typeface="DejaVu Serif"/>
              </a:rPr>
              <a:t>huống</a:t>
            </a:r>
            <a:r>
              <a:rPr lang="en-US" sz="5199" dirty="0">
                <a:solidFill>
                  <a:srgbClr val="000000"/>
                </a:solidFill>
                <a:latin typeface="DejaVu Serif"/>
              </a:rPr>
              <a:t> </a:t>
            </a:r>
            <a:r>
              <a:rPr lang="en-US" sz="5199" dirty="0" err="1">
                <a:solidFill>
                  <a:srgbClr val="000000"/>
                </a:solidFill>
                <a:latin typeface="DejaVu Serif"/>
              </a:rPr>
              <a:t>và</a:t>
            </a:r>
            <a:r>
              <a:rPr lang="en-US" sz="5199" dirty="0">
                <a:solidFill>
                  <a:srgbClr val="000000"/>
                </a:solidFill>
                <a:latin typeface="DejaVu Serif"/>
              </a:rPr>
              <a:t> </a:t>
            </a:r>
            <a:r>
              <a:rPr lang="en-US" sz="5199" dirty="0" err="1">
                <a:solidFill>
                  <a:srgbClr val="000000"/>
                </a:solidFill>
                <a:latin typeface="DejaVu Serif"/>
              </a:rPr>
              <a:t>trả</a:t>
            </a:r>
            <a:r>
              <a:rPr lang="en-US" sz="5199" dirty="0">
                <a:solidFill>
                  <a:srgbClr val="000000"/>
                </a:solidFill>
                <a:latin typeface="DejaVu Serif"/>
              </a:rPr>
              <a:t> </a:t>
            </a:r>
            <a:r>
              <a:rPr lang="en-US" sz="5199" dirty="0" err="1">
                <a:solidFill>
                  <a:srgbClr val="000000"/>
                </a:solidFill>
                <a:latin typeface="DejaVu Serif"/>
              </a:rPr>
              <a:t>lời</a:t>
            </a:r>
            <a:r>
              <a:rPr lang="en-US" sz="5199" dirty="0">
                <a:solidFill>
                  <a:srgbClr val="000000"/>
                </a:solidFill>
                <a:latin typeface="DejaVu Serif"/>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5782622" y="1798638"/>
            <a:ext cx="8258399" cy="5057831"/>
          </a:xfrm>
          <a:custGeom>
            <a:avLst/>
            <a:gdLst/>
            <a:ahLst/>
            <a:cxnLst/>
            <a:rect l="l" t="t" r="r" b="b"/>
            <a:pathLst>
              <a:path w="8258399" h="5057831">
                <a:moveTo>
                  <a:pt x="0" y="0"/>
                </a:moveTo>
                <a:lnTo>
                  <a:pt x="8258399" y="0"/>
                </a:lnTo>
                <a:lnTo>
                  <a:pt x="8258399" y="5057831"/>
                </a:lnTo>
                <a:lnTo>
                  <a:pt x="0" y="505783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4345578" y="2401725"/>
            <a:ext cx="2263211" cy="2741775"/>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2204763" y="6856469"/>
            <a:ext cx="7990040" cy="7200900"/>
          </a:xfrm>
          <a:custGeom>
            <a:avLst/>
            <a:gdLst/>
            <a:ahLst/>
            <a:cxnLst/>
            <a:rect l="l" t="t" r="r" b="b"/>
            <a:pathLst>
              <a:path w="7990040" h="7200900">
                <a:moveTo>
                  <a:pt x="0" y="0"/>
                </a:moveTo>
                <a:lnTo>
                  <a:pt x="7990040" y="0"/>
                </a:lnTo>
                <a:lnTo>
                  <a:pt x="7990040" y="7200900"/>
                </a:lnTo>
                <a:lnTo>
                  <a:pt x="0" y="72009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1532578" y="-888991"/>
            <a:ext cx="7315200" cy="2469762"/>
          </a:xfrm>
          <a:custGeom>
            <a:avLst/>
            <a:gdLst/>
            <a:ahLst/>
            <a:cxnLst/>
            <a:rect l="l" t="t" r="r" b="b"/>
            <a:pathLst>
              <a:path w="7315200" h="2469762">
                <a:moveTo>
                  <a:pt x="0" y="0"/>
                </a:moveTo>
                <a:lnTo>
                  <a:pt x="7315200" y="0"/>
                </a:lnTo>
                <a:lnTo>
                  <a:pt x="7315200" y="2469762"/>
                </a:lnTo>
                <a:lnTo>
                  <a:pt x="0" y="246976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Freeform 6"/>
          <p:cNvSpPr/>
          <p:nvPr/>
        </p:nvSpPr>
        <p:spPr>
          <a:xfrm>
            <a:off x="386028" y="345890"/>
            <a:ext cx="2687386" cy="2335582"/>
          </a:xfrm>
          <a:custGeom>
            <a:avLst/>
            <a:gdLst/>
            <a:ahLst/>
            <a:cxnLst/>
            <a:rect l="l" t="t" r="r" b="b"/>
            <a:pathLst>
              <a:path w="2687386" h="2335582">
                <a:moveTo>
                  <a:pt x="0" y="0"/>
                </a:moveTo>
                <a:lnTo>
                  <a:pt x="2687386" y="0"/>
                </a:lnTo>
                <a:lnTo>
                  <a:pt x="2687386" y="2335583"/>
                </a:lnTo>
                <a:lnTo>
                  <a:pt x="0" y="233558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 name="TextBox 7"/>
          <p:cNvSpPr txBox="1"/>
          <p:nvPr/>
        </p:nvSpPr>
        <p:spPr>
          <a:xfrm>
            <a:off x="6399166" y="3562709"/>
            <a:ext cx="7641855" cy="1462391"/>
          </a:xfrm>
          <a:prstGeom prst="rect">
            <a:avLst/>
          </a:prstGeom>
        </p:spPr>
        <p:txBody>
          <a:bodyPr lIns="0" tIns="0" rIns="0" bIns="0" rtlCol="0" anchor="t">
            <a:spAutoFit/>
          </a:bodyPr>
          <a:lstStyle/>
          <a:p>
            <a:pPr algn="ctr">
              <a:lnSpc>
                <a:spcPts val="11918"/>
              </a:lnSpc>
            </a:pPr>
            <a:r>
              <a:rPr lang="en-US" sz="8513">
                <a:solidFill>
                  <a:srgbClr val="000000"/>
                </a:solidFill>
                <a:latin typeface="Noto Sans Bold"/>
              </a:rPr>
              <a:t>VẬN DỤNG</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TextBox 2"/>
          <p:cNvSpPr txBox="1"/>
          <p:nvPr/>
        </p:nvSpPr>
        <p:spPr>
          <a:xfrm>
            <a:off x="1955261" y="2779077"/>
            <a:ext cx="14377479" cy="5554345"/>
          </a:xfrm>
          <a:prstGeom prst="rect">
            <a:avLst/>
          </a:prstGeom>
        </p:spPr>
        <p:txBody>
          <a:bodyPr lIns="0" tIns="0" rIns="0" bIns="0" rtlCol="0" anchor="t">
            <a:spAutoFit/>
          </a:bodyPr>
          <a:lstStyle/>
          <a:p>
            <a:pPr>
              <a:lnSpc>
                <a:spcPts val="7279"/>
              </a:lnSpc>
            </a:pPr>
            <a:r>
              <a:rPr lang="en-US" sz="5199">
                <a:solidFill>
                  <a:srgbClr val="000000"/>
                </a:solidFill>
                <a:latin typeface="DejaVu Serif Bold"/>
              </a:rPr>
              <a:t>Có 3 học sinh tham gia chơi.</a:t>
            </a:r>
          </a:p>
          <a:p>
            <a:pPr>
              <a:lnSpc>
                <a:spcPts val="7279"/>
              </a:lnSpc>
            </a:pPr>
            <a:r>
              <a:rPr lang="en-US" sz="5199">
                <a:solidFill>
                  <a:srgbClr val="000000"/>
                </a:solidFill>
                <a:latin typeface="DejaVu Serif Bold"/>
              </a:rPr>
              <a:t> - Người chơi sẽ bị bịt mắt và lựa chọn đồ vật đúng theo yêu cầu của người quản trò. </a:t>
            </a:r>
          </a:p>
          <a:p>
            <a:pPr marL="1122679" lvl="1" indent="-561340">
              <a:lnSpc>
                <a:spcPts val="7279"/>
              </a:lnSpc>
              <a:buFont typeface="Arial"/>
              <a:buChar char="•"/>
            </a:pPr>
            <a:r>
              <a:rPr lang="en-US" sz="5199">
                <a:solidFill>
                  <a:srgbClr val="000000"/>
                </a:solidFill>
                <a:latin typeface="DejaVu Serif Bold"/>
              </a:rPr>
              <a:t>Bạn nào lựa chọn được đúng và nhiều sẽ là người chiến thắng</a:t>
            </a:r>
          </a:p>
        </p:txBody>
      </p:sp>
      <p:sp>
        <p:nvSpPr>
          <p:cNvPr id="3" name="Freeform 3"/>
          <p:cNvSpPr/>
          <p:nvPr/>
        </p:nvSpPr>
        <p:spPr>
          <a:xfrm>
            <a:off x="11968706" y="7935917"/>
            <a:ext cx="7315200" cy="3152186"/>
          </a:xfrm>
          <a:custGeom>
            <a:avLst/>
            <a:gdLst/>
            <a:ahLst/>
            <a:cxnLst/>
            <a:rect l="l" t="t" r="r" b="b"/>
            <a:pathLst>
              <a:path w="7315200" h="3152186">
                <a:moveTo>
                  <a:pt x="0" y="0"/>
                </a:moveTo>
                <a:lnTo>
                  <a:pt x="7315200" y="0"/>
                </a:lnTo>
                <a:lnTo>
                  <a:pt x="7315200" y="3152186"/>
                </a:lnTo>
                <a:lnTo>
                  <a:pt x="0" y="315218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TextBox 4"/>
          <p:cNvSpPr txBox="1"/>
          <p:nvPr/>
        </p:nvSpPr>
        <p:spPr>
          <a:xfrm>
            <a:off x="6055749" y="914400"/>
            <a:ext cx="4555927" cy="952500"/>
          </a:xfrm>
          <a:prstGeom prst="rect">
            <a:avLst/>
          </a:prstGeom>
        </p:spPr>
        <p:txBody>
          <a:bodyPr lIns="0" tIns="0" rIns="0" bIns="0" rtlCol="0" anchor="t">
            <a:spAutoFit/>
          </a:bodyPr>
          <a:lstStyle/>
          <a:p>
            <a:pPr algn="ctr">
              <a:lnSpc>
                <a:spcPts val="7699"/>
              </a:lnSpc>
            </a:pPr>
            <a:r>
              <a:rPr lang="en-US" sz="5499">
                <a:solidFill>
                  <a:srgbClr val="000000"/>
                </a:solidFill>
                <a:latin typeface="DejaVu Serif Bold"/>
              </a:rPr>
              <a:t>LUẬT CHƠI</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0" y="-5252"/>
            <a:ext cx="12121496" cy="10292252"/>
          </a:xfrm>
          <a:custGeom>
            <a:avLst/>
            <a:gdLst/>
            <a:ahLst/>
            <a:cxnLst/>
            <a:rect l="l" t="t" r="r" b="b"/>
            <a:pathLst>
              <a:path w="12121496" h="10292252">
                <a:moveTo>
                  <a:pt x="0" y="0"/>
                </a:moveTo>
                <a:lnTo>
                  <a:pt x="12121496" y="0"/>
                </a:lnTo>
                <a:lnTo>
                  <a:pt x="12121496" y="10292252"/>
                </a:lnTo>
                <a:lnTo>
                  <a:pt x="0" y="10292252"/>
                </a:lnTo>
                <a:lnTo>
                  <a:pt x="0" y="0"/>
                </a:lnTo>
                <a:close/>
              </a:path>
            </a:pathLst>
          </a:custGeom>
          <a:blipFill>
            <a:blip r:embed="rId2">
              <a:alphaModFix amt="26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0" y="133272"/>
            <a:ext cx="2592030" cy="895428"/>
          </a:xfrm>
          <a:custGeom>
            <a:avLst/>
            <a:gdLst/>
            <a:ahLst/>
            <a:cxnLst/>
            <a:rect l="l" t="t" r="r" b="b"/>
            <a:pathLst>
              <a:path w="2592030" h="895428">
                <a:moveTo>
                  <a:pt x="0" y="0"/>
                </a:moveTo>
                <a:lnTo>
                  <a:pt x="2592030" y="0"/>
                </a:lnTo>
                <a:lnTo>
                  <a:pt x="2592030" y="895428"/>
                </a:lnTo>
                <a:lnTo>
                  <a:pt x="0" y="89542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2227252" y="133272"/>
            <a:ext cx="12121496" cy="10292252"/>
          </a:xfrm>
          <a:custGeom>
            <a:avLst/>
            <a:gdLst/>
            <a:ahLst/>
            <a:cxnLst/>
            <a:rect l="l" t="t" r="r" b="b"/>
            <a:pathLst>
              <a:path w="12121496" h="10292252">
                <a:moveTo>
                  <a:pt x="0" y="0"/>
                </a:moveTo>
                <a:lnTo>
                  <a:pt x="12121496" y="0"/>
                </a:lnTo>
                <a:lnTo>
                  <a:pt x="12121496" y="10292251"/>
                </a:lnTo>
                <a:lnTo>
                  <a:pt x="0" y="10292251"/>
                </a:lnTo>
                <a:lnTo>
                  <a:pt x="0" y="0"/>
                </a:lnTo>
                <a:close/>
              </a:path>
            </a:pathLst>
          </a:custGeom>
          <a:blipFill>
            <a:blip r:embed="rId2">
              <a:alphaModFix amt="26000"/>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16196373" y="8229600"/>
            <a:ext cx="2091627" cy="2057400"/>
          </a:xfrm>
          <a:custGeom>
            <a:avLst/>
            <a:gdLst/>
            <a:ahLst/>
            <a:cxnLst/>
            <a:rect l="l" t="t" r="r" b="b"/>
            <a:pathLst>
              <a:path w="2091627" h="2057400">
                <a:moveTo>
                  <a:pt x="0" y="0"/>
                </a:moveTo>
                <a:lnTo>
                  <a:pt x="2091627" y="0"/>
                </a:lnTo>
                <a:lnTo>
                  <a:pt x="2091627" y="2057400"/>
                </a:lnTo>
                <a:lnTo>
                  <a:pt x="0" y="20574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rot="-5400000">
            <a:off x="460609" y="6945410"/>
            <a:ext cx="5395669" cy="7964048"/>
          </a:xfrm>
          <a:custGeom>
            <a:avLst/>
            <a:gdLst/>
            <a:ahLst/>
            <a:cxnLst/>
            <a:rect l="l" t="t" r="r" b="b"/>
            <a:pathLst>
              <a:path w="5395669" h="7964048">
                <a:moveTo>
                  <a:pt x="0" y="0"/>
                </a:moveTo>
                <a:lnTo>
                  <a:pt x="5395669" y="0"/>
                </a:lnTo>
                <a:lnTo>
                  <a:pt x="5395669" y="7964048"/>
                </a:lnTo>
                <a:lnTo>
                  <a:pt x="0" y="796404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a:off x="13940804" y="-2434298"/>
            <a:ext cx="6602765" cy="4858093"/>
          </a:xfrm>
          <a:custGeom>
            <a:avLst/>
            <a:gdLst/>
            <a:ahLst/>
            <a:cxnLst/>
            <a:rect l="l" t="t" r="r" b="b"/>
            <a:pathLst>
              <a:path w="6602765" h="4858093">
                <a:moveTo>
                  <a:pt x="0" y="0"/>
                </a:moveTo>
                <a:lnTo>
                  <a:pt x="6602765" y="0"/>
                </a:lnTo>
                <a:lnTo>
                  <a:pt x="6602765" y="4858092"/>
                </a:lnTo>
                <a:lnTo>
                  <a:pt x="0" y="485809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8" name="Freeform 8"/>
          <p:cNvSpPr/>
          <p:nvPr/>
        </p:nvSpPr>
        <p:spPr>
          <a:xfrm>
            <a:off x="1429959" y="7560941"/>
            <a:ext cx="1728484" cy="1920538"/>
          </a:xfrm>
          <a:custGeom>
            <a:avLst/>
            <a:gdLst/>
            <a:ahLst/>
            <a:cxnLst/>
            <a:rect l="l" t="t" r="r" b="b"/>
            <a:pathLst>
              <a:path w="1728484" h="1920538">
                <a:moveTo>
                  <a:pt x="0" y="0"/>
                </a:moveTo>
                <a:lnTo>
                  <a:pt x="1728485" y="0"/>
                </a:lnTo>
                <a:lnTo>
                  <a:pt x="1728485" y="1920538"/>
                </a:lnTo>
                <a:lnTo>
                  <a:pt x="0" y="192053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9" name="Freeform 9"/>
          <p:cNvSpPr/>
          <p:nvPr/>
        </p:nvSpPr>
        <p:spPr>
          <a:xfrm>
            <a:off x="2817594" y="-944176"/>
            <a:ext cx="12652812" cy="8229600"/>
          </a:xfrm>
          <a:custGeom>
            <a:avLst/>
            <a:gdLst/>
            <a:ahLst/>
            <a:cxnLst/>
            <a:rect l="l" t="t" r="r" b="b"/>
            <a:pathLst>
              <a:path w="12652812" h="8229600">
                <a:moveTo>
                  <a:pt x="0" y="0"/>
                </a:moveTo>
                <a:lnTo>
                  <a:pt x="12652812" y="0"/>
                </a:lnTo>
                <a:lnTo>
                  <a:pt x="12652812" y="8229600"/>
                </a:lnTo>
                <a:lnTo>
                  <a:pt x="0" y="8229600"/>
                </a:lnTo>
                <a:lnTo>
                  <a:pt x="0" y="0"/>
                </a:lnTo>
                <a:close/>
              </a:path>
            </a:pathLst>
          </a:custGeom>
          <a:blipFill>
            <a:blip r:embed="rId14"/>
            <a:stretch>
              <a:fillRect/>
            </a:stretch>
          </a:blipFill>
        </p:spPr>
      </p:sp>
      <p:sp>
        <p:nvSpPr>
          <p:cNvPr id="10" name="TextBox 10"/>
          <p:cNvSpPr txBox="1"/>
          <p:nvPr/>
        </p:nvSpPr>
        <p:spPr>
          <a:xfrm>
            <a:off x="2817594" y="3065849"/>
            <a:ext cx="12652812" cy="3399155"/>
          </a:xfrm>
          <a:prstGeom prst="rect">
            <a:avLst/>
          </a:prstGeom>
        </p:spPr>
        <p:txBody>
          <a:bodyPr lIns="0" tIns="0" rIns="0" bIns="0" rtlCol="0" anchor="t">
            <a:spAutoFit/>
          </a:bodyPr>
          <a:lstStyle/>
          <a:p>
            <a:pPr algn="ctr">
              <a:lnSpc>
                <a:spcPts val="6720"/>
              </a:lnSpc>
            </a:pPr>
            <a:r>
              <a:rPr lang="en-US" sz="4800">
                <a:solidFill>
                  <a:srgbClr val="000000"/>
                </a:solidFill>
                <a:latin typeface="DejaVu Serif Bold"/>
              </a:rPr>
              <a:t>Sưu tầm câu chuyện hoặc hình ảnh về một tấm gương biết cảm thông, giúp đỡ người gặp khó khăn và chia sẻ với các bạn trong lớp</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759891"/>
            <a:ext cx="16230600" cy="6498409"/>
            <a:chOff x="0" y="0"/>
            <a:chExt cx="4274726" cy="1711515"/>
          </a:xfrm>
        </p:grpSpPr>
        <p:sp>
          <p:nvSpPr>
            <p:cNvPr id="3" name="Freeform 3"/>
            <p:cNvSpPr/>
            <p:nvPr/>
          </p:nvSpPr>
          <p:spPr>
            <a:xfrm>
              <a:off x="0" y="0"/>
              <a:ext cx="4274726" cy="1711515"/>
            </a:xfrm>
            <a:custGeom>
              <a:avLst/>
              <a:gdLst/>
              <a:ahLst/>
              <a:cxnLst/>
              <a:rect l="l" t="t" r="r" b="b"/>
              <a:pathLst>
                <a:path w="4274726" h="1711515">
                  <a:moveTo>
                    <a:pt x="24327" y="0"/>
                  </a:moveTo>
                  <a:lnTo>
                    <a:pt x="4250399" y="0"/>
                  </a:lnTo>
                  <a:cubicBezTo>
                    <a:pt x="4263834" y="0"/>
                    <a:pt x="4274726" y="10891"/>
                    <a:pt x="4274726" y="24327"/>
                  </a:cubicBezTo>
                  <a:lnTo>
                    <a:pt x="4274726" y="1687188"/>
                  </a:lnTo>
                  <a:cubicBezTo>
                    <a:pt x="4274726" y="1700624"/>
                    <a:pt x="4263834" y="1711515"/>
                    <a:pt x="4250399" y="1711515"/>
                  </a:cubicBezTo>
                  <a:lnTo>
                    <a:pt x="24327" y="1711515"/>
                  </a:lnTo>
                  <a:cubicBezTo>
                    <a:pt x="10891" y="1711515"/>
                    <a:pt x="0" y="1700624"/>
                    <a:pt x="0" y="1687188"/>
                  </a:cubicBezTo>
                  <a:lnTo>
                    <a:pt x="0" y="24327"/>
                  </a:lnTo>
                  <a:cubicBezTo>
                    <a:pt x="0" y="10891"/>
                    <a:pt x="10891" y="0"/>
                    <a:pt x="24327" y="0"/>
                  </a:cubicBezTo>
                  <a:close/>
                </a:path>
              </a:pathLst>
            </a:custGeom>
            <a:solidFill>
              <a:srgbClr val="DCC3AC"/>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3067879">
            <a:off x="15046306" y="7691060"/>
            <a:ext cx="2484075" cy="3134480"/>
          </a:xfrm>
          <a:custGeom>
            <a:avLst/>
            <a:gdLst/>
            <a:ahLst/>
            <a:cxnLst/>
            <a:rect l="l" t="t" r="r" b="b"/>
            <a:pathLst>
              <a:path w="2484075" h="3134480">
                <a:moveTo>
                  <a:pt x="0" y="0"/>
                </a:moveTo>
                <a:lnTo>
                  <a:pt x="2484075" y="0"/>
                </a:lnTo>
                <a:lnTo>
                  <a:pt x="2484075" y="3134480"/>
                </a:lnTo>
                <a:lnTo>
                  <a:pt x="0" y="3134480"/>
                </a:lnTo>
                <a:lnTo>
                  <a:pt x="0" y="0"/>
                </a:lnTo>
                <a:close/>
              </a:path>
            </a:pathLst>
          </a:custGeom>
          <a:blipFill>
            <a:blip r:embed="rId2"/>
            <a:stretch>
              <a:fillRect/>
            </a:stretch>
          </a:blipFill>
        </p:spPr>
      </p:sp>
      <p:sp>
        <p:nvSpPr>
          <p:cNvPr id="6" name="Freeform 6"/>
          <p:cNvSpPr/>
          <p:nvPr/>
        </p:nvSpPr>
        <p:spPr>
          <a:xfrm rot="-4063775">
            <a:off x="729149" y="2068980"/>
            <a:ext cx="1806132" cy="1934278"/>
          </a:xfrm>
          <a:custGeom>
            <a:avLst/>
            <a:gdLst/>
            <a:ahLst/>
            <a:cxnLst/>
            <a:rect l="l" t="t" r="r" b="b"/>
            <a:pathLst>
              <a:path w="1806132" h="1934278">
                <a:moveTo>
                  <a:pt x="0" y="0"/>
                </a:moveTo>
                <a:lnTo>
                  <a:pt x="1806132" y="0"/>
                </a:lnTo>
                <a:lnTo>
                  <a:pt x="1806132" y="1934278"/>
                </a:lnTo>
                <a:lnTo>
                  <a:pt x="0" y="1934278"/>
                </a:lnTo>
                <a:lnTo>
                  <a:pt x="0" y="0"/>
                </a:lnTo>
                <a:close/>
              </a:path>
            </a:pathLst>
          </a:custGeom>
          <a:blipFill>
            <a:blip r:embed="rId3"/>
            <a:stretch>
              <a:fillRect/>
            </a:stretch>
          </a:blipFill>
        </p:spPr>
      </p:sp>
      <p:sp>
        <p:nvSpPr>
          <p:cNvPr id="7" name="Freeform 7"/>
          <p:cNvSpPr/>
          <p:nvPr/>
        </p:nvSpPr>
        <p:spPr>
          <a:xfrm>
            <a:off x="14253239" y="-1001116"/>
            <a:ext cx="6012122" cy="2029816"/>
          </a:xfrm>
          <a:custGeom>
            <a:avLst/>
            <a:gdLst/>
            <a:ahLst/>
            <a:cxnLst/>
            <a:rect l="l" t="t" r="r" b="b"/>
            <a:pathLst>
              <a:path w="6012122" h="2029816">
                <a:moveTo>
                  <a:pt x="0" y="0"/>
                </a:moveTo>
                <a:lnTo>
                  <a:pt x="6012122" y="0"/>
                </a:lnTo>
                <a:lnTo>
                  <a:pt x="6012122" y="2029816"/>
                </a:lnTo>
                <a:lnTo>
                  <a:pt x="0" y="202981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rot="-612986">
            <a:off x="4903746" y="974563"/>
            <a:ext cx="7315200" cy="2061556"/>
          </a:xfrm>
          <a:custGeom>
            <a:avLst/>
            <a:gdLst/>
            <a:ahLst/>
            <a:cxnLst/>
            <a:rect l="l" t="t" r="r" b="b"/>
            <a:pathLst>
              <a:path w="7315200" h="2061556">
                <a:moveTo>
                  <a:pt x="0" y="0"/>
                </a:moveTo>
                <a:lnTo>
                  <a:pt x="7315200" y="0"/>
                </a:lnTo>
                <a:lnTo>
                  <a:pt x="7315200" y="2061556"/>
                </a:lnTo>
                <a:lnTo>
                  <a:pt x="0" y="206155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TextBox 9"/>
          <p:cNvSpPr txBox="1"/>
          <p:nvPr/>
        </p:nvSpPr>
        <p:spPr>
          <a:xfrm>
            <a:off x="5519448" y="1279223"/>
            <a:ext cx="6083796" cy="1309360"/>
          </a:xfrm>
          <a:prstGeom prst="rect">
            <a:avLst/>
          </a:prstGeom>
        </p:spPr>
        <p:txBody>
          <a:bodyPr lIns="0" tIns="0" rIns="0" bIns="0" rtlCol="0" anchor="t">
            <a:spAutoFit/>
          </a:bodyPr>
          <a:lstStyle/>
          <a:p>
            <a:pPr algn="ctr">
              <a:lnSpc>
                <a:spcPts val="10780"/>
              </a:lnSpc>
            </a:pPr>
            <a:r>
              <a:rPr lang="en-US" sz="7700">
                <a:solidFill>
                  <a:srgbClr val="000000"/>
                </a:solidFill>
                <a:latin typeface="Noto Sans Bold"/>
              </a:rPr>
              <a:t>LỜI KHUYÊN</a:t>
            </a:r>
          </a:p>
        </p:txBody>
      </p:sp>
      <p:sp>
        <p:nvSpPr>
          <p:cNvPr id="10" name="TextBox 10"/>
          <p:cNvSpPr txBox="1"/>
          <p:nvPr/>
        </p:nvSpPr>
        <p:spPr>
          <a:xfrm>
            <a:off x="1193453" y="5030560"/>
            <a:ext cx="15901095" cy="2056766"/>
          </a:xfrm>
          <a:prstGeom prst="rect">
            <a:avLst/>
          </a:prstGeom>
        </p:spPr>
        <p:txBody>
          <a:bodyPr lIns="0" tIns="0" rIns="0" bIns="0" rtlCol="0" anchor="t">
            <a:spAutoFit/>
          </a:bodyPr>
          <a:lstStyle/>
          <a:p>
            <a:pPr algn="ctr">
              <a:lnSpc>
                <a:spcPts val="7979"/>
              </a:lnSpc>
            </a:pPr>
            <a:r>
              <a:rPr lang="en-US" sz="5699">
                <a:solidFill>
                  <a:srgbClr val="000000"/>
                </a:solidFill>
                <a:latin typeface="DejaVu Serif Bold"/>
              </a:rPr>
              <a:t>Một miếng khi đói bằng một gói khi no</a:t>
            </a:r>
          </a:p>
          <a:p>
            <a:pPr algn="ctr">
              <a:lnSpc>
                <a:spcPts val="8539"/>
              </a:lnSpc>
            </a:pPr>
            <a:r>
              <a:rPr lang="en-US" sz="6099">
                <a:solidFill>
                  <a:srgbClr val="000000"/>
                </a:solidFill>
                <a:latin typeface="DejaVu Serif Bold"/>
              </a:rPr>
              <a:t>                             </a:t>
            </a:r>
            <a:r>
              <a:rPr lang="en-US" sz="6099">
                <a:solidFill>
                  <a:srgbClr val="000000"/>
                </a:solidFill>
                <a:latin typeface="DejaVu Serif Bold Italics"/>
              </a:rPr>
              <a:t>(Tục ngữ)</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2916319" y="0"/>
            <a:ext cx="10602160" cy="10602160"/>
          </a:xfrm>
          <a:custGeom>
            <a:avLst/>
            <a:gdLst/>
            <a:ahLst/>
            <a:cxnLst/>
            <a:rect l="l" t="t" r="r" b="b"/>
            <a:pathLst>
              <a:path w="10602160" h="10602160">
                <a:moveTo>
                  <a:pt x="0" y="0"/>
                </a:moveTo>
                <a:lnTo>
                  <a:pt x="10602159" y="0"/>
                </a:lnTo>
                <a:lnTo>
                  <a:pt x="10602159" y="10602160"/>
                </a:lnTo>
                <a:lnTo>
                  <a:pt x="0" y="10602160"/>
                </a:lnTo>
                <a:lnTo>
                  <a:pt x="0" y="0"/>
                </a:lnTo>
                <a:close/>
              </a:path>
            </a:pathLst>
          </a:custGeom>
          <a:blipFill>
            <a:blip r:embed="rId2">
              <a:alphaModFix amt="18999"/>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5486400" y="3400454"/>
            <a:ext cx="7315200" cy="2739875"/>
          </a:xfrm>
          <a:custGeom>
            <a:avLst/>
            <a:gdLst/>
            <a:ahLst/>
            <a:cxnLst/>
            <a:rect l="l" t="t" r="r" b="b"/>
            <a:pathLst>
              <a:path w="7315200" h="2739875">
                <a:moveTo>
                  <a:pt x="0" y="0"/>
                </a:moveTo>
                <a:lnTo>
                  <a:pt x="7315200" y="0"/>
                </a:lnTo>
                <a:lnTo>
                  <a:pt x="7315200" y="2739875"/>
                </a:lnTo>
                <a:lnTo>
                  <a:pt x="0" y="273987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1475691">
            <a:off x="12020804" y="4829449"/>
            <a:ext cx="1932233" cy="1939285"/>
          </a:xfrm>
          <a:custGeom>
            <a:avLst/>
            <a:gdLst/>
            <a:ahLst/>
            <a:cxnLst/>
            <a:rect l="l" t="t" r="r" b="b"/>
            <a:pathLst>
              <a:path w="1932233" h="1939285">
                <a:moveTo>
                  <a:pt x="0" y="0"/>
                </a:moveTo>
                <a:lnTo>
                  <a:pt x="1932233" y="0"/>
                </a:lnTo>
                <a:lnTo>
                  <a:pt x="1932233" y="1939285"/>
                </a:lnTo>
                <a:lnTo>
                  <a:pt x="0" y="193928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246596" y="0"/>
            <a:ext cx="782104" cy="3400454"/>
          </a:xfrm>
          <a:custGeom>
            <a:avLst/>
            <a:gdLst/>
            <a:ahLst/>
            <a:cxnLst/>
            <a:rect l="l" t="t" r="r" b="b"/>
            <a:pathLst>
              <a:path w="782104" h="3400454">
                <a:moveTo>
                  <a:pt x="0" y="0"/>
                </a:moveTo>
                <a:lnTo>
                  <a:pt x="782104" y="0"/>
                </a:lnTo>
                <a:lnTo>
                  <a:pt x="782104" y="3400454"/>
                </a:lnTo>
                <a:lnTo>
                  <a:pt x="0" y="3400454"/>
                </a:lnTo>
                <a:lnTo>
                  <a:pt x="0" y="0"/>
                </a:lnTo>
                <a:close/>
              </a:path>
            </a:pathLst>
          </a:custGeom>
          <a:blipFill>
            <a:blip r:embed="rId8"/>
            <a:stretch>
              <a:fillRect/>
            </a:stretch>
          </a:blipFill>
        </p:spPr>
      </p:sp>
      <p:sp>
        <p:nvSpPr>
          <p:cNvPr id="6" name="Freeform 6"/>
          <p:cNvSpPr/>
          <p:nvPr/>
        </p:nvSpPr>
        <p:spPr>
          <a:xfrm>
            <a:off x="7685840" y="0"/>
            <a:ext cx="10602160" cy="10602160"/>
          </a:xfrm>
          <a:custGeom>
            <a:avLst/>
            <a:gdLst/>
            <a:ahLst/>
            <a:cxnLst/>
            <a:rect l="l" t="t" r="r" b="b"/>
            <a:pathLst>
              <a:path w="10602160" h="10602160">
                <a:moveTo>
                  <a:pt x="0" y="0"/>
                </a:moveTo>
                <a:lnTo>
                  <a:pt x="10602160" y="0"/>
                </a:lnTo>
                <a:lnTo>
                  <a:pt x="10602160" y="10602160"/>
                </a:lnTo>
                <a:lnTo>
                  <a:pt x="0" y="10602160"/>
                </a:lnTo>
                <a:lnTo>
                  <a:pt x="0" y="0"/>
                </a:lnTo>
                <a:close/>
              </a:path>
            </a:pathLst>
          </a:custGeom>
          <a:blipFill>
            <a:blip r:embed="rId2">
              <a:alphaModFix amt="18999"/>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300666" y="7574008"/>
            <a:ext cx="2658732" cy="2712992"/>
          </a:xfrm>
          <a:custGeom>
            <a:avLst/>
            <a:gdLst/>
            <a:ahLst/>
            <a:cxnLst/>
            <a:rect l="l" t="t" r="r" b="b"/>
            <a:pathLst>
              <a:path w="2658732" h="2712992">
                <a:moveTo>
                  <a:pt x="0" y="0"/>
                </a:moveTo>
                <a:lnTo>
                  <a:pt x="2658732" y="0"/>
                </a:lnTo>
                <a:lnTo>
                  <a:pt x="2658732" y="2712992"/>
                </a:lnTo>
                <a:lnTo>
                  <a:pt x="0" y="271299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Freeform 8"/>
          <p:cNvSpPr/>
          <p:nvPr/>
        </p:nvSpPr>
        <p:spPr>
          <a:xfrm flipH="1">
            <a:off x="15416962" y="-714612"/>
            <a:ext cx="3684676" cy="3486625"/>
          </a:xfrm>
          <a:custGeom>
            <a:avLst/>
            <a:gdLst/>
            <a:ahLst/>
            <a:cxnLst/>
            <a:rect l="l" t="t" r="r" b="b"/>
            <a:pathLst>
              <a:path w="3684676" h="3486625">
                <a:moveTo>
                  <a:pt x="3684676" y="0"/>
                </a:moveTo>
                <a:lnTo>
                  <a:pt x="0" y="0"/>
                </a:lnTo>
                <a:lnTo>
                  <a:pt x="0" y="3486624"/>
                </a:lnTo>
                <a:lnTo>
                  <a:pt x="3684676" y="3486624"/>
                </a:lnTo>
                <a:lnTo>
                  <a:pt x="3684676" y="0"/>
                </a:lnTo>
                <a:close/>
              </a:path>
            </a:pathLst>
          </a:custGeom>
          <a:blipFill>
            <a:blip r:embed="rId11"/>
            <a:stretch>
              <a:fillRect/>
            </a:stretch>
          </a:blipFill>
        </p:spPr>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15956669" y="573207"/>
            <a:ext cx="4662663" cy="4114800"/>
          </a:xfrm>
          <a:custGeom>
            <a:avLst/>
            <a:gdLst/>
            <a:ahLst/>
            <a:cxnLst/>
            <a:rect l="l" t="t" r="r" b="b"/>
            <a:pathLst>
              <a:path w="4662663" h="4114800">
                <a:moveTo>
                  <a:pt x="0" y="0"/>
                </a:moveTo>
                <a:lnTo>
                  <a:pt x="4662662" y="0"/>
                </a:lnTo>
                <a:lnTo>
                  <a:pt x="4662662"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352299" y="3953066"/>
            <a:ext cx="3024029" cy="5587121"/>
          </a:xfrm>
          <a:custGeom>
            <a:avLst/>
            <a:gdLst/>
            <a:ahLst/>
            <a:cxnLst/>
            <a:rect l="l" t="t" r="r" b="b"/>
            <a:pathLst>
              <a:path w="3024029" h="5587121">
                <a:moveTo>
                  <a:pt x="0" y="0"/>
                </a:moveTo>
                <a:lnTo>
                  <a:pt x="3024029" y="0"/>
                </a:lnTo>
                <a:lnTo>
                  <a:pt x="3024029" y="5587121"/>
                </a:lnTo>
                <a:lnTo>
                  <a:pt x="0" y="5587121"/>
                </a:lnTo>
                <a:lnTo>
                  <a:pt x="0" y="0"/>
                </a:lnTo>
                <a:close/>
              </a:path>
            </a:pathLst>
          </a:custGeom>
          <a:blipFill>
            <a:blip r:embed="rId4"/>
            <a:stretch>
              <a:fillRect/>
            </a:stretch>
          </a:blipFill>
        </p:spPr>
      </p:sp>
      <p:sp>
        <p:nvSpPr>
          <p:cNvPr id="4" name="TextBox 4"/>
          <p:cNvSpPr txBox="1"/>
          <p:nvPr/>
        </p:nvSpPr>
        <p:spPr>
          <a:xfrm>
            <a:off x="-352299" y="341577"/>
            <a:ext cx="18288000" cy="1833245"/>
          </a:xfrm>
          <a:prstGeom prst="rect">
            <a:avLst/>
          </a:prstGeom>
        </p:spPr>
        <p:txBody>
          <a:bodyPr lIns="0" tIns="0" rIns="0" bIns="0" rtlCol="0" anchor="t">
            <a:spAutoFit/>
          </a:bodyPr>
          <a:lstStyle/>
          <a:p>
            <a:pPr marL="1122679" lvl="1" indent="-561340" algn="ctr">
              <a:lnSpc>
                <a:spcPts val="7279"/>
              </a:lnSpc>
              <a:buFont typeface="Arial"/>
              <a:buChar char="•"/>
            </a:pPr>
            <a:r>
              <a:rPr lang="en-US" sz="5199" dirty="0" err="1">
                <a:solidFill>
                  <a:srgbClr val="000000"/>
                </a:solidFill>
                <a:latin typeface="DejaVu Serif Bold"/>
              </a:rPr>
              <a:t>Em</a:t>
            </a:r>
            <a:r>
              <a:rPr lang="en-US" sz="5199" dirty="0">
                <a:solidFill>
                  <a:srgbClr val="000000"/>
                </a:solidFill>
                <a:latin typeface="DejaVu Serif Bold"/>
              </a:rPr>
              <a:t> </a:t>
            </a:r>
            <a:r>
              <a:rPr lang="en-US" sz="5199" dirty="0" err="1">
                <a:solidFill>
                  <a:srgbClr val="000000"/>
                </a:solidFill>
                <a:latin typeface="DejaVu Serif Bold"/>
              </a:rPr>
              <a:t>có</a:t>
            </a:r>
            <a:r>
              <a:rPr lang="en-US" sz="5199" dirty="0">
                <a:solidFill>
                  <a:srgbClr val="000000"/>
                </a:solidFill>
                <a:latin typeface="DejaVu Serif Bold"/>
              </a:rPr>
              <a:t> </a:t>
            </a:r>
            <a:r>
              <a:rPr lang="en-US" sz="5199" dirty="0" err="1">
                <a:solidFill>
                  <a:srgbClr val="000000"/>
                </a:solidFill>
                <a:latin typeface="DejaVu Serif Bold"/>
              </a:rPr>
              <a:t>cảm</a:t>
            </a:r>
            <a:r>
              <a:rPr lang="en-US" sz="5199" dirty="0">
                <a:solidFill>
                  <a:srgbClr val="000000"/>
                </a:solidFill>
                <a:latin typeface="DejaVu Serif Bold"/>
              </a:rPr>
              <a:t> </a:t>
            </a:r>
            <a:r>
              <a:rPr lang="en-US" sz="5199" dirty="0" err="1">
                <a:solidFill>
                  <a:srgbClr val="000000"/>
                </a:solidFill>
                <a:latin typeface="DejaVu Serif Bold"/>
              </a:rPr>
              <a:t>giác</a:t>
            </a:r>
            <a:r>
              <a:rPr lang="en-US" sz="5199" dirty="0">
                <a:solidFill>
                  <a:srgbClr val="000000"/>
                </a:solidFill>
                <a:latin typeface="DejaVu Serif Bold"/>
              </a:rPr>
              <a:t> </a:t>
            </a:r>
            <a:r>
              <a:rPr lang="en-US" sz="5199" dirty="0" err="1">
                <a:solidFill>
                  <a:srgbClr val="000000"/>
                </a:solidFill>
                <a:latin typeface="DejaVu Serif Bold"/>
              </a:rPr>
              <a:t>như</a:t>
            </a:r>
            <a:r>
              <a:rPr lang="en-US" sz="5199" dirty="0">
                <a:solidFill>
                  <a:srgbClr val="000000"/>
                </a:solidFill>
                <a:latin typeface="DejaVu Serif Bold"/>
              </a:rPr>
              <a:t> </a:t>
            </a:r>
            <a:r>
              <a:rPr lang="en-US" sz="5199" dirty="0" err="1">
                <a:solidFill>
                  <a:srgbClr val="000000"/>
                </a:solidFill>
                <a:latin typeface="DejaVu Serif Bold"/>
              </a:rPr>
              <a:t>thế</a:t>
            </a:r>
            <a:r>
              <a:rPr lang="en-US" sz="5199" dirty="0">
                <a:solidFill>
                  <a:srgbClr val="000000"/>
                </a:solidFill>
                <a:latin typeface="DejaVu Serif Bold"/>
              </a:rPr>
              <a:t> </a:t>
            </a:r>
            <a:r>
              <a:rPr lang="en-US" sz="5199" dirty="0" err="1">
                <a:solidFill>
                  <a:srgbClr val="000000"/>
                </a:solidFill>
                <a:latin typeface="DejaVu Serif Bold"/>
              </a:rPr>
              <a:t>nào</a:t>
            </a:r>
            <a:r>
              <a:rPr lang="en-US" sz="5199" dirty="0">
                <a:solidFill>
                  <a:srgbClr val="000000"/>
                </a:solidFill>
                <a:latin typeface="DejaVu Serif Bold"/>
              </a:rPr>
              <a:t> </a:t>
            </a:r>
            <a:r>
              <a:rPr lang="en-US" sz="5199" dirty="0" err="1">
                <a:solidFill>
                  <a:srgbClr val="000000"/>
                </a:solidFill>
                <a:latin typeface="DejaVu Serif Bold"/>
              </a:rPr>
              <a:t>khi</a:t>
            </a:r>
            <a:r>
              <a:rPr lang="en-US" sz="5199" dirty="0">
                <a:solidFill>
                  <a:srgbClr val="000000"/>
                </a:solidFill>
                <a:latin typeface="DejaVu Serif Bold"/>
              </a:rPr>
              <a:t> </a:t>
            </a:r>
            <a:r>
              <a:rPr lang="en-US" sz="5199" dirty="0" err="1">
                <a:solidFill>
                  <a:srgbClr val="000000"/>
                </a:solidFill>
                <a:latin typeface="DejaVu Serif Bold"/>
              </a:rPr>
              <a:t>không</a:t>
            </a:r>
            <a:r>
              <a:rPr lang="en-US" sz="5199" dirty="0">
                <a:solidFill>
                  <a:srgbClr val="000000"/>
                </a:solidFill>
                <a:latin typeface="DejaVu Serif Bold"/>
              </a:rPr>
              <a:t> </a:t>
            </a:r>
            <a:r>
              <a:rPr lang="en-US" sz="5199" dirty="0" err="1">
                <a:solidFill>
                  <a:srgbClr val="000000"/>
                </a:solidFill>
                <a:latin typeface="DejaVu Serif Bold"/>
              </a:rPr>
              <a:t>nhìn</a:t>
            </a:r>
            <a:r>
              <a:rPr lang="en-US" sz="5199" dirty="0">
                <a:solidFill>
                  <a:srgbClr val="000000"/>
                </a:solidFill>
                <a:latin typeface="DejaVu Serif Bold"/>
              </a:rPr>
              <a:t> </a:t>
            </a:r>
            <a:r>
              <a:rPr lang="en-US" sz="5199" dirty="0" err="1">
                <a:solidFill>
                  <a:srgbClr val="000000"/>
                </a:solidFill>
                <a:latin typeface="DejaVu Serif Bold"/>
              </a:rPr>
              <a:t>thấy</a:t>
            </a:r>
            <a:r>
              <a:rPr lang="en-US" sz="5199" dirty="0">
                <a:solidFill>
                  <a:srgbClr val="000000"/>
                </a:solidFill>
                <a:latin typeface="DejaVu Serif Bold"/>
              </a:rPr>
              <a:t> </a:t>
            </a:r>
            <a:r>
              <a:rPr lang="en-US" sz="5199" dirty="0" err="1">
                <a:solidFill>
                  <a:srgbClr val="000000"/>
                </a:solidFill>
                <a:latin typeface="DejaVu Serif Bold"/>
              </a:rPr>
              <a:t>mọi</a:t>
            </a:r>
            <a:r>
              <a:rPr lang="en-US" sz="5199" dirty="0">
                <a:solidFill>
                  <a:srgbClr val="000000"/>
                </a:solidFill>
                <a:latin typeface="DejaVu Serif Bold"/>
              </a:rPr>
              <a:t> </a:t>
            </a:r>
            <a:r>
              <a:rPr lang="en-US" sz="5199" dirty="0" err="1">
                <a:solidFill>
                  <a:srgbClr val="000000"/>
                </a:solidFill>
                <a:latin typeface="DejaVu Serif Bold"/>
              </a:rPr>
              <a:t>vật</a:t>
            </a:r>
            <a:r>
              <a:rPr lang="en-US" sz="5199" dirty="0">
                <a:solidFill>
                  <a:srgbClr val="000000"/>
                </a:solidFill>
                <a:latin typeface="DejaVu Serif Bold"/>
              </a:rPr>
              <a:t> </a:t>
            </a:r>
            <a:r>
              <a:rPr lang="en-US" sz="5199" dirty="0" err="1">
                <a:solidFill>
                  <a:srgbClr val="000000"/>
                </a:solidFill>
                <a:latin typeface="DejaVu Serif Bold"/>
              </a:rPr>
              <a:t>xung</a:t>
            </a:r>
            <a:r>
              <a:rPr lang="en-US" sz="5199" dirty="0">
                <a:solidFill>
                  <a:srgbClr val="000000"/>
                </a:solidFill>
                <a:latin typeface="DejaVu Serif Bold"/>
              </a:rPr>
              <a:t> </a:t>
            </a:r>
            <a:r>
              <a:rPr lang="en-US" sz="5199" dirty="0" err="1">
                <a:solidFill>
                  <a:srgbClr val="000000"/>
                </a:solidFill>
                <a:latin typeface="DejaVu Serif Bold"/>
              </a:rPr>
              <a:t>quanh</a:t>
            </a:r>
            <a:r>
              <a:rPr lang="en-US" sz="5199" dirty="0">
                <a:solidFill>
                  <a:srgbClr val="000000"/>
                </a:solidFill>
                <a:latin typeface="DejaVu Serif Bold"/>
              </a:rPr>
              <a:t>?</a:t>
            </a:r>
          </a:p>
        </p:txBody>
      </p:sp>
      <p:sp>
        <p:nvSpPr>
          <p:cNvPr id="5" name="TextBox 5"/>
          <p:cNvSpPr txBox="1"/>
          <p:nvPr/>
        </p:nvSpPr>
        <p:spPr>
          <a:xfrm>
            <a:off x="1028700" y="2525832"/>
            <a:ext cx="15399146" cy="1833245"/>
          </a:xfrm>
          <a:prstGeom prst="rect">
            <a:avLst/>
          </a:prstGeom>
        </p:spPr>
        <p:txBody>
          <a:bodyPr lIns="0" tIns="0" rIns="0" bIns="0" rtlCol="0" anchor="t">
            <a:spAutoFit/>
          </a:bodyPr>
          <a:lstStyle/>
          <a:p>
            <a:pPr algn="ctr">
              <a:lnSpc>
                <a:spcPts val="7279"/>
              </a:lnSpc>
            </a:pPr>
            <a:r>
              <a:rPr lang="en-US" sz="5199" dirty="0" err="1">
                <a:solidFill>
                  <a:srgbClr val="00BF63"/>
                </a:solidFill>
                <a:latin typeface="DejaVu Serif Bold"/>
              </a:rPr>
              <a:t>Em</a:t>
            </a:r>
            <a:r>
              <a:rPr lang="en-US" sz="5199" dirty="0">
                <a:solidFill>
                  <a:srgbClr val="00BF63"/>
                </a:solidFill>
                <a:latin typeface="DejaVu Serif Bold"/>
              </a:rPr>
              <a:t> </a:t>
            </a:r>
            <a:r>
              <a:rPr lang="en-US" sz="5199" dirty="0" err="1">
                <a:solidFill>
                  <a:srgbClr val="00BF63"/>
                </a:solidFill>
                <a:latin typeface="DejaVu Serif Bold"/>
              </a:rPr>
              <a:t>thấy</a:t>
            </a:r>
            <a:r>
              <a:rPr lang="en-US" sz="5199" dirty="0">
                <a:solidFill>
                  <a:srgbClr val="00BF63"/>
                </a:solidFill>
                <a:latin typeface="DejaVu Serif Bold"/>
              </a:rPr>
              <a:t> </a:t>
            </a:r>
            <a:r>
              <a:rPr lang="en-US" sz="5199" dirty="0" err="1">
                <a:solidFill>
                  <a:srgbClr val="00BF63"/>
                </a:solidFill>
                <a:latin typeface="DejaVu Serif Bold"/>
              </a:rPr>
              <a:t>không</a:t>
            </a:r>
            <a:r>
              <a:rPr lang="en-US" sz="5199" dirty="0">
                <a:solidFill>
                  <a:srgbClr val="00BF63"/>
                </a:solidFill>
                <a:latin typeface="DejaVu Serif Bold"/>
              </a:rPr>
              <a:t> </a:t>
            </a:r>
            <a:r>
              <a:rPr lang="en-US" sz="5199" dirty="0" err="1">
                <a:solidFill>
                  <a:srgbClr val="00BF63"/>
                </a:solidFill>
                <a:latin typeface="DejaVu Serif Bold"/>
              </a:rPr>
              <a:t>thoải</a:t>
            </a:r>
            <a:r>
              <a:rPr lang="en-US" sz="5199" dirty="0">
                <a:solidFill>
                  <a:srgbClr val="00BF63"/>
                </a:solidFill>
                <a:latin typeface="DejaVu Serif Bold"/>
              </a:rPr>
              <a:t> </a:t>
            </a:r>
            <a:r>
              <a:rPr lang="en-US" sz="5199" dirty="0" err="1">
                <a:solidFill>
                  <a:srgbClr val="00BF63"/>
                </a:solidFill>
                <a:latin typeface="DejaVu Serif Bold"/>
              </a:rPr>
              <a:t>mái</a:t>
            </a:r>
            <a:r>
              <a:rPr lang="en-US" sz="5199" dirty="0">
                <a:solidFill>
                  <a:srgbClr val="00BF63"/>
                </a:solidFill>
                <a:latin typeface="DejaVu Serif Bold"/>
              </a:rPr>
              <a:t>, </a:t>
            </a:r>
            <a:r>
              <a:rPr lang="en-US" sz="5199" dirty="0" err="1">
                <a:solidFill>
                  <a:srgbClr val="00BF63"/>
                </a:solidFill>
                <a:latin typeface="DejaVu Serif Bold"/>
              </a:rPr>
              <a:t>không</a:t>
            </a:r>
            <a:r>
              <a:rPr lang="en-US" sz="5199" dirty="0">
                <a:solidFill>
                  <a:srgbClr val="00BF63"/>
                </a:solidFill>
                <a:latin typeface="DejaVu Serif Bold"/>
              </a:rPr>
              <a:t> </a:t>
            </a:r>
            <a:r>
              <a:rPr lang="en-US" sz="5199" dirty="0" err="1">
                <a:solidFill>
                  <a:srgbClr val="00BF63"/>
                </a:solidFill>
                <a:latin typeface="DejaVu Serif Bold"/>
              </a:rPr>
              <a:t>nhìn</a:t>
            </a:r>
            <a:r>
              <a:rPr lang="en-US" sz="5199" dirty="0">
                <a:solidFill>
                  <a:srgbClr val="00BF63"/>
                </a:solidFill>
                <a:latin typeface="DejaVu Serif Bold"/>
              </a:rPr>
              <a:t> </a:t>
            </a:r>
            <a:r>
              <a:rPr lang="en-US" sz="5199" dirty="0" err="1">
                <a:solidFill>
                  <a:srgbClr val="00BF63"/>
                </a:solidFill>
                <a:latin typeface="DejaVu Serif Bold"/>
              </a:rPr>
              <a:t>thấy</a:t>
            </a:r>
            <a:r>
              <a:rPr lang="en-US" sz="5199" dirty="0">
                <a:solidFill>
                  <a:srgbClr val="00BF63"/>
                </a:solidFill>
                <a:latin typeface="DejaVu Serif Bold"/>
              </a:rPr>
              <a:t> </a:t>
            </a:r>
            <a:r>
              <a:rPr lang="en-US" sz="5199" dirty="0" err="1">
                <a:solidFill>
                  <a:srgbClr val="00BF63"/>
                </a:solidFill>
                <a:latin typeface="DejaVu Serif Bold"/>
              </a:rPr>
              <a:t>mọi</a:t>
            </a:r>
            <a:r>
              <a:rPr lang="en-US" sz="5199" dirty="0">
                <a:solidFill>
                  <a:srgbClr val="00BF63"/>
                </a:solidFill>
                <a:latin typeface="DejaVu Serif Bold"/>
              </a:rPr>
              <a:t> </a:t>
            </a:r>
            <a:r>
              <a:rPr lang="en-US" sz="5199" dirty="0" err="1">
                <a:solidFill>
                  <a:srgbClr val="00BF63"/>
                </a:solidFill>
                <a:latin typeface="DejaVu Serif Bold"/>
              </a:rPr>
              <a:t>vật</a:t>
            </a:r>
            <a:r>
              <a:rPr lang="en-US" sz="5199" dirty="0">
                <a:solidFill>
                  <a:srgbClr val="00BF63"/>
                </a:solidFill>
                <a:latin typeface="DejaVu Serif Bold"/>
              </a:rPr>
              <a:t>, </a:t>
            </a:r>
            <a:r>
              <a:rPr lang="en-US" sz="5199" dirty="0" err="1">
                <a:solidFill>
                  <a:srgbClr val="00BF63"/>
                </a:solidFill>
                <a:latin typeface="DejaVu Serif Bold"/>
              </a:rPr>
              <a:t>khó</a:t>
            </a:r>
            <a:r>
              <a:rPr lang="en-US" sz="5199" dirty="0">
                <a:solidFill>
                  <a:srgbClr val="00BF63"/>
                </a:solidFill>
                <a:latin typeface="DejaVu Serif Bold"/>
              </a:rPr>
              <a:t> </a:t>
            </a:r>
            <a:r>
              <a:rPr lang="en-US" sz="5199" dirty="0" err="1">
                <a:solidFill>
                  <a:srgbClr val="00BF63"/>
                </a:solidFill>
                <a:latin typeface="DejaVu Serif Bold"/>
              </a:rPr>
              <a:t>khăn</a:t>
            </a:r>
            <a:r>
              <a:rPr lang="en-US" sz="5199" dirty="0">
                <a:solidFill>
                  <a:srgbClr val="00BF63"/>
                </a:solidFill>
                <a:latin typeface="DejaVu Serif Bold"/>
              </a:rPr>
              <a:t> </a:t>
            </a:r>
            <a:r>
              <a:rPr lang="en-US" sz="5199" dirty="0" err="1">
                <a:solidFill>
                  <a:srgbClr val="00BF63"/>
                </a:solidFill>
                <a:latin typeface="DejaVu Serif Bold"/>
              </a:rPr>
              <a:t>khi</a:t>
            </a:r>
            <a:r>
              <a:rPr lang="en-US" sz="5199" dirty="0">
                <a:solidFill>
                  <a:srgbClr val="00BF63"/>
                </a:solidFill>
                <a:latin typeface="DejaVu Serif Bold"/>
              </a:rPr>
              <a:t> di </a:t>
            </a:r>
            <a:r>
              <a:rPr lang="en-US" sz="5199" dirty="0" err="1">
                <a:solidFill>
                  <a:srgbClr val="00BF63"/>
                </a:solidFill>
                <a:latin typeface="DejaVu Serif Bold"/>
              </a:rPr>
              <a:t>chuyển</a:t>
            </a:r>
            <a:r>
              <a:rPr lang="en-US" sz="5199" dirty="0">
                <a:solidFill>
                  <a:srgbClr val="00BF63"/>
                </a:solidFill>
                <a:latin typeface="DejaVu Serif Bold"/>
              </a:rPr>
              <a:t>,....</a:t>
            </a:r>
          </a:p>
        </p:txBody>
      </p:sp>
      <p:sp>
        <p:nvSpPr>
          <p:cNvPr id="6" name="TextBox 6"/>
          <p:cNvSpPr txBox="1"/>
          <p:nvPr/>
        </p:nvSpPr>
        <p:spPr>
          <a:xfrm>
            <a:off x="0" y="5989933"/>
            <a:ext cx="17935701" cy="902970"/>
          </a:xfrm>
          <a:prstGeom prst="rect">
            <a:avLst/>
          </a:prstGeom>
        </p:spPr>
        <p:txBody>
          <a:bodyPr lIns="0" tIns="0" rIns="0" bIns="0" rtlCol="0" anchor="t">
            <a:spAutoFit/>
          </a:bodyPr>
          <a:lstStyle/>
          <a:p>
            <a:pPr marL="1122679" lvl="1" indent="-561340" algn="ctr">
              <a:lnSpc>
                <a:spcPts val="7279"/>
              </a:lnSpc>
              <a:buFont typeface="Arial"/>
              <a:buChar char="•"/>
            </a:pPr>
            <a:r>
              <a:rPr lang="en-US" sz="5199" dirty="0" err="1">
                <a:solidFill>
                  <a:srgbClr val="000000"/>
                </a:solidFill>
                <a:latin typeface="DejaVu Serif Bold"/>
              </a:rPr>
              <a:t>Em</a:t>
            </a:r>
            <a:r>
              <a:rPr lang="en-US" sz="5199" dirty="0">
                <a:solidFill>
                  <a:srgbClr val="000000"/>
                </a:solidFill>
                <a:latin typeface="DejaVu Serif Bold"/>
              </a:rPr>
              <a:t> </a:t>
            </a:r>
            <a:r>
              <a:rPr lang="en-US" sz="5199" dirty="0" err="1">
                <a:solidFill>
                  <a:srgbClr val="000000"/>
                </a:solidFill>
                <a:latin typeface="DejaVu Serif Bold"/>
              </a:rPr>
              <a:t>liên</a:t>
            </a:r>
            <a:r>
              <a:rPr lang="en-US" sz="5199" dirty="0">
                <a:solidFill>
                  <a:srgbClr val="000000"/>
                </a:solidFill>
                <a:latin typeface="DejaVu Serif Bold"/>
              </a:rPr>
              <a:t> </a:t>
            </a:r>
            <a:r>
              <a:rPr lang="en-US" sz="5199" dirty="0" err="1">
                <a:solidFill>
                  <a:srgbClr val="000000"/>
                </a:solidFill>
                <a:latin typeface="DejaVu Serif Bold"/>
              </a:rPr>
              <a:t>tưởng</a:t>
            </a:r>
            <a:r>
              <a:rPr lang="en-US" sz="5199" dirty="0">
                <a:solidFill>
                  <a:srgbClr val="000000"/>
                </a:solidFill>
                <a:latin typeface="DejaVu Serif Bold"/>
              </a:rPr>
              <a:t> </a:t>
            </a:r>
            <a:r>
              <a:rPr lang="en-US" sz="5199" dirty="0" err="1">
                <a:solidFill>
                  <a:srgbClr val="000000"/>
                </a:solidFill>
                <a:latin typeface="DejaVu Serif Bold"/>
              </a:rPr>
              <a:t>đến</a:t>
            </a:r>
            <a:r>
              <a:rPr lang="en-US" sz="5199" dirty="0">
                <a:solidFill>
                  <a:srgbClr val="000000"/>
                </a:solidFill>
                <a:latin typeface="DejaVu Serif Bold"/>
              </a:rPr>
              <a:t> </a:t>
            </a:r>
            <a:r>
              <a:rPr lang="en-US" sz="5199" dirty="0" err="1">
                <a:solidFill>
                  <a:srgbClr val="000000"/>
                </a:solidFill>
                <a:latin typeface="DejaVu Serif Bold"/>
              </a:rPr>
              <a:t>ai</a:t>
            </a:r>
            <a:r>
              <a:rPr lang="en-US" sz="5199" dirty="0">
                <a:solidFill>
                  <a:srgbClr val="000000"/>
                </a:solidFill>
                <a:latin typeface="DejaVu Serif Bold"/>
              </a:rPr>
              <a:t> </a:t>
            </a:r>
            <a:r>
              <a:rPr lang="en-US" sz="5199" dirty="0" err="1">
                <a:solidFill>
                  <a:srgbClr val="000000"/>
                </a:solidFill>
                <a:latin typeface="DejaVu Serif Bold"/>
              </a:rPr>
              <a:t>trong</a:t>
            </a:r>
            <a:r>
              <a:rPr lang="en-US" sz="5199" dirty="0">
                <a:solidFill>
                  <a:srgbClr val="000000"/>
                </a:solidFill>
                <a:latin typeface="DejaVu Serif Bold"/>
              </a:rPr>
              <a:t> </a:t>
            </a:r>
            <a:r>
              <a:rPr lang="en-US" sz="5199" dirty="0" err="1">
                <a:solidFill>
                  <a:srgbClr val="000000"/>
                </a:solidFill>
                <a:latin typeface="DejaVu Serif Bold"/>
              </a:rPr>
              <a:t>trò</a:t>
            </a:r>
            <a:r>
              <a:rPr lang="en-US" sz="5199" dirty="0">
                <a:solidFill>
                  <a:srgbClr val="000000"/>
                </a:solidFill>
                <a:latin typeface="DejaVu Serif Bold"/>
              </a:rPr>
              <a:t> </a:t>
            </a:r>
            <a:r>
              <a:rPr lang="en-US" sz="5199" dirty="0" err="1">
                <a:solidFill>
                  <a:srgbClr val="000000"/>
                </a:solidFill>
                <a:latin typeface="DejaVu Serif Bold"/>
              </a:rPr>
              <a:t>chơi</a:t>
            </a:r>
            <a:r>
              <a:rPr lang="en-US" sz="5199" dirty="0">
                <a:solidFill>
                  <a:srgbClr val="000000"/>
                </a:solidFill>
                <a:latin typeface="DejaVu Serif Bold"/>
              </a:rPr>
              <a:t> </a:t>
            </a:r>
            <a:r>
              <a:rPr lang="en-US" sz="5199" dirty="0" err="1">
                <a:solidFill>
                  <a:srgbClr val="000000"/>
                </a:solidFill>
                <a:latin typeface="DejaVu Serif Bold"/>
              </a:rPr>
              <a:t>vừa</a:t>
            </a:r>
            <a:r>
              <a:rPr lang="en-US" sz="5199" dirty="0">
                <a:solidFill>
                  <a:srgbClr val="000000"/>
                </a:solidFill>
                <a:latin typeface="DejaVu Serif Bold"/>
              </a:rPr>
              <a:t> </a:t>
            </a:r>
            <a:r>
              <a:rPr lang="en-US" sz="5199" dirty="0" err="1">
                <a:solidFill>
                  <a:srgbClr val="000000"/>
                </a:solidFill>
                <a:latin typeface="DejaVu Serif Bold"/>
              </a:rPr>
              <a:t>rồi</a:t>
            </a:r>
            <a:r>
              <a:rPr lang="en-US" sz="5199" dirty="0">
                <a:solidFill>
                  <a:srgbClr val="000000"/>
                </a:solidFill>
                <a:latin typeface="DejaVu Serif Bold"/>
              </a:rPr>
              <a:t>?</a:t>
            </a:r>
          </a:p>
        </p:txBody>
      </p:sp>
      <p:sp>
        <p:nvSpPr>
          <p:cNvPr id="7" name="TextBox 7"/>
          <p:cNvSpPr txBox="1"/>
          <p:nvPr/>
        </p:nvSpPr>
        <p:spPr>
          <a:xfrm>
            <a:off x="-176150" y="7739336"/>
            <a:ext cx="17935701" cy="902970"/>
          </a:xfrm>
          <a:prstGeom prst="rect">
            <a:avLst/>
          </a:prstGeom>
        </p:spPr>
        <p:txBody>
          <a:bodyPr lIns="0" tIns="0" rIns="0" bIns="0" rtlCol="0" anchor="t">
            <a:spAutoFit/>
          </a:bodyPr>
          <a:lstStyle/>
          <a:p>
            <a:pPr algn="ctr">
              <a:lnSpc>
                <a:spcPts val="7279"/>
              </a:lnSpc>
            </a:pPr>
            <a:r>
              <a:rPr lang="en-US" sz="5199" dirty="0" err="1">
                <a:solidFill>
                  <a:srgbClr val="00BF63"/>
                </a:solidFill>
                <a:latin typeface="DejaVu Serif Bold"/>
              </a:rPr>
              <a:t>Em</a:t>
            </a:r>
            <a:r>
              <a:rPr lang="en-US" sz="5199" dirty="0">
                <a:solidFill>
                  <a:srgbClr val="00BF63"/>
                </a:solidFill>
                <a:latin typeface="DejaVu Serif Bold"/>
              </a:rPr>
              <a:t> </a:t>
            </a:r>
            <a:r>
              <a:rPr lang="en-US" sz="5199" dirty="0" err="1">
                <a:solidFill>
                  <a:srgbClr val="00BF63"/>
                </a:solidFill>
                <a:latin typeface="DejaVu Serif Bold"/>
              </a:rPr>
              <a:t>liên</a:t>
            </a:r>
            <a:r>
              <a:rPr lang="en-US" sz="5199" dirty="0">
                <a:solidFill>
                  <a:srgbClr val="00BF63"/>
                </a:solidFill>
                <a:latin typeface="DejaVu Serif Bold"/>
              </a:rPr>
              <a:t> </a:t>
            </a:r>
            <a:r>
              <a:rPr lang="en-US" sz="5199" dirty="0" err="1">
                <a:solidFill>
                  <a:srgbClr val="00BF63"/>
                </a:solidFill>
                <a:latin typeface="DejaVu Serif Bold"/>
              </a:rPr>
              <a:t>tưởng</a:t>
            </a:r>
            <a:r>
              <a:rPr lang="en-US" sz="5199" dirty="0">
                <a:solidFill>
                  <a:srgbClr val="00BF63"/>
                </a:solidFill>
                <a:latin typeface="DejaVu Serif Bold"/>
              </a:rPr>
              <a:t> </a:t>
            </a:r>
            <a:r>
              <a:rPr lang="en-US" sz="5199" dirty="0" err="1">
                <a:solidFill>
                  <a:srgbClr val="00BF63"/>
                </a:solidFill>
                <a:latin typeface="DejaVu Serif Bold"/>
              </a:rPr>
              <a:t>đến</a:t>
            </a:r>
            <a:r>
              <a:rPr lang="en-US" sz="5199" dirty="0">
                <a:solidFill>
                  <a:srgbClr val="00BF63"/>
                </a:solidFill>
                <a:latin typeface="DejaVu Serif Bold"/>
              </a:rPr>
              <a:t> </a:t>
            </a:r>
            <a:r>
              <a:rPr lang="en-US" sz="5199" dirty="0" err="1">
                <a:solidFill>
                  <a:srgbClr val="00BF63"/>
                </a:solidFill>
                <a:latin typeface="DejaVu Serif Bold"/>
              </a:rPr>
              <a:t>người</a:t>
            </a:r>
            <a:r>
              <a:rPr lang="en-US" sz="5199" dirty="0">
                <a:solidFill>
                  <a:srgbClr val="00BF63"/>
                </a:solidFill>
                <a:latin typeface="DejaVu Serif Bold"/>
              </a:rPr>
              <a:t> </a:t>
            </a:r>
            <a:r>
              <a:rPr lang="en-US" sz="5199" dirty="0" err="1">
                <a:solidFill>
                  <a:srgbClr val="00BF63"/>
                </a:solidFill>
                <a:latin typeface="DejaVu Serif Bold"/>
              </a:rPr>
              <a:t>khiếm</a:t>
            </a:r>
            <a:r>
              <a:rPr lang="en-US" sz="5199" dirty="0">
                <a:solidFill>
                  <a:srgbClr val="00BF63"/>
                </a:solidFill>
                <a:latin typeface="DejaVu Serif Bold"/>
              </a:rPr>
              <a:t> </a:t>
            </a:r>
            <a:r>
              <a:rPr lang="en-US" sz="5199" dirty="0" err="1">
                <a:solidFill>
                  <a:srgbClr val="00BF63"/>
                </a:solidFill>
                <a:latin typeface="DejaVu Serif Bold"/>
              </a:rPr>
              <a:t>thị</a:t>
            </a:r>
            <a:r>
              <a:rPr lang="en-US" sz="5199" dirty="0">
                <a:solidFill>
                  <a:srgbClr val="00BF63"/>
                </a:solidFill>
                <a:latin typeface="DejaVu Serif Bol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13103814" y="328835"/>
            <a:ext cx="5184186" cy="1399730"/>
          </a:xfrm>
          <a:custGeom>
            <a:avLst/>
            <a:gdLst/>
            <a:ahLst/>
            <a:cxnLst/>
            <a:rect l="l" t="t" r="r" b="b"/>
            <a:pathLst>
              <a:path w="5184186" h="1399730">
                <a:moveTo>
                  <a:pt x="0" y="0"/>
                </a:moveTo>
                <a:lnTo>
                  <a:pt x="5184186" y="0"/>
                </a:lnTo>
                <a:lnTo>
                  <a:pt x="5184186" y="1399730"/>
                </a:lnTo>
                <a:lnTo>
                  <a:pt x="0" y="1399730"/>
                </a:lnTo>
                <a:lnTo>
                  <a:pt x="0" y="0"/>
                </a:lnTo>
                <a:close/>
              </a:path>
            </a:pathLst>
          </a:custGeom>
          <a:blipFill>
            <a:blip r:embed="rId2"/>
            <a:stretch>
              <a:fillRect/>
            </a:stretch>
          </a:blipFill>
        </p:spPr>
      </p:sp>
      <p:sp>
        <p:nvSpPr>
          <p:cNvPr id="3" name="TextBox 3"/>
          <p:cNvSpPr txBox="1"/>
          <p:nvPr/>
        </p:nvSpPr>
        <p:spPr>
          <a:xfrm>
            <a:off x="0" y="2948431"/>
            <a:ext cx="18288000" cy="1894840"/>
          </a:xfrm>
          <a:prstGeom prst="rect">
            <a:avLst/>
          </a:prstGeom>
        </p:spPr>
        <p:txBody>
          <a:bodyPr lIns="0" tIns="0" rIns="0" bIns="0" rtlCol="0" anchor="t">
            <a:spAutoFit/>
          </a:bodyPr>
          <a:lstStyle/>
          <a:p>
            <a:pPr marL="1165858" lvl="1" indent="-582929" algn="ctr">
              <a:lnSpc>
                <a:spcPts val="7559"/>
              </a:lnSpc>
              <a:buFont typeface="Arial"/>
              <a:buChar char="•"/>
            </a:pPr>
            <a:r>
              <a:rPr lang="en-US" sz="5399" dirty="0" err="1">
                <a:solidFill>
                  <a:srgbClr val="000000"/>
                </a:solidFill>
                <a:latin typeface="DejaVu Serif Bold"/>
              </a:rPr>
              <a:t>Khi</a:t>
            </a:r>
            <a:r>
              <a:rPr lang="en-US" sz="5399" dirty="0">
                <a:solidFill>
                  <a:srgbClr val="000000"/>
                </a:solidFill>
                <a:latin typeface="DejaVu Serif Bold"/>
              </a:rPr>
              <a:t> </a:t>
            </a:r>
            <a:r>
              <a:rPr lang="en-US" sz="5399" dirty="0" err="1">
                <a:solidFill>
                  <a:srgbClr val="000000"/>
                </a:solidFill>
                <a:latin typeface="DejaVu Serif Bold"/>
              </a:rPr>
              <a:t>không</a:t>
            </a:r>
            <a:r>
              <a:rPr lang="en-US" sz="5399" dirty="0">
                <a:solidFill>
                  <a:srgbClr val="000000"/>
                </a:solidFill>
                <a:latin typeface="DejaVu Serif Bold"/>
              </a:rPr>
              <a:t> </a:t>
            </a:r>
            <a:r>
              <a:rPr lang="en-US" sz="5399" dirty="0" err="1">
                <a:solidFill>
                  <a:srgbClr val="000000"/>
                </a:solidFill>
                <a:latin typeface="DejaVu Serif Bold"/>
              </a:rPr>
              <a:t>nhìn</a:t>
            </a:r>
            <a:r>
              <a:rPr lang="en-US" sz="5399" dirty="0">
                <a:solidFill>
                  <a:srgbClr val="000000"/>
                </a:solidFill>
                <a:latin typeface="DejaVu Serif Bold"/>
              </a:rPr>
              <a:t> </a:t>
            </a:r>
            <a:r>
              <a:rPr lang="en-US" sz="5399" dirty="0" err="1">
                <a:solidFill>
                  <a:srgbClr val="000000"/>
                </a:solidFill>
                <a:latin typeface="DejaVu Serif Bold"/>
              </a:rPr>
              <a:t>thấy</a:t>
            </a:r>
            <a:r>
              <a:rPr lang="en-US" sz="5399" dirty="0">
                <a:solidFill>
                  <a:srgbClr val="000000"/>
                </a:solidFill>
                <a:latin typeface="DejaVu Serif Bold"/>
              </a:rPr>
              <a:t> </a:t>
            </a:r>
            <a:r>
              <a:rPr lang="en-US" sz="5399" dirty="0" err="1">
                <a:solidFill>
                  <a:srgbClr val="000000"/>
                </a:solidFill>
                <a:latin typeface="DejaVu Serif Bold"/>
              </a:rPr>
              <a:t>mọi</a:t>
            </a:r>
            <a:r>
              <a:rPr lang="en-US" sz="5399" dirty="0">
                <a:solidFill>
                  <a:srgbClr val="000000"/>
                </a:solidFill>
                <a:latin typeface="DejaVu Serif Bold"/>
              </a:rPr>
              <a:t> </a:t>
            </a:r>
            <a:r>
              <a:rPr lang="en-US" sz="5399" dirty="0" err="1">
                <a:solidFill>
                  <a:srgbClr val="000000"/>
                </a:solidFill>
                <a:latin typeface="DejaVu Serif Bold"/>
              </a:rPr>
              <a:t>thứ</a:t>
            </a:r>
            <a:r>
              <a:rPr lang="en-US" sz="5399" dirty="0">
                <a:solidFill>
                  <a:srgbClr val="000000"/>
                </a:solidFill>
                <a:latin typeface="DejaVu Serif Bold"/>
              </a:rPr>
              <a:t> </a:t>
            </a:r>
            <a:r>
              <a:rPr lang="en-US" sz="5399" dirty="0" err="1">
                <a:solidFill>
                  <a:srgbClr val="000000"/>
                </a:solidFill>
                <a:latin typeface="DejaVu Serif Bold"/>
              </a:rPr>
              <a:t>xung</a:t>
            </a:r>
            <a:r>
              <a:rPr lang="en-US" sz="5399" dirty="0">
                <a:solidFill>
                  <a:srgbClr val="000000"/>
                </a:solidFill>
                <a:latin typeface="DejaVu Serif Bold"/>
              </a:rPr>
              <a:t> </a:t>
            </a:r>
            <a:r>
              <a:rPr lang="en-US" sz="5399" dirty="0" err="1">
                <a:solidFill>
                  <a:srgbClr val="000000"/>
                </a:solidFill>
                <a:latin typeface="DejaVu Serif Bold"/>
              </a:rPr>
              <a:t>quanh</a:t>
            </a:r>
            <a:r>
              <a:rPr lang="en-US" sz="5399" dirty="0">
                <a:solidFill>
                  <a:srgbClr val="000000"/>
                </a:solidFill>
                <a:latin typeface="DejaVu Serif Bold"/>
              </a:rPr>
              <a:t> </a:t>
            </a:r>
            <a:r>
              <a:rPr lang="en-US" sz="5399" dirty="0" err="1">
                <a:solidFill>
                  <a:srgbClr val="000000"/>
                </a:solidFill>
                <a:latin typeface="DejaVu Serif Bold"/>
              </a:rPr>
              <a:t>thì</a:t>
            </a:r>
            <a:r>
              <a:rPr lang="en-US" sz="5399" dirty="0">
                <a:solidFill>
                  <a:srgbClr val="000000"/>
                </a:solidFill>
                <a:latin typeface="DejaVu Serif Bold"/>
              </a:rPr>
              <a:t> </a:t>
            </a:r>
            <a:r>
              <a:rPr lang="en-US" sz="5399" dirty="0" err="1">
                <a:solidFill>
                  <a:srgbClr val="000000"/>
                </a:solidFill>
                <a:latin typeface="DejaVu Serif Bold"/>
              </a:rPr>
              <a:t>em</a:t>
            </a:r>
            <a:r>
              <a:rPr lang="en-US" sz="5399" dirty="0">
                <a:solidFill>
                  <a:srgbClr val="000000"/>
                </a:solidFill>
                <a:latin typeface="DejaVu Serif Bold"/>
              </a:rPr>
              <a:t> </a:t>
            </a:r>
            <a:r>
              <a:rPr lang="en-US" sz="5399" dirty="0" err="1">
                <a:solidFill>
                  <a:srgbClr val="000000"/>
                </a:solidFill>
                <a:latin typeface="DejaVu Serif Bold"/>
              </a:rPr>
              <a:t>sẽ</a:t>
            </a:r>
            <a:r>
              <a:rPr lang="en-US" sz="5399" dirty="0">
                <a:solidFill>
                  <a:srgbClr val="000000"/>
                </a:solidFill>
                <a:latin typeface="DejaVu Serif Bold"/>
              </a:rPr>
              <a:t> </a:t>
            </a:r>
            <a:r>
              <a:rPr lang="en-US" sz="5399" dirty="0" err="1">
                <a:solidFill>
                  <a:srgbClr val="000000"/>
                </a:solidFill>
                <a:latin typeface="DejaVu Serif Bold"/>
              </a:rPr>
              <a:t>gặp</a:t>
            </a:r>
            <a:r>
              <a:rPr lang="en-US" sz="5399" dirty="0">
                <a:solidFill>
                  <a:srgbClr val="000000"/>
                </a:solidFill>
                <a:latin typeface="DejaVu Serif Bold"/>
              </a:rPr>
              <a:t> </a:t>
            </a:r>
            <a:r>
              <a:rPr lang="en-US" sz="5399" dirty="0" err="1">
                <a:solidFill>
                  <a:srgbClr val="000000"/>
                </a:solidFill>
                <a:latin typeface="DejaVu Serif Bold"/>
              </a:rPr>
              <a:t>những</a:t>
            </a:r>
            <a:r>
              <a:rPr lang="en-US" sz="5399" dirty="0">
                <a:solidFill>
                  <a:srgbClr val="000000"/>
                </a:solidFill>
                <a:latin typeface="DejaVu Serif Bold"/>
              </a:rPr>
              <a:t> </a:t>
            </a:r>
            <a:r>
              <a:rPr lang="en-US" sz="5399" dirty="0" err="1">
                <a:solidFill>
                  <a:srgbClr val="000000"/>
                </a:solidFill>
                <a:latin typeface="DejaVu Serif Bold"/>
              </a:rPr>
              <a:t>khó</a:t>
            </a:r>
            <a:r>
              <a:rPr lang="en-US" sz="5399" dirty="0">
                <a:solidFill>
                  <a:srgbClr val="000000"/>
                </a:solidFill>
                <a:latin typeface="DejaVu Serif Bold"/>
              </a:rPr>
              <a:t> </a:t>
            </a:r>
            <a:r>
              <a:rPr lang="en-US" sz="5399" dirty="0" err="1">
                <a:solidFill>
                  <a:srgbClr val="000000"/>
                </a:solidFill>
                <a:latin typeface="DejaVu Serif Bold"/>
              </a:rPr>
              <a:t>khăn</a:t>
            </a:r>
            <a:r>
              <a:rPr lang="en-US" sz="5399" dirty="0">
                <a:solidFill>
                  <a:srgbClr val="000000"/>
                </a:solidFill>
                <a:latin typeface="DejaVu Serif Bold"/>
              </a:rPr>
              <a:t> </a:t>
            </a:r>
            <a:r>
              <a:rPr lang="en-US" sz="5399" dirty="0" err="1">
                <a:solidFill>
                  <a:srgbClr val="000000"/>
                </a:solidFill>
                <a:latin typeface="DejaVu Serif Bold"/>
              </a:rPr>
              <a:t>gì</a:t>
            </a:r>
            <a:r>
              <a:rPr lang="en-US" sz="5399" dirty="0">
                <a:solidFill>
                  <a:srgbClr val="000000"/>
                </a:solidFill>
                <a:latin typeface="DejaVu Serif Bold"/>
              </a:rPr>
              <a:t>?</a:t>
            </a:r>
          </a:p>
        </p:txBody>
      </p:sp>
      <p:sp>
        <p:nvSpPr>
          <p:cNvPr id="4" name="TextBox 4"/>
          <p:cNvSpPr txBox="1"/>
          <p:nvPr/>
        </p:nvSpPr>
        <p:spPr>
          <a:xfrm>
            <a:off x="493219" y="6577273"/>
            <a:ext cx="17794781" cy="1833245"/>
          </a:xfrm>
          <a:prstGeom prst="rect">
            <a:avLst/>
          </a:prstGeom>
        </p:spPr>
        <p:txBody>
          <a:bodyPr lIns="0" tIns="0" rIns="0" bIns="0" rtlCol="0" anchor="t">
            <a:spAutoFit/>
          </a:bodyPr>
          <a:lstStyle/>
          <a:p>
            <a:pPr algn="ctr">
              <a:lnSpc>
                <a:spcPts val="7279"/>
              </a:lnSpc>
            </a:pPr>
            <a:r>
              <a:rPr lang="en-US" sz="5199" dirty="0" err="1">
                <a:solidFill>
                  <a:srgbClr val="00BF63"/>
                </a:solidFill>
                <a:latin typeface="DejaVu Serif Bold"/>
              </a:rPr>
              <a:t>Em</a:t>
            </a:r>
            <a:r>
              <a:rPr lang="en-US" sz="5199" dirty="0">
                <a:solidFill>
                  <a:srgbClr val="00BF63"/>
                </a:solidFill>
                <a:latin typeface="DejaVu Serif Bold"/>
              </a:rPr>
              <a:t> </a:t>
            </a:r>
            <a:r>
              <a:rPr lang="en-US" sz="5199" dirty="0" err="1">
                <a:solidFill>
                  <a:srgbClr val="00BF63"/>
                </a:solidFill>
                <a:latin typeface="DejaVu Serif Bold"/>
              </a:rPr>
              <a:t>khó</a:t>
            </a:r>
            <a:r>
              <a:rPr lang="en-US" sz="5199" dirty="0">
                <a:solidFill>
                  <a:srgbClr val="00BF63"/>
                </a:solidFill>
                <a:latin typeface="DejaVu Serif Bold"/>
              </a:rPr>
              <a:t> </a:t>
            </a:r>
            <a:r>
              <a:rPr lang="en-US" sz="5199" dirty="0" err="1">
                <a:solidFill>
                  <a:srgbClr val="00BF63"/>
                </a:solidFill>
                <a:latin typeface="DejaVu Serif Bold"/>
              </a:rPr>
              <a:t>khăn</a:t>
            </a:r>
            <a:r>
              <a:rPr lang="en-US" sz="5199" dirty="0">
                <a:solidFill>
                  <a:srgbClr val="00BF63"/>
                </a:solidFill>
                <a:latin typeface="DejaVu Serif Bold"/>
              </a:rPr>
              <a:t> </a:t>
            </a:r>
            <a:r>
              <a:rPr lang="en-US" sz="5199" dirty="0" err="1">
                <a:solidFill>
                  <a:srgbClr val="00BF63"/>
                </a:solidFill>
                <a:latin typeface="DejaVu Serif Bold"/>
              </a:rPr>
              <a:t>trong</a:t>
            </a:r>
            <a:r>
              <a:rPr lang="en-US" sz="5199" dirty="0">
                <a:solidFill>
                  <a:srgbClr val="00BF63"/>
                </a:solidFill>
                <a:latin typeface="DejaVu Serif Bold"/>
              </a:rPr>
              <a:t> </a:t>
            </a:r>
            <a:r>
              <a:rPr lang="en-US" sz="5199" dirty="0" err="1">
                <a:solidFill>
                  <a:srgbClr val="00BF63"/>
                </a:solidFill>
                <a:latin typeface="DejaVu Serif Bold"/>
              </a:rPr>
              <a:t>học</a:t>
            </a:r>
            <a:r>
              <a:rPr lang="en-US" sz="5199" dirty="0">
                <a:solidFill>
                  <a:srgbClr val="00BF63"/>
                </a:solidFill>
                <a:latin typeface="DejaVu Serif Bold"/>
              </a:rPr>
              <a:t> </a:t>
            </a:r>
            <a:r>
              <a:rPr lang="en-US" sz="5199" dirty="0" err="1">
                <a:solidFill>
                  <a:srgbClr val="00BF63"/>
                </a:solidFill>
                <a:latin typeface="DejaVu Serif Bold"/>
              </a:rPr>
              <a:t>tập</a:t>
            </a:r>
            <a:r>
              <a:rPr lang="en-US" sz="5199" dirty="0">
                <a:solidFill>
                  <a:srgbClr val="00BF63"/>
                </a:solidFill>
                <a:latin typeface="DejaVu Serif Bold"/>
              </a:rPr>
              <a:t>: </a:t>
            </a:r>
            <a:r>
              <a:rPr lang="en-US" sz="5199" dirty="0" err="1">
                <a:solidFill>
                  <a:srgbClr val="00BF63"/>
                </a:solidFill>
                <a:latin typeface="DejaVu Serif Bold"/>
              </a:rPr>
              <a:t>đọc</a:t>
            </a:r>
            <a:r>
              <a:rPr lang="en-US" sz="5199" dirty="0">
                <a:solidFill>
                  <a:srgbClr val="00BF63"/>
                </a:solidFill>
                <a:latin typeface="DejaVu Serif Bold"/>
              </a:rPr>
              <a:t> </a:t>
            </a:r>
            <a:r>
              <a:rPr lang="en-US" sz="5199" dirty="0" err="1">
                <a:solidFill>
                  <a:srgbClr val="00BF63"/>
                </a:solidFill>
                <a:latin typeface="DejaVu Serif Bold"/>
              </a:rPr>
              <a:t>sách</a:t>
            </a:r>
            <a:r>
              <a:rPr lang="en-US" sz="5199" dirty="0">
                <a:solidFill>
                  <a:srgbClr val="00BF63"/>
                </a:solidFill>
                <a:latin typeface="DejaVu Serif Bold"/>
              </a:rPr>
              <a:t>, di </a:t>
            </a:r>
            <a:r>
              <a:rPr lang="en-US" sz="5199" dirty="0" err="1">
                <a:solidFill>
                  <a:srgbClr val="00BF63"/>
                </a:solidFill>
                <a:latin typeface="DejaVu Serif Bold"/>
              </a:rPr>
              <a:t>chuyển</a:t>
            </a:r>
            <a:r>
              <a:rPr lang="en-US" sz="5199" dirty="0">
                <a:solidFill>
                  <a:srgbClr val="00BF63"/>
                </a:solidFill>
                <a:latin typeface="DejaVu Serif Bold"/>
              </a:rPr>
              <a:t>, </a:t>
            </a:r>
            <a:r>
              <a:rPr lang="en-US" sz="5199" dirty="0" err="1">
                <a:solidFill>
                  <a:srgbClr val="00BF63"/>
                </a:solidFill>
                <a:latin typeface="DejaVu Serif Bold"/>
              </a:rPr>
              <a:t>vui</a:t>
            </a:r>
            <a:r>
              <a:rPr lang="en-US" sz="5199" dirty="0">
                <a:solidFill>
                  <a:srgbClr val="00BF63"/>
                </a:solidFill>
                <a:latin typeface="DejaVu Serif Bold"/>
              </a:rPr>
              <a:t> </a:t>
            </a:r>
            <a:r>
              <a:rPr lang="en-US" sz="5199" dirty="0" err="1">
                <a:solidFill>
                  <a:srgbClr val="00BF63"/>
                </a:solidFill>
                <a:latin typeface="DejaVu Serif Bold"/>
              </a:rPr>
              <a:t>chơi</a:t>
            </a:r>
            <a:r>
              <a:rPr lang="en-US" sz="5199" dirty="0">
                <a:solidFill>
                  <a:srgbClr val="00BF63"/>
                </a:solidFill>
                <a:latin typeface="DejaVu Serif Bold"/>
              </a:rPr>
              <a:t>, </a:t>
            </a:r>
            <a:r>
              <a:rPr lang="en-US" sz="5199" dirty="0" err="1">
                <a:solidFill>
                  <a:srgbClr val="00BF63"/>
                </a:solidFill>
                <a:latin typeface="DejaVu Serif Bold"/>
              </a:rPr>
              <a:t>ăn</a:t>
            </a:r>
            <a:r>
              <a:rPr lang="en-US" sz="5199" dirty="0">
                <a:solidFill>
                  <a:srgbClr val="00BF63"/>
                </a:solidFill>
                <a:latin typeface="DejaVu Serif Bold"/>
              </a:rPr>
              <a:t> </a:t>
            </a:r>
            <a:r>
              <a:rPr lang="en-US" sz="5199" dirty="0" err="1">
                <a:solidFill>
                  <a:srgbClr val="00BF63"/>
                </a:solidFill>
                <a:latin typeface="DejaVu Serif Bold"/>
              </a:rPr>
              <a:t>uống</a:t>
            </a:r>
            <a:r>
              <a:rPr lang="en-US" sz="5199" dirty="0">
                <a:solidFill>
                  <a:srgbClr val="00BF63"/>
                </a:solidFill>
                <a:latin typeface="DejaVu Serif Bol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5863330" y="-408780"/>
            <a:ext cx="2791941" cy="1905500"/>
          </a:xfrm>
          <a:custGeom>
            <a:avLst/>
            <a:gdLst/>
            <a:ahLst/>
            <a:cxnLst/>
            <a:rect l="l" t="t" r="r" b="b"/>
            <a:pathLst>
              <a:path w="2791941" h="1905500">
                <a:moveTo>
                  <a:pt x="0" y="0"/>
                </a:moveTo>
                <a:lnTo>
                  <a:pt x="2791940" y="0"/>
                </a:lnTo>
                <a:lnTo>
                  <a:pt x="2791940" y="1905499"/>
                </a:lnTo>
                <a:lnTo>
                  <a:pt x="0" y="1905499"/>
                </a:lnTo>
                <a:lnTo>
                  <a:pt x="0" y="0"/>
                </a:lnTo>
                <a:close/>
              </a:path>
            </a:pathLst>
          </a:custGeom>
          <a:blipFill>
            <a:blip r:embed="rId2"/>
            <a:stretch>
              <a:fillRect/>
            </a:stretch>
          </a:blipFill>
        </p:spPr>
      </p:sp>
      <p:sp>
        <p:nvSpPr>
          <p:cNvPr id="3" name="Freeform 3"/>
          <p:cNvSpPr/>
          <p:nvPr/>
        </p:nvSpPr>
        <p:spPr>
          <a:xfrm>
            <a:off x="0" y="9579775"/>
            <a:ext cx="2619353" cy="707225"/>
          </a:xfrm>
          <a:custGeom>
            <a:avLst/>
            <a:gdLst/>
            <a:ahLst/>
            <a:cxnLst/>
            <a:rect l="l" t="t" r="r" b="b"/>
            <a:pathLst>
              <a:path w="2619353" h="707225">
                <a:moveTo>
                  <a:pt x="0" y="0"/>
                </a:moveTo>
                <a:lnTo>
                  <a:pt x="2619353" y="0"/>
                </a:lnTo>
                <a:lnTo>
                  <a:pt x="2619353" y="707225"/>
                </a:lnTo>
                <a:lnTo>
                  <a:pt x="0" y="707225"/>
                </a:lnTo>
                <a:lnTo>
                  <a:pt x="0" y="0"/>
                </a:lnTo>
                <a:close/>
              </a:path>
            </a:pathLst>
          </a:custGeom>
          <a:blipFill>
            <a:blip r:embed="rId3"/>
            <a:stretch>
              <a:fillRect/>
            </a:stretch>
          </a:blipFill>
        </p:spPr>
      </p:sp>
      <p:sp>
        <p:nvSpPr>
          <p:cNvPr id="4" name="TextBox 4"/>
          <p:cNvSpPr txBox="1"/>
          <p:nvPr/>
        </p:nvSpPr>
        <p:spPr>
          <a:xfrm>
            <a:off x="0" y="904875"/>
            <a:ext cx="17848118" cy="2280759"/>
          </a:xfrm>
          <a:prstGeom prst="rect">
            <a:avLst/>
          </a:prstGeom>
        </p:spPr>
        <p:txBody>
          <a:bodyPr lIns="0" tIns="0" rIns="0" bIns="0" rtlCol="0" anchor="t">
            <a:spAutoFit/>
          </a:bodyPr>
          <a:lstStyle/>
          <a:p>
            <a:pPr algn="ctr">
              <a:lnSpc>
                <a:spcPts val="9213"/>
              </a:lnSpc>
            </a:pPr>
            <a:r>
              <a:rPr lang="en-US" sz="6581">
                <a:solidFill>
                  <a:srgbClr val="010101"/>
                </a:solidFill>
                <a:latin typeface="Paytone One"/>
              </a:rPr>
              <a:t>CHỦ ĐỀ</a:t>
            </a:r>
          </a:p>
          <a:p>
            <a:pPr algn="ctr">
              <a:lnSpc>
                <a:spcPts val="9213"/>
              </a:lnSpc>
            </a:pPr>
            <a:r>
              <a:rPr lang="en-US" sz="6581">
                <a:solidFill>
                  <a:srgbClr val="DE3945"/>
                </a:solidFill>
                <a:latin typeface="Paytone One"/>
              </a:rPr>
              <a:t>  CẢM THÔNG, GIÚP Đỡ  NGƯỜI KHÓ KHĂN</a:t>
            </a:r>
          </a:p>
        </p:txBody>
      </p:sp>
      <p:sp>
        <p:nvSpPr>
          <p:cNvPr id="5" name="TextBox 5"/>
          <p:cNvSpPr txBox="1"/>
          <p:nvPr/>
        </p:nvSpPr>
        <p:spPr>
          <a:xfrm>
            <a:off x="1309676" y="4991100"/>
            <a:ext cx="15574433" cy="2716532"/>
          </a:xfrm>
          <a:prstGeom prst="rect">
            <a:avLst/>
          </a:prstGeom>
        </p:spPr>
        <p:txBody>
          <a:bodyPr lIns="0" tIns="0" rIns="0" bIns="0" rtlCol="0" anchor="t">
            <a:spAutoFit/>
          </a:bodyPr>
          <a:lstStyle/>
          <a:p>
            <a:pPr algn="ctr">
              <a:lnSpc>
                <a:spcPts val="10919"/>
              </a:lnSpc>
            </a:pPr>
            <a:r>
              <a:rPr lang="en-US" sz="7799">
                <a:solidFill>
                  <a:srgbClr val="913139"/>
                </a:solidFill>
                <a:latin typeface="Baloo Bhai"/>
              </a:rPr>
              <a:t>Bài 3: Em nhận biết sự cảm thông, giúp đỡ người khó khăn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2792766" y="1803758"/>
            <a:ext cx="12304149" cy="8483242"/>
          </a:xfrm>
          <a:custGeom>
            <a:avLst/>
            <a:gdLst/>
            <a:ahLst/>
            <a:cxnLst/>
            <a:rect l="l" t="t" r="r" b="b"/>
            <a:pathLst>
              <a:path w="12304149" h="8483242">
                <a:moveTo>
                  <a:pt x="0" y="0"/>
                </a:moveTo>
                <a:lnTo>
                  <a:pt x="12304149" y="0"/>
                </a:lnTo>
                <a:lnTo>
                  <a:pt x="12304149" y="8483242"/>
                </a:lnTo>
                <a:lnTo>
                  <a:pt x="0" y="8483242"/>
                </a:lnTo>
                <a:lnTo>
                  <a:pt x="0" y="0"/>
                </a:lnTo>
                <a:close/>
              </a:path>
            </a:pathLst>
          </a:custGeom>
          <a:blipFill>
            <a:blip r:embed="rId2"/>
            <a:stretch>
              <a:fillRect/>
            </a:stretch>
          </a:blipFill>
        </p:spPr>
      </p:sp>
      <p:sp>
        <p:nvSpPr>
          <p:cNvPr id="3" name="TextBox 3"/>
          <p:cNvSpPr txBox="1"/>
          <p:nvPr/>
        </p:nvSpPr>
        <p:spPr>
          <a:xfrm>
            <a:off x="713783" y="332111"/>
            <a:ext cx="15451237" cy="1259829"/>
          </a:xfrm>
          <a:prstGeom prst="rect">
            <a:avLst/>
          </a:prstGeom>
        </p:spPr>
        <p:txBody>
          <a:bodyPr lIns="0" tIns="0" rIns="0" bIns="0" rtlCol="0" anchor="t">
            <a:spAutoFit/>
          </a:bodyPr>
          <a:lstStyle/>
          <a:p>
            <a:pPr algn="ctr">
              <a:lnSpc>
                <a:spcPts val="10360"/>
              </a:lnSpc>
            </a:pPr>
            <a:r>
              <a:rPr lang="en-US" sz="7400" dirty="0">
                <a:solidFill>
                  <a:srgbClr val="000000"/>
                </a:solidFill>
                <a:latin typeface="Noto Sans Bold"/>
              </a:rPr>
              <a:t>HOẠT ĐỘNG 1: QUAN SÁT TRANH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3189654" y="1310539"/>
            <a:ext cx="11908692" cy="6726758"/>
          </a:xfrm>
          <a:custGeom>
            <a:avLst/>
            <a:gdLst/>
            <a:ahLst/>
            <a:cxnLst/>
            <a:rect l="l" t="t" r="r" b="b"/>
            <a:pathLst>
              <a:path w="11908692" h="6726758">
                <a:moveTo>
                  <a:pt x="0" y="0"/>
                </a:moveTo>
                <a:lnTo>
                  <a:pt x="11908692" y="0"/>
                </a:lnTo>
                <a:lnTo>
                  <a:pt x="11908692" y="6726758"/>
                </a:lnTo>
                <a:lnTo>
                  <a:pt x="0" y="6726758"/>
                </a:lnTo>
                <a:lnTo>
                  <a:pt x="0" y="0"/>
                </a:lnTo>
                <a:close/>
              </a:path>
            </a:pathLst>
          </a:custGeom>
          <a:blipFill>
            <a:blip r:embed="rId2"/>
            <a:stretch>
              <a:fillRect t="-661"/>
            </a:stretch>
          </a:blipFill>
        </p:spPr>
      </p:sp>
      <p:sp>
        <p:nvSpPr>
          <p:cNvPr id="3" name="TextBox 3"/>
          <p:cNvSpPr txBox="1"/>
          <p:nvPr/>
        </p:nvSpPr>
        <p:spPr>
          <a:xfrm>
            <a:off x="4191000" y="125730"/>
            <a:ext cx="6469815" cy="936154"/>
          </a:xfrm>
          <a:prstGeom prst="rect">
            <a:avLst/>
          </a:prstGeom>
        </p:spPr>
        <p:txBody>
          <a:bodyPr wrap="square" lIns="0" tIns="0" rIns="0" bIns="0" rtlCol="0" anchor="t">
            <a:spAutoFit/>
          </a:bodyPr>
          <a:lstStyle/>
          <a:p>
            <a:pPr algn="ctr">
              <a:lnSpc>
                <a:spcPts val="7279"/>
              </a:lnSpc>
            </a:pPr>
            <a:r>
              <a:rPr lang="en-US" sz="5199" dirty="0">
                <a:solidFill>
                  <a:srgbClr val="000000"/>
                </a:solidFill>
                <a:latin typeface="DejaVu Serif Bold"/>
              </a:rPr>
              <a:t>BỨC TRANH 1</a:t>
            </a:r>
          </a:p>
        </p:txBody>
      </p:sp>
      <p:sp>
        <p:nvSpPr>
          <p:cNvPr id="4" name="TextBox 4"/>
          <p:cNvSpPr txBox="1"/>
          <p:nvPr/>
        </p:nvSpPr>
        <p:spPr>
          <a:xfrm>
            <a:off x="2263396" y="8754427"/>
            <a:ext cx="12492930" cy="902970"/>
          </a:xfrm>
          <a:prstGeom prst="rect">
            <a:avLst/>
          </a:prstGeom>
        </p:spPr>
        <p:txBody>
          <a:bodyPr lIns="0" tIns="0" rIns="0" bIns="0" rtlCol="0" anchor="t">
            <a:spAutoFit/>
          </a:bodyPr>
          <a:lstStyle/>
          <a:p>
            <a:pPr algn="ctr">
              <a:lnSpc>
                <a:spcPts val="7279"/>
              </a:lnSpc>
            </a:pPr>
            <a:r>
              <a:rPr lang="en-US" sz="5199" dirty="0" err="1">
                <a:solidFill>
                  <a:srgbClr val="000000"/>
                </a:solidFill>
                <a:latin typeface="DejaVu Serif Bold"/>
              </a:rPr>
              <a:t>Giúp</a:t>
            </a:r>
            <a:r>
              <a:rPr lang="en-US" sz="5199" dirty="0">
                <a:solidFill>
                  <a:srgbClr val="000000"/>
                </a:solidFill>
                <a:latin typeface="DejaVu Serif Bold"/>
              </a:rPr>
              <a:t> </a:t>
            </a:r>
            <a:r>
              <a:rPr lang="en-US" sz="5199" dirty="0" err="1">
                <a:solidFill>
                  <a:srgbClr val="000000"/>
                </a:solidFill>
                <a:latin typeface="DejaVu Serif Bold"/>
              </a:rPr>
              <a:t>đỡ</a:t>
            </a:r>
            <a:r>
              <a:rPr lang="en-US" sz="5199" dirty="0">
                <a:solidFill>
                  <a:srgbClr val="000000"/>
                </a:solidFill>
                <a:latin typeface="DejaVu Serif Bold"/>
              </a:rPr>
              <a:t> </a:t>
            </a:r>
            <a:r>
              <a:rPr lang="en-US" sz="5199" dirty="0" err="1">
                <a:solidFill>
                  <a:srgbClr val="000000"/>
                </a:solidFill>
                <a:latin typeface="DejaVu Serif Bold"/>
              </a:rPr>
              <a:t>người</a:t>
            </a:r>
            <a:r>
              <a:rPr lang="en-US" sz="5199" dirty="0">
                <a:solidFill>
                  <a:srgbClr val="000000"/>
                </a:solidFill>
                <a:latin typeface="DejaVu Serif Bold"/>
              </a:rPr>
              <a:t> </a:t>
            </a:r>
            <a:r>
              <a:rPr lang="en-US" sz="5199" dirty="0" err="1">
                <a:solidFill>
                  <a:srgbClr val="000000"/>
                </a:solidFill>
                <a:latin typeface="DejaVu Serif Bold"/>
              </a:rPr>
              <a:t>lớn</a:t>
            </a:r>
            <a:r>
              <a:rPr lang="en-US" sz="5199" dirty="0">
                <a:solidFill>
                  <a:srgbClr val="000000"/>
                </a:solidFill>
                <a:latin typeface="DejaVu Serif Bold"/>
              </a:rPr>
              <a:t> </a:t>
            </a:r>
            <a:r>
              <a:rPr lang="en-US" sz="5199" dirty="0" err="1">
                <a:solidFill>
                  <a:srgbClr val="000000"/>
                </a:solidFill>
                <a:latin typeface="DejaVu Serif Bold"/>
              </a:rPr>
              <a:t>tuổi</a:t>
            </a:r>
            <a:r>
              <a:rPr lang="en-US" sz="5199" dirty="0">
                <a:solidFill>
                  <a:srgbClr val="000000"/>
                </a:solidFill>
                <a:latin typeface="DejaVu Serif Bold"/>
              </a:rPr>
              <a:t> qua </a:t>
            </a:r>
            <a:r>
              <a:rPr lang="en-US" sz="5199" dirty="0" err="1">
                <a:solidFill>
                  <a:srgbClr val="000000"/>
                </a:solidFill>
                <a:latin typeface="DejaVu Serif Bold"/>
              </a:rPr>
              <a:t>đường</a:t>
            </a:r>
            <a:endParaRPr lang="en-US" sz="5199" dirty="0">
              <a:solidFill>
                <a:srgbClr val="000000"/>
              </a:solidFill>
              <a:latin typeface="DejaVu Serif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1028700" y="1868257"/>
            <a:ext cx="10356469" cy="7390043"/>
          </a:xfrm>
          <a:custGeom>
            <a:avLst/>
            <a:gdLst/>
            <a:ahLst/>
            <a:cxnLst/>
            <a:rect l="l" t="t" r="r" b="b"/>
            <a:pathLst>
              <a:path w="10356469" h="7390043">
                <a:moveTo>
                  <a:pt x="0" y="0"/>
                </a:moveTo>
                <a:lnTo>
                  <a:pt x="10356469" y="0"/>
                </a:lnTo>
                <a:lnTo>
                  <a:pt x="10356469" y="7390043"/>
                </a:lnTo>
                <a:lnTo>
                  <a:pt x="0" y="7390043"/>
                </a:lnTo>
                <a:lnTo>
                  <a:pt x="0" y="0"/>
                </a:lnTo>
                <a:close/>
              </a:path>
            </a:pathLst>
          </a:custGeom>
          <a:blipFill>
            <a:blip r:embed="rId2"/>
            <a:stretch>
              <a:fillRect/>
            </a:stretch>
          </a:blipFill>
        </p:spPr>
      </p:sp>
      <p:sp>
        <p:nvSpPr>
          <p:cNvPr id="3" name="TextBox 3"/>
          <p:cNvSpPr txBox="1"/>
          <p:nvPr/>
        </p:nvSpPr>
        <p:spPr>
          <a:xfrm>
            <a:off x="4572001" y="125730"/>
            <a:ext cx="6405884" cy="936154"/>
          </a:xfrm>
          <a:prstGeom prst="rect">
            <a:avLst/>
          </a:prstGeom>
        </p:spPr>
        <p:txBody>
          <a:bodyPr wrap="square" lIns="0" tIns="0" rIns="0" bIns="0" rtlCol="0" anchor="t">
            <a:spAutoFit/>
          </a:bodyPr>
          <a:lstStyle/>
          <a:p>
            <a:pPr algn="ctr">
              <a:lnSpc>
                <a:spcPts val="7279"/>
              </a:lnSpc>
            </a:pPr>
            <a:r>
              <a:rPr lang="en-US" sz="5199" dirty="0">
                <a:solidFill>
                  <a:srgbClr val="000000"/>
                </a:solidFill>
                <a:latin typeface="DejaVu Serif Bold"/>
              </a:rPr>
              <a:t>BỨC TRANH 2</a:t>
            </a:r>
          </a:p>
        </p:txBody>
      </p:sp>
      <p:sp>
        <p:nvSpPr>
          <p:cNvPr id="4" name="TextBox 4"/>
          <p:cNvSpPr txBox="1"/>
          <p:nvPr/>
        </p:nvSpPr>
        <p:spPr>
          <a:xfrm>
            <a:off x="11661104" y="2596292"/>
            <a:ext cx="6626896" cy="3693795"/>
          </a:xfrm>
          <a:prstGeom prst="rect">
            <a:avLst/>
          </a:prstGeom>
        </p:spPr>
        <p:txBody>
          <a:bodyPr lIns="0" tIns="0" rIns="0" bIns="0" rtlCol="0" anchor="t">
            <a:spAutoFit/>
          </a:bodyPr>
          <a:lstStyle/>
          <a:p>
            <a:pPr algn="ctr">
              <a:lnSpc>
                <a:spcPts val="7279"/>
              </a:lnSpc>
            </a:pPr>
            <a:r>
              <a:rPr lang="en-US" sz="5199" dirty="0" err="1">
                <a:solidFill>
                  <a:srgbClr val="000000"/>
                </a:solidFill>
                <a:latin typeface="DejaVu Serif Bold"/>
              </a:rPr>
              <a:t>Giúp</a:t>
            </a:r>
            <a:r>
              <a:rPr lang="en-US" sz="5199" dirty="0">
                <a:solidFill>
                  <a:srgbClr val="000000"/>
                </a:solidFill>
                <a:latin typeface="DejaVu Serif Bold"/>
              </a:rPr>
              <a:t> </a:t>
            </a:r>
            <a:r>
              <a:rPr lang="en-US" sz="5199" dirty="0" err="1">
                <a:solidFill>
                  <a:srgbClr val="000000"/>
                </a:solidFill>
                <a:latin typeface="DejaVu Serif Bold"/>
              </a:rPr>
              <a:t>đỡ</a:t>
            </a:r>
            <a:r>
              <a:rPr lang="en-US" sz="5199" dirty="0">
                <a:solidFill>
                  <a:srgbClr val="000000"/>
                </a:solidFill>
                <a:latin typeface="DejaVu Serif Bold"/>
              </a:rPr>
              <a:t> </a:t>
            </a:r>
            <a:r>
              <a:rPr lang="en-US" sz="5199" dirty="0" err="1">
                <a:solidFill>
                  <a:srgbClr val="000000"/>
                </a:solidFill>
                <a:latin typeface="DejaVu Serif Bold"/>
              </a:rPr>
              <a:t>các</a:t>
            </a:r>
            <a:r>
              <a:rPr lang="en-US" sz="5199" dirty="0">
                <a:solidFill>
                  <a:srgbClr val="000000"/>
                </a:solidFill>
                <a:latin typeface="DejaVu Serif Bold"/>
              </a:rPr>
              <a:t> </a:t>
            </a:r>
            <a:r>
              <a:rPr lang="en-US" sz="5199" dirty="0" err="1">
                <a:solidFill>
                  <a:srgbClr val="000000"/>
                </a:solidFill>
                <a:latin typeface="DejaVu Serif Bold"/>
              </a:rPr>
              <a:t>bạn</a:t>
            </a:r>
            <a:r>
              <a:rPr lang="en-US" sz="5199" dirty="0">
                <a:solidFill>
                  <a:srgbClr val="000000"/>
                </a:solidFill>
                <a:latin typeface="DejaVu Serif Bold"/>
              </a:rPr>
              <a:t> </a:t>
            </a:r>
            <a:r>
              <a:rPr lang="en-US" sz="5199" dirty="0" err="1">
                <a:solidFill>
                  <a:srgbClr val="000000"/>
                </a:solidFill>
                <a:latin typeface="DejaVu Serif Bold"/>
              </a:rPr>
              <a:t>có</a:t>
            </a:r>
            <a:r>
              <a:rPr lang="en-US" sz="5199" dirty="0">
                <a:solidFill>
                  <a:srgbClr val="000000"/>
                </a:solidFill>
                <a:latin typeface="DejaVu Serif Bold"/>
              </a:rPr>
              <a:t> </a:t>
            </a:r>
            <a:r>
              <a:rPr lang="en-US" sz="5199" dirty="0" err="1">
                <a:solidFill>
                  <a:srgbClr val="000000"/>
                </a:solidFill>
                <a:latin typeface="DejaVu Serif Bold"/>
              </a:rPr>
              <a:t>hoàn</a:t>
            </a:r>
            <a:r>
              <a:rPr lang="en-US" sz="5199" dirty="0">
                <a:solidFill>
                  <a:srgbClr val="000000"/>
                </a:solidFill>
                <a:latin typeface="DejaVu Serif Bold"/>
              </a:rPr>
              <a:t> </a:t>
            </a:r>
            <a:r>
              <a:rPr lang="en-US" sz="5199" dirty="0" err="1">
                <a:solidFill>
                  <a:srgbClr val="000000"/>
                </a:solidFill>
                <a:latin typeface="DejaVu Serif Bold"/>
              </a:rPr>
              <a:t>cảnh</a:t>
            </a:r>
            <a:r>
              <a:rPr lang="en-US" sz="5199" dirty="0">
                <a:solidFill>
                  <a:srgbClr val="000000"/>
                </a:solidFill>
                <a:latin typeface="DejaVu Serif Bold"/>
              </a:rPr>
              <a:t> </a:t>
            </a:r>
            <a:r>
              <a:rPr lang="en-US" sz="5199" dirty="0" err="1">
                <a:solidFill>
                  <a:srgbClr val="000000"/>
                </a:solidFill>
                <a:latin typeface="DejaVu Serif Bold"/>
              </a:rPr>
              <a:t>khó</a:t>
            </a:r>
            <a:r>
              <a:rPr lang="en-US" sz="5199" dirty="0">
                <a:solidFill>
                  <a:srgbClr val="000000"/>
                </a:solidFill>
                <a:latin typeface="DejaVu Serif Bold"/>
              </a:rPr>
              <a:t> </a:t>
            </a:r>
            <a:r>
              <a:rPr lang="en-US" sz="5199" dirty="0" err="1">
                <a:solidFill>
                  <a:srgbClr val="000000"/>
                </a:solidFill>
                <a:latin typeface="DejaVu Serif Bold"/>
              </a:rPr>
              <a:t>khăn</a:t>
            </a:r>
            <a:r>
              <a:rPr lang="en-US" sz="5199" dirty="0">
                <a:solidFill>
                  <a:srgbClr val="000000"/>
                </a:solidFill>
                <a:latin typeface="DejaVu Serif Bold"/>
              </a:rPr>
              <a:t> </a:t>
            </a:r>
            <a:r>
              <a:rPr lang="en-US" sz="5199" dirty="0" err="1">
                <a:solidFill>
                  <a:srgbClr val="000000"/>
                </a:solidFill>
                <a:latin typeface="DejaVu Serif Bold"/>
              </a:rPr>
              <a:t>có</a:t>
            </a:r>
            <a:r>
              <a:rPr lang="en-US" sz="5199" dirty="0">
                <a:solidFill>
                  <a:srgbClr val="000000"/>
                </a:solidFill>
                <a:latin typeface="DejaVu Serif Bold"/>
              </a:rPr>
              <a:t> </a:t>
            </a:r>
            <a:r>
              <a:rPr lang="en-US" sz="5199" dirty="0" err="1">
                <a:solidFill>
                  <a:srgbClr val="000000"/>
                </a:solidFill>
                <a:latin typeface="DejaVu Serif Bold"/>
              </a:rPr>
              <a:t>quần</a:t>
            </a:r>
            <a:r>
              <a:rPr lang="en-US" sz="5199" dirty="0">
                <a:solidFill>
                  <a:srgbClr val="000000"/>
                </a:solidFill>
                <a:latin typeface="DejaVu Serif Bold"/>
              </a:rPr>
              <a:t> </a:t>
            </a:r>
            <a:r>
              <a:rPr lang="en-US" sz="5199" dirty="0" err="1">
                <a:solidFill>
                  <a:srgbClr val="000000"/>
                </a:solidFill>
                <a:latin typeface="DejaVu Serif Bold"/>
              </a:rPr>
              <a:t>áo</a:t>
            </a:r>
            <a:r>
              <a:rPr lang="en-US" sz="5199" dirty="0">
                <a:solidFill>
                  <a:srgbClr val="000000"/>
                </a:solidFill>
                <a:latin typeface="DejaVu Serif Bold"/>
              </a:rPr>
              <a:t> </a:t>
            </a:r>
            <a:r>
              <a:rPr lang="en-US" sz="5199" dirty="0" err="1">
                <a:solidFill>
                  <a:srgbClr val="000000"/>
                </a:solidFill>
                <a:latin typeface="DejaVu Serif Bold"/>
              </a:rPr>
              <a:t>để</a:t>
            </a:r>
            <a:r>
              <a:rPr lang="en-US" sz="5199" dirty="0">
                <a:solidFill>
                  <a:srgbClr val="000000"/>
                </a:solidFill>
                <a:latin typeface="DejaVu Serif Bold"/>
              </a:rPr>
              <a:t> </a:t>
            </a:r>
            <a:r>
              <a:rPr lang="en-US" sz="5199" dirty="0" err="1">
                <a:solidFill>
                  <a:srgbClr val="000000"/>
                </a:solidFill>
                <a:latin typeface="DejaVu Serif Bold"/>
              </a:rPr>
              <a:t>mặc</a:t>
            </a:r>
            <a:endParaRPr lang="en-US" sz="5199" dirty="0">
              <a:solidFill>
                <a:srgbClr val="000000"/>
              </a:solidFill>
              <a:latin typeface="DejaVu Serif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784</Words>
  <Application>Microsoft Office PowerPoint</Application>
  <PresentationFormat>Custom</PresentationFormat>
  <Paragraphs>71</Paragraphs>
  <Slides>32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Paytone One</vt:lpstr>
      <vt:lpstr>Calibri</vt:lpstr>
      <vt:lpstr>DejaVu Serif Bold</vt:lpstr>
      <vt:lpstr>Noto Sans Bold</vt:lpstr>
      <vt:lpstr>Baloo Bhai</vt:lpstr>
      <vt:lpstr>DejaVu Serif Bold Italics</vt:lpstr>
      <vt:lpstr>DejaVu Serif</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TRÒ CHƠI BỊT MẮT TÌM ĐỒ VẬT</dc:title>
  <dc:creator>THKD</dc:creator>
  <cp:lastModifiedBy>THKD</cp:lastModifiedBy>
  <cp:revision>3</cp:revision>
  <dcterms:created xsi:type="dcterms:W3CDTF">2006-08-16T00:00:00Z</dcterms:created>
  <dcterms:modified xsi:type="dcterms:W3CDTF">2024-11-24T12:43:16Z</dcterms:modified>
  <dc:identifier>DAFtSJEhvTk</dc:identifier>
</cp:coreProperties>
</file>