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60" r:id="rId2"/>
    <p:sldId id="261" r:id="rId3"/>
    <p:sldId id="259" r:id="rId4"/>
    <p:sldId id="257" r:id="rId5"/>
    <p:sldId id="262" r:id="rId6"/>
    <p:sldId id="263" r:id="rId7"/>
    <p:sldId id="264" r:id="rId8"/>
    <p:sldId id="265" r:id="rId9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mbria" panose="02040503050406030204" pitchFamily="18" charset="0"/>
      <p:regular r:id="rId14"/>
      <p:bold r:id="rId15"/>
      <p:italic r:id="rId16"/>
      <p:boldItalic r:id="rId17"/>
    </p:embeddedFont>
    <p:embeddedFont>
      <p:font typeface="iCiel Mijas" panose="02000506000000020004" charset="0"/>
      <p:regular r:id="rId18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79DF"/>
    <a:srgbClr val="F282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06694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78956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76724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2665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46121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6224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4722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3815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99715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89328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1218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0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15.png"/><Relationship Id="rId3" Type="http://schemas.openxmlformats.org/officeDocument/2006/relationships/image" Target="../media/image17.svg"/><Relationship Id="rId7" Type="http://schemas.openxmlformats.org/officeDocument/2006/relationships/image" Target="../media/image12.png"/><Relationship Id="rId12" Type="http://schemas.openxmlformats.org/officeDocument/2006/relationships/image" Target="../media/image2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24.svg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17.png"/><Relationship Id="rId3" Type="http://schemas.openxmlformats.org/officeDocument/2006/relationships/image" Target="../media/image17.svg"/><Relationship Id="rId7" Type="http://schemas.openxmlformats.org/officeDocument/2006/relationships/image" Target="../media/image12.png"/><Relationship Id="rId12" Type="http://schemas.openxmlformats.org/officeDocument/2006/relationships/image" Target="../media/image2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24.sv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18.png"/><Relationship Id="rId3" Type="http://schemas.openxmlformats.org/officeDocument/2006/relationships/image" Target="../media/image17.svg"/><Relationship Id="rId7" Type="http://schemas.openxmlformats.org/officeDocument/2006/relationships/image" Target="../media/image12.png"/><Relationship Id="rId12" Type="http://schemas.openxmlformats.org/officeDocument/2006/relationships/image" Target="../media/image2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24.sv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86DEA7-D0FB-463A-66A5-5BFFE3FA7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9DA819B-AB78-EF90-A328-46B25561208D}"/>
              </a:ext>
            </a:extLst>
          </p:cNvPr>
          <p:cNvSpPr/>
          <p:nvPr/>
        </p:nvSpPr>
        <p:spPr>
          <a:xfrm>
            <a:off x="6627834" y="0"/>
            <a:ext cx="6880614" cy="6880614"/>
          </a:xfrm>
          <a:custGeom>
            <a:avLst/>
            <a:gdLst/>
            <a:ahLst/>
            <a:cxnLst/>
            <a:rect l="l" t="t" r="r" b="b"/>
            <a:pathLst>
              <a:path w="10320921" h="10320921">
                <a:moveTo>
                  <a:pt x="0" y="0"/>
                </a:moveTo>
                <a:lnTo>
                  <a:pt x="10320921" y="0"/>
                </a:lnTo>
                <a:lnTo>
                  <a:pt x="10320921" y="10320921"/>
                </a:lnTo>
                <a:lnTo>
                  <a:pt x="0" y="103209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6C38CD9-304F-7280-8315-9C488900D7BC}"/>
              </a:ext>
            </a:extLst>
          </p:cNvPr>
          <p:cNvSpPr/>
          <p:nvPr/>
        </p:nvSpPr>
        <p:spPr>
          <a:xfrm>
            <a:off x="0" y="0"/>
            <a:ext cx="6880614" cy="6880614"/>
          </a:xfrm>
          <a:custGeom>
            <a:avLst/>
            <a:gdLst/>
            <a:ahLst/>
            <a:cxnLst/>
            <a:rect l="l" t="t" r="r" b="b"/>
            <a:pathLst>
              <a:path w="10320921" h="10320921">
                <a:moveTo>
                  <a:pt x="0" y="0"/>
                </a:moveTo>
                <a:lnTo>
                  <a:pt x="10320921" y="0"/>
                </a:lnTo>
                <a:lnTo>
                  <a:pt x="10320921" y="10320921"/>
                </a:lnTo>
                <a:lnTo>
                  <a:pt x="0" y="103209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88AAE521-91F4-0184-7DBA-7BE08589F251}"/>
              </a:ext>
            </a:extLst>
          </p:cNvPr>
          <p:cNvGrpSpPr/>
          <p:nvPr/>
        </p:nvGrpSpPr>
        <p:grpSpPr>
          <a:xfrm>
            <a:off x="5402555" y="3643915"/>
            <a:ext cx="8507584" cy="8507584"/>
            <a:chOff x="0" y="0"/>
            <a:chExt cx="812800" cy="8128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4DEFE70-6956-1ED0-BB7D-271ACB13469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82A7"/>
            </a:solidFill>
          </p:spPr>
          <p:txBody>
            <a:bodyPr/>
            <a:lstStyle/>
            <a:p>
              <a:pPr defTabSz="609630"/>
              <a:endParaRPr lang="vi-VN" sz="1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C8058097-3EB3-0ED2-C4DA-B37C6DA3207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07AD0C8F-477F-7E80-318D-294B17272E90}"/>
              </a:ext>
            </a:extLst>
          </p:cNvPr>
          <p:cNvSpPr/>
          <p:nvPr/>
        </p:nvSpPr>
        <p:spPr>
          <a:xfrm>
            <a:off x="6627834" y="1115629"/>
            <a:ext cx="5102961" cy="5056571"/>
          </a:xfrm>
          <a:custGeom>
            <a:avLst/>
            <a:gdLst/>
            <a:ahLst/>
            <a:cxnLst/>
            <a:rect l="l" t="t" r="r" b="b"/>
            <a:pathLst>
              <a:path w="7654442" h="7584856">
                <a:moveTo>
                  <a:pt x="0" y="0"/>
                </a:moveTo>
                <a:lnTo>
                  <a:pt x="7654441" y="0"/>
                </a:lnTo>
                <a:lnTo>
                  <a:pt x="7654441" y="7584856"/>
                </a:lnTo>
                <a:lnTo>
                  <a:pt x="0" y="7584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91E8037-1BED-2392-ABCA-00159A3AC958}"/>
              </a:ext>
            </a:extLst>
          </p:cNvPr>
          <p:cNvSpPr/>
          <p:nvPr/>
        </p:nvSpPr>
        <p:spPr>
          <a:xfrm>
            <a:off x="4661283" y="-611790"/>
            <a:ext cx="1223579" cy="1223579"/>
          </a:xfrm>
          <a:custGeom>
            <a:avLst/>
            <a:gdLst/>
            <a:ahLst/>
            <a:cxnLst/>
            <a:rect l="l" t="t" r="r" b="b"/>
            <a:pathLst>
              <a:path w="1835369" h="1835369">
                <a:moveTo>
                  <a:pt x="0" y="0"/>
                </a:moveTo>
                <a:lnTo>
                  <a:pt x="1835369" y="0"/>
                </a:lnTo>
                <a:lnTo>
                  <a:pt x="1835369" y="1835370"/>
                </a:lnTo>
                <a:lnTo>
                  <a:pt x="0" y="18353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799F02C-378B-60E7-6104-BF13C97F1749}"/>
              </a:ext>
            </a:extLst>
          </p:cNvPr>
          <p:cNvSpPr/>
          <p:nvPr/>
        </p:nvSpPr>
        <p:spPr>
          <a:xfrm>
            <a:off x="5942034" y="1745269"/>
            <a:ext cx="685800" cy="6858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0"/>
                </a:moveTo>
                <a:lnTo>
                  <a:pt x="1028700" y="0"/>
                </a:lnTo>
                <a:lnTo>
                  <a:pt x="10287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6F00ACF-68C1-50DF-8467-4F98E8F25A1E}"/>
              </a:ext>
            </a:extLst>
          </p:cNvPr>
          <p:cNvSpPr/>
          <p:nvPr/>
        </p:nvSpPr>
        <p:spPr>
          <a:xfrm>
            <a:off x="2339787" y="5829300"/>
            <a:ext cx="342900" cy="342900"/>
          </a:xfrm>
          <a:custGeom>
            <a:avLst/>
            <a:gdLst/>
            <a:ahLst/>
            <a:cxnLst/>
            <a:rect l="l" t="t" r="r" b="b"/>
            <a:pathLst>
              <a:path w="514350" h="514350">
                <a:moveTo>
                  <a:pt x="0" y="0"/>
                </a:moveTo>
                <a:lnTo>
                  <a:pt x="514350" y="0"/>
                </a:lnTo>
                <a:lnTo>
                  <a:pt x="514350" y="514350"/>
                </a:lnTo>
                <a:lnTo>
                  <a:pt x="0" y="514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360C072D-BF37-D22C-A249-B5109E2D125E}"/>
              </a:ext>
            </a:extLst>
          </p:cNvPr>
          <p:cNvSpPr/>
          <p:nvPr/>
        </p:nvSpPr>
        <p:spPr>
          <a:xfrm>
            <a:off x="-69850" y="6375712"/>
            <a:ext cx="685800" cy="6858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0"/>
                </a:moveTo>
                <a:lnTo>
                  <a:pt x="1028700" y="0"/>
                </a:lnTo>
                <a:lnTo>
                  <a:pt x="10287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36726755-11AD-47F6-30CD-CBAF7B526795}"/>
              </a:ext>
            </a:extLst>
          </p:cNvPr>
          <p:cNvSpPr/>
          <p:nvPr/>
        </p:nvSpPr>
        <p:spPr>
          <a:xfrm>
            <a:off x="10521490" y="298758"/>
            <a:ext cx="515046" cy="515046"/>
          </a:xfrm>
          <a:custGeom>
            <a:avLst/>
            <a:gdLst/>
            <a:ahLst/>
            <a:cxnLst/>
            <a:rect l="l" t="t" r="r" b="b"/>
            <a:pathLst>
              <a:path w="772569" h="772569">
                <a:moveTo>
                  <a:pt x="0" y="0"/>
                </a:moveTo>
                <a:lnTo>
                  <a:pt x="772570" y="0"/>
                </a:lnTo>
                <a:lnTo>
                  <a:pt x="772570" y="772569"/>
                </a:lnTo>
                <a:lnTo>
                  <a:pt x="0" y="7725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E6746FE-AE71-7B13-9617-0255AF9A9C17}"/>
              </a:ext>
            </a:extLst>
          </p:cNvPr>
          <p:cNvSpPr/>
          <p:nvPr/>
        </p:nvSpPr>
        <p:spPr>
          <a:xfrm>
            <a:off x="3390900" y="685800"/>
            <a:ext cx="428277" cy="428277"/>
          </a:xfrm>
          <a:custGeom>
            <a:avLst/>
            <a:gdLst/>
            <a:ahLst/>
            <a:cxnLst/>
            <a:rect l="l" t="t" r="r" b="b"/>
            <a:pathLst>
              <a:path w="642415" h="642415">
                <a:moveTo>
                  <a:pt x="0" y="0"/>
                </a:moveTo>
                <a:lnTo>
                  <a:pt x="642415" y="0"/>
                </a:lnTo>
                <a:lnTo>
                  <a:pt x="642415" y="642415"/>
                </a:lnTo>
                <a:lnTo>
                  <a:pt x="0" y="6424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9C9B7EF7-FDE9-2771-87ED-F994BFAB8F7C}"/>
              </a:ext>
            </a:extLst>
          </p:cNvPr>
          <p:cNvSpPr/>
          <p:nvPr/>
        </p:nvSpPr>
        <p:spPr>
          <a:xfrm>
            <a:off x="9179314" y="2088169"/>
            <a:ext cx="428277" cy="428277"/>
          </a:xfrm>
          <a:custGeom>
            <a:avLst/>
            <a:gdLst/>
            <a:ahLst/>
            <a:cxnLst/>
            <a:rect l="l" t="t" r="r" b="b"/>
            <a:pathLst>
              <a:path w="642415" h="642415">
                <a:moveTo>
                  <a:pt x="0" y="0"/>
                </a:moveTo>
                <a:lnTo>
                  <a:pt x="642416" y="0"/>
                </a:lnTo>
                <a:lnTo>
                  <a:pt x="642416" y="642416"/>
                </a:lnTo>
                <a:lnTo>
                  <a:pt x="0" y="64241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38EED231-A683-A09B-8479-CB95446B5AEB}"/>
              </a:ext>
            </a:extLst>
          </p:cNvPr>
          <p:cNvSpPr/>
          <p:nvPr/>
        </p:nvSpPr>
        <p:spPr>
          <a:xfrm>
            <a:off x="11908595" y="3429000"/>
            <a:ext cx="515046" cy="515046"/>
          </a:xfrm>
          <a:custGeom>
            <a:avLst/>
            <a:gdLst/>
            <a:ahLst/>
            <a:cxnLst/>
            <a:rect l="l" t="t" r="r" b="b"/>
            <a:pathLst>
              <a:path w="772569" h="772569">
                <a:moveTo>
                  <a:pt x="0" y="0"/>
                </a:moveTo>
                <a:lnTo>
                  <a:pt x="772569" y="0"/>
                </a:lnTo>
                <a:lnTo>
                  <a:pt x="772569" y="772569"/>
                </a:lnTo>
                <a:lnTo>
                  <a:pt x="0" y="7725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BFF4D0F1-E049-DDAF-4034-EF652D09245D}"/>
              </a:ext>
            </a:extLst>
          </p:cNvPr>
          <p:cNvSpPr/>
          <p:nvPr/>
        </p:nvSpPr>
        <p:spPr>
          <a:xfrm>
            <a:off x="4185321" y="6172200"/>
            <a:ext cx="951922" cy="951922"/>
          </a:xfrm>
          <a:custGeom>
            <a:avLst/>
            <a:gdLst/>
            <a:ahLst/>
            <a:cxnLst/>
            <a:rect l="l" t="t" r="r" b="b"/>
            <a:pathLst>
              <a:path w="1427883" h="1427883">
                <a:moveTo>
                  <a:pt x="0" y="0"/>
                </a:moveTo>
                <a:lnTo>
                  <a:pt x="1427883" y="0"/>
                </a:lnTo>
                <a:lnTo>
                  <a:pt x="1427883" y="1427883"/>
                </a:lnTo>
                <a:lnTo>
                  <a:pt x="0" y="14278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15040C1C-1063-8C03-7A38-D9FE9E8A2C03}"/>
              </a:ext>
            </a:extLst>
          </p:cNvPr>
          <p:cNvSpPr/>
          <p:nvPr/>
        </p:nvSpPr>
        <p:spPr>
          <a:xfrm>
            <a:off x="-261444" y="899939"/>
            <a:ext cx="1068990" cy="1068990"/>
          </a:xfrm>
          <a:custGeom>
            <a:avLst/>
            <a:gdLst/>
            <a:ahLst/>
            <a:cxnLst/>
            <a:rect l="l" t="t" r="r" b="b"/>
            <a:pathLst>
              <a:path w="1603485" h="1603485">
                <a:moveTo>
                  <a:pt x="0" y="0"/>
                </a:moveTo>
                <a:lnTo>
                  <a:pt x="1603484" y="0"/>
                </a:lnTo>
                <a:lnTo>
                  <a:pt x="1603484" y="1603484"/>
                </a:lnTo>
                <a:lnTo>
                  <a:pt x="0" y="16034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6BBE2C2-E7EA-AE67-5914-757DFC0EEE32}"/>
              </a:ext>
            </a:extLst>
          </p:cNvPr>
          <p:cNvGrpSpPr/>
          <p:nvPr/>
        </p:nvGrpSpPr>
        <p:grpSpPr>
          <a:xfrm>
            <a:off x="-303189" y="1362136"/>
            <a:ext cx="6968789" cy="5208857"/>
            <a:chOff x="432525" y="3152767"/>
            <a:chExt cx="6968789" cy="520885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2D060D4-7250-5659-C9D5-6BC480E2566F}"/>
                </a:ext>
              </a:extLst>
            </p:cNvPr>
            <p:cNvSpPr txBox="1"/>
            <p:nvPr/>
          </p:nvSpPr>
          <p:spPr>
            <a:xfrm>
              <a:off x="460392" y="3152767"/>
              <a:ext cx="6940922" cy="5201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600" dirty="0">
                  <a:ln w="190500">
                    <a:solidFill>
                      <a:srgbClr val="6879DF"/>
                    </a:solidFill>
                  </a:ln>
                  <a:solidFill>
                    <a:srgbClr val="F282A7"/>
                  </a:solidFill>
                  <a:latin typeface="iCiel Mijas" panose="02000506000000020004" pitchFamily="50" charset="-93"/>
                </a:rPr>
                <a:t>KHỞI ĐỘNG</a:t>
              </a:r>
              <a:endParaRPr lang="vi-VN" sz="16600" dirty="0">
                <a:ln w="190500">
                  <a:solidFill>
                    <a:srgbClr val="6879DF"/>
                  </a:solidFill>
                </a:ln>
                <a:solidFill>
                  <a:srgbClr val="F282A7"/>
                </a:solidFill>
                <a:latin typeface="iCiel Mijas" panose="02000506000000020004" pitchFamily="50" charset="-93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A668D2C-B5E9-04E8-D4F9-8388DDD2494D}"/>
                </a:ext>
              </a:extLst>
            </p:cNvPr>
            <p:cNvSpPr txBox="1"/>
            <p:nvPr/>
          </p:nvSpPr>
          <p:spPr>
            <a:xfrm>
              <a:off x="432525" y="3160200"/>
              <a:ext cx="6940922" cy="5201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600" dirty="0">
                  <a:ln>
                    <a:solidFill>
                      <a:schemeClr val="tx2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latin typeface="iCiel Mijas" panose="02000506000000020004" pitchFamily="50" charset="-93"/>
                </a:rPr>
                <a:t>KHỞI ĐỘNG</a:t>
              </a:r>
              <a:endParaRPr lang="vi-VN" sz="166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iCiel Mijas" panose="02000506000000020004" pitchFamily="50" charset="-9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70933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Em Muốn Làm Ca Sỹ  Wolfoo Bạn Muốn Làm Nghề Gì Bài Hát Nghề Nghiệp  Wolfoo Nhạc Thiếu Nhi_720pFH">
            <a:hlinkClick r:id="" action="ppaction://media"/>
            <a:extLst>
              <a:ext uri="{FF2B5EF4-FFF2-40B4-BE49-F238E27FC236}">
                <a16:creationId xmlns:a16="http://schemas.microsoft.com/office/drawing/2014/main" id="{E069598C-131C-8BD8-8453-94416EBDBE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336498" cy="693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43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4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FF2EF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57541" y="1772769"/>
            <a:ext cx="5134459" cy="5085231"/>
          </a:xfrm>
          <a:custGeom>
            <a:avLst/>
            <a:gdLst/>
            <a:ahLst/>
            <a:cxnLst/>
            <a:rect l="l" t="t" r="r" b="b"/>
            <a:pathLst>
              <a:path w="7701688" h="7627846">
                <a:moveTo>
                  <a:pt x="0" y="0"/>
                </a:moveTo>
                <a:lnTo>
                  <a:pt x="7701688" y="0"/>
                </a:lnTo>
                <a:lnTo>
                  <a:pt x="7701688" y="7627846"/>
                </a:lnTo>
                <a:lnTo>
                  <a:pt x="0" y="76278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662343" y="1278603"/>
            <a:ext cx="1905277" cy="995507"/>
          </a:xfrm>
          <a:custGeom>
            <a:avLst/>
            <a:gdLst/>
            <a:ahLst/>
            <a:cxnLst/>
            <a:rect l="l" t="t" r="r" b="b"/>
            <a:pathLst>
              <a:path w="2857916" h="1493261">
                <a:moveTo>
                  <a:pt x="0" y="0"/>
                </a:moveTo>
                <a:lnTo>
                  <a:pt x="2857916" y="0"/>
                </a:lnTo>
                <a:lnTo>
                  <a:pt x="2857916" y="1493261"/>
                </a:lnTo>
                <a:lnTo>
                  <a:pt x="0" y="14932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8815377" y="1061747"/>
            <a:ext cx="1654283" cy="2562340"/>
          </a:xfrm>
          <a:custGeom>
            <a:avLst/>
            <a:gdLst/>
            <a:ahLst/>
            <a:cxnLst/>
            <a:rect l="l" t="t" r="r" b="b"/>
            <a:pathLst>
              <a:path w="2481424" h="3843510">
                <a:moveTo>
                  <a:pt x="0" y="0"/>
                </a:moveTo>
                <a:lnTo>
                  <a:pt x="2481425" y="0"/>
                </a:lnTo>
                <a:lnTo>
                  <a:pt x="2481425" y="3843510"/>
                </a:lnTo>
                <a:lnTo>
                  <a:pt x="0" y="38435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8261942" y="4315539"/>
            <a:ext cx="1580302" cy="825708"/>
          </a:xfrm>
          <a:custGeom>
            <a:avLst/>
            <a:gdLst/>
            <a:ahLst/>
            <a:cxnLst/>
            <a:rect l="l" t="t" r="r" b="b"/>
            <a:pathLst>
              <a:path w="2370453" h="1238562">
                <a:moveTo>
                  <a:pt x="0" y="0"/>
                </a:moveTo>
                <a:lnTo>
                  <a:pt x="2370453" y="0"/>
                </a:lnTo>
                <a:lnTo>
                  <a:pt x="2370453" y="1238562"/>
                </a:lnTo>
                <a:lnTo>
                  <a:pt x="0" y="12385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0" y="-916779"/>
            <a:ext cx="1738726" cy="2693135"/>
          </a:xfrm>
          <a:custGeom>
            <a:avLst/>
            <a:gdLst/>
            <a:ahLst/>
            <a:cxnLst/>
            <a:rect l="l" t="t" r="r" b="b"/>
            <a:pathLst>
              <a:path w="2608089" h="4039703">
                <a:moveTo>
                  <a:pt x="0" y="0"/>
                </a:moveTo>
                <a:lnTo>
                  <a:pt x="2608089" y="0"/>
                </a:lnTo>
                <a:lnTo>
                  <a:pt x="2608089" y="4039703"/>
                </a:lnTo>
                <a:lnTo>
                  <a:pt x="0" y="40397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" y="4728393"/>
            <a:ext cx="2150223" cy="2129607"/>
          </a:xfrm>
          <a:custGeom>
            <a:avLst/>
            <a:gdLst/>
            <a:ahLst/>
            <a:cxnLst/>
            <a:rect l="l" t="t" r="r" b="b"/>
            <a:pathLst>
              <a:path w="3225335" h="3194411">
                <a:moveTo>
                  <a:pt x="0" y="0"/>
                </a:moveTo>
                <a:lnTo>
                  <a:pt x="3225335" y="0"/>
                </a:lnTo>
                <a:lnTo>
                  <a:pt x="3225335" y="3194411"/>
                </a:lnTo>
                <a:lnTo>
                  <a:pt x="0" y="31944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269349" y="5399395"/>
            <a:ext cx="1907606" cy="2746553"/>
          </a:xfrm>
          <a:custGeom>
            <a:avLst/>
            <a:gdLst/>
            <a:ahLst/>
            <a:cxnLst/>
            <a:rect l="l" t="t" r="r" b="b"/>
            <a:pathLst>
              <a:path w="2861409" h="4119830">
                <a:moveTo>
                  <a:pt x="0" y="0"/>
                </a:moveTo>
                <a:lnTo>
                  <a:pt x="2861409" y="0"/>
                </a:lnTo>
                <a:lnTo>
                  <a:pt x="2861409" y="4119830"/>
                </a:lnTo>
                <a:lnTo>
                  <a:pt x="0" y="41198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631019" y="2274110"/>
            <a:ext cx="2630656" cy="1374518"/>
          </a:xfrm>
          <a:custGeom>
            <a:avLst/>
            <a:gdLst/>
            <a:ahLst/>
            <a:cxnLst/>
            <a:rect l="l" t="t" r="r" b="b"/>
            <a:pathLst>
              <a:path w="3945984" h="2061777">
                <a:moveTo>
                  <a:pt x="0" y="0"/>
                </a:moveTo>
                <a:lnTo>
                  <a:pt x="3945984" y="0"/>
                </a:lnTo>
                <a:lnTo>
                  <a:pt x="3945984" y="2061777"/>
                </a:lnTo>
                <a:lnTo>
                  <a:pt x="0" y="20617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746067" y="6157435"/>
            <a:ext cx="1832552" cy="957509"/>
          </a:xfrm>
          <a:custGeom>
            <a:avLst/>
            <a:gdLst/>
            <a:ahLst/>
            <a:cxnLst/>
            <a:rect l="l" t="t" r="r" b="b"/>
            <a:pathLst>
              <a:path w="2748828" h="1436263">
                <a:moveTo>
                  <a:pt x="0" y="0"/>
                </a:moveTo>
                <a:lnTo>
                  <a:pt x="2748828" y="0"/>
                </a:lnTo>
                <a:lnTo>
                  <a:pt x="2748828" y="1436263"/>
                </a:lnTo>
                <a:lnTo>
                  <a:pt x="0" y="14362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 rot="769448">
            <a:off x="9884108" y="3766080"/>
            <a:ext cx="1493825" cy="2313804"/>
          </a:xfrm>
          <a:custGeom>
            <a:avLst/>
            <a:gdLst/>
            <a:ahLst/>
            <a:cxnLst/>
            <a:rect l="l" t="t" r="r" b="b"/>
            <a:pathLst>
              <a:path w="2240737" h="3470706">
                <a:moveTo>
                  <a:pt x="0" y="0"/>
                </a:moveTo>
                <a:lnTo>
                  <a:pt x="2240736" y="0"/>
                </a:lnTo>
                <a:lnTo>
                  <a:pt x="2240736" y="3470706"/>
                </a:lnTo>
                <a:lnTo>
                  <a:pt x="0" y="34707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 rot="10738131">
            <a:off x="11014708" y="10939"/>
            <a:ext cx="1231760" cy="1773476"/>
          </a:xfrm>
          <a:custGeom>
            <a:avLst/>
            <a:gdLst/>
            <a:ahLst/>
            <a:cxnLst/>
            <a:rect l="l" t="t" r="r" b="b"/>
            <a:pathLst>
              <a:path w="1847640" h="2660214">
                <a:moveTo>
                  <a:pt x="0" y="0"/>
                </a:moveTo>
                <a:lnTo>
                  <a:pt x="1847639" y="0"/>
                </a:lnTo>
                <a:lnTo>
                  <a:pt x="1847639" y="2660214"/>
                </a:lnTo>
                <a:lnTo>
                  <a:pt x="0" y="26602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963189" y="2950246"/>
            <a:ext cx="1832552" cy="957509"/>
          </a:xfrm>
          <a:custGeom>
            <a:avLst/>
            <a:gdLst/>
            <a:ahLst/>
            <a:cxnLst/>
            <a:rect l="l" t="t" r="r" b="b"/>
            <a:pathLst>
              <a:path w="2748828" h="1436263">
                <a:moveTo>
                  <a:pt x="0" y="0"/>
                </a:moveTo>
                <a:lnTo>
                  <a:pt x="2748828" y="0"/>
                </a:lnTo>
                <a:lnTo>
                  <a:pt x="2748828" y="1436262"/>
                </a:lnTo>
                <a:lnTo>
                  <a:pt x="0" y="1436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3145995" y="-193588"/>
            <a:ext cx="1832552" cy="957509"/>
          </a:xfrm>
          <a:custGeom>
            <a:avLst/>
            <a:gdLst/>
            <a:ahLst/>
            <a:cxnLst/>
            <a:rect l="l" t="t" r="r" b="b"/>
            <a:pathLst>
              <a:path w="2748828" h="1436263">
                <a:moveTo>
                  <a:pt x="0" y="0"/>
                </a:moveTo>
                <a:lnTo>
                  <a:pt x="2748828" y="0"/>
                </a:lnTo>
                <a:lnTo>
                  <a:pt x="2748828" y="1436263"/>
                </a:lnTo>
                <a:lnTo>
                  <a:pt x="0" y="14362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3625727" y="5005594"/>
            <a:ext cx="1507373" cy="787603"/>
          </a:xfrm>
          <a:custGeom>
            <a:avLst/>
            <a:gdLst/>
            <a:ahLst/>
            <a:cxnLst/>
            <a:rect l="l" t="t" r="r" b="b"/>
            <a:pathLst>
              <a:path w="2261060" h="1181404">
                <a:moveTo>
                  <a:pt x="0" y="0"/>
                </a:moveTo>
                <a:lnTo>
                  <a:pt x="2261060" y="0"/>
                </a:lnTo>
                <a:lnTo>
                  <a:pt x="2261060" y="1181403"/>
                </a:lnTo>
                <a:lnTo>
                  <a:pt x="0" y="11814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Freeform 16"/>
          <p:cNvSpPr/>
          <p:nvPr/>
        </p:nvSpPr>
        <p:spPr>
          <a:xfrm rot="-671226">
            <a:off x="8143875" y="3898401"/>
            <a:ext cx="1138028" cy="1762707"/>
          </a:xfrm>
          <a:custGeom>
            <a:avLst/>
            <a:gdLst/>
            <a:ahLst/>
            <a:cxnLst/>
            <a:rect l="l" t="t" r="r" b="b"/>
            <a:pathLst>
              <a:path w="1707042" h="2644060">
                <a:moveTo>
                  <a:pt x="0" y="0"/>
                </a:moveTo>
                <a:lnTo>
                  <a:pt x="1707042" y="0"/>
                </a:lnTo>
                <a:lnTo>
                  <a:pt x="1707042" y="2644059"/>
                </a:lnTo>
                <a:lnTo>
                  <a:pt x="0" y="26440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4379414" y="917001"/>
            <a:ext cx="1917045" cy="878355"/>
          </a:xfrm>
          <a:custGeom>
            <a:avLst/>
            <a:gdLst/>
            <a:ahLst/>
            <a:cxnLst/>
            <a:rect l="l" t="t" r="r" b="b"/>
            <a:pathLst>
              <a:path w="2875568" h="1317533">
                <a:moveTo>
                  <a:pt x="0" y="0"/>
                </a:moveTo>
                <a:lnTo>
                  <a:pt x="2875568" y="0"/>
                </a:lnTo>
                <a:lnTo>
                  <a:pt x="2875568" y="1317533"/>
                </a:lnTo>
                <a:lnTo>
                  <a:pt x="0" y="131753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DD810F17-2424-8D8A-6633-F3D870D0D614}"/>
              </a:ext>
            </a:extLst>
          </p:cNvPr>
          <p:cNvSpPr/>
          <p:nvPr/>
        </p:nvSpPr>
        <p:spPr>
          <a:xfrm>
            <a:off x="2000174" y="1180213"/>
            <a:ext cx="7118226" cy="3400516"/>
          </a:xfrm>
          <a:custGeom>
            <a:avLst/>
            <a:gdLst/>
            <a:ahLst/>
            <a:cxnLst/>
            <a:rect l="l" t="t" r="r" b="b"/>
            <a:pathLst>
              <a:path w="2254840" h="1245799">
                <a:moveTo>
                  <a:pt x="0" y="0"/>
                </a:moveTo>
                <a:lnTo>
                  <a:pt x="2254839" y="0"/>
                </a:lnTo>
                <a:lnTo>
                  <a:pt x="2254839" y="1245799"/>
                </a:lnTo>
                <a:lnTo>
                  <a:pt x="0" y="12457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A76FCBD-5456-8630-B9FB-F9D997E1FF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9887" y="2447358"/>
            <a:ext cx="2821552" cy="231403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9DAC325-1DB1-2783-B84E-D4DBBD132769}"/>
              </a:ext>
            </a:extLst>
          </p:cNvPr>
          <p:cNvSpPr txBox="1"/>
          <p:nvPr/>
        </p:nvSpPr>
        <p:spPr>
          <a:xfrm>
            <a:off x="3706289" y="1515826"/>
            <a:ext cx="504427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latin typeface="UTM Avo" panose="02040603050506020204" pitchFamily="18" charset="0"/>
              </a:rPr>
              <a:t>Kể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tên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những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nghề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nghiệp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được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nhắc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tới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trong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bài</a:t>
            </a:r>
            <a:r>
              <a:rPr lang="en-GB" sz="4400" b="1" dirty="0">
                <a:latin typeface="UTM Avo" panose="02040603050506020204" pitchFamily="18" charset="0"/>
              </a:rPr>
              <a:t> </a:t>
            </a:r>
            <a:r>
              <a:rPr lang="en-GB" sz="4400" b="1" dirty="0" err="1">
                <a:latin typeface="UTM Avo" panose="02040603050506020204" pitchFamily="18" charset="0"/>
              </a:rPr>
              <a:t>hát</a:t>
            </a:r>
            <a:r>
              <a:rPr lang="en-GB" sz="4400" b="1" dirty="0">
                <a:latin typeface="UTM Avo" panose="02040603050506020204" pitchFamily="18" charset="0"/>
              </a:rPr>
              <a:t>?</a:t>
            </a:r>
            <a:endParaRPr lang="vi-VN" sz="4400" b="1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27834" y="0"/>
            <a:ext cx="6880614" cy="6880614"/>
          </a:xfrm>
          <a:custGeom>
            <a:avLst/>
            <a:gdLst/>
            <a:ahLst/>
            <a:cxnLst/>
            <a:rect l="l" t="t" r="r" b="b"/>
            <a:pathLst>
              <a:path w="10320921" h="10320921">
                <a:moveTo>
                  <a:pt x="0" y="0"/>
                </a:moveTo>
                <a:lnTo>
                  <a:pt x="10320921" y="0"/>
                </a:lnTo>
                <a:lnTo>
                  <a:pt x="10320921" y="10320921"/>
                </a:lnTo>
                <a:lnTo>
                  <a:pt x="0" y="103209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6880614" cy="6880614"/>
          </a:xfrm>
          <a:custGeom>
            <a:avLst/>
            <a:gdLst/>
            <a:ahLst/>
            <a:cxnLst/>
            <a:rect l="l" t="t" r="r" b="b"/>
            <a:pathLst>
              <a:path w="10320921" h="10320921">
                <a:moveTo>
                  <a:pt x="0" y="0"/>
                </a:moveTo>
                <a:lnTo>
                  <a:pt x="10320921" y="0"/>
                </a:lnTo>
                <a:lnTo>
                  <a:pt x="10320921" y="10320921"/>
                </a:lnTo>
                <a:lnTo>
                  <a:pt x="0" y="103209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5402555" y="3643915"/>
            <a:ext cx="8507584" cy="8507584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82A7"/>
            </a:solidFill>
          </p:spPr>
          <p:txBody>
            <a:bodyPr/>
            <a:lstStyle/>
            <a:p>
              <a:pPr defTabSz="609630"/>
              <a:endParaRPr lang="vi-VN" sz="12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6627834" y="1115629"/>
            <a:ext cx="5102961" cy="5056571"/>
          </a:xfrm>
          <a:custGeom>
            <a:avLst/>
            <a:gdLst/>
            <a:ahLst/>
            <a:cxnLst/>
            <a:rect l="l" t="t" r="r" b="b"/>
            <a:pathLst>
              <a:path w="7654442" h="7584856">
                <a:moveTo>
                  <a:pt x="0" y="0"/>
                </a:moveTo>
                <a:lnTo>
                  <a:pt x="7654441" y="0"/>
                </a:lnTo>
                <a:lnTo>
                  <a:pt x="7654441" y="7584856"/>
                </a:lnTo>
                <a:lnTo>
                  <a:pt x="0" y="7584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661283" y="-611790"/>
            <a:ext cx="1223579" cy="1223579"/>
          </a:xfrm>
          <a:custGeom>
            <a:avLst/>
            <a:gdLst/>
            <a:ahLst/>
            <a:cxnLst/>
            <a:rect l="l" t="t" r="r" b="b"/>
            <a:pathLst>
              <a:path w="1835369" h="1835369">
                <a:moveTo>
                  <a:pt x="0" y="0"/>
                </a:moveTo>
                <a:lnTo>
                  <a:pt x="1835369" y="0"/>
                </a:lnTo>
                <a:lnTo>
                  <a:pt x="1835369" y="1835370"/>
                </a:lnTo>
                <a:lnTo>
                  <a:pt x="0" y="18353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942034" y="1745269"/>
            <a:ext cx="685800" cy="6858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0"/>
                </a:moveTo>
                <a:lnTo>
                  <a:pt x="1028700" y="0"/>
                </a:lnTo>
                <a:lnTo>
                  <a:pt x="10287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339787" y="5829300"/>
            <a:ext cx="342900" cy="342900"/>
          </a:xfrm>
          <a:custGeom>
            <a:avLst/>
            <a:gdLst/>
            <a:ahLst/>
            <a:cxnLst/>
            <a:rect l="l" t="t" r="r" b="b"/>
            <a:pathLst>
              <a:path w="514350" h="514350">
                <a:moveTo>
                  <a:pt x="0" y="0"/>
                </a:moveTo>
                <a:lnTo>
                  <a:pt x="514350" y="0"/>
                </a:lnTo>
                <a:lnTo>
                  <a:pt x="514350" y="514350"/>
                </a:lnTo>
                <a:lnTo>
                  <a:pt x="0" y="514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69850" y="6375712"/>
            <a:ext cx="685800" cy="6858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0"/>
                </a:moveTo>
                <a:lnTo>
                  <a:pt x="1028700" y="0"/>
                </a:lnTo>
                <a:lnTo>
                  <a:pt x="10287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521490" y="298758"/>
            <a:ext cx="515046" cy="515046"/>
          </a:xfrm>
          <a:custGeom>
            <a:avLst/>
            <a:gdLst/>
            <a:ahLst/>
            <a:cxnLst/>
            <a:rect l="l" t="t" r="r" b="b"/>
            <a:pathLst>
              <a:path w="772569" h="772569">
                <a:moveTo>
                  <a:pt x="0" y="0"/>
                </a:moveTo>
                <a:lnTo>
                  <a:pt x="772570" y="0"/>
                </a:lnTo>
                <a:lnTo>
                  <a:pt x="772570" y="772569"/>
                </a:lnTo>
                <a:lnTo>
                  <a:pt x="0" y="7725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390900" y="685800"/>
            <a:ext cx="428277" cy="428277"/>
          </a:xfrm>
          <a:custGeom>
            <a:avLst/>
            <a:gdLst/>
            <a:ahLst/>
            <a:cxnLst/>
            <a:rect l="l" t="t" r="r" b="b"/>
            <a:pathLst>
              <a:path w="642415" h="642415">
                <a:moveTo>
                  <a:pt x="0" y="0"/>
                </a:moveTo>
                <a:lnTo>
                  <a:pt x="642415" y="0"/>
                </a:lnTo>
                <a:lnTo>
                  <a:pt x="642415" y="642415"/>
                </a:lnTo>
                <a:lnTo>
                  <a:pt x="0" y="6424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179314" y="2088169"/>
            <a:ext cx="428277" cy="428277"/>
          </a:xfrm>
          <a:custGeom>
            <a:avLst/>
            <a:gdLst/>
            <a:ahLst/>
            <a:cxnLst/>
            <a:rect l="l" t="t" r="r" b="b"/>
            <a:pathLst>
              <a:path w="642415" h="642415">
                <a:moveTo>
                  <a:pt x="0" y="0"/>
                </a:moveTo>
                <a:lnTo>
                  <a:pt x="642416" y="0"/>
                </a:lnTo>
                <a:lnTo>
                  <a:pt x="642416" y="642416"/>
                </a:lnTo>
                <a:lnTo>
                  <a:pt x="0" y="64241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1908595" y="3429000"/>
            <a:ext cx="515046" cy="515046"/>
          </a:xfrm>
          <a:custGeom>
            <a:avLst/>
            <a:gdLst/>
            <a:ahLst/>
            <a:cxnLst/>
            <a:rect l="l" t="t" r="r" b="b"/>
            <a:pathLst>
              <a:path w="772569" h="772569">
                <a:moveTo>
                  <a:pt x="0" y="0"/>
                </a:moveTo>
                <a:lnTo>
                  <a:pt x="772569" y="0"/>
                </a:lnTo>
                <a:lnTo>
                  <a:pt x="772569" y="772569"/>
                </a:lnTo>
                <a:lnTo>
                  <a:pt x="0" y="7725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185321" y="6172200"/>
            <a:ext cx="951922" cy="951922"/>
          </a:xfrm>
          <a:custGeom>
            <a:avLst/>
            <a:gdLst/>
            <a:ahLst/>
            <a:cxnLst/>
            <a:rect l="l" t="t" r="r" b="b"/>
            <a:pathLst>
              <a:path w="1427883" h="1427883">
                <a:moveTo>
                  <a:pt x="0" y="0"/>
                </a:moveTo>
                <a:lnTo>
                  <a:pt x="1427883" y="0"/>
                </a:lnTo>
                <a:lnTo>
                  <a:pt x="1427883" y="1427883"/>
                </a:lnTo>
                <a:lnTo>
                  <a:pt x="0" y="14278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-261444" y="899939"/>
            <a:ext cx="1068990" cy="1068990"/>
          </a:xfrm>
          <a:custGeom>
            <a:avLst/>
            <a:gdLst/>
            <a:ahLst/>
            <a:cxnLst/>
            <a:rect l="l" t="t" r="r" b="b"/>
            <a:pathLst>
              <a:path w="1603485" h="1603485">
                <a:moveTo>
                  <a:pt x="0" y="0"/>
                </a:moveTo>
                <a:lnTo>
                  <a:pt x="1603484" y="0"/>
                </a:lnTo>
                <a:lnTo>
                  <a:pt x="1603484" y="1603484"/>
                </a:lnTo>
                <a:lnTo>
                  <a:pt x="0" y="16034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6B022F7-9543-057C-4BC5-4FA0E8B80675}"/>
              </a:ext>
            </a:extLst>
          </p:cNvPr>
          <p:cNvGrpSpPr/>
          <p:nvPr/>
        </p:nvGrpSpPr>
        <p:grpSpPr>
          <a:xfrm>
            <a:off x="1593610" y="1311063"/>
            <a:ext cx="3594580" cy="991244"/>
            <a:chOff x="6980587" y="1604142"/>
            <a:chExt cx="3594580" cy="99124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168350D-A143-946B-8799-DBF5DD006DDE}"/>
                </a:ext>
              </a:extLst>
            </p:cNvPr>
            <p:cNvSpPr txBox="1"/>
            <p:nvPr/>
          </p:nvSpPr>
          <p:spPr>
            <a:xfrm>
              <a:off x="6980587" y="1672056"/>
              <a:ext cx="357181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400" dirty="0" err="1">
                  <a:ln w="317500">
                    <a:solidFill>
                      <a:schemeClr val="bg1"/>
                    </a:solidFill>
                  </a:ln>
                  <a:effectLst>
                    <a:outerShdw dist="38100" dir="5400000" algn="t" rotWithShape="0">
                      <a:prstClr val="black"/>
                    </a:outerShdw>
                  </a:effectLst>
                  <a:latin typeface="iCiel Pony" panose="02000000000000000000" pitchFamily="2" charset="-93"/>
                </a:rPr>
                <a:t>Tiếng</a:t>
              </a:r>
              <a:r>
                <a:rPr lang="en-GB" sz="5400" dirty="0">
                  <a:ln w="317500">
                    <a:solidFill>
                      <a:schemeClr val="bg1"/>
                    </a:solidFill>
                  </a:ln>
                  <a:effectLst>
                    <a:outerShdw dist="38100" dir="5400000" algn="t" rotWithShape="0">
                      <a:prstClr val="black"/>
                    </a:outerShdw>
                  </a:effectLst>
                  <a:latin typeface="iCiel Pony" panose="02000000000000000000" pitchFamily="2" charset="-93"/>
                </a:rPr>
                <a:t> </a:t>
              </a:r>
              <a:r>
                <a:rPr lang="en-GB" sz="5400" dirty="0" err="1">
                  <a:ln w="317500">
                    <a:solidFill>
                      <a:schemeClr val="bg1"/>
                    </a:solidFill>
                  </a:ln>
                  <a:effectLst>
                    <a:outerShdw dist="38100" dir="5400000" algn="t" rotWithShape="0">
                      <a:prstClr val="black"/>
                    </a:outerShdw>
                  </a:effectLst>
                  <a:latin typeface="iCiel Pony" panose="02000000000000000000" pitchFamily="2" charset="-93"/>
                </a:rPr>
                <a:t>Việt</a:t>
              </a:r>
              <a:endParaRPr lang="vi-VN" sz="5400" dirty="0">
                <a:ln w="317500">
                  <a:solidFill>
                    <a:schemeClr val="bg1"/>
                  </a:solidFill>
                </a:ln>
                <a:effectLst>
                  <a:outerShdw dist="38100" dir="5400000" algn="t" rotWithShape="0">
                    <a:prstClr val="black"/>
                  </a:outerShdw>
                </a:effectLst>
                <a:latin typeface="iCiel Pony" panose="02000000000000000000" pitchFamily="2" charset="-93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09CA7CC-6CA9-ACB9-C82D-AAAB6863F593}"/>
                </a:ext>
              </a:extLst>
            </p:cNvPr>
            <p:cNvSpPr txBox="1"/>
            <p:nvPr/>
          </p:nvSpPr>
          <p:spPr>
            <a:xfrm>
              <a:off x="7003355" y="1604142"/>
              <a:ext cx="357181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400" dirty="0" err="1">
                  <a:gradFill>
                    <a:gsLst>
                      <a:gs pos="52000">
                        <a:srgbClr val="92D050"/>
                      </a:gs>
                      <a:gs pos="64000">
                        <a:srgbClr val="DF766C"/>
                      </a:gs>
                    </a:gsLst>
                    <a:lin ang="5400000" scaled="1"/>
                  </a:gradFill>
                  <a:latin typeface="iCiel Pony" panose="02000000000000000000" pitchFamily="2" charset="-93"/>
                </a:rPr>
                <a:t>Tiếng</a:t>
              </a:r>
              <a:r>
                <a:rPr lang="en-GB" sz="5400" dirty="0">
                  <a:gradFill>
                    <a:gsLst>
                      <a:gs pos="52000">
                        <a:srgbClr val="92D050"/>
                      </a:gs>
                      <a:gs pos="64000">
                        <a:srgbClr val="DF766C"/>
                      </a:gs>
                    </a:gsLst>
                    <a:lin ang="5400000" scaled="1"/>
                  </a:gradFill>
                  <a:latin typeface="iCiel Pony" panose="02000000000000000000" pitchFamily="2" charset="-93"/>
                </a:rPr>
                <a:t> </a:t>
              </a:r>
              <a:r>
                <a:rPr lang="en-GB" sz="5400" dirty="0" err="1">
                  <a:gradFill>
                    <a:gsLst>
                      <a:gs pos="52000">
                        <a:srgbClr val="92D050"/>
                      </a:gs>
                      <a:gs pos="64000">
                        <a:srgbClr val="DF766C"/>
                      </a:gs>
                    </a:gsLst>
                    <a:lin ang="5400000" scaled="1"/>
                  </a:gradFill>
                  <a:latin typeface="iCiel Pony" panose="02000000000000000000" pitchFamily="2" charset="-93"/>
                </a:rPr>
                <a:t>Việt</a:t>
              </a:r>
              <a:endParaRPr lang="vi-VN" sz="5400" dirty="0">
                <a:gradFill>
                  <a:gsLst>
                    <a:gs pos="52000">
                      <a:srgbClr val="92D050"/>
                    </a:gs>
                    <a:gs pos="64000">
                      <a:srgbClr val="DF766C"/>
                    </a:gs>
                  </a:gsLst>
                  <a:lin ang="5400000" scaled="1"/>
                </a:gradFill>
                <a:latin typeface="iCiel Pony" panose="02000000000000000000" pitchFamily="2" charset="-93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44FC2BB-80C2-2DE5-99C5-2EFC1C0981DE}"/>
              </a:ext>
            </a:extLst>
          </p:cNvPr>
          <p:cNvSpPr txBox="1"/>
          <p:nvPr/>
        </p:nvSpPr>
        <p:spPr>
          <a:xfrm>
            <a:off x="193011" y="2314260"/>
            <a:ext cx="3352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>
                <a:solidFill>
                  <a:srgbClr val="F282A7"/>
                </a:solidFill>
                <a:latin typeface="iCiel Mijas" panose="02000506000000020004" pitchFamily="50" charset="-93"/>
              </a:rPr>
              <a:t>Nói</a:t>
            </a:r>
            <a:r>
              <a:rPr lang="en-GB" sz="4000" dirty="0">
                <a:solidFill>
                  <a:srgbClr val="F282A7"/>
                </a:solidFill>
                <a:latin typeface="iCiel Mijas" panose="02000506000000020004" pitchFamily="50" charset="-93"/>
              </a:rPr>
              <a:t> </a:t>
            </a:r>
            <a:r>
              <a:rPr lang="en-GB" sz="4000" dirty="0" err="1">
                <a:solidFill>
                  <a:srgbClr val="F282A7"/>
                </a:solidFill>
                <a:latin typeface="iCiel Mijas" panose="02000506000000020004" pitchFamily="50" charset="-93"/>
              </a:rPr>
              <a:t>và</a:t>
            </a:r>
            <a:r>
              <a:rPr lang="en-GB" sz="4000" dirty="0">
                <a:solidFill>
                  <a:srgbClr val="F282A7"/>
                </a:solidFill>
                <a:latin typeface="iCiel Mijas" panose="02000506000000020004" pitchFamily="50" charset="-93"/>
              </a:rPr>
              <a:t> </a:t>
            </a:r>
            <a:r>
              <a:rPr lang="en-GB" sz="4000" dirty="0" err="1">
                <a:solidFill>
                  <a:srgbClr val="F282A7"/>
                </a:solidFill>
                <a:latin typeface="iCiel Mijas" panose="02000506000000020004" pitchFamily="50" charset="-93"/>
              </a:rPr>
              <a:t>nghe</a:t>
            </a:r>
            <a:endParaRPr lang="vi-VN" sz="4000" dirty="0">
              <a:solidFill>
                <a:srgbClr val="F282A7"/>
              </a:solidFill>
              <a:latin typeface="iCiel Mijas" panose="02000506000000020004" pitchFamily="50" charset="-93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36AB9BE-0C91-65F3-51E6-37B0ED99CDE7}"/>
              </a:ext>
            </a:extLst>
          </p:cNvPr>
          <p:cNvGrpSpPr/>
          <p:nvPr/>
        </p:nvGrpSpPr>
        <p:grpSpPr>
          <a:xfrm>
            <a:off x="460392" y="3151215"/>
            <a:ext cx="6952750" cy="2125210"/>
            <a:chOff x="460392" y="3151215"/>
            <a:chExt cx="6952750" cy="212521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08B1FBB-B8C9-9014-C62C-F449F852ABE9}"/>
                </a:ext>
              </a:extLst>
            </p:cNvPr>
            <p:cNvSpPr txBox="1"/>
            <p:nvPr/>
          </p:nvSpPr>
          <p:spPr>
            <a:xfrm>
              <a:off x="460392" y="3152767"/>
              <a:ext cx="694092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>
                  <a:ln w="190500">
                    <a:solidFill>
                      <a:srgbClr val="6879DF"/>
                    </a:solidFill>
                  </a:ln>
                  <a:solidFill>
                    <a:srgbClr val="F282A7"/>
                  </a:solidFill>
                  <a:latin typeface="iCiel Mijas" panose="02000506000000020004" pitchFamily="50" charset="-93"/>
                </a:rPr>
                <a:t>Trao </a:t>
              </a:r>
              <a:r>
                <a:rPr lang="en-GB" sz="6600" dirty="0" err="1">
                  <a:ln w="190500">
                    <a:solidFill>
                      <a:srgbClr val="6879DF"/>
                    </a:solidFill>
                  </a:ln>
                  <a:solidFill>
                    <a:srgbClr val="F282A7"/>
                  </a:solidFill>
                  <a:latin typeface="iCiel Mijas" panose="02000506000000020004" pitchFamily="50" charset="-93"/>
                </a:rPr>
                <a:t>đổi</a:t>
              </a:r>
              <a:r>
                <a:rPr lang="en-GB" sz="6600" dirty="0">
                  <a:ln w="190500">
                    <a:solidFill>
                      <a:srgbClr val="6879DF"/>
                    </a:solidFill>
                  </a:ln>
                  <a:solidFill>
                    <a:srgbClr val="F282A7"/>
                  </a:solidFill>
                  <a:latin typeface="iCiel Mijas" panose="02000506000000020004" pitchFamily="50" charset="-93"/>
                </a:rPr>
                <a:t> </a:t>
              </a:r>
              <a:r>
                <a:rPr lang="en-GB" sz="6600" dirty="0" err="1">
                  <a:ln w="190500">
                    <a:solidFill>
                      <a:srgbClr val="6879DF"/>
                    </a:solidFill>
                  </a:ln>
                  <a:solidFill>
                    <a:srgbClr val="F282A7"/>
                  </a:solidFill>
                  <a:latin typeface="iCiel Mijas" panose="02000506000000020004" pitchFamily="50" charset="-93"/>
                </a:rPr>
                <a:t>Câu</a:t>
              </a:r>
              <a:r>
                <a:rPr lang="en-GB" sz="6600" dirty="0">
                  <a:ln w="190500">
                    <a:solidFill>
                      <a:srgbClr val="6879DF"/>
                    </a:solidFill>
                  </a:ln>
                  <a:solidFill>
                    <a:srgbClr val="F282A7"/>
                  </a:solidFill>
                  <a:latin typeface="iCiel Mijas" panose="02000506000000020004" pitchFamily="50" charset="-93"/>
                </a:rPr>
                <a:t> </a:t>
              </a:r>
              <a:r>
                <a:rPr lang="en-GB" sz="6600" dirty="0" err="1">
                  <a:ln w="190500">
                    <a:solidFill>
                      <a:srgbClr val="6879DF"/>
                    </a:solidFill>
                  </a:ln>
                  <a:solidFill>
                    <a:srgbClr val="F282A7"/>
                  </a:solidFill>
                  <a:latin typeface="iCiel Mijas" panose="02000506000000020004" pitchFamily="50" charset="-93"/>
                </a:rPr>
                <a:t>chuyện</a:t>
              </a:r>
              <a:r>
                <a:rPr lang="en-GB" sz="6600" dirty="0">
                  <a:ln w="190500">
                    <a:solidFill>
                      <a:srgbClr val="6879DF"/>
                    </a:solidFill>
                  </a:ln>
                  <a:solidFill>
                    <a:srgbClr val="F282A7"/>
                  </a:solidFill>
                  <a:latin typeface="iCiel Mijas" panose="02000506000000020004" pitchFamily="50" charset="-93"/>
                </a:rPr>
                <a:t> </a:t>
              </a:r>
              <a:r>
                <a:rPr lang="en-GB" sz="6600" dirty="0" err="1">
                  <a:ln w="190500">
                    <a:solidFill>
                      <a:srgbClr val="6879DF"/>
                    </a:solidFill>
                  </a:ln>
                  <a:solidFill>
                    <a:srgbClr val="F282A7"/>
                  </a:solidFill>
                  <a:latin typeface="iCiel Mijas" panose="02000506000000020004" pitchFamily="50" charset="-93"/>
                </a:rPr>
                <a:t>nghề</a:t>
              </a:r>
              <a:r>
                <a:rPr lang="en-GB" sz="6600" dirty="0">
                  <a:ln w="190500">
                    <a:solidFill>
                      <a:srgbClr val="6879DF"/>
                    </a:solidFill>
                  </a:ln>
                  <a:solidFill>
                    <a:srgbClr val="F282A7"/>
                  </a:solidFill>
                  <a:latin typeface="iCiel Mijas" panose="02000506000000020004" pitchFamily="50" charset="-93"/>
                </a:rPr>
                <a:t> </a:t>
              </a:r>
              <a:r>
                <a:rPr lang="en-GB" sz="6600" dirty="0" err="1">
                  <a:ln w="190500">
                    <a:solidFill>
                      <a:srgbClr val="6879DF"/>
                    </a:solidFill>
                  </a:ln>
                  <a:solidFill>
                    <a:srgbClr val="F282A7"/>
                  </a:solidFill>
                  <a:latin typeface="iCiel Mijas" panose="02000506000000020004" pitchFamily="50" charset="-93"/>
                </a:rPr>
                <a:t>nghiệp</a:t>
              </a:r>
              <a:endParaRPr lang="vi-VN" sz="6600" dirty="0">
                <a:ln w="190500">
                  <a:solidFill>
                    <a:srgbClr val="6879DF"/>
                  </a:solidFill>
                </a:ln>
                <a:solidFill>
                  <a:srgbClr val="F282A7"/>
                </a:solidFill>
                <a:latin typeface="iCiel Mijas" panose="02000506000000020004" pitchFamily="50" charset="-93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23F00E6-98F1-4310-5767-A9E385785265}"/>
                </a:ext>
              </a:extLst>
            </p:cNvPr>
            <p:cNvSpPr txBox="1"/>
            <p:nvPr/>
          </p:nvSpPr>
          <p:spPr>
            <a:xfrm>
              <a:off x="472220" y="3151215"/>
              <a:ext cx="694092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>
                  <a:ln>
                    <a:solidFill>
                      <a:schemeClr val="tx2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latin typeface="iCiel Mijas" panose="02000506000000020004" pitchFamily="50" charset="-93"/>
                </a:rPr>
                <a:t>Trao </a:t>
              </a:r>
              <a:r>
                <a:rPr lang="en-GB" sz="6600" dirty="0" err="1">
                  <a:ln>
                    <a:solidFill>
                      <a:schemeClr val="tx2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latin typeface="iCiel Mijas" panose="02000506000000020004" pitchFamily="50" charset="-93"/>
                </a:rPr>
                <a:t>đổi</a:t>
              </a:r>
              <a:r>
                <a:rPr lang="en-GB" sz="6600" dirty="0">
                  <a:ln>
                    <a:solidFill>
                      <a:schemeClr val="tx2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latin typeface="iCiel Mijas" panose="02000506000000020004" pitchFamily="50" charset="-93"/>
                </a:rPr>
                <a:t> </a:t>
              </a:r>
              <a:r>
                <a:rPr lang="en-GB" sz="6600" dirty="0" err="1">
                  <a:ln>
                    <a:solidFill>
                      <a:schemeClr val="tx2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latin typeface="iCiel Mijas" panose="02000506000000020004" pitchFamily="50" charset="-93"/>
                </a:rPr>
                <a:t>Câu</a:t>
              </a:r>
              <a:r>
                <a:rPr lang="en-GB" sz="6600" dirty="0">
                  <a:ln>
                    <a:solidFill>
                      <a:schemeClr val="tx2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latin typeface="iCiel Mijas" panose="02000506000000020004" pitchFamily="50" charset="-93"/>
                </a:rPr>
                <a:t> </a:t>
              </a:r>
              <a:r>
                <a:rPr lang="en-GB" sz="6600" dirty="0" err="1">
                  <a:ln>
                    <a:solidFill>
                      <a:schemeClr val="tx2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latin typeface="iCiel Mijas" panose="02000506000000020004" pitchFamily="50" charset="-93"/>
                </a:rPr>
                <a:t>chuyện</a:t>
              </a:r>
              <a:r>
                <a:rPr lang="en-GB" sz="6600" dirty="0">
                  <a:ln>
                    <a:solidFill>
                      <a:schemeClr val="tx2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latin typeface="iCiel Mijas" panose="02000506000000020004" pitchFamily="50" charset="-93"/>
                </a:rPr>
                <a:t> </a:t>
              </a:r>
              <a:r>
                <a:rPr lang="en-GB" sz="6600" dirty="0" err="1">
                  <a:ln>
                    <a:solidFill>
                      <a:schemeClr val="tx2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latin typeface="iCiel Mijas" panose="02000506000000020004" pitchFamily="50" charset="-93"/>
                </a:rPr>
                <a:t>nghề</a:t>
              </a:r>
              <a:r>
                <a:rPr lang="en-GB" sz="6600" dirty="0">
                  <a:ln>
                    <a:solidFill>
                      <a:schemeClr val="tx2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latin typeface="iCiel Mijas" panose="02000506000000020004" pitchFamily="50" charset="-93"/>
                </a:rPr>
                <a:t> </a:t>
              </a:r>
              <a:r>
                <a:rPr lang="en-GB" sz="6600" dirty="0" err="1">
                  <a:ln>
                    <a:solidFill>
                      <a:schemeClr val="tx2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latin typeface="iCiel Mijas" panose="02000506000000020004" pitchFamily="50" charset="-93"/>
                </a:rPr>
                <a:t>nghiệp</a:t>
              </a:r>
              <a:endParaRPr lang="vi-VN" sz="66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iCiel Mijas" panose="02000506000000020004" pitchFamily="50" charset="-93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07DD83-221C-E2B9-E7A5-CDD3D1C28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414E2EB-F9FD-278E-1E92-5BF77160DB8E}"/>
              </a:ext>
            </a:extLst>
          </p:cNvPr>
          <p:cNvSpPr/>
          <p:nvPr/>
        </p:nvSpPr>
        <p:spPr>
          <a:xfrm>
            <a:off x="6627834" y="0"/>
            <a:ext cx="6880614" cy="6880614"/>
          </a:xfrm>
          <a:custGeom>
            <a:avLst/>
            <a:gdLst/>
            <a:ahLst/>
            <a:cxnLst/>
            <a:rect l="l" t="t" r="r" b="b"/>
            <a:pathLst>
              <a:path w="10320921" h="10320921">
                <a:moveTo>
                  <a:pt x="0" y="0"/>
                </a:moveTo>
                <a:lnTo>
                  <a:pt x="10320921" y="0"/>
                </a:lnTo>
                <a:lnTo>
                  <a:pt x="10320921" y="10320921"/>
                </a:lnTo>
                <a:lnTo>
                  <a:pt x="0" y="103209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AEBBD02-69BB-428E-C96C-6819FC6D341A}"/>
              </a:ext>
            </a:extLst>
          </p:cNvPr>
          <p:cNvSpPr/>
          <p:nvPr/>
        </p:nvSpPr>
        <p:spPr>
          <a:xfrm>
            <a:off x="0" y="0"/>
            <a:ext cx="6880614" cy="6880614"/>
          </a:xfrm>
          <a:custGeom>
            <a:avLst/>
            <a:gdLst/>
            <a:ahLst/>
            <a:cxnLst/>
            <a:rect l="l" t="t" r="r" b="b"/>
            <a:pathLst>
              <a:path w="10320921" h="10320921">
                <a:moveTo>
                  <a:pt x="0" y="0"/>
                </a:moveTo>
                <a:lnTo>
                  <a:pt x="10320921" y="0"/>
                </a:lnTo>
                <a:lnTo>
                  <a:pt x="10320921" y="10320921"/>
                </a:lnTo>
                <a:lnTo>
                  <a:pt x="0" y="103209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947E212E-CD51-42CE-F8FC-221B11C960A2}"/>
              </a:ext>
            </a:extLst>
          </p:cNvPr>
          <p:cNvGrpSpPr/>
          <p:nvPr/>
        </p:nvGrpSpPr>
        <p:grpSpPr>
          <a:xfrm>
            <a:off x="5402555" y="3643915"/>
            <a:ext cx="8507584" cy="8507584"/>
            <a:chOff x="0" y="0"/>
            <a:chExt cx="812800" cy="8128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9EA7CBC6-4EB7-7144-FC10-B04C40D4BFC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82A7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CC31FE73-74CE-F2F4-33E5-A8EDCDB6561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7AFEECF0-9A40-60E9-7D89-177E39D210BF}"/>
              </a:ext>
            </a:extLst>
          </p:cNvPr>
          <p:cNvSpPr/>
          <p:nvPr/>
        </p:nvSpPr>
        <p:spPr>
          <a:xfrm>
            <a:off x="6627834" y="1115629"/>
            <a:ext cx="5102961" cy="5056571"/>
          </a:xfrm>
          <a:custGeom>
            <a:avLst/>
            <a:gdLst/>
            <a:ahLst/>
            <a:cxnLst/>
            <a:rect l="l" t="t" r="r" b="b"/>
            <a:pathLst>
              <a:path w="7654442" h="7584856">
                <a:moveTo>
                  <a:pt x="0" y="0"/>
                </a:moveTo>
                <a:lnTo>
                  <a:pt x="7654441" y="0"/>
                </a:lnTo>
                <a:lnTo>
                  <a:pt x="7654441" y="7584856"/>
                </a:lnTo>
                <a:lnTo>
                  <a:pt x="0" y="7584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61454D7-7B7B-495E-2AB8-28081D25D34F}"/>
              </a:ext>
            </a:extLst>
          </p:cNvPr>
          <p:cNvSpPr/>
          <p:nvPr/>
        </p:nvSpPr>
        <p:spPr>
          <a:xfrm>
            <a:off x="4661283" y="-611790"/>
            <a:ext cx="1223579" cy="1223579"/>
          </a:xfrm>
          <a:custGeom>
            <a:avLst/>
            <a:gdLst/>
            <a:ahLst/>
            <a:cxnLst/>
            <a:rect l="l" t="t" r="r" b="b"/>
            <a:pathLst>
              <a:path w="1835369" h="1835369">
                <a:moveTo>
                  <a:pt x="0" y="0"/>
                </a:moveTo>
                <a:lnTo>
                  <a:pt x="1835369" y="0"/>
                </a:lnTo>
                <a:lnTo>
                  <a:pt x="1835369" y="1835370"/>
                </a:lnTo>
                <a:lnTo>
                  <a:pt x="0" y="18353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D40BAC5-6DA5-A929-98F6-C382E9E9DA49}"/>
              </a:ext>
            </a:extLst>
          </p:cNvPr>
          <p:cNvSpPr/>
          <p:nvPr/>
        </p:nvSpPr>
        <p:spPr>
          <a:xfrm>
            <a:off x="5942034" y="1745269"/>
            <a:ext cx="685800" cy="6858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0"/>
                </a:moveTo>
                <a:lnTo>
                  <a:pt x="1028700" y="0"/>
                </a:lnTo>
                <a:lnTo>
                  <a:pt x="10287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4FB98306-A8D5-5F2E-ACF6-49C3CF926914}"/>
              </a:ext>
            </a:extLst>
          </p:cNvPr>
          <p:cNvSpPr/>
          <p:nvPr/>
        </p:nvSpPr>
        <p:spPr>
          <a:xfrm>
            <a:off x="2339787" y="5829300"/>
            <a:ext cx="342900" cy="342900"/>
          </a:xfrm>
          <a:custGeom>
            <a:avLst/>
            <a:gdLst/>
            <a:ahLst/>
            <a:cxnLst/>
            <a:rect l="l" t="t" r="r" b="b"/>
            <a:pathLst>
              <a:path w="514350" h="514350">
                <a:moveTo>
                  <a:pt x="0" y="0"/>
                </a:moveTo>
                <a:lnTo>
                  <a:pt x="514350" y="0"/>
                </a:lnTo>
                <a:lnTo>
                  <a:pt x="514350" y="514350"/>
                </a:lnTo>
                <a:lnTo>
                  <a:pt x="0" y="514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944352EC-E46F-5905-7AC6-6012CCA4E3AB}"/>
              </a:ext>
            </a:extLst>
          </p:cNvPr>
          <p:cNvSpPr/>
          <p:nvPr/>
        </p:nvSpPr>
        <p:spPr>
          <a:xfrm>
            <a:off x="-69850" y="6375712"/>
            <a:ext cx="685800" cy="6858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0"/>
                </a:moveTo>
                <a:lnTo>
                  <a:pt x="1028700" y="0"/>
                </a:lnTo>
                <a:lnTo>
                  <a:pt x="10287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37C7700D-2975-43DC-B6B8-0A243258C323}"/>
              </a:ext>
            </a:extLst>
          </p:cNvPr>
          <p:cNvSpPr/>
          <p:nvPr/>
        </p:nvSpPr>
        <p:spPr>
          <a:xfrm>
            <a:off x="10521490" y="298758"/>
            <a:ext cx="515046" cy="515046"/>
          </a:xfrm>
          <a:custGeom>
            <a:avLst/>
            <a:gdLst/>
            <a:ahLst/>
            <a:cxnLst/>
            <a:rect l="l" t="t" r="r" b="b"/>
            <a:pathLst>
              <a:path w="772569" h="772569">
                <a:moveTo>
                  <a:pt x="0" y="0"/>
                </a:moveTo>
                <a:lnTo>
                  <a:pt x="772570" y="0"/>
                </a:lnTo>
                <a:lnTo>
                  <a:pt x="772570" y="772569"/>
                </a:lnTo>
                <a:lnTo>
                  <a:pt x="0" y="7725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472A53C-38D3-4215-C188-90E73BC2AAD2}"/>
              </a:ext>
            </a:extLst>
          </p:cNvPr>
          <p:cNvSpPr/>
          <p:nvPr/>
        </p:nvSpPr>
        <p:spPr>
          <a:xfrm>
            <a:off x="3390900" y="685800"/>
            <a:ext cx="428277" cy="428277"/>
          </a:xfrm>
          <a:custGeom>
            <a:avLst/>
            <a:gdLst/>
            <a:ahLst/>
            <a:cxnLst/>
            <a:rect l="l" t="t" r="r" b="b"/>
            <a:pathLst>
              <a:path w="642415" h="642415">
                <a:moveTo>
                  <a:pt x="0" y="0"/>
                </a:moveTo>
                <a:lnTo>
                  <a:pt x="642415" y="0"/>
                </a:lnTo>
                <a:lnTo>
                  <a:pt x="642415" y="642415"/>
                </a:lnTo>
                <a:lnTo>
                  <a:pt x="0" y="6424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0E362677-0BE7-C25A-406D-D74FA1BAE619}"/>
              </a:ext>
            </a:extLst>
          </p:cNvPr>
          <p:cNvSpPr/>
          <p:nvPr/>
        </p:nvSpPr>
        <p:spPr>
          <a:xfrm>
            <a:off x="9179314" y="2088169"/>
            <a:ext cx="428277" cy="428277"/>
          </a:xfrm>
          <a:custGeom>
            <a:avLst/>
            <a:gdLst/>
            <a:ahLst/>
            <a:cxnLst/>
            <a:rect l="l" t="t" r="r" b="b"/>
            <a:pathLst>
              <a:path w="642415" h="642415">
                <a:moveTo>
                  <a:pt x="0" y="0"/>
                </a:moveTo>
                <a:lnTo>
                  <a:pt x="642416" y="0"/>
                </a:lnTo>
                <a:lnTo>
                  <a:pt x="642416" y="642416"/>
                </a:lnTo>
                <a:lnTo>
                  <a:pt x="0" y="64241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DA5561D0-B1FC-1152-92A6-C00DFAD947EB}"/>
              </a:ext>
            </a:extLst>
          </p:cNvPr>
          <p:cNvSpPr/>
          <p:nvPr/>
        </p:nvSpPr>
        <p:spPr>
          <a:xfrm>
            <a:off x="11908595" y="3429000"/>
            <a:ext cx="515046" cy="515046"/>
          </a:xfrm>
          <a:custGeom>
            <a:avLst/>
            <a:gdLst/>
            <a:ahLst/>
            <a:cxnLst/>
            <a:rect l="l" t="t" r="r" b="b"/>
            <a:pathLst>
              <a:path w="772569" h="772569">
                <a:moveTo>
                  <a:pt x="0" y="0"/>
                </a:moveTo>
                <a:lnTo>
                  <a:pt x="772569" y="0"/>
                </a:lnTo>
                <a:lnTo>
                  <a:pt x="772569" y="772569"/>
                </a:lnTo>
                <a:lnTo>
                  <a:pt x="0" y="7725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0291A0DB-69DB-70BB-FBCC-A4918F576C80}"/>
              </a:ext>
            </a:extLst>
          </p:cNvPr>
          <p:cNvSpPr/>
          <p:nvPr/>
        </p:nvSpPr>
        <p:spPr>
          <a:xfrm>
            <a:off x="4185321" y="6172200"/>
            <a:ext cx="951922" cy="951922"/>
          </a:xfrm>
          <a:custGeom>
            <a:avLst/>
            <a:gdLst/>
            <a:ahLst/>
            <a:cxnLst/>
            <a:rect l="l" t="t" r="r" b="b"/>
            <a:pathLst>
              <a:path w="1427883" h="1427883">
                <a:moveTo>
                  <a:pt x="0" y="0"/>
                </a:moveTo>
                <a:lnTo>
                  <a:pt x="1427883" y="0"/>
                </a:lnTo>
                <a:lnTo>
                  <a:pt x="1427883" y="1427883"/>
                </a:lnTo>
                <a:lnTo>
                  <a:pt x="0" y="14278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C4F3FAD5-EB7E-6860-55AB-CD016C6EC1A9}"/>
              </a:ext>
            </a:extLst>
          </p:cNvPr>
          <p:cNvSpPr/>
          <p:nvPr/>
        </p:nvSpPr>
        <p:spPr>
          <a:xfrm>
            <a:off x="-261444" y="899939"/>
            <a:ext cx="1068990" cy="1068990"/>
          </a:xfrm>
          <a:custGeom>
            <a:avLst/>
            <a:gdLst/>
            <a:ahLst/>
            <a:cxnLst/>
            <a:rect l="l" t="t" r="r" b="b"/>
            <a:pathLst>
              <a:path w="1603485" h="1603485">
                <a:moveTo>
                  <a:pt x="0" y="0"/>
                </a:moveTo>
                <a:lnTo>
                  <a:pt x="1603484" y="0"/>
                </a:lnTo>
                <a:lnTo>
                  <a:pt x="1603484" y="1603484"/>
                </a:lnTo>
                <a:lnTo>
                  <a:pt x="0" y="16034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3E2C11-D9B3-C019-4FCA-C8E3279116AC}"/>
              </a:ext>
            </a:extLst>
          </p:cNvPr>
          <p:cNvGrpSpPr/>
          <p:nvPr/>
        </p:nvGrpSpPr>
        <p:grpSpPr>
          <a:xfrm>
            <a:off x="-275322" y="1295856"/>
            <a:ext cx="6954856" cy="5267704"/>
            <a:chOff x="460392" y="3086487"/>
            <a:chExt cx="6954856" cy="526770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205DEBB-7111-9564-B3C1-23814D100D61}"/>
                </a:ext>
              </a:extLst>
            </p:cNvPr>
            <p:cNvSpPr txBox="1"/>
            <p:nvPr/>
          </p:nvSpPr>
          <p:spPr>
            <a:xfrm>
              <a:off x="460392" y="3152767"/>
              <a:ext cx="6940922" cy="5201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600" b="0" i="0" u="none" strike="noStrike" kern="1200" cap="none" spc="0" normalizeH="0" baseline="0" noProof="0" dirty="0">
                  <a:ln w="190500">
                    <a:solidFill>
                      <a:srgbClr val="6879DF"/>
                    </a:solidFill>
                  </a:ln>
                  <a:solidFill>
                    <a:srgbClr val="F282A7"/>
                  </a:solidFill>
                  <a:effectLst/>
                  <a:uLnTx/>
                  <a:uFillTx/>
                  <a:latin typeface="iCiel Mijas" panose="02000506000000020004" pitchFamily="50" charset="-93"/>
                  <a:ea typeface="+mn-ea"/>
                  <a:cs typeface="+mn-cs"/>
                </a:rPr>
                <a:t>LUYỆN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600" dirty="0">
                  <a:ln w="190500">
                    <a:solidFill>
                      <a:srgbClr val="6879DF"/>
                    </a:solidFill>
                  </a:ln>
                  <a:solidFill>
                    <a:srgbClr val="F282A7"/>
                  </a:solidFill>
                  <a:latin typeface="iCiel Mijas" panose="02000506000000020004" pitchFamily="50" charset="-93"/>
                </a:rPr>
                <a:t>TẬP</a:t>
              </a:r>
              <a:endParaRPr kumimoji="0" lang="vi-VN" sz="16600" b="0" i="0" u="none" strike="noStrike" kern="1200" cap="none" spc="0" normalizeH="0" baseline="0" noProof="0" dirty="0">
                <a:ln w="190500">
                  <a:solidFill>
                    <a:srgbClr val="6879DF"/>
                  </a:solidFill>
                </a:ln>
                <a:solidFill>
                  <a:srgbClr val="F282A7"/>
                </a:solidFill>
                <a:effectLst/>
                <a:uLnTx/>
                <a:uFillTx/>
                <a:latin typeface="iCiel Mijas" panose="02000506000000020004" pitchFamily="50" charset="-93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776EC01-32D4-D6D9-E379-4E60B188518F}"/>
                </a:ext>
              </a:extLst>
            </p:cNvPr>
            <p:cNvSpPr txBox="1"/>
            <p:nvPr/>
          </p:nvSpPr>
          <p:spPr>
            <a:xfrm>
              <a:off x="474326" y="3086487"/>
              <a:ext cx="6940922" cy="5201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600" b="0" i="0" u="none" strike="noStrike" kern="1200" cap="none" spc="0" normalizeH="0" baseline="0" noProof="0" dirty="0">
                  <a:ln>
                    <a:solidFill>
                      <a:srgbClr val="1F497D">
                        <a:lumMod val="5000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Mijas" panose="02000506000000020004" pitchFamily="50" charset="-93"/>
                  <a:ea typeface="+mn-ea"/>
                  <a:cs typeface="+mn-cs"/>
                </a:rPr>
                <a:t>LUYỆN</a:t>
              </a:r>
              <a:endParaRPr lang="en-GB" sz="16600" dirty="0">
                <a:ln>
                  <a:solidFill>
                    <a:srgbClr val="1F497D">
                      <a:lumMod val="50000"/>
                    </a:srgbClr>
                  </a:solidFill>
                </a:ln>
                <a:solidFill>
                  <a:prstClr val="white"/>
                </a:solidFill>
                <a:latin typeface="iCiel Mijas" panose="02000506000000020004" pitchFamily="50" charset="-93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600" b="0" i="0" u="none" strike="noStrike" kern="1200" cap="none" spc="0" normalizeH="0" baseline="0" noProof="0" dirty="0">
                  <a:ln>
                    <a:solidFill>
                      <a:srgbClr val="1F497D">
                        <a:lumMod val="5000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Mijas" panose="02000506000000020004" pitchFamily="50" charset="-93"/>
                  <a:ea typeface="+mn-ea"/>
                  <a:cs typeface="+mn-cs"/>
                </a:rPr>
                <a:t>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963514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FF2EF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656FE5-52D6-67B0-C3C9-1F5617210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779CF1F-8448-BB91-1EDA-9ADEB8C71C4A}"/>
              </a:ext>
            </a:extLst>
          </p:cNvPr>
          <p:cNvSpPr/>
          <p:nvPr/>
        </p:nvSpPr>
        <p:spPr>
          <a:xfrm>
            <a:off x="7057541" y="1772769"/>
            <a:ext cx="5134459" cy="5085231"/>
          </a:xfrm>
          <a:custGeom>
            <a:avLst/>
            <a:gdLst/>
            <a:ahLst/>
            <a:cxnLst/>
            <a:rect l="l" t="t" r="r" b="b"/>
            <a:pathLst>
              <a:path w="7701688" h="7627846">
                <a:moveTo>
                  <a:pt x="0" y="0"/>
                </a:moveTo>
                <a:lnTo>
                  <a:pt x="7701688" y="0"/>
                </a:lnTo>
                <a:lnTo>
                  <a:pt x="7701688" y="7627846"/>
                </a:lnTo>
                <a:lnTo>
                  <a:pt x="0" y="76278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A80996A-4791-EB26-34C9-199A1364927C}"/>
              </a:ext>
            </a:extLst>
          </p:cNvPr>
          <p:cNvSpPr/>
          <p:nvPr/>
        </p:nvSpPr>
        <p:spPr>
          <a:xfrm>
            <a:off x="6662343" y="1278603"/>
            <a:ext cx="1905277" cy="995507"/>
          </a:xfrm>
          <a:custGeom>
            <a:avLst/>
            <a:gdLst/>
            <a:ahLst/>
            <a:cxnLst/>
            <a:rect l="l" t="t" r="r" b="b"/>
            <a:pathLst>
              <a:path w="2857916" h="1493261">
                <a:moveTo>
                  <a:pt x="0" y="0"/>
                </a:moveTo>
                <a:lnTo>
                  <a:pt x="2857916" y="0"/>
                </a:lnTo>
                <a:lnTo>
                  <a:pt x="2857916" y="1493261"/>
                </a:lnTo>
                <a:lnTo>
                  <a:pt x="0" y="14932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2146BC6-4605-3894-F00A-B317FFF91282}"/>
              </a:ext>
            </a:extLst>
          </p:cNvPr>
          <p:cNvSpPr/>
          <p:nvPr/>
        </p:nvSpPr>
        <p:spPr>
          <a:xfrm>
            <a:off x="8815377" y="1061747"/>
            <a:ext cx="1654283" cy="2562340"/>
          </a:xfrm>
          <a:custGeom>
            <a:avLst/>
            <a:gdLst/>
            <a:ahLst/>
            <a:cxnLst/>
            <a:rect l="l" t="t" r="r" b="b"/>
            <a:pathLst>
              <a:path w="2481424" h="3843510">
                <a:moveTo>
                  <a:pt x="0" y="0"/>
                </a:moveTo>
                <a:lnTo>
                  <a:pt x="2481425" y="0"/>
                </a:lnTo>
                <a:lnTo>
                  <a:pt x="2481425" y="3843510"/>
                </a:lnTo>
                <a:lnTo>
                  <a:pt x="0" y="38435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B9063E1-4273-FF3E-764E-F9DB26B71215}"/>
              </a:ext>
            </a:extLst>
          </p:cNvPr>
          <p:cNvSpPr/>
          <p:nvPr/>
        </p:nvSpPr>
        <p:spPr>
          <a:xfrm>
            <a:off x="8261942" y="4315539"/>
            <a:ext cx="1580302" cy="825708"/>
          </a:xfrm>
          <a:custGeom>
            <a:avLst/>
            <a:gdLst/>
            <a:ahLst/>
            <a:cxnLst/>
            <a:rect l="l" t="t" r="r" b="b"/>
            <a:pathLst>
              <a:path w="2370453" h="1238562">
                <a:moveTo>
                  <a:pt x="0" y="0"/>
                </a:moveTo>
                <a:lnTo>
                  <a:pt x="2370453" y="0"/>
                </a:lnTo>
                <a:lnTo>
                  <a:pt x="2370453" y="1238562"/>
                </a:lnTo>
                <a:lnTo>
                  <a:pt x="0" y="12385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8AE3549-56E6-B9C6-9C6D-5B8D2FD1114F}"/>
              </a:ext>
            </a:extLst>
          </p:cNvPr>
          <p:cNvSpPr/>
          <p:nvPr/>
        </p:nvSpPr>
        <p:spPr>
          <a:xfrm>
            <a:off x="0" y="-916779"/>
            <a:ext cx="1738726" cy="2693135"/>
          </a:xfrm>
          <a:custGeom>
            <a:avLst/>
            <a:gdLst/>
            <a:ahLst/>
            <a:cxnLst/>
            <a:rect l="l" t="t" r="r" b="b"/>
            <a:pathLst>
              <a:path w="2608089" h="4039703">
                <a:moveTo>
                  <a:pt x="0" y="0"/>
                </a:moveTo>
                <a:lnTo>
                  <a:pt x="2608089" y="0"/>
                </a:lnTo>
                <a:lnTo>
                  <a:pt x="2608089" y="4039703"/>
                </a:lnTo>
                <a:lnTo>
                  <a:pt x="0" y="40397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57FC1E1-3C3E-BAFA-8055-9AFF0A0AE7E5}"/>
              </a:ext>
            </a:extLst>
          </p:cNvPr>
          <p:cNvSpPr/>
          <p:nvPr/>
        </p:nvSpPr>
        <p:spPr>
          <a:xfrm>
            <a:off x="1" y="4728393"/>
            <a:ext cx="2150223" cy="2129607"/>
          </a:xfrm>
          <a:custGeom>
            <a:avLst/>
            <a:gdLst/>
            <a:ahLst/>
            <a:cxnLst/>
            <a:rect l="l" t="t" r="r" b="b"/>
            <a:pathLst>
              <a:path w="3225335" h="3194411">
                <a:moveTo>
                  <a:pt x="0" y="0"/>
                </a:moveTo>
                <a:lnTo>
                  <a:pt x="3225335" y="0"/>
                </a:lnTo>
                <a:lnTo>
                  <a:pt x="3225335" y="3194411"/>
                </a:lnTo>
                <a:lnTo>
                  <a:pt x="0" y="31944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907862D-4953-751E-4EF8-3848B59C5638}"/>
              </a:ext>
            </a:extLst>
          </p:cNvPr>
          <p:cNvSpPr/>
          <p:nvPr/>
        </p:nvSpPr>
        <p:spPr>
          <a:xfrm>
            <a:off x="-269349" y="5399395"/>
            <a:ext cx="1907606" cy="2746553"/>
          </a:xfrm>
          <a:custGeom>
            <a:avLst/>
            <a:gdLst/>
            <a:ahLst/>
            <a:cxnLst/>
            <a:rect l="l" t="t" r="r" b="b"/>
            <a:pathLst>
              <a:path w="2861409" h="4119830">
                <a:moveTo>
                  <a:pt x="0" y="0"/>
                </a:moveTo>
                <a:lnTo>
                  <a:pt x="2861409" y="0"/>
                </a:lnTo>
                <a:lnTo>
                  <a:pt x="2861409" y="4119830"/>
                </a:lnTo>
                <a:lnTo>
                  <a:pt x="0" y="41198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B92B437-D3DA-214A-4634-BED76D1DF17F}"/>
              </a:ext>
            </a:extLst>
          </p:cNvPr>
          <p:cNvSpPr/>
          <p:nvPr/>
        </p:nvSpPr>
        <p:spPr>
          <a:xfrm>
            <a:off x="10631019" y="2274110"/>
            <a:ext cx="2630656" cy="1374518"/>
          </a:xfrm>
          <a:custGeom>
            <a:avLst/>
            <a:gdLst/>
            <a:ahLst/>
            <a:cxnLst/>
            <a:rect l="l" t="t" r="r" b="b"/>
            <a:pathLst>
              <a:path w="3945984" h="2061777">
                <a:moveTo>
                  <a:pt x="0" y="0"/>
                </a:moveTo>
                <a:lnTo>
                  <a:pt x="3945984" y="0"/>
                </a:lnTo>
                <a:lnTo>
                  <a:pt x="3945984" y="2061777"/>
                </a:lnTo>
                <a:lnTo>
                  <a:pt x="0" y="20617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2F2515D-4471-ECD0-9DCE-B2A99DF364C8}"/>
              </a:ext>
            </a:extLst>
          </p:cNvPr>
          <p:cNvSpPr/>
          <p:nvPr/>
        </p:nvSpPr>
        <p:spPr>
          <a:xfrm>
            <a:off x="5746067" y="6157435"/>
            <a:ext cx="1832552" cy="957509"/>
          </a:xfrm>
          <a:custGeom>
            <a:avLst/>
            <a:gdLst/>
            <a:ahLst/>
            <a:cxnLst/>
            <a:rect l="l" t="t" r="r" b="b"/>
            <a:pathLst>
              <a:path w="2748828" h="1436263">
                <a:moveTo>
                  <a:pt x="0" y="0"/>
                </a:moveTo>
                <a:lnTo>
                  <a:pt x="2748828" y="0"/>
                </a:lnTo>
                <a:lnTo>
                  <a:pt x="2748828" y="1436263"/>
                </a:lnTo>
                <a:lnTo>
                  <a:pt x="0" y="14362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C0308958-0427-37E7-4FB1-696BCA70E346}"/>
              </a:ext>
            </a:extLst>
          </p:cNvPr>
          <p:cNvSpPr/>
          <p:nvPr/>
        </p:nvSpPr>
        <p:spPr>
          <a:xfrm rot="769448">
            <a:off x="9884108" y="3766080"/>
            <a:ext cx="1493825" cy="2313804"/>
          </a:xfrm>
          <a:custGeom>
            <a:avLst/>
            <a:gdLst/>
            <a:ahLst/>
            <a:cxnLst/>
            <a:rect l="l" t="t" r="r" b="b"/>
            <a:pathLst>
              <a:path w="2240737" h="3470706">
                <a:moveTo>
                  <a:pt x="0" y="0"/>
                </a:moveTo>
                <a:lnTo>
                  <a:pt x="2240736" y="0"/>
                </a:lnTo>
                <a:lnTo>
                  <a:pt x="2240736" y="3470706"/>
                </a:lnTo>
                <a:lnTo>
                  <a:pt x="0" y="34707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56683048-3AF0-4ECB-9581-DEE52C36754B}"/>
              </a:ext>
            </a:extLst>
          </p:cNvPr>
          <p:cNvSpPr/>
          <p:nvPr/>
        </p:nvSpPr>
        <p:spPr>
          <a:xfrm rot="10738131">
            <a:off x="11014708" y="10939"/>
            <a:ext cx="1231760" cy="1773476"/>
          </a:xfrm>
          <a:custGeom>
            <a:avLst/>
            <a:gdLst/>
            <a:ahLst/>
            <a:cxnLst/>
            <a:rect l="l" t="t" r="r" b="b"/>
            <a:pathLst>
              <a:path w="1847640" h="2660214">
                <a:moveTo>
                  <a:pt x="0" y="0"/>
                </a:moveTo>
                <a:lnTo>
                  <a:pt x="1847639" y="0"/>
                </a:lnTo>
                <a:lnTo>
                  <a:pt x="1847639" y="2660214"/>
                </a:lnTo>
                <a:lnTo>
                  <a:pt x="0" y="26602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C9ED9B0D-A6EF-7812-5BB7-B1F0C402B932}"/>
              </a:ext>
            </a:extLst>
          </p:cNvPr>
          <p:cNvSpPr/>
          <p:nvPr/>
        </p:nvSpPr>
        <p:spPr>
          <a:xfrm>
            <a:off x="-963189" y="2950246"/>
            <a:ext cx="1832552" cy="957509"/>
          </a:xfrm>
          <a:custGeom>
            <a:avLst/>
            <a:gdLst/>
            <a:ahLst/>
            <a:cxnLst/>
            <a:rect l="l" t="t" r="r" b="b"/>
            <a:pathLst>
              <a:path w="2748828" h="1436263">
                <a:moveTo>
                  <a:pt x="0" y="0"/>
                </a:moveTo>
                <a:lnTo>
                  <a:pt x="2748828" y="0"/>
                </a:lnTo>
                <a:lnTo>
                  <a:pt x="2748828" y="1436262"/>
                </a:lnTo>
                <a:lnTo>
                  <a:pt x="0" y="1436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298C9BA9-ACC0-FF16-7582-185A50988C98}"/>
              </a:ext>
            </a:extLst>
          </p:cNvPr>
          <p:cNvSpPr/>
          <p:nvPr/>
        </p:nvSpPr>
        <p:spPr>
          <a:xfrm>
            <a:off x="3145995" y="-193588"/>
            <a:ext cx="1832552" cy="957509"/>
          </a:xfrm>
          <a:custGeom>
            <a:avLst/>
            <a:gdLst/>
            <a:ahLst/>
            <a:cxnLst/>
            <a:rect l="l" t="t" r="r" b="b"/>
            <a:pathLst>
              <a:path w="2748828" h="1436263">
                <a:moveTo>
                  <a:pt x="0" y="0"/>
                </a:moveTo>
                <a:lnTo>
                  <a:pt x="2748828" y="0"/>
                </a:lnTo>
                <a:lnTo>
                  <a:pt x="2748828" y="1436263"/>
                </a:lnTo>
                <a:lnTo>
                  <a:pt x="0" y="14362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91F22449-46E8-7E9B-512E-64A9B11F6295}"/>
              </a:ext>
            </a:extLst>
          </p:cNvPr>
          <p:cNvSpPr/>
          <p:nvPr/>
        </p:nvSpPr>
        <p:spPr>
          <a:xfrm>
            <a:off x="3625727" y="5005594"/>
            <a:ext cx="1507373" cy="787603"/>
          </a:xfrm>
          <a:custGeom>
            <a:avLst/>
            <a:gdLst/>
            <a:ahLst/>
            <a:cxnLst/>
            <a:rect l="l" t="t" r="r" b="b"/>
            <a:pathLst>
              <a:path w="2261060" h="1181404">
                <a:moveTo>
                  <a:pt x="0" y="0"/>
                </a:moveTo>
                <a:lnTo>
                  <a:pt x="2261060" y="0"/>
                </a:lnTo>
                <a:lnTo>
                  <a:pt x="2261060" y="1181403"/>
                </a:lnTo>
                <a:lnTo>
                  <a:pt x="0" y="11814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74E78469-2BCB-10E2-A176-E77C30902CEA}"/>
              </a:ext>
            </a:extLst>
          </p:cNvPr>
          <p:cNvSpPr/>
          <p:nvPr/>
        </p:nvSpPr>
        <p:spPr>
          <a:xfrm rot="-671226">
            <a:off x="8143875" y="3898401"/>
            <a:ext cx="1138028" cy="1762707"/>
          </a:xfrm>
          <a:custGeom>
            <a:avLst/>
            <a:gdLst/>
            <a:ahLst/>
            <a:cxnLst/>
            <a:rect l="l" t="t" r="r" b="b"/>
            <a:pathLst>
              <a:path w="1707042" h="2644060">
                <a:moveTo>
                  <a:pt x="0" y="0"/>
                </a:moveTo>
                <a:lnTo>
                  <a:pt x="1707042" y="0"/>
                </a:lnTo>
                <a:lnTo>
                  <a:pt x="1707042" y="2644059"/>
                </a:lnTo>
                <a:lnTo>
                  <a:pt x="0" y="26440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8276764D-A153-FB40-BBF5-2D0C0EF39348}"/>
              </a:ext>
            </a:extLst>
          </p:cNvPr>
          <p:cNvSpPr/>
          <p:nvPr/>
        </p:nvSpPr>
        <p:spPr>
          <a:xfrm>
            <a:off x="4379414" y="917001"/>
            <a:ext cx="1917045" cy="878355"/>
          </a:xfrm>
          <a:custGeom>
            <a:avLst/>
            <a:gdLst/>
            <a:ahLst/>
            <a:cxnLst/>
            <a:rect l="l" t="t" r="r" b="b"/>
            <a:pathLst>
              <a:path w="2875568" h="1317533">
                <a:moveTo>
                  <a:pt x="0" y="0"/>
                </a:moveTo>
                <a:lnTo>
                  <a:pt x="2875568" y="0"/>
                </a:lnTo>
                <a:lnTo>
                  <a:pt x="2875568" y="1317533"/>
                </a:lnTo>
                <a:lnTo>
                  <a:pt x="0" y="131753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BDFC4A3-F5A2-C0E9-D39D-021F2278BA9A}"/>
              </a:ext>
            </a:extLst>
          </p:cNvPr>
          <p:cNvSpPr/>
          <p:nvPr/>
        </p:nvSpPr>
        <p:spPr>
          <a:xfrm>
            <a:off x="1005840" y="429788"/>
            <a:ext cx="9546336" cy="878356"/>
          </a:xfrm>
          <a:prstGeom prst="roundRect">
            <a:avLst/>
          </a:prstGeom>
          <a:ln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4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4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vi-VN" sz="4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 về một nghề mà em biết.</a:t>
            </a:r>
          </a:p>
        </p:txBody>
      </p:sp>
      <p:pic>
        <p:nvPicPr>
          <p:cNvPr id="23" name="Picture 22" descr="A screenshot of a chat&#10;&#10;Description automatically generated">
            <a:extLst>
              <a:ext uri="{FF2B5EF4-FFF2-40B4-BE49-F238E27FC236}">
                <a16:creationId xmlns:a16="http://schemas.microsoft.com/office/drawing/2014/main" id="{EFA67A97-C8B2-B36E-C0B5-F121ED86C6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245" r="4758" b="8908"/>
          <a:stretch/>
        </p:blipFill>
        <p:spPr>
          <a:xfrm>
            <a:off x="1668380" y="2616129"/>
            <a:ext cx="8306902" cy="390310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9FDE8F6-3523-3CF4-2514-E63F872AC466}"/>
              </a:ext>
            </a:extLst>
          </p:cNvPr>
          <p:cNvSpPr/>
          <p:nvPr/>
        </p:nvSpPr>
        <p:spPr>
          <a:xfrm>
            <a:off x="1014357" y="1507021"/>
            <a:ext cx="9546336" cy="878356"/>
          </a:xfrm>
          <a:prstGeom prst="roundRect">
            <a:avLst/>
          </a:prstGeom>
          <a:ln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4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4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Em </a:t>
            </a:r>
            <a:r>
              <a:rPr lang="en-GB" sz="4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4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GB" sz="4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4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GB" sz="4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GB" sz="4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GB" sz="4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4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310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FF2EF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9D5798-0A8C-03FF-78AB-0C4D3636E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0916792-41D9-B1F1-3DF8-0EEDBDFABA7D}"/>
              </a:ext>
            </a:extLst>
          </p:cNvPr>
          <p:cNvSpPr/>
          <p:nvPr/>
        </p:nvSpPr>
        <p:spPr>
          <a:xfrm>
            <a:off x="7057541" y="1772769"/>
            <a:ext cx="5134459" cy="5085231"/>
          </a:xfrm>
          <a:custGeom>
            <a:avLst/>
            <a:gdLst/>
            <a:ahLst/>
            <a:cxnLst/>
            <a:rect l="l" t="t" r="r" b="b"/>
            <a:pathLst>
              <a:path w="7701688" h="7627846">
                <a:moveTo>
                  <a:pt x="0" y="0"/>
                </a:moveTo>
                <a:lnTo>
                  <a:pt x="7701688" y="0"/>
                </a:lnTo>
                <a:lnTo>
                  <a:pt x="7701688" y="7627846"/>
                </a:lnTo>
                <a:lnTo>
                  <a:pt x="0" y="76278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A382D82-04DF-820A-0E58-06E52C5F9554}"/>
              </a:ext>
            </a:extLst>
          </p:cNvPr>
          <p:cNvSpPr/>
          <p:nvPr/>
        </p:nvSpPr>
        <p:spPr>
          <a:xfrm>
            <a:off x="6662343" y="1278603"/>
            <a:ext cx="1905277" cy="995507"/>
          </a:xfrm>
          <a:custGeom>
            <a:avLst/>
            <a:gdLst/>
            <a:ahLst/>
            <a:cxnLst/>
            <a:rect l="l" t="t" r="r" b="b"/>
            <a:pathLst>
              <a:path w="2857916" h="1493261">
                <a:moveTo>
                  <a:pt x="0" y="0"/>
                </a:moveTo>
                <a:lnTo>
                  <a:pt x="2857916" y="0"/>
                </a:lnTo>
                <a:lnTo>
                  <a:pt x="2857916" y="1493261"/>
                </a:lnTo>
                <a:lnTo>
                  <a:pt x="0" y="14932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DEC490E-A02E-F942-7FB6-7A63723852DA}"/>
              </a:ext>
            </a:extLst>
          </p:cNvPr>
          <p:cNvSpPr/>
          <p:nvPr/>
        </p:nvSpPr>
        <p:spPr>
          <a:xfrm>
            <a:off x="8815377" y="1061747"/>
            <a:ext cx="1654283" cy="2562340"/>
          </a:xfrm>
          <a:custGeom>
            <a:avLst/>
            <a:gdLst/>
            <a:ahLst/>
            <a:cxnLst/>
            <a:rect l="l" t="t" r="r" b="b"/>
            <a:pathLst>
              <a:path w="2481424" h="3843510">
                <a:moveTo>
                  <a:pt x="0" y="0"/>
                </a:moveTo>
                <a:lnTo>
                  <a:pt x="2481425" y="0"/>
                </a:lnTo>
                <a:lnTo>
                  <a:pt x="2481425" y="3843510"/>
                </a:lnTo>
                <a:lnTo>
                  <a:pt x="0" y="38435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0B99108-0863-B4D3-5301-3CBA42E416F6}"/>
              </a:ext>
            </a:extLst>
          </p:cNvPr>
          <p:cNvSpPr/>
          <p:nvPr/>
        </p:nvSpPr>
        <p:spPr>
          <a:xfrm>
            <a:off x="8261942" y="4315539"/>
            <a:ext cx="1580302" cy="825708"/>
          </a:xfrm>
          <a:custGeom>
            <a:avLst/>
            <a:gdLst/>
            <a:ahLst/>
            <a:cxnLst/>
            <a:rect l="l" t="t" r="r" b="b"/>
            <a:pathLst>
              <a:path w="2370453" h="1238562">
                <a:moveTo>
                  <a:pt x="0" y="0"/>
                </a:moveTo>
                <a:lnTo>
                  <a:pt x="2370453" y="0"/>
                </a:lnTo>
                <a:lnTo>
                  <a:pt x="2370453" y="1238562"/>
                </a:lnTo>
                <a:lnTo>
                  <a:pt x="0" y="12385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308B91D-4BA9-2094-3E78-AF85DF6324B5}"/>
              </a:ext>
            </a:extLst>
          </p:cNvPr>
          <p:cNvSpPr/>
          <p:nvPr/>
        </p:nvSpPr>
        <p:spPr>
          <a:xfrm>
            <a:off x="0" y="-916779"/>
            <a:ext cx="1738726" cy="2693135"/>
          </a:xfrm>
          <a:custGeom>
            <a:avLst/>
            <a:gdLst/>
            <a:ahLst/>
            <a:cxnLst/>
            <a:rect l="l" t="t" r="r" b="b"/>
            <a:pathLst>
              <a:path w="2608089" h="4039703">
                <a:moveTo>
                  <a:pt x="0" y="0"/>
                </a:moveTo>
                <a:lnTo>
                  <a:pt x="2608089" y="0"/>
                </a:lnTo>
                <a:lnTo>
                  <a:pt x="2608089" y="4039703"/>
                </a:lnTo>
                <a:lnTo>
                  <a:pt x="0" y="40397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26E6E22C-2151-CE52-0365-3802AA6811E8}"/>
              </a:ext>
            </a:extLst>
          </p:cNvPr>
          <p:cNvSpPr/>
          <p:nvPr/>
        </p:nvSpPr>
        <p:spPr>
          <a:xfrm>
            <a:off x="1" y="4728393"/>
            <a:ext cx="2150223" cy="2129607"/>
          </a:xfrm>
          <a:custGeom>
            <a:avLst/>
            <a:gdLst/>
            <a:ahLst/>
            <a:cxnLst/>
            <a:rect l="l" t="t" r="r" b="b"/>
            <a:pathLst>
              <a:path w="3225335" h="3194411">
                <a:moveTo>
                  <a:pt x="0" y="0"/>
                </a:moveTo>
                <a:lnTo>
                  <a:pt x="3225335" y="0"/>
                </a:lnTo>
                <a:lnTo>
                  <a:pt x="3225335" y="3194411"/>
                </a:lnTo>
                <a:lnTo>
                  <a:pt x="0" y="31944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23C8F2A-E5DC-F610-CB58-B2436F713FB8}"/>
              </a:ext>
            </a:extLst>
          </p:cNvPr>
          <p:cNvSpPr/>
          <p:nvPr/>
        </p:nvSpPr>
        <p:spPr>
          <a:xfrm>
            <a:off x="-269349" y="5399395"/>
            <a:ext cx="1907606" cy="2746553"/>
          </a:xfrm>
          <a:custGeom>
            <a:avLst/>
            <a:gdLst/>
            <a:ahLst/>
            <a:cxnLst/>
            <a:rect l="l" t="t" r="r" b="b"/>
            <a:pathLst>
              <a:path w="2861409" h="4119830">
                <a:moveTo>
                  <a:pt x="0" y="0"/>
                </a:moveTo>
                <a:lnTo>
                  <a:pt x="2861409" y="0"/>
                </a:lnTo>
                <a:lnTo>
                  <a:pt x="2861409" y="4119830"/>
                </a:lnTo>
                <a:lnTo>
                  <a:pt x="0" y="41198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97455C1-107E-5EAD-8540-0578782CBA35}"/>
              </a:ext>
            </a:extLst>
          </p:cNvPr>
          <p:cNvSpPr/>
          <p:nvPr/>
        </p:nvSpPr>
        <p:spPr>
          <a:xfrm>
            <a:off x="10631019" y="2274110"/>
            <a:ext cx="2630656" cy="1374518"/>
          </a:xfrm>
          <a:custGeom>
            <a:avLst/>
            <a:gdLst/>
            <a:ahLst/>
            <a:cxnLst/>
            <a:rect l="l" t="t" r="r" b="b"/>
            <a:pathLst>
              <a:path w="3945984" h="2061777">
                <a:moveTo>
                  <a:pt x="0" y="0"/>
                </a:moveTo>
                <a:lnTo>
                  <a:pt x="3945984" y="0"/>
                </a:lnTo>
                <a:lnTo>
                  <a:pt x="3945984" y="2061777"/>
                </a:lnTo>
                <a:lnTo>
                  <a:pt x="0" y="20617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D0302FA-DD98-6DF1-A10A-363D17438AB7}"/>
              </a:ext>
            </a:extLst>
          </p:cNvPr>
          <p:cNvSpPr/>
          <p:nvPr/>
        </p:nvSpPr>
        <p:spPr>
          <a:xfrm>
            <a:off x="5746067" y="6157435"/>
            <a:ext cx="1832552" cy="957509"/>
          </a:xfrm>
          <a:custGeom>
            <a:avLst/>
            <a:gdLst/>
            <a:ahLst/>
            <a:cxnLst/>
            <a:rect l="l" t="t" r="r" b="b"/>
            <a:pathLst>
              <a:path w="2748828" h="1436263">
                <a:moveTo>
                  <a:pt x="0" y="0"/>
                </a:moveTo>
                <a:lnTo>
                  <a:pt x="2748828" y="0"/>
                </a:lnTo>
                <a:lnTo>
                  <a:pt x="2748828" y="1436263"/>
                </a:lnTo>
                <a:lnTo>
                  <a:pt x="0" y="14362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206AE270-8152-5EAA-0373-6DC349FFB84C}"/>
              </a:ext>
            </a:extLst>
          </p:cNvPr>
          <p:cNvSpPr/>
          <p:nvPr/>
        </p:nvSpPr>
        <p:spPr>
          <a:xfrm rot="769448">
            <a:off x="9884108" y="3766080"/>
            <a:ext cx="1493825" cy="2313804"/>
          </a:xfrm>
          <a:custGeom>
            <a:avLst/>
            <a:gdLst/>
            <a:ahLst/>
            <a:cxnLst/>
            <a:rect l="l" t="t" r="r" b="b"/>
            <a:pathLst>
              <a:path w="2240737" h="3470706">
                <a:moveTo>
                  <a:pt x="0" y="0"/>
                </a:moveTo>
                <a:lnTo>
                  <a:pt x="2240736" y="0"/>
                </a:lnTo>
                <a:lnTo>
                  <a:pt x="2240736" y="3470706"/>
                </a:lnTo>
                <a:lnTo>
                  <a:pt x="0" y="34707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971C87EA-B193-6148-B01C-5A7A4C573159}"/>
              </a:ext>
            </a:extLst>
          </p:cNvPr>
          <p:cNvSpPr/>
          <p:nvPr/>
        </p:nvSpPr>
        <p:spPr>
          <a:xfrm rot="10738131">
            <a:off x="11014708" y="10939"/>
            <a:ext cx="1231760" cy="1773476"/>
          </a:xfrm>
          <a:custGeom>
            <a:avLst/>
            <a:gdLst/>
            <a:ahLst/>
            <a:cxnLst/>
            <a:rect l="l" t="t" r="r" b="b"/>
            <a:pathLst>
              <a:path w="1847640" h="2660214">
                <a:moveTo>
                  <a:pt x="0" y="0"/>
                </a:moveTo>
                <a:lnTo>
                  <a:pt x="1847639" y="0"/>
                </a:lnTo>
                <a:lnTo>
                  <a:pt x="1847639" y="2660214"/>
                </a:lnTo>
                <a:lnTo>
                  <a:pt x="0" y="26602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6AFE3705-A4DC-3622-D199-2A8D9B52E0BF}"/>
              </a:ext>
            </a:extLst>
          </p:cNvPr>
          <p:cNvSpPr/>
          <p:nvPr/>
        </p:nvSpPr>
        <p:spPr>
          <a:xfrm>
            <a:off x="-963189" y="2950246"/>
            <a:ext cx="1832552" cy="957509"/>
          </a:xfrm>
          <a:custGeom>
            <a:avLst/>
            <a:gdLst/>
            <a:ahLst/>
            <a:cxnLst/>
            <a:rect l="l" t="t" r="r" b="b"/>
            <a:pathLst>
              <a:path w="2748828" h="1436263">
                <a:moveTo>
                  <a:pt x="0" y="0"/>
                </a:moveTo>
                <a:lnTo>
                  <a:pt x="2748828" y="0"/>
                </a:lnTo>
                <a:lnTo>
                  <a:pt x="2748828" y="1436262"/>
                </a:lnTo>
                <a:lnTo>
                  <a:pt x="0" y="1436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391BC554-A081-26BD-FC23-3E69660CF6AE}"/>
              </a:ext>
            </a:extLst>
          </p:cNvPr>
          <p:cNvSpPr/>
          <p:nvPr/>
        </p:nvSpPr>
        <p:spPr>
          <a:xfrm>
            <a:off x="3145995" y="-193588"/>
            <a:ext cx="1832552" cy="957509"/>
          </a:xfrm>
          <a:custGeom>
            <a:avLst/>
            <a:gdLst/>
            <a:ahLst/>
            <a:cxnLst/>
            <a:rect l="l" t="t" r="r" b="b"/>
            <a:pathLst>
              <a:path w="2748828" h="1436263">
                <a:moveTo>
                  <a:pt x="0" y="0"/>
                </a:moveTo>
                <a:lnTo>
                  <a:pt x="2748828" y="0"/>
                </a:lnTo>
                <a:lnTo>
                  <a:pt x="2748828" y="1436263"/>
                </a:lnTo>
                <a:lnTo>
                  <a:pt x="0" y="14362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898FDBB6-0D75-6389-0C22-9E01CE6923F3}"/>
              </a:ext>
            </a:extLst>
          </p:cNvPr>
          <p:cNvSpPr/>
          <p:nvPr/>
        </p:nvSpPr>
        <p:spPr>
          <a:xfrm>
            <a:off x="3625727" y="5005594"/>
            <a:ext cx="1507373" cy="787603"/>
          </a:xfrm>
          <a:custGeom>
            <a:avLst/>
            <a:gdLst/>
            <a:ahLst/>
            <a:cxnLst/>
            <a:rect l="l" t="t" r="r" b="b"/>
            <a:pathLst>
              <a:path w="2261060" h="1181404">
                <a:moveTo>
                  <a:pt x="0" y="0"/>
                </a:moveTo>
                <a:lnTo>
                  <a:pt x="2261060" y="0"/>
                </a:lnTo>
                <a:lnTo>
                  <a:pt x="2261060" y="1181403"/>
                </a:lnTo>
                <a:lnTo>
                  <a:pt x="0" y="11814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32A21D2E-2A1C-B5AB-291E-6630BFEB46B0}"/>
              </a:ext>
            </a:extLst>
          </p:cNvPr>
          <p:cNvSpPr/>
          <p:nvPr/>
        </p:nvSpPr>
        <p:spPr>
          <a:xfrm rot="-671226">
            <a:off x="8143875" y="3898401"/>
            <a:ext cx="1138028" cy="1762707"/>
          </a:xfrm>
          <a:custGeom>
            <a:avLst/>
            <a:gdLst/>
            <a:ahLst/>
            <a:cxnLst/>
            <a:rect l="l" t="t" r="r" b="b"/>
            <a:pathLst>
              <a:path w="1707042" h="2644060">
                <a:moveTo>
                  <a:pt x="0" y="0"/>
                </a:moveTo>
                <a:lnTo>
                  <a:pt x="1707042" y="0"/>
                </a:lnTo>
                <a:lnTo>
                  <a:pt x="1707042" y="2644059"/>
                </a:lnTo>
                <a:lnTo>
                  <a:pt x="0" y="26440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5D23796C-9A23-64A8-1215-D02BEED5517B}"/>
              </a:ext>
            </a:extLst>
          </p:cNvPr>
          <p:cNvSpPr/>
          <p:nvPr/>
        </p:nvSpPr>
        <p:spPr>
          <a:xfrm>
            <a:off x="4379414" y="917001"/>
            <a:ext cx="1917045" cy="878355"/>
          </a:xfrm>
          <a:custGeom>
            <a:avLst/>
            <a:gdLst/>
            <a:ahLst/>
            <a:cxnLst/>
            <a:rect l="l" t="t" r="r" b="b"/>
            <a:pathLst>
              <a:path w="2875568" h="1317533">
                <a:moveTo>
                  <a:pt x="0" y="0"/>
                </a:moveTo>
                <a:lnTo>
                  <a:pt x="2875568" y="0"/>
                </a:lnTo>
                <a:lnTo>
                  <a:pt x="2875568" y="1317533"/>
                </a:lnTo>
                <a:lnTo>
                  <a:pt x="0" y="131753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494691E-FBA3-60B9-437B-7FC323E0560C}"/>
              </a:ext>
            </a:extLst>
          </p:cNvPr>
          <p:cNvSpPr/>
          <p:nvPr/>
        </p:nvSpPr>
        <p:spPr>
          <a:xfrm>
            <a:off x="3583642" y="477822"/>
            <a:ext cx="5290619" cy="878356"/>
          </a:xfrm>
          <a:prstGeom prst="roundRect">
            <a:avLst/>
          </a:prstGeom>
          <a:ln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GB" sz="4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GB" sz="4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endParaRPr lang="vi-VN" sz="44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 descr="A screenshot of a chat&#10;&#10;Description automatically generated">
            <a:extLst>
              <a:ext uri="{FF2B5EF4-FFF2-40B4-BE49-F238E27FC236}">
                <a16:creationId xmlns:a16="http://schemas.microsoft.com/office/drawing/2014/main" id="{0605FB44-6303-BE0B-241F-1EE891417A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24583" r="6341" b="16516"/>
          <a:stretch/>
        </p:blipFill>
        <p:spPr>
          <a:xfrm>
            <a:off x="1238852" y="1655799"/>
            <a:ext cx="8911550" cy="360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55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C41BB8-6B6C-3F18-2A17-BC9FE59DA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FC50AA2-6CD3-99F1-B0DE-E993D5180FB0}"/>
              </a:ext>
            </a:extLst>
          </p:cNvPr>
          <p:cNvSpPr/>
          <p:nvPr/>
        </p:nvSpPr>
        <p:spPr>
          <a:xfrm>
            <a:off x="6627834" y="0"/>
            <a:ext cx="6880614" cy="6880614"/>
          </a:xfrm>
          <a:custGeom>
            <a:avLst/>
            <a:gdLst/>
            <a:ahLst/>
            <a:cxnLst/>
            <a:rect l="l" t="t" r="r" b="b"/>
            <a:pathLst>
              <a:path w="10320921" h="10320921">
                <a:moveTo>
                  <a:pt x="0" y="0"/>
                </a:moveTo>
                <a:lnTo>
                  <a:pt x="10320921" y="0"/>
                </a:lnTo>
                <a:lnTo>
                  <a:pt x="10320921" y="10320921"/>
                </a:lnTo>
                <a:lnTo>
                  <a:pt x="0" y="103209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938A27A-17F9-ACAC-37F5-FD8F61364D04}"/>
              </a:ext>
            </a:extLst>
          </p:cNvPr>
          <p:cNvSpPr/>
          <p:nvPr/>
        </p:nvSpPr>
        <p:spPr>
          <a:xfrm>
            <a:off x="0" y="0"/>
            <a:ext cx="6880614" cy="6880614"/>
          </a:xfrm>
          <a:custGeom>
            <a:avLst/>
            <a:gdLst/>
            <a:ahLst/>
            <a:cxnLst/>
            <a:rect l="l" t="t" r="r" b="b"/>
            <a:pathLst>
              <a:path w="10320921" h="10320921">
                <a:moveTo>
                  <a:pt x="0" y="0"/>
                </a:moveTo>
                <a:lnTo>
                  <a:pt x="10320921" y="0"/>
                </a:lnTo>
                <a:lnTo>
                  <a:pt x="10320921" y="10320921"/>
                </a:lnTo>
                <a:lnTo>
                  <a:pt x="0" y="103209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C415B432-80D9-3B84-6423-B27DEE40C8A6}"/>
              </a:ext>
            </a:extLst>
          </p:cNvPr>
          <p:cNvGrpSpPr/>
          <p:nvPr/>
        </p:nvGrpSpPr>
        <p:grpSpPr>
          <a:xfrm>
            <a:off x="5402555" y="3643915"/>
            <a:ext cx="8507584" cy="8507584"/>
            <a:chOff x="0" y="0"/>
            <a:chExt cx="812800" cy="81280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4B97B77A-E424-565C-A92A-B1CBEE9DE67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282A7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A3AAF0E2-E3C8-656A-F610-10C5A6B0A97E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F9336A79-61BB-F562-7E30-9CE193B3E83A}"/>
              </a:ext>
            </a:extLst>
          </p:cNvPr>
          <p:cNvSpPr/>
          <p:nvPr/>
        </p:nvSpPr>
        <p:spPr>
          <a:xfrm>
            <a:off x="6627834" y="1115629"/>
            <a:ext cx="5102961" cy="5056571"/>
          </a:xfrm>
          <a:custGeom>
            <a:avLst/>
            <a:gdLst/>
            <a:ahLst/>
            <a:cxnLst/>
            <a:rect l="l" t="t" r="r" b="b"/>
            <a:pathLst>
              <a:path w="7654442" h="7584856">
                <a:moveTo>
                  <a:pt x="0" y="0"/>
                </a:moveTo>
                <a:lnTo>
                  <a:pt x="7654441" y="0"/>
                </a:lnTo>
                <a:lnTo>
                  <a:pt x="7654441" y="7584856"/>
                </a:lnTo>
                <a:lnTo>
                  <a:pt x="0" y="75848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6421EE74-A33C-72D5-3197-061723A2F817}"/>
              </a:ext>
            </a:extLst>
          </p:cNvPr>
          <p:cNvSpPr/>
          <p:nvPr/>
        </p:nvSpPr>
        <p:spPr>
          <a:xfrm>
            <a:off x="4661283" y="-611790"/>
            <a:ext cx="1223579" cy="1223579"/>
          </a:xfrm>
          <a:custGeom>
            <a:avLst/>
            <a:gdLst/>
            <a:ahLst/>
            <a:cxnLst/>
            <a:rect l="l" t="t" r="r" b="b"/>
            <a:pathLst>
              <a:path w="1835369" h="1835369">
                <a:moveTo>
                  <a:pt x="0" y="0"/>
                </a:moveTo>
                <a:lnTo>
                  <a:pt x="1835369" y="0"/>
                </a:lnTo>
                <a:lnTo>
                  <a:pt x="1835369" y="1835370"/>
                </a:lnTo>
                <a:lnTo>
                  <a:pt x="0" y="18353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7ADC7B0-499B-1FE7-6859-37BBF22FC2E8}"/>
              </a:ext>
            </a:extLst>
          </p:cNvPr>
          <p:cNvSpPr/>
          <p:nvPr/>
        </p:nvSpPr>
        <p:spPr>
          <a:xfrm>
            <a:off x="5942034" y="1745269"/>
            <a:ext cx="685800" cy="6858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0"/>
                </a:moveTo>
                <a:lnTo>
                  <a:pt x="1028700" y="0"/>
                </a:lnTo>
                <a:lnTo>
                  <a:pt x="10287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9A97EE33-194F-BFBD-CE64-931A08AFF45A}"/>
              </a:ext>
            </a:extLst>
          </p:cNvPr>
          <p:cNvSpPr/>
          <p:nvPr/>
        </p:nvSpPr>
        <p:spPr>
          <a:xfrm>
            <a:off x="2339787" y="5829300"/>
            <a:ext cx="342900" cy="342900"/>
          </a:xfrm>
          <a:custGeom>
            <a:avLst/>
            <a:gdLst/>
            <a:ahLst/>
            <a:cxnLst/>
            <a:rect l="l" t="t" r="r" b="b"/>
            <a:pathLst>
              <a:path w="514350" h="514350">
                <a:moveTo>
                  <a:pt x="0" y="0"/>
                </a:moveTo>
                <a:lnTo>
                  <a:pt x="514350" y="0"/>
                </a:lnTo>
                <a:lnTo>
                  <a:pt x="514350" y="514350"/>
                </a:lnTo>
                <a:lnTo>
                  <a:pt x="0" y="514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9F463EB9-37E7-2D9F-0636-ABEC4787EFE0}"/>
              </a:ext>
            </a:extLst>
          </p:cNvPr>
          <p:cNvSpPr/>
          <p:nvPr/>
        </p:nvSpPr>
        <p:spPr>
          <a:xfrm>
            <a:off x="-69850" y="6375712"/>
            <a:ext cx="685800" cy="6858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0"/>
                </a:moveTo>
                <a:lnTo>
                  <a:pt x="1028700" y="0"/>
                </a:lnTo>
                <a:lnTo>
                  <a:pt x="10287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6632D7D7-FF38-8BCD-0F71-C8E068CB62F0}"/>
              </a:ext>
            </a:extLst>
          </p:cNvPr>
          <p:cNvSpPr/>
          <p:nvPr/>
        </p:nvSpPr>
        <p:spPr>
          <a:xfrm>
            <a:off x="10521490" y="298758"/>
            <a:ext cx="515046" cy="515046"/>
          </a:xfrm>
          <a:custGeom>
            <a:avLst/>
            <a:gdLst/>
            <a:ahLst/>
            <a:cxnLst/>
            <a:rect l="l" t="t" r="r" b="b"/>
            <a:pathLst>
              <a:path w="772569" h="772569">
                <a:moveTo>
                  <a:pt x="0" y="0"/>
                </a:moveTo>
                <a:lnTo>
                  <a:pt x="772570" y="0"/>
                </a:lnTo>
                <a:lnTo>
                  <a:pt x="772570" y="772569"/>
                </a:lnTo>
                <a:lnTo>
                  <a:pt x="0" y="7725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C04BD6B9-26C5-CE5B-CEA8-D728A710062C}"/>
              </a:ext>
            </a:extLst>
          </p:cNvPr>
          <p:cNvSpPr/>
          <p:nvPr/>
        </p:nvSpPr>
        <p:spPr>
          <a:xfrm>
            <a:off x="3390900" y="685800"/>
            <a:ext cx="428277" cy="428277"/>
          </a:xfrm>
          <a:custGeom>
            <a:avLst/>
            <a:gdLst/>
            <a:ahLst/>
            <a:cxnLst/>
            <a:rect l="l" t="t" r="r" b="b"/>
            <a:pathLst>
              <a:path w="642415" h="642415">
                <a:moveTo>
                  <a:pt x="0" y="0"/>
                </a:moveTo>
                <a:lnTo>
                  <a:pt x="642415" y="0"/>
                </a:lnTo>
                <a:lnTo>
                  <a:pt x="642415" y="642415"/>
                </a:lnTo>
                <a:lnTo>
                  <a:pt x="0" y="6424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C72EDD99-66A1-B419-CFFE-F5B98526238D}"/>
              </a:ext>
            </a:extLst>
          </p:cNvPr>
          <p:cNvSpPr/>
          <p:nvPr/>
        </p:nvSpPr>
        <p:spPr>
          <a:xfrm>
            <a:off x="9179314" y="2088169"/>
            <a:ext cx="428277" cy="428277"/>
          </a:xfrm>
          <a:custGeom>
            <a:avLst/>
            <a:gdLst/>
            <a:ahLst/>
            <a:cxnLst/>
            <a:rect l="l" t="t" r="r" b="b"/>
            <a:pathLst>
              <a:path w="642415" h="642415">
                <a:moveTo>
                  <a:pt x="0" y="0"/>
                </a:moveTo>
                <a:lnTo>
                  <a:pt x="642416" y="0"/>
                </a:lnTo>
                <a:lnTo>
                  <a:pt x="642416" y="642416"/>
                </a:lnTo>
                <a:lnTo>
                  <a:pt x="0" y="64241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44026C5D-4AD4-6B0F-2740-9C223A0B5BF7}"/>
              </a:ext>
            </a:extLst>
          </p:cNvPr>
          <p:cNvSpPr/>
          <p:nvPr/>
        </p:nvSpPr>
        <p:spPr>
          <a:xfrm>
            <a:off x="11908595" y="3429000"/>
            <a:ext cx="515046" cy="515046"/>
          </a:xfrm>
          <a:custGeom>
            <a:avLst/>
            <a:gdLst/>
            <a:ahLst/>
            <a:cxnLst/>
            <a:rect l="l" t="t" r="r" b="b"/>
            <a:pathLst>
              <a:path w="772569" h="772569">
                <a:moveTo>
                  <a:pt x="0" y="0"/>
                </a:moveTo>
                <a:lnTo>
                  <a:pt x="772569" y="0"/>
                </a:lnTo>
                <a:lnTo>
                  <a:pt x="772569" y="772569"/>
                </a:lnTo>
                <a:lnTo>
                  <a:pt x="0" y="7725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840E9688-E116-714E-2E4E-6CF0A9033747}"/>
              </a:ext>
            </a:extLst>
          </p:cNvPr>
          <p:cNvSpPr/>
          <p:nvPr/>
        </p:nvSpPr>
        <p:spPr>
          <a:xfrm>
            <a:off x="4185321" y="6172200"/>
            <a:ext cx="951922" cy="951922"/>
          </a:xfrm>
          <a:custGeom>
            <a:avLst/>
            <a:gdLst/>
            <a:ahLst/>
            <a:cxnLst/>
            <a:rect l="l" t="t" r="r" b="b"/>
            <a:pathLst>
              <a:path w="1427883" h="1427883">
                <a:moveTo>
                  <a:pt x="0" y="0"/>
                </a:moveTo>
                <a:lnTo>
                  <a:pt x="1427883" y="0"/>
                </a:lnTo>
                <a:lnTo>
                  <a:pt x="1427883" y="1427883"/>
                </a:lnTo>
                <a:lnTo>
                  <a:pt x="0" y="14278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CE8BBC41-06A1-4B2D-5941-57951F32A008}"/>
              </a:ext>
            </a:extLst>
          </p:cNvPr>
          <p:cNvSpPr/>
          <p:nvPr/>
        </p:nvSpPr>
        <p:spPr>
          <a:xfrm>
            <a:off x="-261444" y="899939"/>
            <a:ext cx="1068990" cy="1068990"/>
          </a:xfrm>
          <a:custGeom>
            <a:avLst/>
            <a:gdLst/>
            <a:ahLst/>
            <a:cxnLst/>
            <a:rect l="l" t="t" r="r" b="b"/>
            <a:pathLst>
              <a:path w="1603485" h="1603485">
                <a:moveTo>
                  <a:pt x="0" y="0"/>
                </a:moveTo>
                <a:lnTo>
                  <a:pt x="1603484" y="0"/>
                </a:lnTo>
                <a:lnTo>
                  <a:pt x="1603484" y="1603484"/>
                </a:lnTo>
                <a:lnTo>
                  <a:pt x="0" y="16034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1ACF589-C965-FB60-7787-60F0FEE25E08}"/>
              </a:ext>
            </a:extLst>
          </p:cNvPr>
          <p:cNvGrpSpPr/>
          <p:nvPr/>
        </p:nvGrpSpPr>
        <p:grpSpPr>
          <a:xfrm>
            <a:off x="1593610" y="1311063"/>
            <a:ext cx="3594580" cy="991244"/>
            <a:chOff x="6980587" y="1604142"/>
            <a:chExt cx="3594580" cy="99124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8AAD9D9-DECA-A803-1F69-466DBB86B862}"/>
                </a:ext>
              </a:extLst>
            </p:cNvPr>
            <p:cNvSpPr txBox="1"/>
            <p:nvPr/>
          </p:nvSpPr>
          <p:spPr>
            <a:xfrm>
              <a:off x="6980587" y="1672056"/>
              <a:ext cx="357181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1200" cap="none" spc="0" normalizeH="0" baseline="0" noProof="0" dirty="0" err="1">
                  <a:ln w="317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dist="38100" dir="5400000" algn="t" rotWithShape="0">
                      <a:prstClr val="black"/>
                    </a:outerShdw>
                  </a:effectLst>
                  <a:uLnTx/>
                  <a:uFillTx/>
                  <a:latin typeface="iCiel Pony" panose="02000000000000000000" pitchFamily="2" charset="-93"/>
                  <a:ea typeface="+mn-ea"/>
                  <a:cs typeface="+mn-cs"/>
                </a:rPr>
                <a:t>Tiếng</a:t>
              </a:r>
              <a:r>
                <a:rPr kumimoji="0" lang="en-GB" sz="5400" b="0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dist="38100" dir="5400000" algn="t" rotWithShape="0">
                      <a:prstClr val="black"/>
                    </a:outerShdw>
                  </a:effectLst>
                  <a:uLnTx/>
                  <a:uFillTx/>
                  <a:latin typeface="iCiel Pony" panose="02000000000000000000" pitchFamily="2" charset="-93"/>
                  <a:ea typeface="+mn-ea"/>
                  <a:cs typeface="+mn-cs"/>
                </a:rPr>
                <a:t> </a:t>
              </a:r>
              <a:r>
                <a:rPr kumimoji="0" lang="en-GB" sz="5400" b="0" i="0" u="none" strike="noStrike" kern="1200" cap="none" spc="0" normalizeH="0" baseline="0" noProof="0" dirty="0" err="1">
                  <a:ln w="317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dist="38100" dir="5400000" algn="t" rotWithShape="0">
                      <a:prstClr val="black"/>
                    </a:outerShdw>
                  </a:effectLst>
                  <a:uLnTx/>
                  <a:uFillTx/>
                  <a:latin typeface="iCiel Pony" panose="02000000000000000000" pitchFamily="2" charset="-93"/>
                  <a:ea typeface="+mn-ea"/>
                  <a:cs typeface="+mn-cs"/>
                </a:rPr>
                <a:t>Việt</a:t>
              </a:r>
              <a:endParaRPr kumimoji="0" lang="vi-VN" sz="5400" b="0" i="0" u="none" strike="noStrike" kern="1200" cap="none" spc="0" normalizeH="0" baseline="0" noProof="0" dirty="0">
                <a:ln w="3175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dist="38100" dir="5400000" algn="t" rotWithShape="0">
                    <a:prstClr val="black"/>
                  </a:outerShdw>
                </a:effectLst>
                <a:uLnTx/>
                <a:uFillTx/>
                <a:latin typeface="iCiel Pony" panose="02000000000000000000" pitchFamily="2" charset="-93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296B636-E0DC-A234-7B1A-745A774E82D8}"/>
                </a:ext>
              </a:extLst>
            </p:cNvPr>
            <p:cNvSpPr txBox="1"/>
            <p:nvPr/>
          </p:nvSpPr>
          <p:spPr>
            <a:xfrm>
              <a:off x="7003355" y="1604142"/>
              <a:ext cx="357181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52000">
                        <a:srgbClr val="92D050"/>
                      </a:gs>
                      <a:gs pos="64000">
                        <a:srgbClr val="DF766C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iCiel Pony" panose="02000000000000000000" pitchFamily="2" charset="-93"/>
                  <a:ea typeface="+mn-ea"/>
                  <a:cs typeface="+mn-cs"/>
                </a:rPr>
                <a:t>Tiếng</a:t>
              </a:r>
              <a:r>
                <a:rPr kumimoji="0" lang="en-GB" sz="54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52000">
                        <a:srgbClr val="92D050"/>
                      </a:gs>
                      <a:gs pos="64000">
                        <a:srgbClr val="DF766C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iCiel Pony" panose="02000000000000000000" pitchFamily="2" charset="-93"/>
                  <a:ea typeface="+mn-ea"/>
                  <a:cs typeface="+mn-cs"/>
                </a:rPr>
                <a:t> </a:t>
              </a:r>
              <a:r>
                <a:rPr kumimoji="0" lang="en-GB" sz="54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52000">
                        <a:srgbClr val="92D050"/>
                      </a:gs>
                      <a:gs pos="64000">
                        <a:srgbClr val="DF766C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iCiel Pony" panose="02000000000000000000" pitchFamily="2" charset="-93"/>
                  <a:ea typeface="+mn-ea"/>
                  <a:cs typeface="+mn-cs"/>
                </a:rPr>
                <a:t>Việt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52000">
                      <a:srgbClr val="92D050"/>
                    </a:gs>
                    <a:gs pos="64000">
                      <a:srgbClr val="DF766C"/>
                    </a:gs>
                  </a:gsLst>
                  <a:lin ang="5400000" scaled="1"/>
                </a:gradFill>
                <a:effectLst/>
                <a:uLnTx/>
                <a:uFillTx/>
                <a:latin typeface="iCiel Pony" panose="02000000000000000000" pitchFamily="2" charset="-93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473BEF8-1235-C278-6D51-B554BD48FB21}"/>
              </a:ext>
            </a:extLst>
          </p:cNvPr>
          <p:cNvSpPr txBox="1"/>
          <p:nvPr/>
        </p:nvSpPr>
        <p:spPr>
          <a:xfrm>
            <a:off x="423741" y="2781868"/>
            <a:ext cx="60331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282A7"/>
                </a:solidFill>
                <a:effectLst/>
                <a:uLnTx/>
                <a:uFillTx/>
                <a:latin typeface="iCiel Mijas" panose="02000506000000020004" pitchFamily="50" charset="-93"/>
                <a:ea typeface="+mn-ea"/>
                <a:cs typeface="+mn-cs"/>
              </a:rPr>
              <a:t>Chúc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F282A7"/>
                </a:solidFill>
                <a:effectLst/>
                <a:uLnTx/>
                <a:uFillTx/>
                <a:latin typeface="iCiel Mijas" panose="02000506000000020004" pitchFamily="50" charset="-93"/>
                <a:ea typeface="+mn-ea"/>
                <a:cs typeface="+mn-cs"/>
              </a:rPr>
              <a:t> 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282A7"/>
                </a:solidFill>
                <a:effectLst/>
                <a:uLnTx/>
                <a:uFillTx/>
                <a:latin typeface="iCiel Mijas" panose="02000506000000020004" pitchFamily="50" charset="-93"/>
                <a:ea typeface="+mn-ea"/>
                <a:cs typeface="+mn-cs"/>
              </a:rPr>
              <a:t>các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F282A7"/>
                </a:solidFill>
                <a:effectLst/>
                <a:uLnTx/>
                <a:uFillTx/>
                <a:latin typeface="iCiel Mijas" panose="02000506000000020004" pitchFamily="50" charset="-93"/>
                <a:ea typeface="+mn-ea"/>
                <a:cs typeface="+mn-cs"/>
              </a:rPr>
              <a:t> 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282A7"/>
                </a:solidFill>
                <a:effectLst/>
                <a:uLnTx/>
                <a:uFillTx/>
                <a:latin typeface="iCiel Mijas" panose="02000506000000020004" pitchFamily="50" charset="-93"/>
                <a:ea typeface="+mn-ea"/>
                <a:cs typeface="+mn-cs"/>
              </a:rPr>
              <a:t>em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F282A7"/>
                </a:solidFill>
                <a:effectLst/>
                <a:uLnTx/>
                <a:uFillTx/>
                <a:latin typeface="iCiel Mijas" panose="02000506000000020004" pitchFamily="50" charset="-93"/>
                <a:ea typeface="+mn-ea"/>
                <a:cs typeface="+mn-cs"/>
              </a:rPr>
              <a:t> 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282A7"/>
                </a:solidFill>
                <a:effectLst/>
                <a:uLnTx/>
                <a:uFillTx/>
                <a:latin typeface="iCiel Mijas" panose="02000506000000020004" pitchFamily="50" charset="-93"/>
                <a:ea typeface="+mn-ea"/>
                <a:cs typeface="+mn-cs"/>
              </a:rPr>
              <a:t>học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F282A7"/>
                </a:solidFill>
                <a:effectLst/>
                <a:uLnTx/>
                <a:uFillTx/>
                <a:latin typeface="iCiel Mijas" panose="02000506000000020004" pitchFamily="50" charset="-93"/>
                <a:ea typeface="+mn-ea"/>
                <a:cs typeface="+mn-cs"/>
              </a:rPr>
              <a:t> 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282A7"/>
                </a:solidFill>
                <a:effectLst/>
                <a:uLnTx/>
                <a:uFillTx/>
                <a:latin typeface="iCiel Mijas" panose="02000506000000020004" pitchFamily="50" charset="-93"/>
                <a:ea typeface="+mn-ea"/>
                <a:cs typeface="+mn-cs"/>
              </a:rPr>
              <a:t>tốt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F282A7"/>
                </a:solidFill>
                <a:effectLst/>
                <a:uLnTx/>
                <a:uFillTx/>
                <a:latin typeface="iCiel Mijas" panose="02000506000000020004" pitchFamily="50" charset="-93"/>
                <a:ea typeface="+mn-ea"/>
                <a:cs typeface="+mn-cs"/>
              </a:rPr>
              <a:t>!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F282A7"/>
              </a:solidFill>
              <a:effectLst/>
              <a:uLnTx/>
              <a:uFillTx/>
              <a:latin typeface="iCiel Mijas" panose="02000506000000020004" pitchFamily="50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606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74</Words>
  <Application>Microsoft Office PowerPoint</Application>
  <PresentationFormat>Widescreen</PresentationFormat>
  <Paragraphs>18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Calibri</vt:lpstr>
      <vt:lpstr>Cambria</vt:lpstr>
      <vt:lpstr>UTM Avo</vt:lpstr>
      <vt:lpstr>Arial</vt:lpstr>
      <vt:lpstr>iCiel Mijas</vt:lpstr>
      <vt:lpstr>iCiel Pony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THI YEN NHI</dc:creator>
  <cp:lastModifiedBy>THKD</cp:lastModifiedBy>
  <cp:revision>2</cp:revision>
  <dcterms:created xsi:type="dcterms:W3CDTF">2024-10-17T17:50:02Z</dcterms:created>
  <dcterms:modified xsi:type="dcterms:W3CDTF">2024-11-13T14:07:40Z</dcterms:modified>
</cp:coreProperties>
</file>