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59" r:id="rId3"/>
    <p:sldId id="257" r:id="rId4"/>
    <p:sldId id="256" r:id="rId5"/>
    <p:sldId id="260" r:id="rId6"/>
    <p:sldId id="261" r:id="rId7"/>
    <p:sldId id="262" r:id="rId8"/>
    <p:sldId id="263" r:id="rId9"/>
  </p:sldIdLst>
  <p:sldSz cx="18288000" cy="10287000"/>
  <p:notesSz cx="6858000" cy="9144000"/>
  <p:embeddedFontLst>
    <p:embeddedFont>
      <p:font typeface="#9Slide05 Motion Picture" panose="020B0604020202020204" charset="0"/>
      <p:regular r:id="rId10"/>
    </p:embeddedFont>
    <p:embeddedFont>
      <p:font typeface="Calibri" panose="020F0502020204030204" pitchFamily="34" charset="0"/>
      <p:regular r:id="rId11"/>
      <p:bold r:id="rId12"/>
      <p:italic r:id="rId13"/>
      <p:boldItalic r:id="rId14"/>
    </p:embeddedFont>
    <p:embeddedFont>
      <p:font typeface="Cambria" panose="02040503050406030204" pitchFamily="18"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46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ECF4"/>
        </a:solidFill>
        <a:effectLst/>
      </p:bgPr>
    </p:bg>
    <p:spTree>
      <p:nvGrpSpPr>
        <p:cNvPr id="1" name="">
          <a:extLst>
            <a:ext uri="{FF2B5EF4-FFF2-40B4-BE49-F238E27FC236}">
              <a16:creationId xmlns:a16="http://schemas.microsoft.com/office/drawing/2014/main" id="{8911FDD3-9194-B3AE-0C9D-BA795E3B13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581326-953E-22DD-E39D-1EE6DF6C2435}"/>
              </a:ext>
            </a:extLst>
          </p:cNvPr>
          <p:cNvSpPr/>
          <p:nvPr/>
        </p:nvSpPr>
        <p:spPr>
          <a:xfrm>
            <a:off x="0" y="4983480"/>
            <a:ext cx="18288000" cy="530352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0EC10786-9F8B-6B29-3D1D-724D6FF034CD}"/>
              </a:ext>
            </a:extLst>
          </p:cNvPr>
          <p:cNvSpPr/>
          <p:nvPr/>
        </p:nvSpPr>
        <p:spPr>
          <a:xfrm>
            <a:off x="16302098" y="455081"/>
            <a:ext cx="6089208" cy="3569798"/>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4" name="Freeform 4">
            <a:extLst>
              <a:ext uri="{FF2B5EF4-FFF2-40B4-BE49-F238E27FC236}">
                <a16:creationId xmlns:a16="http://schemas.microsoft.com/office/drawing/2014/main" id="{5AE74B7E-383F-D660-FFD3-86299B55A02C}"/>
              </a:ext>
            </a:extLst>
          </p:cNvPr>
          <p:cNvSpPr/>
          <p:nvPr/>
        </p:nvSpPr>
        <p:spPr>
          <a:xfrm>
            <a:off x="15425936" y="73199"/>
            <a:ext cx="3723107" cy="2311429"/>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a:p>
        </p:txBody>
      </p:sp>
      <p:sp>
        <p:nvSpPr>
          <p:cNvPr id="5" name="Freeform 5">
            <a:extLst>
              <a:ext uri="{FF2B5EF4-FFF2-40B4-BE49-F238E27FC236}">
                <a16:creationId xmlns:a16="http://schemas.microsoft.com/office/drawing/2014/main" id="{DDDDE192-9F1C-AB12-2E2E-96005525D644}"/>
              </a:ext>
            </a:extLst>
          </p:cNvPr>
          <p:cNvSpPr/>
          <p:nvPr/>
        </p:nvSpPr>
        <p:spPr>
          <a:xfrm>
            <a:off x="163042" y="3609304"/>
            <a:ext cx="3433155" cy="1765929"/>
          </a:xfrm>
          <a:custGeom>
            <a:avLst/>
            <a:gdLst/>
            <a:ahLst/>
            <a:cxnLst/>
            <a:rect l="l" t="t" r="r" b="b"/>
            <a:pathLst>
              <a:path w="3433155" h="1765929">
                <a:moveTo>
                  <a:pt x="0" y="0"/>
                </a:moveTo>
                <a:lnTo>
                  <a:pt x="3433155" y="0"/>
                </a:lnTo>
                <a:lnTo>
                  <a:pt x="3433155" y="1765929"/>
                </a:lnTo>
                <a:lnTo>
                  <a:pt x="0" y="1765929"/>
                </a:lnTo>
                <a:lnTo>
                  <a:pt x="0" y="0"/>
                </a:lnTo>
                <a:close/>
              </a:path>
            </a:pathLst>
          </a:custGeom>
          <a:blipFill>
            <a:blip r:embed="rId5"/>
            <a:stretch>
              <a:fillRect/>
            </a:stretch>
          </a:blipFill>
        </p:spPr>
        <p:txBody>
          <a:bodyPr/>
          <a:lstStyle/>
          <a:p>
            <a:endParaRPr lang="vi-VN"/>
          </a:p>
        </p:txBody>
      </p:sp>
      <p:sp>
        <p:nvSpPr>
          <p:cNvPr id="6" name="Freeform 6">
            <a:extLst>
              <a:ext uri="{FF2B5EF4-FFF2-40B4-BE49-F238E27FC236}">
                <a16:creationId xmlns:a16="http://schemas.microsoft.com/office/drawing/2014/main" id="{91C3A8F3-7080-2F92-5B59-87D084793716}"/>
              </a:ext>
            </a:extLst>
          </p:cNvPr>
          <p:cNvSpPr/>
          <p:nvPr/>
        </p:nvSpPr>
        <p:spPr>
          <a:xfrm>
            <a:off x="11214666" y="7517968"/>
            <a:ext cx="8078069" cy="3650251"/>
          </a:xfrm>
          <a:custGeom>
            <a:avLst/>
            <a:gdLst/>
            <a:ahLst/>
            <a:cxnLst/>
            <a:rect l="l" t="t" r="r" b="b"/>
            <a:pathLst>
              <a:path w="8078069" h="3650251">
                <a:moveTo>
                  <a:pt x="0" y="0"/>
                </a:moveTo>
                <a:lnTo>
                  <a:pt x="8078069" y="0"/>
                </a:lnTo>
                <a:lnTo>
                  <a:pt x="8078069" y="3650251"/>
                </a:lnTo>
                <a:lnTo>
                  <a:pt x="0" y="3650251"/>
                </a:lnTo>
                <a:lnTo>
                  <a:pt x="0" y="0"/>
                </a:lnTo>
                <a:close/>
              </a:path>
            </a:pathLst>
          </a:custGeom>
          <a:blipFill>
            <a:blip r:embed="rId6"/>
            <a:stretch>
              <a:fillRect/>
            </a:stretch>
          </a:blipFill>
        </p:spPr>
        <p:txBody>
          <a:bodyPr/>
          <a:lstStyle/>
          <a:p>
            <a:endParaRPr lang="vi-VN"/>
          </a:p>
        </p:txBody>
      </p:sp>
      <p:sp>
        <p:nvSpPr>
          <p:cNvPr id="7" name="Freeform 7">
            <a:extLst>
              <a:ext uri="{FF2B5EF4-FFF2-40B4-BE49-F238E27FC236}">
                <a16:creationId xmlns:a16="http://schemas.microsoft.com/office/drawing/2014/main" id="{4D7F7443-6F01-35B2-6CAD-62073CE84ED9}"/>
              </a:ext>
            </a:extLst>
          </p:cNvPr>
          <p:cNvSpPr/>
          <p:nvPr/>
        </p:nvSpPr>
        <p:spPr>
          <a:xfrm>
            <a:off x="-382632" y="1817877"/>
            <a:ext cx="2118363" cy="3582855"/>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7"/>
            <a:stretch>
              <a:fillRect/>
            </a:stretch>
          </a:blipFill>
        </p:spPr>
        <p:txBody>
          <a:bodyPr/>
          <a:lstStyle/>
          <a:p>
            <a:endParaRPr lang="vi-VN"/>
          </a:p>
        </p:txBody>
      </p:sp>
      <p:sp>
        <p:nvSpPr>
          <p:cNvPr id="8" name="Freeform 8">
            <a:extLst>
              <a:ext uri="{FF2B5EF4-FFF2-40B4-BE49-F238E27FC236}">
                <a16:creationId xmlns:a16="http://schemas.microsoft.com/office/drawing/2014/main" id="{8E68D555-63DD-D19C-56FB-3944C8191AB7}"/>
              </a:ext>
            </a:extLst>
          </p:cNvPr>
          <p:cNvSpPr/>
          <p:nvPr/>
        </p:nvSpPr>
        <p:spPr>
          <a:xfrm rot="-4501897">
            <a:off x="-435688" y="-3360681"/>
            <a:ext cx="6972421" cy="732617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8"/>
            <a:stretch>
              <a:fillRect l="-1617" r="-1617"/>
            </a:stretch>
          </a:blipFill>
        </p:spPr>
        <p:txBody>
          <a:bodyPr/>
          <a:lstStyle/>
          <a:p>
            <a:endParaRPr lang="vi-VN" dirty="0"/>
          </a:p>
        </p:txBody>
      </p:sp>
      <p:sp>
        <p:nvSpPr>
          <p:cNvPr id="9" name="Freeform 9">
            <a:extLst>
              <a:ext uri="{FF2B5EF4-FFF2-40B4-BE49-F238E27FC236}">
                <a16:creationId xmlns:a16="http://schemas.microsoft.com/office/drawing/2014/main" id="{834E0CA3-6328-DA6C-0B35-2A4D1F224C76}"/>
              </a:ext>
            </a:extLst>
          </p:cNvPr>
          <p:cNvSpPr/>
          <p:nvPr/>
        </p:nvSpPr>
        <p:spPr>
          <a:xfrm>
            <a:off x="1735731" y="7635240"/>
            <a:ext cx="2629584" cy="2850187"/>
          </a:xfrm>
          <a:custGeom>
            <a:avLst/>
            <a:gdLst/>
            <a:ahLst/>
            <a:cxnLst/>
            <a:rect l="l" t="t" r="r" b="b"/>
            <a:pathLst>
              <a:path w="2629584" h="2850187">
                <a:moveTo>
                  <a:pt x="0" y="0"/>
                </a:moveTo>
                <a:lnTo>
                  <a:pt x="2629584" y="0"/>
                </a:lnTo>
                <a:lnTo>
                  <a:pt x="2629584" y="2850187"/>
                </a:lnTo>
                <a:lnTo>
                  <a:pt x="0" y="2850187"/>
                </a:lnTo>
                <a:lnTo>
                  <a:pt x="0" y="0"/>
                </a:lnTo>
                <a:close/>
              </a:path>
            </a:pathLst>
          </a:custGeom>
          <a:blipFill>
            <a:blip r:embed="rId9"/>
            <a:stretch>
              <a:fillRect/>
            </a:stretch>
          </a:blipFill>
        </p:spPr>
        <p:txBody>
          <a:bodyPr/>
          <a:lstStyle/>
          <a:p>
            <a:endParaRPr lang="vi-VN"/>
          </a:p>
        </p:txBody>
      </p:sp>
      <p:sp>
        <p:nvSpPr>
          <p:cNvPr id="10" name="Freeform 10">
            <a:extLst>
              <a:ext uri="{FF2B5EF4-FFF2-40B4-BE49-F238E27FC236}">
                <a16:creationId xmlns:a16="http://schemas.microsoft.com/office/drawing/2014/main" id="{CBB06B12-5E30-94EB-77E7-21978B3452F6}"/>
              </a:ext>
            </a:extLst>
          </p:cNvPr>
          <p:cNvSpPr/>
          <p:nvPr/>
        </p:nvSpPr>
        <p:spPr>
          <a:xfrm>
            <a:off x="-834328" y="6002907"/>
            <a:ext cx="3099945" cy="4482520"/>
          </a:xfrm>
          <a:custGeom>
            <a:avLst/>
            <a:gdLst/>
            <a:ahLst/>
            <a:cxnLst/>
            <a:rect l="l" t="t" r="r" b="b"/>
            <a:pathLst>
              <a:path w="3099945" h="4482520">
                <a:moveTo>
                  <a:pt x="0" y="0"/>
                </a:moveTo>
                <a:lnTo>
                  <a:pt x="3099945" y="0"/>
                </a:lnTo>
                <a:lnTo>
                  <a:pt x="3099945" y="4482520"/>
                </a:lnTo>
                <a:lnTo>
                  <a:pt x="0" y="4482520"/>
                </a:lnTo>
                <a:lnTo>
                  <a:pt x="0" y="0"/>
                </a:lnTo>
                <a:close/>
              </a:path>
            </a:pathLst>
          </a:custGeom>
          <a:blipFill>
            <a:blip r:embed="rId10"/>
            <a:stretch>
              <a:fillRect/>
            </a:stretch>
          </a:blipFill>
        </p:spPr>
        <p:txBody>
          <a:bodyPr/>
          <a:lstStyle/>
          <a:p>
            <a:endParaRPr lang="vi-VN"/>
          </a:p>
        </p:txBody>
      </p:sp>
      <p:sp>
        <p:nvSpPr>
          <p:cNvPr id="11" name="Freeform 11">
            <a:extLst>
              <a:ext uri="{FF2B5EF4-FFF2-40B4-BE49-F238E27FC236}">
                <a16:creationId xmlns:a16="http://schemas.microsoft.com/office/drawing/2014/main" id="{81C4A53E-A097-1034-4F94-016BF2F69B95}"/>
              </a:ext>
            </a:extLst>
          </p:cNvPr>
          <p:cNvSpPr/>
          <p:nvPr/>
        </p:nvSpPr>
        <p:spPr>
          <a:xfrm>
            <a:off x="1671550" y="-687792"/>
            <a:ext cx="6089208" cy="3569798"/>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a:p>
        </p:txBody>
      </p:sp>
      <p:grpSp>
        <p:nvGrpSpPr>
          <p:cNvPr id="12" name="Group 12">
            <a:extLst>
              <a:ext uri="{FF2B5EF4-FFF2-40B4-BE49-F238E27FC236}">
                <a16:creationId xmlns:a16="http://schemas.microsoft.com/office/drawing/2014/main" id="{67F4AC5F-9153-7CCA-06C9-D4E134D664F3}"/>
              </a:ext>
            </a:extLst>
          </p:cNvPr>
          <p:cNvGrpSpPr/>
          <p:nvPr/>
        </p:nvGrpSpPr>
        <p:grpSpPr>
          <a:xfrm>
            <a:off x="3050523" y="2508055"/>
            <a:ext cx="12572825" cy="4779861"/>
            <a:chOff x="0" y="0"/>
            <a:chExt cx="3311361" cy="1258894"/>
          </a:xfrm>
        </p:grpSpPr>
        <p:sp>
          <p:nvSpPr>
            <p:cNvPr id="13" name="Freeform 13">
              <a:extLst>
                <a:ext uri="{FF2B5EF4-FFF2-40B4-BE49-F238E27FC236}">
                  <a16:creationId xmlns:a16="http://schemas.microsoft.com/office/drawing/2014/main" id="{D6C1BFB2-D3ED-3974-E0D8-FD0A0D188054}"/>
                </a:ext>
              </a:extLst>
            </p:cNvPr>
            <p:cNvSpPr/>
            <p:nvPr/>
          </p:nvSpPr>
          <p:spPr>
            <a:xfrm>
              <a:off x="0" y="0"/>
              <a:ext cx="3311361" cy="1258894"/>
            </a:xfrm>
            <a:custGeom>
              <a:avLst/>
              <a:gdLst/>
              <a:ahLst/>
              <a:cxnLst/>
              <a:rect l="l" t="t" r="r" b="b"/>
              <a:pathLst>
                <a:path w="3311361" h="1258894">
                  <a:moveTo>
                    <a:pt x="61577" y="0"/>
                  </a:moveTo>
                  <a:lnTo>
                    <a:pt x="3249785" y="0"/>
                  </a:lnTo>
                  <a:cubicBezTo>
                    <a:pt x="3283793" y="0"/>
                    <a:pt x="3311361" y="27569"/>
                    <a:pt x="3311361" y="61577"/>
                  </a:cubicBezTo>
                  <a:lnTo>
                    <a:pt x="3311361" y="1197317"/>
                  </a:lnTo>
                  <a:cubicBezTo>
                    <a:pt x="3311361" y="1231325"/>
                    <a:pt x="3283793" y="1258894"/>
                    <a:pt x="3249785" y="1258894"/>
                  </a:cubicBezTo>
                  <a:lnTo>
                    <a:pt x="61577" y="1258894"/>
                  </a:lnTo>
                  <a:cubicBezTo>
                    <a:pt x="27569" y="1258894"/>
                    <a:pt x="0" y="1231325"/>
                    <a:pt x="0" y="1197317"/>
                  </a:cubicBezTo>
                  <a:lnTo>
                    <a:pt x="0" y="61577"/>
                  </a:lnTo>
                  <a:cubicBezTo>
                    <a:pt x="0" y="27569"/>
                    <a:pt x="27569" y="0"/>
                    <a:pt x="61577" y="0"/>
                  </a:cubicBezTo>
                  <a:close/>
                </a:path>
              </a:pathLst>
            </a:custGeom>
            <a:solidFill>
              <a:srgbClr val="FFB484"/>
            </a:solidFill>
            <a:ln w="66675" cap="rnd">
              <a:solidFill>
                <a:srgbClr val="FFFFFF"/>
              </a:solidFill>
              <a:prstDash val="solid"/>
              <a:round/>
            </a:ln>
          </p:spPr>
          <p:txBody>
            <a:bodyPr/>
            <a:lstStyle/>
            <a:p>
              <a:endParaRPr lang="vi-VN"/>
            </a:p>
          </p:txBody>
        </p:sp>
        <p:sp>
          <p:nvSpPr>
            <p:cNvPr id="14" name="TextBox 14">
              <a:extLst>
                <a:ext uri="{FF2B5EF4-FFF2-40B4-BE49-F238E27FC236}">
                  <a16:creationId xmlns:a16="http://schemas.microsoft.com/office/drawing/2014/main" id="{39BE578E-1764-2E76-AD05-86F9A388025E}"/>
                </a:ext>
              </a:extLst>
            </p:cNvPr>
            <p:cNvSpPr txBox="1"/>
            <p:nvPr/>
          </p:nvSpPr>
          <p:spPr>
            <a:xfrm>
              <a:off x="0" y="-38100"/>
              <a:ext cx="3311361" cy="129699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A2AAD4E1-94F1-E004-0570-68015F19FB7A}"/>
              </a:ext>
            </a:extLst>
          </p:cNvPr>
          <p:cNvGrpSpPr/>
          <p:nvPr/>
        </p:nvGrpSpPr>
        <p:grpSpPr>
          <a:xfrm>
            <a:off x="3059475" y="1858098"/>
            <a:ext cx="12563873" cy="4779861"/>
            <a:chOff x="0" y="0"/>
            <a:chExt cx="3309003" cy="1258894"/>
          </a:xfrm>
        </p:grpSpPr>
        <p:sp>
          <p:nvSpPr>
            <p:cNvPr id="16" name="Freeform 16">
              <a:extLst>
                <a:ext uri="{FF2B5EF4-FFF2-40B4-BE49-F238E27FC236}">
                  <a16:creationId xmlns:a16="http://schemas.microsoft.com/office/drawing/2014/main" id="{9D15C1B8-CFA2-E9DF-C350-09E81159DCAE}"/>
                </a:ext>
              </a:extLst>
            </p:cNvPr>
            <p:cNvSpPr/>
            <p:nvPr/>
          </p:nvSpPr>
          <p:spPr>
            <a:xfrm>
              <a:off x="0" y="0"/>
              <a:ext cx="3309003" cy="1258894"/>
            </a:xfrm>
            <a:custGeom>
              <a:avLst/>
              <a:gdLst/>
              <a:ahLst/>
              <a:cxnLst/>
              <a:rect l="l" t="t" r="r" b="b"/>
              <a:pathLst>
                <a:path w="3309003" h="1258894">
                  <a:moveTo>
                    <a:pt x="61620" y="0"/>
                  </a:moveTo>
                  <a:lnTo>
                    <a:pt x="3247383" y="0"/>
                  </a:lnTo>
                  <a:cubicBezTo>
                    <a:pt x="3281415" y="0"/>
                    <a:pt x="3309003" y="27588"/>
                    <a:pt x="3309003" y="61620"/>
                  </a:cubicBezTo>
                  <a:lnTo>
                    <a:pt x="3309003" y="1197273"/>
                  </a:lnTo>
                  <a:cubicBezTo>
                    <a:pt x="3309003" y="1231305"/>
                    <a:pt x="3281415" y="1258894"/>
                    <a:pt x="3247383" y="1258894"/>
                  </a:cubicBezTo>
                  <a:lnTo>
                    <a:pt x="61620" y="1258894"/>
                  </a:lnTo>
                  <a:cubicBezTo>
                    <a:pt x="27588" y="1258894"/>
                    <a:pt x="0" y="1231305"/>
                    <a:pt x="0" y="1197273"/>
                  </a:cubicBezTo>
                  <a:lnTo>
                    <a:pt x="0" y="61620"/>
                  </a:lnTo>
                  <a:cubicBezTo>
                    <a:pt x="0" y="27588"/>
                    <a:pt x="27588" y="0"/>
                    <a:pt x="61620" y="0"/>
                  </a:cubicBezTo>
                  <a:close/>
                </a:path>
              </a:pathLst>
            </a:custGeom>
            <a:solidFill>
              <a:srgbClr val="DF7C5D"/>
            </a:solidFill>
            <a:ln w="66675" cap="rnd">
              <a:solidFill>
                <a:srgbClr val="FFFFFF"/>
              </a:solidFill>
              <a:prstDash val="solid"/>
              <a:round/>
            </a:ln>
          </p:spPr>
          <p:txBody>
            <a:bodyPr/>
            <a:lstStyle/>
            <a:p>
              <a:endParaRPr lang="vi-VN"/>
            </a:p>
          </p:txBody>
        </p:sp>
        <p:sp>
          <p:nvSpPr>
            <p:cNvPr id="17" name="TextBox 17">
              <a:extLst>
                <a:ext uri="{FF2B5EF4-FFF2-40B4-BE49-F238E27FC236}">
                  <a16:creationId xmlns:a16="http://schemas.microsoft.com/office/drawing/2014/main" id="{32261CBF-A5E8-E397-35C3-8A6FE8BACDE4}"/>
                </a:ext>
              </a:extLst>
            </p:cNvPr>
            <p:cNvSpPr txBox="1"/>
            <p:nvPr/>
          </p:nvSpPr>
          <p:spPr>
            <a:xfrm>
              <a:off x="0" y="-38100"/>
              <a:ext cx="3309003" cy="1296994"/>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a:extLst>
              <a:ext uri="{FF2B5EF4-FFF2-40B4-BE49-F238E27FC236}">
                <a16:creationId xmlns:a16="http://schemas.microsoft.com/office/drawing/2014/main" id="{1D0F589E-639F-BFB1-FD54-3226480C427A}"/>
              </a:ext>
            </a:extLst>
          </p:cNvPr>
          <p:cNvSpPr/>
          <p:nvPr/>
        </p:nvSpPr>
        <p:spPr>
          <a:xfrm rot="-1788009">
            <a:off x="3124709" y="1852117"/>
            <a:ext cx="942975" cy="1065022"/>
          </a:xfrm>
          <a:custGeom>
            <a:avLst/>
            <a:gdLst/>
            <a:ahLst/>
            <a:cxnLst/>
            <a:rect l="l" t="t" r="r" b="b"/>
            <a:pathLst>
              <a:path w="942975" h="1065022">
                <a:moveTo>
                  <a:pt x="0" y="0"/>
                </a:moveTo>
                <a:lnTo>
                  <a:pt x="942975" y="0"/>
                </a:lnTo>
                <a:lnTo>
                  <a:pt x="942975" y="1065022"/>
                </a:lnTo>
                <a:lnTo>
                  <a:pt x="0" y="1065022"/>
                </a:lnTo>
                <a:lnTo>
                  <a:pt x="0" y="0"/>
                </a:lnTo>
                <a:close/>
              </a:path>
            </a:pathLst>
          </a:custGeom>
          <a:blipFill>
            <a:blip r:embed="rId11"/>
            <a:stretch>
              <a:fillRect/>
            </a:stretch>
          </a:blipFill>
        </p:spPr>
        <p:txBody>
          <a:bodyPr/>
          <a:lstStyle/>
          <a:p>
            <a:endParaRPr lang="vi-VN"/>
          </a:p>
        </p:txBody>
      </p:sp>
      <p:sp>
        <p:nvSpPr>
          <p:cNvPr id="19" name="Freeform 19">
            <a:extLst>
              <a:ext uri="{FF2B5EF4-FFF2-40B4-BE49-F238E27FC236}">
                <a16:creationId xmlns:a16="http://schemas.microsoft.com/office/drawing/2014/main" id="{52060BBE-C638-97B8-F933-0250D7984DF1}"/>
              </a:ext>
            </a:extLst>
          </p:cNvPr>
          <p:cNvSpPr/>
          <p:nvPr/>
        </p:nvSpPr>
        <p:spPr>
          <a:xfrm flipH="1">
            <a:off x="15623348" y="6246660"/>
            <a:ext cx="1357500" cy="1271308"/>
          </a:xfrm>
          <a:custGeom>
            <a:avLst/>
            <a:gdLst/>
            <a:ahLst/>
            <a:cxnLst/>
            <a:rect l="l" t="t" r="r" b="b"/>
            <a:pathLst>
              <a:path w="1357500" h="1271308">
                <a:moveTo>
                  <a:pt x="1357500" y="0"/>
                </a:moveTo>
                <a:lnTo>
                  <a:pt x="0" y="0"/>
                </a:lnTo>
                <a:lnTo>
                  <a:pt x="0" y="1271308"/>
                </a:lnTo>
                <a:lnTo>
                  <a:pt x="1357500" y="1271308"/>
                </a:lnTo>
                <a:lnTo>
                  <a:pt x="1357500" y="0"/>
                </a:lnTo>
                <a:close/>
              </a:path>
            </a:pathLst>
          </a:custGeom>
          <a:blipFill>
            <a:blip r:embed="rId12"/>
            <a:stretch>
              <a:fillRect t="-2967" b="-2967"/>
            </a:stretch>
          </a:blipFill>
        </p:spPr>
        <p:txBody>
          <a:bodyPr/>
          <a:lstStyle/>
          <a:p>
            <a:endParaRPr lang="vi-VN"/>
          </a:p>
        </p:txBody>
      </p:sp>
      <p:sp>
        <p:nvSpPr>
          <p:cNvPr id="20" name="Freeform 20">
            <a:extLst>
              <a:ext uri="{FF2B5EF4-FFF2-40B4-BE49-F238E27FC236}">
                <a16:creationId xmlns:a16="http://schemas.microsoft.com/office/drawing/2014/main" id="{69B4416E-8237-9B24-F546-E82CD057FE09}"/>
              </a:ext>
            </a:extLst>
          </p:cNvPr>
          <p:cNvSpPr/>
          <p:nvPr/>
        </p:nvSpPr>
        <p:spPr>
          <a:xfrm rot="6831462">
            <a:off x="15100334" y="3628106"/>
            <a:ext cx="702610" cy="793547"/>
          </a:xfrm>
          <a:custGeom>
            <a:avLst/>
            <a:gdLst/>
            <a:ahLst/>
            <a:cxnLst/>
            <a:rect l="l" t="t" r="r" b="b"/>
            <a:pathLst>
              <a:path w="702610" h="793547">
                <a:moveTo>
                  <a:pt x="0" y="0"/>
                </a:moveTo>
                <a:lnTo>
                  <a:pt x="702610" y="0"/>
                </a:lnTo>
                <a:lnTo>
                  <a:pt x="702610" y="793548"/>
                </a:lnTo>
                <a:lnTo>
                  <a:pt x="0" y="793548"/>
                </a:lnTo>
                <a:lnTo>
                  <a:pt x="0" y="0"/>
                </a:lnTo>
                <a:close/>
              </a:path>
            </a:pathLst>
          </a:custGeom>
          <a:blipFill>
            <a:blip r:embed="rId11"/>
            <a:stretch>
              <a:fillRect/>
            </a:stretch>
          </a:blipFill>
        </p:spPr>
        <p:txBody>
          <a:bodyPr/>
          <a:lstStyle/>
          <a:p>
            <a:endParaRPr lang="vi-VN"/>
          </a:p>
        </p:txBody>
      </p:sp>
      <p:sp>
        <p:nvSpPr>
          <p:cNvPr id="21" name="Freeform 21">
            <a:extLst>
              <a:ext uri="{FF2B5EF4-FFF2-40B4-BE49-F238E27FC236}">
                <a16:creationId xmlns:a16="http://schemas.microsoft.com/office/drawing/2014/main" id="{02B69500-A1ED-1A24-58EC-554E62D4AAD7}"/>
              </a:ext>
            </a:extLst>
          </p:cNvPr>
          <p:cNvSpPr/>
          <p:nvPr/>
        </p:nvSpPr>
        <p:spPr>
          <a:xfrm>
            <a:off x="658881" y="7134924"/>
            <a:ext cx="2937315" cy="1249818"/>
          </a:xfrm>
          <a:custGeom>
            <a:avLst/>
            <a:gdLst/>
            <a:ahLst/>
            <a:cxnLst/>
            <a:rect l="l" t="t" r="r" b="b"/>
            <a:pathLst>
              <a:path w="2937315" h="1249818">
                <a:moveTo>
                  <a:pt x="0" y="0"/>
                </a:moveTo>
                <a:lnTo>
                  <a:pt x="2937316" y="0"/>
                </a:lnTo>
                <a:lnTo>
                  <a:pt x="2937316" y="1249818"/>
                </a:lnTo>
                <a:lnTo>
                  <a:pt x="0" y="1249818"/>
                </a:lnTo>
                <a:lnTo>
                  <a:pt x="0" y="0"/>
                </a:lnTo>
                <a:close/>
              </a:path>
            </a:pathLst>
          </a:custGeom>
          <a:blipFill>
            <a:blip r:embed="rId13"/>
            <a:stretch>
              <a:fillRect/>
            </a:stretch>
          </a:blipFill>
        </p:spPr>
        <p:txBody>
          <a:bodyPr/>
          <a:lstStyle/>
          <a:p>
            <a:endParaRPr lang="vi-VN"/>
          </a:p>
        </p:txBody>
      </p:sp>
      <p:sp>
        <p:nvSpPr>
          <p:cNvPr id="22" name="Freeform 22">
            <a:extLst>
              <a:ext uri="{FF2B5EF4-FFF2-40B4-BE49-F238E27FC236}">
                <a16:creationId xmlns:a16="http://schemas.microsoft.com/office/drawing/2014/main" id="{53707748-E289-BE47-6FDB-F9F73916CCBA}"/>
              </a:ext>
            </a:extLst>
          </p:cNvPr>
          <p:cNvSpPr/>
          <p:nvPr/>
        </p:nvSpPr>
        <p:spPr>
          <a:xfrm rot="-4350199">
            <a:off x="8624276" y="6700925"/>
            <a:ext cx="1039448" cy="1173981"/>
          </a:xfrm>
          <a:custGeom>
            <a:avLst/>
            <a:gdLst/>
            <a:ahLst/>
            <a:cxnLst/>
            <a:rect l="l" t="t" r="r" b="b"/>
            <a:pathLst>
              <a:path w="1039448" h="1173981">
                <a:moveTo>
                  <a:pt x="0" y="0"/>
                </a:moveTo>
                <a:lnTo>
                  <a:pt x="1039448" y="0"/>
                </a:lnTo>
                <a:lnTo>
                  <a:pt x="1039448" y="1173982"/>
                </a:lnTo>
                <a:lnTo>
                  <a:pt x="0" y="1173982"/>
                </a:lnTo>
                <a:lnTo>
                  <a:pt x="0" y="0"/>
                </a:lnTo>
                <a:close/>
              </a:path>
            </a:pathLst>
          </a:custGeom>
          <a:blipFill>
            <a:blip r:embed="rId11"/>
            <a:stretch>
              <a:fillRect/>
            </a:stretch>
          </a:blipFill>
        </p:spPr>
        <p:txBody>
          <a:bodyPr/>
          <a:lstStyle/>
          <a:p>
            <a:endParaRPr lang="vi-VN"/>
          </a:p>
        </p:txBody>
      </p:sp>
      <p:sp>
        <p:nvSpPr>
          <p:cNvPr id="23" name="Freeform 2">
            <a:extLst>
              <a:ext uri="{FF2B5EF4-FFF2-40B4-BE49-F238E27FC236}">
                <a16:creationId xmlns:a16="http://schemas.microsoft.com/office/drawing/2014/main" id="{653EBF15-07CE-6E37-5ED6-B65CD35F4355}"/>
              </a:ext>
            </a:extLst>
          </p:cNvPr>
          <p:cNvSpPr/>
          <p:nvPr/>
        </p:nvSpPr>
        <p:spPr>
          <a:xfrm>
            <a:off x="308519" y="4249955"/>
            <a:ext cx="6668170" cy="7988423"/>
          </a:xfrm>
          <a:custGeom>
            <a:avLst/>
            <a:gdLst/>
            <a:ahLst/>
            <a:cxnLst/>
            <a:rect l="l" t="t" r="r" b="b"/>
            <a:pathLst>
              <a:path w="3610484" h="3962123">
                <a:moveTo>
                  <a:pt x="0" y="0"/>
                </a:moveTo>
                <a:lnTo>
                  <a:pt x="3610485" y="0"/>
                </a:lnTo>
                <a:lnTo>
                  <a:pt x="3610485" y="3962123"/>
                </a:lnTo>
                <a:lnTo>
                  <a:pt x="0" y="3962123"/>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8879FDE6-ADA1-1A7A-F41B-E694CA56B133}"/>
              </a:ext>
            </a:extLst>
          </p:cNvPr>
          <p:cNvSpPr txBox="1"/>
          <p:nvPr/>
        </p:nvSpPr>
        <p:spPr>
          <a:xfrm>
            <a:off x="2081228" y="2657938"/>
            <a:ext cx="13967493" cy="2646878"/>
          </a:xfrm>
          <a:prstGeom prst="rect">
            <a:avLst/>
          </a:prstGeom>
          <a:noFill/>
        </p:spPr>
        <p:txBody>
          <a:bodyPr wrap="square" rtlCol="0">
            <a:spAutoFit/>
          </a:bodyPr>
          <a:lstStyle/>
          <a:p>
            <a:pPr algn="ctr"/>
            <a:r>
              <a:rPr lang="en-GB" sz="16600" dirty="0">
                <a:solidFill>
                  <a:schemeClr val="bg1"/>
                </a:solidFill>
                <a:effectLst>
                  <a:outerShdw blurRad="38100" dist="38100" dir="2700000" algn="tl">
                    <a:srgbClr val="000000">
                      <a:alpha val="43137"/>
                    </a:srgbClr>
                  </a:outerShdw>
                </a:effectLst>
                <a:latin typeface="iCiel Pony" panose="02000000000000000000" pitchFamily="2" charset="-93"/>
              </a:rPr>
              <a:t>KHỞI ĐỘNG</a:t>
            </a:r>
            <a:endParaRPr lang="vi-VN" sz="16600" dirty="0">
              <a:solidFill>
                <a:schemeClr val="bg1"/>
              </a:solidFill>
              <a:effectLst>
                <a:outerShdw blurRad="38100" dist="38100" dir="2700000" algn="tl">
                  <a:srgbClr val="000000">
                    <a:alpha val="43137"/>
                  </a:srgbClr>
                </a:outerShdw>
              </a:effectLst>
              <a:latin typeface="iCiel Pony" panose="02000000000000000000" pitchFamily="2" charset="-93"/>
            </a:endParaRPr>
          </a:p>
        </p:txBody>
      </p:sp>
    </p:spTree>
    <p:extLst>
      <p:ext uri="{BB962C8B-B14F-4D97-AF65-F5344CB8AC3E}">
        <p14:creationId xmlns:p14="http://schemas.microsoft.com/office/powerpoint/2010/main" val="105559139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 Ram Sam Sam  Best SONGS For KIDS  Kids Funny Songs_1080">
            <a:hlinkClick r:id="" action="ppaction://media"/>
            <a:extLst>
              <a:ext uri="{FF2B5EF4-FFF2-40B4-BE49-F238E27FC236}">
                <a16:creationId xmlns:a16="http://schemas.microsoft.com/office/drawing/2014/main" id="{2338DBCE-C369-6C0C-98B0-F76B72B58A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34" y="15354"/>
            <a:ext cx="18260704" cy="10271646"/>
          </a:xfrm>
          <a:prstGeom prst="rect">
            <a:avLst/>
          </a:prstGeom>
        </p:spPr>
      </p:pic>
    </p:spTree>
    <p:extLst>
      <p:ext uri="{BB962C8B-B14F-4D97-AF65-F5344CB8AC3E}">
        <p14:creationId xmlns:p14="http://schemas.microsoft.com/office/powerpoint/2010/main" val="1397241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DECF4"/>
        </a:solidFill>
        <a:effectLst/>
      </p:bgPr>
    </p:bg>
    <p:spTree>
      <p:nvGrpSpPr>
        <p:cNvPr id="1" name=""/>
        <p:cNvGrpSpPr/>
        <p:nvPr/>
      </p:nvGrpSpPr>
      <p:grpSpPr>
        <a:xfrm>
          <a:off x="0" y="0"/>
          <a:ext cx="0" cy="0"/>
          <a:chOff x="0" y="0"/>
          <a:chExt cx="0" cy="0"/>
        </a:xfrm>
      </p:grpSpPr>
      <p:sp>
        <p:nvSpPr>
          <p:cNvPr id="2" name="Freeform 2"/>
          <p:cNvSpPr/>
          <p:nvPr/>
        </p:nvSpPr>
        <p:spPr>
          <a:xfrm>
            <a:off x="0" y="4983480"/>
            <a:ext cx="18288000" cy="530352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a:p>
        </p:txBody>
      </p:sp>
      <p:sp>
        <p:nvSpPr>
          <p:cNvPr id="3" name="Freeform 3"/>
          <p:cNvSpPr/>
          <p:nvPr/>
        </p:nvSpPr>
        <p:spPr>
          <a:xfrm>
            <a:off x="16302098" y="455081"/>
            <a:ext cx="6089208" cy="3569798"/>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4" name="Freeform 4"/>
          <p:cNvSpPr/>
          <p:nvPr/>
        </p:nvSpPr>
        <p:spPr>
          <a:xfrm>
            <a:off x="15425936" y="73199"/>
            <a:ext cx="3723107" cy="2311429"/>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a:p>
        </p:txBody>
      </p:sp>
      <p:sp>
        <p:nvSpPr>
          <p:cNvPr id="5" name="Freeform 5"/>
          <p:cNvSpPr/>
          <p:nvPr/>
        </p:nvSpPr>
        <p:spPr>
          <a:xfrm>
            <a:off x="163042" y="3609304"/>
            <a:ext cx="3433155" cy="1765929"/>
          </a:xfrm>
          <a:custGeom>
            <a:avLst/>
            <a:gdLst/>
            <a:ahLst/>
            <a:cxnLst/>
            <a:rect l="l" t="t" r="r" b="b"/>
            <a:pathLst>
              <a:path w="3433155" h="1765929">
                <a:moveTo>
                  <a:pt x="0" y="0"/>
                </a:moveTo>
                <a:lnTo>
                  <a:pt x="3433155" y="0"/>
                </a:lnTo>
                <a:lnTo>
                  <a:pt x="3433155" y="1765929"/>
                </a:lnTo>
                <a:lnTo>
                  <a:pt x="0" y="1765929"/>
                </a:lnTo>
                <a:lnTo>
                  <a:pt x="0" y="0"/>
                </a:lnTo>
                <a:close/>
              </a:path>
            </a:pathLst>
          </a:custGeom>
          <a:blipFill>
            <a:blip r:embed="rId5"/>
            <a:stretch>
              <a:fillRect/>
            </a:stretch>
          </a:blipFill>
        </p:spPr>
        <p:txBody>
          <a:bodyPr/>
          <a:lstStyle/>
          <a:p>
            <a:endParaRPr lang="vi-VN"/>
          </a:p>
        </p:txBody>
      </p:sp>
      <p:sp>
        <p:nvSpPr>
          <p:cNvPr id="6" name="Freeform 6"/>
          <p:cNvSpPr/>
          <p:nvPr/>
        </p:nvSpPr>
        <p:spPr>
          <a:xfrm>
            <a:off x="11214666" y="7517968"/>
            <a:ext cx="8078069" cy="3650251"/>
          </a:xfrm>
          <a:custGeom>
            <a:avLst/>
            <a:gdLst/>
            <a:ahLst/>
            <a:cxnLst/>
            <a:rect l="l" t="t" r="r" b="b"/>
            <a:pathLst>
              <a:path w="8078069" h="3650251">
                <a:moveTo>
                  <a:pt x="0" y="0"/>
                </a:moveTo>
                <a:lnTo>
                  <a:pt x="8078069" y="0"/>
                </a:lnTo>
                <a:lnTo>
                  <a:pt x="8078069" y="3650251"/>
                </a:lnTo>
                <a:lnTo>
                  <a:pt x="0" y="3650251"/>
                </a:lnTo>
                <a:lnTo>
                  <a:pt x="0" y="0"/>
                </a:lnTo>
                <a:close/>
              </a:path>
            </a:pathLst>
          </a:custGeom>
          <a:blipFill>
            <a:blip r:embed="rId6"/>
            <a:stretch>
              <a:fillRect/>
            </a:stretch>
          </a:blipFill>
        </p:spPr>
        <p:txBody>
          <a:bodyPr/>
          <a:lstStyle/>
          <a:p>
            <a:endParaRPr lang="vi-VN"/>
          </a:p>
        </p:txBody>
      </p:sp>
      <p:sp>
        <p:nvSpPr>
          <p:cNvPr id="7" name="Freeform 7"/>
          <p:cNvSpPr/>
          <p:nvPr/>
        </p:nvSpPr>
        <p:spPr>
          <a:xfrm>
            <a:off x="-382632" y="1817877"/>
            <a:ext cx="2118363" cy="3582855"/>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7"/>
            <a:stretch>
              <a:fillRect/>
            </a:stretch>
          </a:blipFill>
        </p:spPr>
        <p:txBody>
          <a:bodyPr/>
          <a:lstStyle/>
          <a:p>
            <a:endParaRPr lang="vi-VN"/>
          </a:p>
        </p:txBody>
      </p:sp>
      <p:sp>
        <p:nvSpPr>
          <p:cNvPr id="8" name="Freeform 8"/>
          <p:cNvSpPr/>
          <p:nvPr/>
        </p:nvSpPr>
        <p:spPr>
          <a:xfrm rot="-4501897">
            <a:off x="-435688" y="-3360681"/>
            <a:ext cx="6972421" cy="732617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8"/>
            <a:stretch>
              <a:fillRect l="-1617" r="-1617"/>
            </a:stretch>
          </a:blipFill>
        </p:spPr>
        <p:txBody>
          <a:bodyPr/>
          <a:lstStyle/>
          <a:p>
            <a:endParaRPr lang="vi-VN" dirty="0"/>
          </a:p>
        </p:txBody>
      </p:sp>
      <p:sp>
        <p:nvSpPr>
          <p:cNvPr id="9" name="Freeform 9"/>
          <p:cNvSpPr/>
          <p:nvPr/>
        </p:nvSpPr>
        <p:spPr>
          <a:xfrm>
            <a:off x="1735731" y="7635240"/>
            <a:ext cx="2629584" cy="2850187"/>
          </a:xfrm>
          <a:custGeom>
            <a:avLst/>
            <a:gdLst/>
            <a:ahLst/>
            <a:cxnLst/>
            <a:rect l="l" t="t" r="r" b="b"/>
            <a:pathLst>
              <a:path w="2629584" h="2850187">
                <a:moveTo>
                  <a:pt x="0" y="0"/>
                </a:moveTo>
                <a:lnTo>
                  <a:pt x="2629584" y="0"/>
                </a:lnTo>
                <a:lnTo>
                  <a:pt x="2629584" y="2850187"/>
                </a:lnTo>
                <a:lnTo>
                  <a:pt x="0" y="2850187"/>
                </a:lnTo>
                <a:lnTo>
                  <a:pt x="0" y="0"/>
                </a:lnTo>
                <a:close/>
              </a:path>
            </a:pathLst>
          </a:custGeom>
          <a:blipFill>
            <a:blip r:embed="rId9"/>
            <a:stretch>
              <a:fillRect/>
            </a:stretch>
          </a:blipFill>
        </p:spPr>
        <p:txBody>
          <a:bodyPr/>
          <a:lstStyle/>
          <a:p>
            <a:endParaRPr lang="vi-VN"/>
          </a:p>
        </p:txBody>
      </p:sp>
      <p:sp>
        <p:nvSpPr>
          <p:cNvPr id="10" name="Freeform 10"/>
          <p:cNvSpPr/>
          <p:nvPr/>
        </p:nvSpPr>
        <p:spPr>
          <a:xfrm>
            <a:off x="-834328" y="6002907"/>
            <a:ext cx="3099945" cy="4482520"/>
          </a:xfrm>
          <a:custGeom>
            <a:avLst/>
            <a:gdLst/>
            <a:ahLst/>
            <a:cxnLst/>
            <a:rect l="l" t="t" r="r" b="b"/>
            <a:pathLst>
              <a:path w="3099945" h="4482520">
                <a:moveTo>
                  <a:pt x="0" y="0"/>
                </a:moveTo>
                <a:lnTo>
                  <a:pt x="3099945" y="0"/>
                </a:lnTo>
                <a:lnTo>
                  <a:pt x="3099945" y="4482520"/>
                </a:lnTo>
                <a:lnTo>
                  <a:pt x="0" y="4482520"/>
                </a:lnTo>
                <a:lnTo>
                  <a:pt x="0" y="0"/>
                </a:lnTo>
                <a:close/>
              </a:path>
            </a:pathLst>
          </a:custGeom>
          <a:blipFill>
            <a:blip r:embed="rId10"/>
            <a:stretch>
              <a:fillRect/>
            </a:stretch>
          </a:blipFill>
        </p:spPr>
        <p:txBody>
          <a:bodyPr/>
          <a:lstStyle/>
          <a:p>
            <a:endParaRPr lang="vi-VN"/>
          </a:p>
        </p:txBody>
      </p:sp>
      <p:sp>
        <p:nvSpPr>
          <p:cNvPr id="11" name="Freeform 11"/>
          <p:cNvSpPr/>
          <p:nvPr/>
        </p:nvSpPr>
        <p:spPr>
          <a:xfrm>
            <a:off x="1671550" y="-687792"/>
            <a:ext cx="6089208" cy="3569798"/>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a:p>
        </p:txBody>
      </p:sp>
      <p:grpSp>
        <p:nvGrpSpPr>
          <p:cNvPr id="12" name="Group 12"/>
          <p:cNvGrpSpPr/>
          <p:nvPr/>
        </p:nvGrpSpPr>
        <p:grpSpPr>
          <a:xfrm>
            <a:off x="3050523" y="2508055"/>
            <a:ext cx="12572825" cy="4779861"/>
            <a:chOff x="0" y="0"/>
            <a:chExt cx="3311361" cy="1258894"/>
          </a:xfrm>
        </p:grpSpPr>
        <p:sp>
          <p:nvSpPr>
            <p:cNvPr id="13" name="Freeform 13"/>
            <p:cNvSpPr/>
            <p:nvPr/>
          </p:nvSpPr>
          <p:spPr>
            <a:xfrm>
              <a:off x="0" y="0"/>
              <a:ext cx="3311361" cy="1258894"/>
            </a:xfrm>
            <a:custGeom>
              <a:avLst/>
              <a:gdLst/>
              <a:ahLst/>
              <a:cxnLst/>
              <a:rect l="l" t="t" r="r" b="b"/>
              <a:pathLst>
                <a:path w="3311361" h="1258894">
                  <a:moveTo>
                    <a:pt x="61577" y="0"/>
                  </a:moveTo>
                  <a:lnTo>
                    <a:pt x="3249785" y="0"/>
                  </a:lnTo>
                  <a:cubicBezTo>
                    <a:pt x="3283793" y="0"/>
                    <a:pt x="3311361" y="27569"/>
                    <a:pt x="3311361" y="61577"/>
                  </a:cubicBezTo>
                  <a:lnTo>
                    <a:pt x="3311361" y="1197317"/>
                  </a:lnTo>
                  <a:cubicBezTo>
                    <a:pt x="3311361" y="1231325"/>
                    <a:pt x="3283793" y="1258894"/>
                    <a:pt x="3249785" y="1258894"/>
                  </a:cubicBezTo>
                  <a:lnTo>
                    <a:pt x="61577" y="1258894"/>
                  </a:lnTo>
                  <a:cubicBezTo>
                    <a:pt x="27569" y="1258894"/>
                    <a:pt x="0" y="1231325"/>
                    <a:pt x="0" y="1197317"/>
                  </a:cubicBezTo>
                  <a:lnTo>
                    <a:pt x="0" y="61577"/>
                  </a:lnTo>
                  <a:cubicBezTo>
                    <a:pt x="0" y="27569"/>
                    <a:pt x="27569" y="0"/>
                    <a:pt x="61577" y="0"/>
                  </a:cubicBezTo>
                  <a:close/>
                </a:path>
              </a:pathLst>
            </a:custGeom>
            <a:solidFill>
              <a:srgbClr val="FFB484"/>
            </a:solidFill>
            <a:ln w="66675" cap="rnd">
              <a:solidFill>
                <a:srgbClr val="FFFFFF"/>
              </a:solidFill>
              <a:prstDash val="solid"/>
              <a:round/>
            </a:ln>
          </p:spPr>
          <p:txBody>
            <a:bodyPr/>
            <a:lstStyle/>
            <a:p>
              <a:endParaRPr lang="vi-VN"/>
            </a:p>
          </p:txBody>
        </p:sp>
        <p:sp>
          <p:nvSpPr>
            <p:cNvPr id="14" name="TextBox 14"/>
            <p:cNvSpPr txBox="1"/>
            <p:nvPr/>
          </p:nvSpPr>
          <p:spPr>
            <a:xfrm>
              <a:off x="0" y="-38100"/>
              <a:ext cx="3311361" cy="129699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059475" y="1858098"/>
            <a:ext cx="12563873" cy="4779861"/>
            <a:chOff x="0" y="0"/>
            <a:chExt cx="3309003" cy="1258894"/>
          </a:xfrm>
        </p:grpSpPr>
        <p:sp>
          <p:nvSpPr>
            <p:cNvPr id="16" name="Freeform 16"/>
            <p:cNvSpPr/>
            <p:nvPr/>
          </p:nvSpPr>
          <p:spPr>
            <a:xfrm>
              <a:off x="0" y="0"/>
              <a:ext cx="3309003" cy="1258894"/>
            </a:xfrm>
            <a:custGeom>
              <a:avLst/>
              <a:gdLst/>
              <a:ahLst/>
              <a:cxnLst/>
              <a:rect l="l" t="t" r="r" b="b"/>
              <a:pathLst>
                <a:path w="3309003" h="1258894">
                  <a:moveTo>
                    <a:pt x="61620" y="0"/>
                  </a:moveTo>
                  <a:lnTo>
                    <a:pt x="3247383" y="0"/>
                  </a:lnTo>
                  <a:cubicBezTo>
                    <a:pt x="3281415" y="0"/>
                    <a:pt x="3309003" y="27588"/>
                    <a:pt x="3309003" y="61620"/>
                  </a:cubicBezTo>
                  <a:lnTo>
                    <a:pt x="3309003" y="1197273"/>
                  </a:lnTo>
                  <a:cubicBezTo>
                    <a:pt x="3309003" y="1231305"/>
                    <a:pt x="3281415" y="1258894"/>
                    <a:pt x="3247383" y="1258894"/>
                  </a:cubicBezTo>
                  <a:lnTo>
                    <a:pt x="61620" y="1258894"/>
                  </a:lnTo>
                  <a:cubicBezTo>
                    <a:pt x="27588" y="1258894"/>
                    <a:pt x="0" y="1231305"/>
                    <a:pt x="0" y="1197273"/>
                  </a:cubicBezTo>
                  <a:lnTo>
                    <a:pt x="0" y="61620"/>
                  </a:lnTo>
                  <a:cubicBezTo>
                    <a:pt x="0" y="27588"/>
                    <a:pt x="27588" y="0"/>
                    <a:pt x="61620" y="0"/>
                  </a:cubicBezTo>
                  <a:close/>
                </a:path>
              </a:pathLst>
            </a:custGeom>
            <a:solidFill>
              <a:srgbClr val="DF7C5D"/>
            </a:solidFill>
            <a:ln w="66675" cap="rnd">
              <a:solidFill>
                <a:srgbClr val="FFFFFF"/>
              </a:solidFill>
              <a:prstDash val="solid"/>
              <a:round/>
            </a:ln>
          </p:spPr>
          <p:txBody>
            <a:bodyPr/>
            <a:lstStyle/>
            <a:p>
              <a:endParaRPr lang="vi-VN"/>
            </a:p>
          </p:txBody>
        </p:sp>
        <p:sp>
          <p:nvSpPr>
            <p:cNvPr id="17" name="TextBox 17"/>
            <p:cNvSpPr txBox="1"/>
            <p:nvPr/>
          </p:nvSpPr>
          <p:spPr>
            <a:xfrm>
              <a:off x="0" y="-38100"/>
              <a:ext cx="3309003" cy="1296994"/>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1788009">
            <a:off x="3124709" y="1852117"/>
            <a:ext cx="942975" cy="1065022"/>
          </a:xfrm>
          <a:custGeom>
            <a:avLst/>
            <a:gdLst/>
            <a:ahLst/>
            <a:cxnLst/>
            <a:rect l="l" t="t" r="r" b="b"/>
            <a:pathLst>
              <a:path w="942975" h="1065022">
                <a:moveTo>
                  <a:pt x="0" y="0"/>
                </a:moveTo>
                <a:lnTo>
                  <a:pt x="942975" y="0"/>
                </a:lnTo>
                <a:lnTo>
                  <a:pt x="942975" y="1065022"/>
                </a:lnTo>
                <a:lnTo>
                  <a:pt x="0" y="1065022"/>
                </a:lnTo>
                <a:lnTo>
                  <a:pt x="0" y="0"/>
                </a:lnTo>
                <a:close/>
              </a:path>
            </a:pathLst>
          </a:custGeom>
          <a:blipFill>
            <a:blip r:embed="rId11"/>
            <a:stretch>
              <a:fillRect/>
            </a:stretch>
          </a:blipFill>
        </p:spPr>
        <p:txBody>
          <a:bodyPr/>
          <a:lstStyle/>
          <a:p>
            <a:endParaRPr lang="vi-VN"/>
          </a:p>
        </p:txBody>
      </p:sp>
      <p:sp>
        <p:nvSpPr>
          <p:cNvPr id="19" name="Freeform 19"/>
          <p:cNvSpPr/>
          <p:nvPr/>
        </p:nvSpPr>
        <p:spPr>
          <a:xfrm flipH="1">
            <a:off x="15623348" y="6246660"/>
            <a:ext cx="1357500" cy="1271308"/>
          </a:xfrm>
          <a:custGeom>
            <a:avLst/>
            <a:gdLst/>
            <a:ahLst/>
            <a:cxnLst/>
            <a:rect l="l" t="t" r="r" b="b"/>
            <a:pathLst>
              <a:path w="1357500" h="1271308">
                <a:moveTo>
                  <a:pt x="1357500" y="0"/>
                </a:moveTo>
                <a:lnTo>
                  <a:pt x="0" y="0"/>
                </a:lnTo>
                <a:lnTo>
                  <a:pt x="0" y="1271308"/>
                </a:lnTo>
                <a:lnTo>
                  <a:pt x="1357500" y="1271308"/>
                </a:lnTo>
                <a:lnTo>
                  <a:pt x="1357500" y="0"/>
                </a:lnTo>
                <a:close/>
              </a:path>
            </a:pathLst>
          </a:custGeom>
          <a:blipFill>
            <a:blip r:embed="rId12"/>
            <a:stretch>
              <a:fillRect t="-2967" b="-2967"/>
            </a:stretch>
          </a:blipFill>
        </p:spPr>
        <p:txBody>
          <a:bodyPr/>
          <a:lstStyle/>
          <a:p>
            <a:endParaRPr lang="vi-VN"/>
          </a:p>
        </p:txBody>
      </p:sp>
      <p:sp>
        <p:nvSpPr>
          <p:cNvPr id="20" name="Freeform 20"/>
          <p:cNvSpPr/>
          <p:nvPr/>
        </p:nvSpPr>
        <p:spPr>
          <a:xfrm rot="6831462">
            <a:off x="15100334" y="3628106"/>
            <a:ext cx="702610" cy="793547"/>
          </a:xfrm>
          <a:custGeom>
            <a:avLst/>
            <a:gdLst/>
            <a:ahLst/>
            <a:cxnLst/>
            <a:rect l="l" t="t" r="r" b="b"/>
            <a:pathLst>
              <a:path w="702610" h="793547">
                <a:moveTo>
                  <a:pt x="0" y="0"/>
                </a:moveTo>
                <a:lnTo>
                  <a:pt x="702610" y="0"/>
                </a:lnTo>
                <a:lnTo>
                  <a:pt x="702610" y="793548"/>
                </a:lnTo>
                <a:lnTo>
                  <a:pt x="0" y="793548"/>
                </a:lnTo>
                <a:lnTo>
                  <a:pt x="0" y="0"/>
                </a:lnTo>
                <a:close/>
              </a:path>
            </a:pathLst>
          </a:custGeom>
          <a:blipFill>
            <a:blip r:embed="rId11"/>
            <a:stretch>
              <a:fillRect/>
            </a:stretch>
          </a:blipFill>
        </p:spPr>
        <p:txBody>
          <a:bodyPr/>
          <a:lstStyle/>
          <a:p>
            <a:endParaRPr lang="vi-VN"/>
          </a:p>
        </p:txBody>
      </p:sp>
      <p:sp>
        <p:nvSpPr>
          <p:cNvPr id="21" name="Freeform 21"/>
          <p:cNvSpPr/>
          <p:nvPr/>
        </p:nvSpPr>
        <p:spPr>
          <a:xfrm>
            <a:off x="658881" y="7134924"/>
            <a:ext cx="2937315" cy="1249818"/>
          </a:xfrm>
          <a:custGeom>
            <a:avLst/>
            <a:gdLst/>
            <a:ahLst/>
            <a:cxnLst/>
            <a:rect l="l" t="t" r="r" b="b"/>
            <a:pathLst>
              <a:path w="2937315" h="1249818">
                <a:moveTo>
                  <a:pt x="0" y="0"/>
                </a:moveTo>
                <a:lnTo>
                  <a:pt x="2937316" y="0"/>
                </a:lnTo>
                <a:lnTo>
                  <a:pt x="2937316" y="1249818"/>
                </a:lnTo>
                <a:lnTo>
                  <a:pt x="0" y="1249818"/>
                </a:lnTo>
                <a:lnTo>
                  <a:pt x="0" y="0"/>
                </a:lnTo>
                <a:close/>
              </a:path>
            </a:pathLst>
          </a:custGeom>
          <a:blipFill>
            <a:blip r:embed="rId13"/>
            <a:stretch>
              <a:fillRect/>
            </a:stretch>
          </a:blipFill>
        </p:spPr>
        <p:txBody>
          <a:bodyPr/>
          <a:lstStyle/>
          <a:p>
            <a:endParaRPr lang="vi-VN"/>
          </a:p>
        </p:txBody>
      </p:sp>
      <p:sp>
        <p:nvSpPr>
          <p:cNvPr id="22" name="Freeform 22"/>
          <p:cNvSpPr/>
          <p:nvPr/>
        </p:nvSpPr>
        <p:spPr>
          <a:xfrm rot="-4350199">
            <a:off x="8624276" y="6700925"/>
            <a:ext cx="1039448" cy="1173981"/>
          </a:xfrm>
          <a:custGeom>
            <a:avLst/>
            <a:gdLst/>
            <a:ahLst/>
            <a:cxnLst/>
            <a:rect l="l" t="t" r="r" b="b"/>
            <a:pathLst>
              <a:path w="1039448" h="1173981">
                <a:moveTo>
                  <a:pt x="0" y="0"/>
                </a:moveTo>
                <a:lnTo>
                  <a:pt x="1039448" y="0"/>
                </a:lnTo>
                <a:lnTo>
                  <a:pt x="1039448" y="1173982"/>
                </a:lnTo>
                <a:lnTo>
                  <a:pt x="0" y="1173982"/>
                </a:lnTo>
                <a:lnTo>
                  <a:pt x="0" y="0"/>
                </a:lnTo>
                <a:close/>
              </a:path>
            </a:pathLst>
          </a:custGeom>
          <a:blipFill>
            <a:blip r:embed="rId11"/>
            <a:stretch>
              <a:fillRect/>
            </a:stretch>
          </a:blipFill>
        </p:spPr>
        <p:txBody>
          <a:bodyPr/>
          <a:lstStyle/>
          <a:p>
            <a:endParaRPr lang="vi-VN"/>
          </a:p>
        </p:txBody>
      </p:sp>
      <p:sp>
        <p:nvSpPr>
          <p:cNvPr id="23" name="Freeform 2">
            <a:extLst>
              <a:ext uri="{FF2B5EF4-FFF2-40B4-BE49-F238E27FC236}">
                <a16:creationId xmlns:a16="http://schemas.microsoft.com/office/drawing/2014/main" id="{904C6A30-3082-FD3D-71D6-6C5E36D60BA9}"/>
              </a:ext>
            </a:extLst>
          </p:cNvPr>
          <p:cNvSpPr/>
          <p:nvPr/>
        </p:nvSpPr>
        <p:spPr>
          <a:xfrm>
            <a:off x="308519" y="4249955"/>
            <a:ext cx="6668170" cy="7988423"/>
          </a:xfrm>
          <a:custGeom>
            <a:avLst/>
            <a:gdLst/>
            <a:ahLst/>
            <a:cxnLst/>
            <a:rect l="l" t="t" r="r" b="b"/>
            <a:pathLst>
              <a:path w="3610484" h="3962123">
                <a:moveTo>
                  <a:pt x="0" y="0"/>
                </a:moveTo>
                <a:lnTo>
                  <a:pt x="3610485" y="0"/>
                </a:lnTo>
                <a:lnTo>
                  <a:pt x="3610485" y="3962123"/>
                </a:lnTo>
                <a:lnTo>
                  <a:pt x="0" y="3962123"/>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E43735B1-9FD0-521B-CAC5-631DE96B33D8}"/>
              </a:ext>
            </a:extLst>
          </p:cNvPr>
          <p:cNvGrpSpPr/>
          <p:nvPr/>
        </p:nvGrpSpPr>
        <p:grpSpPr>
          <a:xfrm>
            <a:off x="7249367" y="794975"/>
            <a:ext cx="3924150" cy="1582504"/>
            <a:chOff x="6248047" y="312585"/>
            <a:chExt cx="3924150" cy="1582504"/>
          </a:xfrm>
        </p:grpSpPr>
        <p:sp>
          <p:nvSpPr>
            <p:cNvPr id="24" name="TextBox 23">
              <a:extLst>
                <a:ext uri="{FF2B5EF4-FFF2-40B4-BE49-F238E27FC236}">
                  <a16:creationId xmlns:a16="http://schemas.microsoft.com/office/drawing/2014/main" id="{33FBDA33-3B86-42B5-4AF9-1C80135DE7AE}"/>
                </a:ext>
              </a:extLst>
            </p:cNvPr>
            <p:cNvSpPr txBox="1"/>
            <p:nvPr/>
          </p:nvSpPr>
          <p:spPr>
            <a:xfrm>
              <a:off x="6248047" y="325429"/>
              <a:ext cx="3887603" cy="1569660"/>
            </a:xfrm>
            <a:prstGeom prst="rect">
              <a:avLst/>
            </a:prstGeom>
            <a:noFill/>
          </p:spPr>
          <p:txBody>
            <a:bodyPr wrap="none" rtlCol="0">
              <a:spAutoFit/>
            </a:bodyPr>
            <a:lstStyle/>
            <a:p>
              <a:r>
                <a:rPr lang="en-GB" sz="9600" dirty="0" err="1">
                  <a:ln w="139700">
                    <a:solidFill>
                      <a:schemeClr val="bg1"/>
                    </a:solidFill>
                  </a:ln>
                  <a:latin typeface="#9Slide05 Motion Picture" panose="02000000000000000000" pitchFamily="2" charset="-93"/>
                </a:rPr>
                <a:t>Tiếng</a:t>
              </a:r>
              <a:r>
                <a:rPr lang="en-GB" sz="9600" dirty="0">
                  <a:ln w="139700">
                    <a:solidFill>
                      <a:schemeClr val="bg1"/>
                    </a:solidFill>
                  </a:ln>
                  <a:latin typeface="#9Slide05 Motion Picture" panose="02000000000000000000" pitchFamily="2" charset="-93"/>
                </a:rPr>
                <a:t> </a:t>
              </a:r>
              <a:r>
                <a:rPr lang="en-GB" sz="9600" dirty="0" err="1">
                  <a:ln w="139700">
                    <a:solidFill>
                      <a:schemeClr val="bg1"/>
                    </a:solidFill>
                  </a:ln>
                  <a:latin typeface="#9Slide05 Motion Picture" panose="02000000000000000000" pitchFamily="2" charset="-93"/>
                </a:rPr>
                <a:t>Việt</a:t>
              </a:r>
              <a:endParaRPr lang="vi-VN" sz="9600" dirty="0">
                <a:ln w="139700">
                  <a:solidFill>
                    <a:schemeClr val="bg1"/>
                  </a:solidFill>
                </a:ln>
                <a:latin typeface="#9Slide05 Motion Picture" panose="02000000000000000000" pitchFamily="2" charset="-93"/>
              </a:endParaRPr>
            </a:p>
          </p:txBody>
        </p:sp>
        <p:sp>
          <p:nvSpPr>
            <p:cNvPr id="25" name="TextBox 24">
              <a:extLst>
                <a:ext uri="{FF2B5EF4-FFF2-40B4-BE49-F238E27FC236}">
                  <a16:creationId xmlns:a16="http://schemas.microsoft.com/office/drawing/2014/main" id="{22601C4C-5471-A255-F2B0-5A32577B07DE}"/>
                </a:ext>
              </a:extLst>
            </p:cNvPr>
            <p:cNvSpPr txBox="1"/>
            <p:nvPr/>
          </p:nvSpPr>
          <p:spPr>
            <a:xfrm>
              <a:off x="6284594" y="312585"/>
              <a:ext cx="3887603" cy="1569660"/>
            </a:xfrm>
            <a:prstGeom prst="rect">
              <a:avLst/>
            </a:prstGeom>
            <a:noFill/>
          </p:spPr>
          <p:txBody>
            <a:bodyPr wrap="none" rtlCol="0">
              <a:spAutoFit/>
            </a:bodyPr>
            <a:lstStyle/>
            <a:p>
              <a:r>
                <a:rPr lang="en-GB" sz="9600" dirty="0" err="1">
                  <a:solidFill>
                    <a:srgbClr val="C00000"/>
                  </a:solidFill>
                  <a:latin typeface="#9Slide05 Motion Picture" panose="02000000000000000000" pitchFamily="2" charset="-93"/>
                </a:rPr>
                <a:t>Tiếng</a:t>
              </a:r>
              <a:r>
                <a:rPr lang="en-GB" sz="9600" dirty="0">
                  <a:solidFill>
                    <a:srgbClr val="C00000"/>
                  </a:solidFill>
                  <a:latin typeface="#9Slide05 Motion Picture" panose="02000000000000000000" pitchFamily="2" charset="-93"/>
                </a:rPr>
                <a:t> </a:t>
              </a:r>
              <a:r>
                <a:rPr lang="en-GB" sz="9600" dirty="0" err="1">
                  <a:solidFill>
                    <a:srgbClr val="C00000"/>
                  </a:solidFill>
                  <a:latin typeface="#9Slide05 Motion Picture" panose="02000000000000000000" pitchFamily="2" charset="-93"/>
                </a:rPr>
                <a:t>Việt</a:t>
              </a:r>
              <a:endParaRPr lang="vi-VN" sz="9600" dirty="0">
                <a:solidFill>
                  <a:srgbClr val="C00000"/>
                </a:solidFill>
                <a:latin typeface="#9Slide05 Motion Picture" panose="02000000000000000000" pitchFamily="2" charset="-93"/>
              </a:endParaRPr>
            </a:p>
          </p:txBody>
        </p:sp>
      </p:grpSp>
      <p:sp>
        <p:nvSpPr>
          <p:cNvPr id="27" name="TextBox 26">
            <a:extLst>
              <a:ext uri="{FF2B5EF4-FFF2-40B4-BE49-F238E27FC236}">
                <a16:creationId xmlns:a16="http://schemas.microsoft.com/office/drawing/2014/main" id="{BD1C58D5-CE01-5FD4-74A5-06A5BC49C175}"/>
              </a:ext>
            </a:extLst>
          </p:cNvPr>
          <p:cNvSpPr txBox="1"/>
          <p:nvPr/>
        </p:nvSpPr>
        <p:spPr>
          <a:xfrm>
            <a:off x="2081228" y="2657938"/>
            <a:ext cx="13967493" cy="3046988"/>
          </a:xfrm>
          <a:prstGeom prst="rect">
            <a:avLst/>
          </a:prstGeom>
          <a:noFill/>
        </p:spPr>
        <p:txBody>
          <a:bodyPr wrap="square" rtlCol="0">
            <a:spAutoFit/>
          </a:bodyPr>
          <a:lstStyle/>
          <a:p>
            <a:pPr algn="ctr"/>
            <a:r>
              <a:rPr lang="en-GB" sz="9600" dirty="0" err="1">
                <a:solidFill>
                  <a:schemeClr val="bg1"/>
                </a:solidFill>
                <a:effectLst>
                  <a:outerShdw blurRad="38100" dist="38100" dir="2700000" algn="tl">
                    <a:srgbClr val="000000">
                      <a:alpha val="43137"/>
                    </a:srgbClr>
                  </a:outerShdw>
                </a:effectLst>
                <a:latin typeface="iCiel Pony" panose="02000000000000000000" pitchFamily="2" charset="-93"/>
              </a:rPr>
              <a:t>Luyện</a:t>
            </a:r>
            <a:r>
              <a:rPr lang="en-GB" sz="9600" dirty="0">
                <a:solidFill>
                  <a:schemeClr val="bg1"/>
                </a:solidFill>
                <a:effectLst>
                  <a:outerShdw blurRad="38100" dist="38100" dir="2700000" algn="tl">
                    <a:srgbClr val="000000">
                      <a:alpha val="43137"/>
                    </a:srgbClr>
                  </a:outerShdw>
                </a:effectLst>
                <a:latin typeface="iCiel Pony" panose="02000000000000000000" pitchFamily="2" charset="-93"/>
              </a:rPr>
              <a:t> </a:t>
            </a:r>
            <a:r>
              <a:rPr lang="en-GB" sz="9600" dirty="0" err="1">
                <a:solidFill>
                  <a:schemeClr val="bg1"/>
                </a:solidFill>
                <a:effectLst>
                  <a:outerShdw blurRad="38100" dist="38100" dir="2700000" algn="tl">
                    <a:srgbClr val="000000">
                      <a:alpha val="43137"/>
                    </a:srgbClr>
                  </a:outerShdw>
                </a:effectLst>
                <a:latin typeface="iCiel Pony" panose="02000000000000000000" pitchFamily="2" charset="-93"/>
              </a:rPr>
              <a:t>tập</a:t>
            </a:r>
            <a:r>
              <a:rPr lang="en-GB" sz="9600" dirty="0">
                <a:solidFill>
                  <a:schemeClr val="bg1"/>
                </a:solidFill>
                <a:effectLst>
                  <a:outerShdw blurRad="38100" dist="38100" dir="2700000" algn="tl">
                    <a:srgbClr val="000000">
                      <a:alpha val="43137"/>
                    </a:srgbClr>
                  </a:outerShdw>
                </a:effectLst>
                <a:latin typeface="iCiel Pony" panose="02000000000000000000" pitchFamily="2" charset="-93"/>
              </a:rPr>
              <a:t> </a:t>
            </a:r>
            <a:r>
              <a:rPr lang="en-GB" sz="9600" dirty="0" err="1">
                <a:solidFill>
                  <a:schemeClr val="bg1"/>
                </a:solidFill>
                <a:effectLst>
                  <a:outerShdw blurRad="38100" dist="38100" dir="2700000" algn="tl">
                    <a:srgbClr val="000000">
                      <a:alpha val="43137"/>
                    </a:srgbClr>
                  </a:outerShdw>
                </a:effectLst>
                <a:latin typeface="iCiel Pony" panose="02000000000000000000" pitchFamily="2" charset="-93"/>
              </a:rPr>
              <a:t>sử</a:t>
            </a:r>
            <a:r>
              <a:rPr lang="en-GB" sz="9600" dirty="0">
                <a:solidFill>
                  <a:schemeClr val="bg1"/>
                </a:solidFill>
                <a:effectLst>
                  <a:outerShdw blurRad="38100" dist="38100" dir="2700000" algn="tl">
                    <a:srgbClr val="000000">
                      <a:alpha val="43137"/>
                    </a:srgbClr>
                  </a:outerShdw>
                </a:effectLst>
                <a:latin typeface="iCiel Pony" panose="02000000000000000000" pitchFamily="2" charset="-93"/>
              </a:rPr>
              <a:t> </a:t>
            </a:r>
            <a:r>
              <a:rPr lang="en-GB" sz="9600" dirty="0" err="1">
                <a:solidFill>
                  <a:schemeClr val="bg1"/>
                </a:solidFill>
                <a:effectLst>
                  <a:outerShdw blurRad="38100" dist="38100" dir="2700000" algn="tl">
                    <a:srgbClr val="000000">
                      <a:alpha val="43137"/>
                    </a:srgbClr>
                  </a:outerShdw>
                </a:effectLst>
                <a:latin typeface="iCiel Pony" panose="02000000000000000000" pitchFamily="2" charset="-93"/>
              </a:rPr>
              <a:t>dụng</a:t>
            </a:r>
            <a:endParaRPr lang="en-GB" sz="9600" dirty="0">
              <a:solidFill>
                <a:schemeClr val="bg1"/>
              </a:solidFill>
              <a:effectLst>
                <a:outerShdw blurRad="38100" dist="38100" dir="2700000" algn="tl">
                  <a:srgbClr val="000000">
                    <a:alpha val="43137"/>
                  </a:srgbClr>
                </a:outerShdw>
              </a:effectLst>
              <a:latin typeface="iCiel Pony" panose="02000000000000000000" pitchFamily="2" charset="-93"/>
            </a:endParaRPr>
          </a:p>
          <a:p>
            <a:pPr algn="ctr"/>
            <a:r>
              <a:rPr lang="en-GB" sz="9600" dirty="0">
                <a:solidFill>
                  <a:schemeClr val="bg1"/>
                </a:solidFill>
                <a:effectLst>
                  <a:outerShdw blurRad="38100" dist="38100" dir="2700000" algn="tl">
                    <a:srgbClr val="000000">
                      <a:alpha val="43137"/>
                    </a:srgbClr>
                  </a:outerShdw>
                </a:effectLst>
                <a:latin typeface="iCiel Pony" panose="02000000000000000000" pitchFamily="2" charset="-93"/>
              </a:rPr>
              <a:t> </a:t>
            </a:r>
            <a:r>
              <a:rPr lang="en-GB" sz="9600" dirty="0" err="1">
                <a:solidFill>
                  <a:schemeClr val="bg1"/>
                </a:solidFill>
                <a:effectLst>
                  <a:outerShdw blurRad="38100" dist="38100" dir="2700000" algn="tl">
                    <a:srgbClr val="000000">
                      <a:alpha val="43137"/>
                    </a:srgbClr>
                  </a:outerShdw>
                </a:effectLst>
                <a:latin typeface="iCiel Pony" panose="02000000000000000000" pitchFamily="2" charset="-93"/>
              </a:rPr>
              <a:t>từ</a:t>
            </a:r>
            <a:r>
              <a:rPr lang="en-GB" sz="9600" dirty="0">
                <a:solidFill>
                  <a:schemeClr val="bg1"/>
                </a:solidFill>
                <a:effectLst>
                  <a:outerShdw blurRad="38100" dist="38100" dir="2700000" algn="tl">
                    <a:srgbClr val="000000">
                      <a:alpha val="43137"/>
                    </a:srgbClr>
                  </a:outerShdw>
                </a:effectLst>
                <a:latin typeface="iCiel Pony" panose="02000000000000000000" pitchFamily="2" charset="-93"/>
              </a:rPr>
              <a:t> </a:t>
            </a:r>
            <a:r>
              <a:rPr lang="en-GB" sz="9600" dirty="0" err="1">
                <a:solidFill>
                  <a:schemeClr val="bg1"/>
                </a:solidFill>
                <a:effectLst>
                  <a:outerShdw blurRad="38100" dist="38100" dir="2700000" algn="tl">
                    <a:srgbClr val="000000">
                      <a:alpha val="43137"/>
                    </a:srgbClr>
                  </a:outerShdw>
                </a:effectLst>
                <a:latin typeface="iCiel Pony" panose="02000000000000000000" pitchFamily="2" charset="-93"/>
              </a:rPr>
              <a:t>điển</a:t>
            </a:r>
            <a:endParaRPr lang="vi-VN" sz="9600" dirty="0">
              <a:solidFill>
                <a:schemeClr val="bg1"/>
              </a:solidFill>
              <a:effectLst>
                <a:outerShdw blurRad="38100" dist="38100" dir="2700000" algn="tl">
                  <a:srgbClr val="000000">
                    <a:alpha val="43137"/>
                  </a:srgbClr>
                </a:outerShdw>
              </a:effectLst>
              <a:latin typeface="iCiel Pony" panose="02000000000000000000" pitchFamily="2" charset="-93"/>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ECF4"/>
        </a:solidFill>
        <a:effectLst/>
      </p:bgPr>
    </p:bg>
    <p:spTree>
      <p:nvGrpSpPr>
        <p:cNvPr id="1" name=""/>
        <p:cNvGrpSpPr/>
        <p:nvPr/>
      </p:nvGrpSpPr>
      <p:grpSpPr>
        <a:xfrm>
          <a:off x="0" y="0"/>
          <a:ext cx="0" cy="0"/>
          <a:chOff x="0" y="0"/>
          <a:chExt cx="0" cy="0"/>
        </a:xfrm>
      </p:grpSpPr>
      <p:sp>
        <p:nvSpPr>
          <p:cNvPr id="2" name="Freeform 2"/>
          <p:cNvSpPr/>
          <p:nvPr/>
        </p:nvSpPr>
        <p:spPr>
          <a:xfrm>
            <a:off x="0" y="4983480"/>
            <a:ext cx="18288000" cy="530352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a:p>
        </p:txBody>
      </p:sp>
      <p:sp>
        <p:nvSpPr>
          <p:cNvPr id="3" name="Freeform 3"/>
          <p:cNvSpPr/>
          <p:nvPr/>
        </p:nvSpPr>
        <p:spPr>
          <a:xfrm>
            <a:off x="16302098" y="455081"/>
            <a:ext cx="6089208" cy="3569798"/>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4" name="Freeform 4"/>
          <p:cNvSpPr/>
          <p:nvPr/>
        </p:nvSpPr>
        <p:spPr>
          <a:xfrm>
            <a:off x="15425936" y="73199"/>
            <a:ext cx="3723107" cy="2311429"/>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a:p>
        </p:txBody>
      </p:sp>
      <p:sp>
        <p:nvSpPr>
          <p:cNvPr id="5" name="Freeform 5"/>
          <p:cNvSpPr/>
          <p:nvPr/>
        </p:nvSpPr>
        <p:spPr>
          <a:xfrm>
            <a:off x="-382632" y="1817877"/>
            <a:ext cx="2118363" cy="3582855"/>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5"/>
            <a:stretch>
              <a:fillRect/>
            </a:stretch>
          </a:blipFill>
        </p:spPr>
        <p:txBody>
          <a:bodyPr/>
          <a:lstStyle/>
          <a:p>
            <a:endParaRPr lang="vi-VN"/>
          </a:p>
        </p:txBody>
      </p:sp>
      <p:sp>
        <p:nvSpPr>
          <p:cNvPr id="6" name="Freeform 6"/>
          <p:cNvSpPr/>
          <p:nvPr/>
        </p:nvSpPr>
        <p:spPr>
          <a:xfrm>
            <a:off x="1879619" y="-1711701"/>
            <a:ext cx="6089208" cy="3569798"/>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7" name="Freeform 7"/>
          <p:cNvSpPr/>
          <p:nvPr/>
        </p:nvSpPr>
        <p:spPr>
          <a:xfrm rot="-4501897">
            <a:off x="-435688" y="-3360681"/>
            <a:ext cx="6972421" cy="732617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6"/>
            <a:stretch>
              <a:fillRect l="-1617" r="-1617"/>
            </a:stretch>
          </a:blipFill>
        </p:spPr>
        <p:txBody>
          <a:bodyPr/>
          <a:lstStyle/>
          <a:p>
            <a:endParaRPr lang="vi-VN"/>
          </a:p>
        </p:txBody>
      </p:sp>
      <p:grpSp>
        <p:nvGrpSpPr>
          <p:cNvPr id="8" name="Group 8"/>
          <p:cNvGrpSpPr/>
          <p:nvPr/>
        </p:nvGrpSpPr>
        <p:grpSpPr>
          <a:xfrm>
            <a:off x="1093731" y="1228913"/>
            <a:ext cx="16100537" cy="7900425"/>
            <a:chOff x="0" y="0"/>
            <a:chExt cx="4240471" cy="2080770"/>
          </a:xfrm>
        </p:grpSpPr>
        <p:sp>
          <p:nvSpPr>
            <p:cNvPr id="9" name="Freeform 9"/>
            <p:cNvSpPr/>
            <p:nvPr/>
          </p:nvSpPr>
          <p:spPr>
            <a:xfrm>
              <a:off x="0" y="0"/>
              <a:ext cx="4240471" cy="2080770"/>
            </a:xfrm>
            <a:custGeom>
              <a:avLst/>
              <a:gdLst/>
              <a:ahLst/>
              <a:cxnLst/>
              <a:rect l="l" t="t" r="r" b="b"/>
              <a:pathLst>
                <a:path w="4240471" h="2080770">
                  <a:moveTo>
                    <a:pt x="48085" y="0"/>
                  </a:moveTo>
                  <a:lnTo>
                    <a:pt x="4192386" y="0"/>
                  </a:lnTo>
                  <a:cubicBezTo>
                    <a:pt x="4205139" y="0"/>
                    <a:pt x="4217369" y="5066"/>
                    <a:pt x="4226387" y="14084"/>
                  </a:cubicBezTo>
                  <a:cubicBezTo>
                    <a:pt x="4235405" y="23101"/>
                    <a:pt x="4240471" y="35332"/>
                    <a:pt x="4240471" y="48085"/>
                  </a:cubicBezTo>
                  <a:lnTo>
                    <a:pt x="4240471" y="2032686"/>
                  </a:lnTo>
                  <a:cubicBezTo>
                    <a:pt x="4240471" y="2059242"/>
                    <a:pt x="4218942" y="2080770"/>
                    <a:pt x="4192386" y="2080770"/>
                  </a:cubicBezTo>
                  <a:lnTo>
                    <a:pt x="48085" y="2080770"/>
                  </a:lnTo>
                  <a:cubicBezTo>
                    <a:pt x="21528" y="2080770"/>
                    <a:pt x="0" y="2059242"/>
                    <a:pt x="0" y="2032686"/>
                  </a:cubicBezTo>
                  <a:lnTo>
                    <a:pt x="0" y="48085"/>
                  </a:lnTo>
                  <a:cubicBezTo>
                    <a:pt x="0" y="21528"/>
                    <a:pt x="21528" y="0"/>
                    <a:pt x="48085" y="0"/>
                  </a:cubicBezTo>
                  <a:close/>
                </a:path>
              </a:pathLst>
            </a:custGeom>
            <a:solidFill>
              <a:srgbClr val="FFB484"/>
            </a:solidFill>
            <a:ln w="66675" cap="rnd">
              <a:solidFill>
                <a:srgbClr val="FFFFFF"/>
              </a:solidFill>
              <a:prstDash val="solid"/>
              <a:round/>
            </a:ln>
          </p:spPr>
          <p:txBody>
            <a:bodyPr/>
            <a:lstStyle/>
            <a:p>
              <a:endParaRPr lang="vi-VN"/>
            </a:p>
          </p:txBody>
        </p:sp>
        <p:sp>
          <p:nvSpPr>
            <p:cNvPr id="10" name="TextBox 10"/>
            <p:cNvSpPr txBox="1"/>
            <p:nvPr/>
          </p:nvSpPr>
          <p:spPr>
            <a:xfrm>
              <a:off x="0" y="-38100"/>
              <a:ext cx="4240471" cy="211887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97819" y="7844068"/>
            <a:ext cx="2371582" cy="2570540"/>
          </a:xfrm>
          <a:custGeom>
            <a:avLst/>
            <a:gdLst/>
            <a:ahLst/>
            <a:cxnLst/>
            <a:rect l="l" t="t" r="r" b="b"/>
            <a:pathLst>
              <a:path w="2371582" h="2570540">
                <a:moveTo>
                  <a:pt x="0" y="0"/>
                </a:moveTo>
                <a:lnTo>
                  <a:pt x="2371582" y="0"/>
                </a:lnTo>
                <a:lnTo>
                  <a:pt x="2371582" y="2570541"/>
                </a:lnTo>
                <a:lnTo>
                  <a:pt x="0" y="2570541"/>
                </a:lnTo>
                <a:lnTo>
                  <a:pt x="0" y="0"/>
                </a:lnTo>
                <a:close/>
              </a:path>
            </a:pathLst>
          </a:custGeom>
          <a:blipFill>
            <a:blip r:embed="rId7"/>
            <a:stretch>
              <a:fillRect/>
            </a:stretch>
          </a:blipFill>
        </p:spPr>
        <p:txBody>
          <a:bodyPr/>
          <a:lstStyle/>
          <a:p>
            <a:endParaRPr lang="vi-VN"/>
          </a:p>
        </p:txBody>
      </p:sp>
      <p:sp>
        <p:nvSpPr>
          <p:cNvPr id="12" name="Freeform 12"/>
          <p:cNvSpPr/>
          <p:nvPr/>
        </p:nvSpPr>
        <p:spPr>
          <a:xfrm>
            <a:off x="-834328" y="6227114"/>
            <a:ext cx="2944892" cy="4258313"/>
          </a:xfrm>
          <a:custGeom>
            <a:avLst/>
            <a:gdLst/>
            <a:ahLst/>
            <a:cxnLst/>
            <a:rect l="l" t="t" r="r" b="b"/>
            <a:pathLst>
              <a:path w="2944892" h="4258313">
                <a:moveTo>
                  <a:pt x="0" y="0"/>
                </a:moveTo>
                <a:lnTo>
                  <a:pt x="2944891" y="0"/>
                </a:lnTo>
                <a:lnTo>
                  <a:pt x="2944891" y="4258313"/>
                </a:lnTo>
                <a:lnTo>
                  <a:pt x="0" y="4258313"/>
                </a:lnTo>
                <a:lnTo>
                  <a:pt x="0" y="0"/>
                </a:lnTo>
                <a:close/>
              </a:path>
            </a:pathLst>
          </a:custGeom>
          <a:blipFill>
            <a:blip r:embed="rId8"/>
            <a:stretch>
              <a:fillRect/>
            </a:stretch>
          </a:blipFill>
        </p:spPr>
        <p:txBody>
          <a:bodyPr/>
          <a:lstStyle/>
          <a:p>
            <a:endParaRPr lang="vi-VN"/>
          </a:p>
        </p:txBody>
      </p:sp>
      <p:sp>
        <p:nvSpPr>
          <p:cNvPr id="13" name="Freeform 13"/>
          <p:cNvSpPr/>
          <p:nvPr/>
        </p:nvSpPr>
        <p:spPr>
          <a:xfrm>
            <a:off x="13961799" y="8263230"/>
            <a:ext cx="5942481" cy="2685239"/>
          </a:xfrm>
          <a:custGeom>
            <a:avLst/>
            <a:gdLst/>
            <a:ahLst/>
            <a:cxnLst/>
            <a:rect l="l" t="t" r="r" b="b"/>
            <a:pathLst>
              <a:path w="5942481" h="2685239">
                <a:moveTo>
                  <a:pt x="0" y="0"/>
                </a:moveTo>
                <a:lnTo>
                  <a:pt x="5942481" y="0"/>
                </a:lnTo>
                <a:lnTo>
                  <a:pt x="5942481" y="2685238"/>
                </a:lnTo>
                <a:lnTo>
                  <a:pt x="0" y="2685238"/>
                </a:lnTo>
                <a:lnTo>
                  <a:pt x="0" y="0"/>
                </a:lnTo>
                <a:close/>
              </a:path>
            </a:pathLst>
          </a:custGeom>
          <a:blipFill>
            <a:blip r:embed="rId9"/>
            <a:stretch>
              <a:fillRect/>
            </a:stretch>
          </a:blipFill>
        </p:spPr>
        <p:txBody>
          <a:bodyPr/>
          <a:lstStyle/>
          <a:p>
            <a:endParaRPr lang="vi-VN"/>
          </a:p>
        </p:txBody>
      </p:sp>
      <p:sp>
        <p:nvSpPr>
          <p:cNvPr id="14" name="Freeform 14"/>
          <p:cNvSpPr/>
          <p:nvPr/>
        </p:nvSpPr>
        <p:spPr>
          <a:xfrm>
            <a:off x="1093731" y="7153331"/>
            <a:ext cx="2145571" cy="912933"/>
          </a:xfrm>
          <a:custGeom>
            <a:avLst/>
            <a:gdLst/>
            <a:ahLst/>
            <a:cxnLst/>
            <a:rect l="l" t="t" r="r" b="b"/>
            <a:pathLst>
              <a:path w="2145571" h="912933">
                <a:moveTo>
                  <a:pt x="0" y="0"/>
                </a:moveTo>
                <a:lnTo>
                  <a:pt x="2145572" y="0"/>
                </a:lnTo>
                <a:lnTo>
                  <a:pt x="2145572" y="912934"/>
                </a:lnTo>
                <a:lnTo>
                  <a:pt x="0" y="912934"/>
                </a:lnTo>
                <a:lnTo>
                  <a:pt x="0" y="0"/>
                </a:lnTo>
                <a:close/>
              </a:path>
            </a:pathLst>
          </a:custGeom>
          <a:blipFill>
            <a:blip r:embed="rId10"/>
            <a:stretch>
              <a:fillRect/>
            </a:stretch>
          </a:blipFill>
        </p:spPr>
        <p:txBody>
          <a:bodyPr/>
          <a:lstStyle/>
          <a:p>
            <a:endParaRPr lang="vi-VN"/>
          </a:p>
        </p:txBody>
      </p:sp>
      <p:grpSp>
        <p:nvGrpSpPr>
          <p:cNvPr id="15" name="Group 15"/>
          <p:cNvGrpSpPr/>
          <p:nvPr/>
        </p:nvGrpSpPr>
        <p:grpSpPr>
          <a:xfrm>
            <a:off x="4023120" y="1023585"/>
            <a:ext cx="10241760" cy="1563348"/>
            <a:chOff x="0" y="0"/>
            <a:chExt cx="2978489" cy="454650"/>
          </a:xfrm>
        </p:grpSpPr>
        <p:sp>
          <p:nvSpPr>
            <p:cNvPr id="16" name="Freeform 16"/>
            <p:cNvSpPr/>
            <p:nvPr/>
          </p:nvSpPr>
          <p:spPr>
            <a:xfrm>
              <a:off x="0" y="0"/>
              <a:ext cx="2978489" cy="454650"/>
            </a:xfrm>
            <a:custGeom>
              <a:avLst/>
              <a:gdLst/>
              <a:ahLst/>
              <a:cxnLst/>
              <a:rect l="l" t="t" r="r" b="b"/>
              <a:pathLst>
                <a:path w="2978489" h="454650">
                  <a:moveTo>
                    <a:pt x="75592" y="0"/>
                  </a:moveTo>
                  <a:lnTo>
                    <a:pt x="2902897" y="0"/>
                  </a:lnTo>
                  <a:cubicBezTo>
                    <a:pt x="2944646" y="0"/>
                    <a:pt x="2978489" y="33844"/>
                    <a:pt x="2978489" y="75592"/>
                  </a:cubicBezTo>
                  <a:lnTo>
                    <a:pt x="2978489" y="379058"/>
                  </a:lnTo>
                  <a:cubicBezTo>
                    <a:pt x="2978489" y="420806"/>
                    <a:pt x="2944646" y="454650"/>
                    <a:pt x="2902897" y="454650"/>
                  </a:cubicBezTo>
                  <a:lnTo>
                    <a:pt x="75592" y="454650"/>
                  </a:lnTo>
                  <a:cubicBezTo>
                    <a:pt x="33844" y="454650"/>
                    <a:pt x="0" y="420806"/>
                    <a:pt x="0" y="379058"/>
                  </a:cubicBezTo>
                  <a:lnTo>
                    <a:pt x="0" y="75592"/>
                  </a:lnTo>
                  <a:cubicBezTo>
                    <a:pt x="0" y="33844"/>
                    <a:pt x="33844" y="0"/>
                    <a:pt x="75592" y="0"/>
                  </a:cubicBezTo>
                  <a:close/>
                </a:path>
              </a:pathLst>
            </a:custGeom>
            <a:solidFill>
              <a:srgbClr val="DF7C5D"/>
            </a:solidFill>
            <a:ln w="66675" cap="rnd">
              <a:solidFill>
                <a:srgbClr val="FFFFFF"/>
              </a:solidFill>
              <a:prstDash val="solid"/>
              <a:round/>
            </a:ln>
          </p:spPr>
          <p:txBody>
            <a:bodyPr/>
            <a:lstStyle/>
            <a:p>
              <a:endParaRPr lang="vi-VN"/>
            </a:p>
          </p:txBody>
        </p:sp>
        <p:sp>
          <p:nvSpPr>
            <p:cNvPr id="17" name="TextBox 17"/>
            <p:cNvSpPr txBox="1"/>
            <p:nvPr/>
          </p:nvSpPr>
          <p:spPr>
            <a:xfrm>
              <a:off x="0" y="-38100"/>
              <a:ext cx="2978489" cy="492750"/>
            </a:xfrm>
            <a:prstGeom prst="rect">
              <a:avLst/>
            </a:prstGeom>
          </p:spPr>
          <p:txBody>
            <a:bodyPr lIns="46006" tIns="46006" rIns="46006" bIns="46006" rtlCol="0" anchor="ctr"/>
            <a:lstStyle/>
            <a:p>
              <a:pPr algn="ctr">
                <a:lnSpc>
                  <a:spcPts val="2659"/>
                </a:lnSpc>
                <a:spcBef>
                  <a:spcPct val="0"/>
                </a:spcBef>
              </a:pPr>
              <a:endParaRPr/>
            </a:p>
          </p:txBody>
        </p:sp>
      </p:grpSp>
      <p:sp>
        <p:nvSpPr>
          <p:cNvPr id="18" name="Freeform 18"/>
          <p:cNvSpPr/>
          <p:nvPr/>
        </p:nvSpPr>
        <p:spPr>
          <a:xfrm flipH="1">
            <a:off x="14862054" y="6794956"/>
            <a:ext cx="1357500" cy="1271308"/>
          </a:xfrm>
          <a:custGeom>
            <a:avLst/>
            <a:gdLst/>
            <a:ahLst/>
            <a:cxnLst/>
            <a:rect l="l" t="t" r="r" b="b"/>
            <a:pathLst>
              <a:path w="1357500" h="1271308">
                <a:moveTo>
                  <a:pt x="1357500" y="0"/>
                </a:moveTo>
                <a:lnTo>
                  <a:pt x="0" y="0"/>
                </a:lnTo>
                <a:lnTo>
                  <a:pt x="0" y="1271309"/>
                </a:lnTo>
                <a:lnTo>
                  <a:pt x="1357500" y="1271309"/>
                </a:lnTo>
                <a:lnTo>
                  <a:pt x="1357500" y="0"/>
                </a:lnTo>
                <a:close/>
              </a:path>
            </a:pathLst>
          </a:custGeom>
          <a:blipFill>
            <a:blip r:embed="rId11"/>
            <a:stretch>
              <a:fillRect t="-2967" b="-2967"/>
            </a:stretch>
          </a:blipFill>
        </p:spPr>
        <p:txBody>
          <a:bodyPr/>
          <a:lstStyle/>
          <a:p>
            <a:endParaRPr lang="vi-VN"/>
          </a:p>
        </p:txBody>
      </p:sp>
      <p:sp>
        <p:nvSpPr>
          <p:cNvPr id="20" name="TextBox 19">
            <a:extLst>
              <a:ext uri="{FF2B5EF4-FFF2-40B4-BE49-F238E27FC236}">
                <a16:creationId xmlns:a16="http://schemas.microsoft.com/office/drawing/2014/main" id="{CB1372D1-32BC-711D-949B-577BC6C20906}"/>
              </a:ext>
            </a:extLst>
          </p:cNvPr>
          <p:cNvSpPr txBox="1"/>
          <p:nvPr/>
        </p:nvSpPr>
        <p:spPr>
          <a:xfrm>
            <a:off x="4421786" y="1033047"/>
            <a:ext cx="10086426" cy="1569660"/>
          </a:xfrm>
          <a:prstGeom prst="rect">
            <a:avLst/>
          </a:prstGeom>
          <a:noFill/>
        </p:spPr>
        <p:txBody>
          <a:bodyPr wrap="square">
            <a:spAutoFit/>
          </a:bodyPr>
          <a:lstStyle/>
          <a:p>
            <a:r>
              <a:rPr lang="en-GB" sz="4800" b="1" i="0" dirty="0" err="1">
                <a:solidFill>
                  <a:schemeClr val="bg1"/>
                </a:solidFill>
                <a:effectLst/>
                <a:latin typeface="Cambria" panose="02040503050406030204" pitchFamily="18" charset="0"/>
                <a:ea typeface="Cambria" panose="02040503050406030204" pitchFamily="18" charset="0"/>
              </a:rPr>
              <a:t>Bài</a:t>
            </a:r>
            <a:r>
              <a:rPr lang="en-GB" sz="4800" b="1" i="0" dirty="0">
                <a:solidFill>
                  <a:schemeClr val="bg1"/>
                </a:solidFill>
                <a:effectLst/>
                <a:latin typeface="Cambria" panose="02040503050406030204" pitchFamily="18" charset="0"/>
                <a:ea typeface="Cambria" panose="02040503050406030204" pitchFamily="18" charset="0"/>
              </a:rPr>
              <a:t> 1: </a:t>
            </a:r>
            <a:r>
              <a:rPr lang="vi-VN" sz="4800" b="1" i="0" dirty="0">
                <a:solidFill>
                  <a:schemeClr val="bg1"/>
                </a:solidFill>
                <a:effectLst/>
                <a:latin typeface="Cambria" panose="02040503050406030204" pitchFamily="18" charset="0"/>
                <a:ea typeface="Cambria" panose="02040503050406030204" pitchFamily="18" charset="0"/>
              </a:rPr>
              <a:t>Theo em, các từ điển </a:t>
            </a:r>
            <a:r>
              <a:rPr lang="vi-VN" sz="4800" b="1" i="0" dirty="0" err="1">
                <a:solidFill>
                  <a:schemeClr val="bg1"/>
                </a:solidFill>
                <a:effectLst/>
                <a:latin typeface="Cambria" panose="02040503050406030204" pitchFamily="18" charset="0"/>
                <a:ea typeface="Cambria" panose="02040503050406030204" pitchFamily="18" charset="0"/>
              </a:rPr>
              <a:t>duới</a:t>
            </a:r>
            <a:r>
              <a:rPr lang="vi-VN" sz="4800" b="1" i="0" dirty="0">
                <a:solidFill>
                  <a:schemeClr val="bg1"/>
                </a:solidFill>
                <a:effectLst/>
                <a:latin typeface="Cambria" panose="02040503050406030204" pitchFamily="18" charset="0"/>
                <a:ea typeface="Cambria" panose="02040503050406030204" pitchFamily="18" charset="0"/>
              </a:rPr>
              <a:t> đây cho biết những thông tin gì?</a:t>
            </a:r>
            <a:endParaRPr lang="vi-VN" sz="4800" b="1" dirty="0">
              <a:solidFill>
                <a:schemeClr val="bg1"/>
              </a:solidFill>
              <a:latin typeface="Cambria" panose="02040503050406030204" pitchFamily="18" charset="0"/>
              <a:ea typeface="Cambria" panose="02040503050406030204" pitchFamily="18" charset="0"/>
            </a:endParaRPr>
          </a:p>
        </p:txBody>
      </p:sp>
      <p:pic>
        <p:nvPicPr>
          <p:cNvPr id="22" name="Picture 21" descr="A group of books with text&#10;&#10;Description automatically generated">
            <a:extLst>
              <a:ext uri="{FF2B5EF4-FFF2-40B4-BE49-F238E27FC236}">
                <a16:creationId xmlns:a16="http://schemas.microsoft.com/office/drawing/2014/main" id="{4D33F6AC-AA50-13C9-0B60-FFBA1EA9694C}"/>
              </a:ext>
            </a:extLst>
          </p:cNvPr>
          <p:cNvPicPr>
            <a:picLocks noChangeAspect="1"/>
          </p:cNvPicPr>
          <p:nvPr/>
        </p:nvPicPr>
        <p:blipFill>
          <a:blip r:embed="rId12">
            <a:extLst>
              <a:ext uri="{28A0092B-C50C-407E-A947-70E740481C1C}">
                <a14:useLocalDpi xmlns:a14="http://schemas.microsoft.com/office/drawing/2010/main" val="0"/>
              </a:ext>
            </a:extLst>
          </a:blip>
          <a:srcRect l="8149" t="36879" r="45595" b="11405"/>
          <a:stretch/>
        </p:blipFill>
        <p:spPr>
          <a:xfrm>
            <a:off x="1903431" y="3256241"/>
            <a:ext cx="6925747" cy="3977434"/>
          </a:xfrm>
          <a:prstGeom prst="rect">
            <a:avLst/>
          </a:prstGeom>
        </p:spPr>
      </p:pic>
      <p:pic>
        <p:nvPicPr>
          <p:cNvPr id="23" name="Picture 22" descr="A group of books with text&#10;&#10;Description automatically generated">
            <a:extLst>
              <a:ext uri="{FF2B5EF4-FFF2-40B4-BE49-F238E27FC236}">
                <a16:creationId xmlns:a16="http://schemas.microsoft.com/office/drawing/2014/main" id="{B659D6BD-5DC9-A87A-F4FA-B604B59D33A7}"/>
              </a:ext>
            </a:extLst>
          </p:cNvPr>
          <p:cNvPicPr>
            <a:picLocks noChangeAspect="1"/>
          </p:cNvPicPr>
          <p:nvPr/>
        </p:nvPicPr>
        <p:blipFill>
          <a:blip r:embed="rId12">
            <a:extLst>
              <a:ext uri="{28A0092B-C50C-407E-A947-70E740481C1C}">
                <a14:useLocalDpi xmlns:a14="http://schemas.microsoft.com/office/drawing/2010/main" val="0"/>
              </a:ext>
            </a:extLst>
          </a:blip>
          <a:srcRect l="55632" t="35009" r="23158" b="13275"/>
          <a:stretch/>
        </p:blipFill>
        <p:spPr>
          <a:xfrm>
            <a:off x="9204360" y="3286863"/>
            <a:ext cx="3186160" cy="3990630"/>
          </a:xfrm>
          <a:prstGeom prst="rect">
            <a:avLst/>
          </a:prstGeom>
        </p:spPr>
      </p:pic>
      <p:pic>
        <p:nvPicPr>
          <p:cNvPr id="26" name="Picture 25" descr="A group of books with text&#10;&#10;Description automatically generated">
            <a:extLst>
              <a:ext uri="{FF2B5EF4-FFF2-40B4-BE49-F238E27FC236}">
                <a16:creationId xmlns:a16="http://schemas.microsoft.com/office/drawing/2014/main" id="{8B4D953D-F9D8-92BB-B700-947655285423}"/>
              </a:ext>
            </a:extLst>
          </p:cNvPr>
          <p:cNvPicPr>
            <a:picLocks noChangeAspect="1"/>
          </p:cNvPicPr>
          <p:nvPr/>
        </p:nvPicPr>
        <p:blipFill>
          <a:blip r:embed="rId12">
            <a:extLst>
              <a:ext uri="{28A0092B-C50C-407E-A947-70E740481C1C}">
                <a14:useLocalDpi xmlns:a14="http://schemas.microsoft.com/office/drawing/2010/main" val="0"/>
              </a:ext>
            </a:extLst>
          </a:blip>
          <a:srcRect l="75879" t="13953" r="2911" b="30139"/>
          <a:stretch/>
        </p:blipFill>
        <p:spPr>
          <a:xfrm>
            <a:off x="12634719" y="3234878"/>
            <a:ext cx="2994472" cy="4054535"/>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DECF4"/>
        </a:solidFill>
        <a:effectLst/>
      </p:bgPr>
    </p:bg>
    <p:spTree>
      <p:nvGrpSpPr>
        <p:cNvPr id="1" name="">
          <a:extLst>
            <a:ext uri="{FF2B5EF4-FFF2-40B4-BE49-F238E27FC236}">
              <a16:creationId xmlns:a16="http://schemas.microsoft.com/office/drawing/2014/main" id="{23B10F8B-1AE6-3DBE-C003-9CD22D221B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341E94-CBAE-AB2F-4289-1E8419BBAFEF}"/>
              </a:ext>
            </a:extLst>
          </p:cNvPr>
          <p:cNvSpPr/>
          <p:nvPr/>
        </p:nvSpPr>
        <p:spPr>
          <a:xfrm>
            <a:off x="0" y="4983480"/>
            <a:ext cx="18288000" cy="530352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8FFCF09A-97B7-76BD-C2DC-3039CC2F566D}"/>
              </a:ext>
            </a:extLst>
          </p:cNvPr>
          <p:cNvSpPr/>
          <p:nvPr/>
        </p:nvSpPr>
        <p:spPr>
          <a:xfrm>
            <a:off x="16302098" y="455081"/>
            <a:ext cx="6089208" cy="3569798"/>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4" name="Freeform 4">
            <a:extLst>
              <a:ext uri="{FF2B5EF4-FFF2-40B4-BE49-F238E27FC236}">
                <a16:creationId xmlns:a16="http://schemas.microsoft.com/office/drawing/2014/main" id="{5D7787F8-F069-4AC0-F8A2-35F3C476784F}"/>
              </a:ext>
            </a:extLst>
          </p:cNvPr>
          <p:cNvSpPr/>
          <p:nvPr/>
        </p:nvSpPr>
        <p:spPr>
          <a:xfrm>
            <a:off x="15425936" y="73199"/>
            <a:ext cx="3723107" cy="2311429"/>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a:p>
        </p:txBody>
      </p:sp>
      <p:sp>
        <p:nvSpPr>
          <p:cNvPr id="5" name="Freeform 5">
            <a:extLst>
              <a:ext uri="{FF2B5EF4-FFF2-40B4-BE49-F238E27FC236}">
                <a16:creationId xmlns:a16="http://schemas.microsoft.com/office/drawing/2014/main" id="{8D742429-FE76-5ED5-B9A6-A38D6F032ED7}"/>
              </a:ext>
            </a:extLst>
          </p:cNvPr>
          <p:cNvSpPr/>
          <p:nvPr/>
        </p:nvSpPr>
        <p:spPr>
          <a:xfrm>
            <a:off x="-382632" y="1817877"/>
            <a:ext cx="2118363" cy="3582855"/>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5"/>
            <a:stretch>
              <a:fillRect/>
            </a:stretch>
          </a:blipFill>
        </p:spPr>
        <p:txBody>
          <a:bodyPr/>
          <a:lstStyle/>
          <a:p>
            <a:endParaRPr lang="vi-VN"/>
          </a:p>
        </p:txBody>
      </p:sp>
      <p:sp>
        <p:nvSpPr>
          <p:cNvPr id="6" name="Freeform 6">
            <a:extLst>
              <a:ext uri="{FF2B5EF4-FFF2-40B4-BE49-F238E27FC236}">
                <a16:creationId xmlns:a16="http://schemas.microsoft.com/office/drawing/2014/main" id="{812E7345-CF5D-BD42-BBC0-3047154E7087}"/>
              </a:ext>
            </a:extLst>
          </p:cNvPr>
          <p:cNvSpPr/>
          <p:nvPr/>
        </p:nvSpPr>
        <p:spPr>
          <a:xfrm>
            <a:off x="1879619" y="-1711701"/>
            <a:ext cx="6089208" cy="3569798"/>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7" name="Freeform 7">
            <a:extLst>
              <a:ext uri="{FF2B5EF4-FFF2-40B4-BE49-F238E27FC236}">
                <a16:creationId xmlns:a16="http://schemas.microsoft.com/office/drawing/2014/main" id="{7013A37C-0437-0B49-EA91-27926026B9AE}"/>
              </a:ext>
            </a:extLst>
          </p:cNvPr>
          <p:cNvSpPr/>
          <p:nvPr/>
        </p:nvSpPr>
        <p:spPr>
          <a:xfrm rot="-4501897">
            <a:off x="-435688" y="-3360681"/>
            <a:ext cx="6972421" cy="732617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6"/>
            <a:stretch>
              <a:fillRect l="-1617" r="-1617"/>
            </a:stretch>
          </a:blipFill>
        </p:spPr>
        <p:txBody>
          <a:bodyPr/>
          <a:lstStyle/>
          <a:p>
            <a:endParaRPr lang="vi-VN"/>
          </a:p>
        </p:txBody>
      </p:sp>
      <p:grpSp>
        <p:nvGrpSpPr>
          <p:cNvPr id="8" name="Group 8">
            <a:extLst>
              <a:ext uri="{FF2B5EF4-FFF2-40B4-BE49-F238E27FC236}">
                <a16:creationId xmlns:a16="http://schemas.microsoft.com/office/drawing/2014/main" id="{5DACF6A9-94FF-6DAC-BAB0-54960238414F}"/>
              </a:ext>
            </a:extLst>
          </p:cNvPr>
          <p:cNvGrpSpPr/>
          <p:nvPr/>
        </p:nvGrpSpPr>
        <p:grpSpPr>
          <a:xfrm>
            <a:off x="1093731" y="1228913"/>
            <a:ext cx="16100537" cy="7900425"/>
            <a:chOff x="0" y="0"/>
            <a:chExt cx="4240471" cy="2080770"/>
          </a:xfrm>
        </p:grpSpPr>
        <p:sp>
          <p:nvSpPr>
            <p:cNvPr id="9" name="Freeform 9">
              <a:extLst>
                <a:ext uri="{FF2B5EF4-FFF2-40B4-BE49-F238E27FC236}">
                  <a16:creationId xmlns:a16="http://schemas.microsoft.com/office/drawing/2014/main" id="{C7B846CB-E3D5-FF0F-8E99-83DE8508BF1D}"/>
                </a:ext>
              </a:extLst>
            </p:cNvPr>
            <p:cNvSpPr/>
            <p:nvPr/>
          </p:nvSpPr>
          <p:spPr>
            <a:xfrm>
              <a:off x="0" y="0"/>
              <a:ext cx="4240471" cy="2080770"/>
            </a:xfrm>
            <a:custGeom>
              <a:avLst/>
              <a:gdLst/>
              <a:ahLst/>
              <a:cxnLst/>
              <a:rect l="l" t="t" r="r" b="b"/>
              <a:pathLst>
                <a:path w="4240471" h="2080770">
                  <a:moveTo>
                    <a:pt x="48085" y="0"/>
                  </a:moveTo>
                  <a:lnTo>
                    <a:pt x="4192386" y="0"/>
                  </a:lnTo>
                  <a:cubicBezTo>
                    <a:pt x="4205139" y="0"/>
                    <a:pt x="4217369" y="5066"/>
                    <a:pt x="4226387" y="14084"/>
                  </a:cubicBezTo>
                  <a:cubicBezTo>
                    <a:pt x="4235405" y="23101"/>
                    <a:pt x="4240471" y="35332"/>
                    <a:pt x="4240471" y="48085"/>
                  </a:cubicBezTo>
                  <a:lnTo>
                    <a:pt x="4240471" y="2032686"/>
                  </a:lnTo>
                  <a:cubicBezTo>
                    <a:pt x="4240471" y="2059242"/>
                    <a:pt x="4218942" y="2080770"/>
                    <a:pt x="4192386" y="2080770"/>
                  </a:cubicBezTo>
                  <a:lnTo>
                    <a:pt x="48085" y="2080770"/>
                  </a:lnTo>
                  <a:cubicBezTo>
                    <a:pt x="21528" y="2080770"/>
                    <a:pt x="0" y="2059242"/>
                    <a:pt x="0" y="2032686"/>
                  </a:cubicBezTo>
                  <a:lnTo>
                    <a:pt x="0" y="48085"/>
                  </a:lnTo>
                  <a:cubicBezTo>
                    <a:pt x="0" y="21528"/>
                    <a:pt x="21528" y="0"/>
                    <a:pt x="48085" y="0"/>
                  </a:cubicBezTo>
                  <a:close/>
                </a:path>
              </a:pathLst>
            </a:custGeom>
            <a:solidFill>
              <a:srgbClr val="FFB484"/>
            </a:solidFill>
            <a:ln w="66675" cap="rnd">
              <a:solidFill>
                <a:srgbClr val="FFFFFF"/>
              </a:solidFill>
              <a:prstDash val="solid"/>
              <a:round/>
            </a:ln>
          </p:spPr>
          <p:txBody>
            <a:bodyPr/>
            <a:lstStyle/>
            <a:p>
              <a:endParaRPr lang="vi-VN"/>
            </a:p>
          </p:txBody>
        </p:sp>
        <p:sp>
          <p:nvSpPr>
            <p:cNvPr id="10" name="TextBox 10">
              <a:extLst>
                <a:ext uri="{FF2B5EF4-FFF2-40B4-BE49-F238E27FC236}">
                  <a16:creationId xmlns:a16="http://schemas.microsoft.com/office/drawing/2014/main" id="{4D21A548-59BB-F6F1-253F-0B24285D8A63}"/>
                </a:ext>
              </a:extLst>
            </p:cNvPr>
            <p:cNvSpPr txBox="1"/>
            <p:nvPr/>
          </p:nvSpPr>
          <p:spPr>
            <a:xfrm>
              <a:off x="0" y="-38100"/>
              <a:ext cx="4240471" cy="211887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a:extLst>
              <a:ext uri="{FF2B5EF4-FFF2-40B4-BE49-F238E27FC236}">
                <a16:creationId xmlns:a16="http://schemas.microsoft.com/office/drawing/2014/main" id="{DB9BA2F1-7EF7-D5BB-0A8D-508E36605BB0}"/>
              </a:ext>
            </a:extLst>
          </p:cNvPr>
          <p:cNvSpPr/>
          <p:nvPr/>
        </p:nvSpPr>
        <p:spPr>
          <a:xfrm>
            <a:off x="1597819" y="7844068"/>
            <a:ext cx="2371582" cy="2570540"/>
          </a:xfrm>
          <a:custGeom>
            <a:avLst/>
            <a:gdLst/>
            <a:ahLst/>
            <a:cxnLst/>
            <a:rect l="l" t="t" r="r" b="b"/>
            <a:pathLst>
              <a:path w="2371582" h="2570540">
                <a:moveTo>
                  <a:pt x="0" y="0"/>
                </a:moveTo>
                <a:lnTo>
                  <a:pt x="2371582" y="0"/>
                </a:lnTo>
                <a:lnTo>
                  <a:pt x="2371582" y="2570541"/>
                </a:lnTo>
                <a:lnTo>
                  <a:pt x="0" y="2570541"/>
                </a:lnTo>
                <a:lnTo>
                  <a:pt x="0" y="0"/>
                </a:lnTo>
                <a:close/>
              </a:path>
            </a:pathLst>
          </a:custGeom>
          <a:blipFill>
            <a:blip r:embed="rId7"/>
            <a:stretch>
              <a:fillRect/>
            </a:stretch>
          </a:blipFill>
        </p:spPr>
        <p:txBody>
          <a:bodyPr/>
          <a:lstStyle/>
          <a:p>
            <a:endParaRPr lang="vi-VN"/>
          </a:p>
        </p:txBody>
      </p:sp>
      <p:sp>
        <p:nvSpPr>
          <p:cNvPr id="12" name="Freeform 12">
            <a:extLst>
              <a:ext uri="{FF2B5EF4-FFF2-40B4-BE49-F238E27FC236}">
                <a16:creationId xmlns:a16="http://schemas.microsoft.com/office/drawing/2014/main" id="{4B2495A4-439F-0553-805A-916C7E2F826A}"/>
              </a:ext>
            </a:extLst>
          </p:cNvPr>
          <p:cNvSpPr/>
          <p:nvPr/>
        </p:nvSpPr>
        <p:spPr>
          <a:xfrm>
            <a:off x="-834328" y="6227114"/>
            <a:ext cx="2944892" cy="4258313"/>
          </a:xfrm>
          <a:custGeom>
            <a:avLst/>
            <a:gdLst/>
            <a:ahLst/>
            <a:cxnLst/>
            <a:rect l="l" t="t" r="r" b="b"/>
            <a:pathLst>
              <a:path w="2944892" h="4258313">
                <a:moveTo>
                  <a:pt x="0" y="0"/>
                </a:moveTo>
                <a:lnTo>
                  <a:pt x="2944891" y="0"/>
                </a:lnTo>
                <a:lnTo>
                  <a:pt x="2944891" y="4258313"/>
                </a:lnTo>
                <a:lnTo>
                  <a:pt x="0" y="4258313"/>
                </a:lnTo>
                <a:lnTo>
                  <a:pt x="0" y="0"/>
                </a:lnTo>
                <a:close/>
              </a:path>
            </a:pathLst>
          </a:custGeom>
          <a:blipFill>
            <a:blip r:embed="rId8"/>
            <a:stretch>
              <a:fillRect/>
            </a:stretch>
          </a:blipFill>
        </p:spPr>
        <p:txBody>
          <a:bodyPr/>
          <a:lstStyle/>
          <a:p>
            <a:endParaRPr lang="vi-VN"/>
          </a:p>
        </p:txBody>
      </p:sp>
      <p:sp>
        <p:nvSpPr>
          <p:cNvPr id="13" name="Freeform 13">
            <a:extLst>
              <a:ext uri="{FF2B5EF4-FFF2-40B4-BE49-F238E27FC236}">
                <a16:creationId xmlns:a16="http://schemas.microsoft.com/office/drawing/2014/main" id="{53DE26F0-6319-D543-1BD1-9CE4816C15CB}"/>
              </a:ext>
            </a:extLst>
          </p:cNvPr>
          <p:cNvSpPr/>
          <p:nvPr/>
        </p:nvSpPr>
        <p:spPr>
          <a:xfrm>
            <a:off x="13961799" y="8263230"/>
            <a:ext cx="5942481" cy="2685239"/>
          </a:xfrm>
          <a:custGeom>
            <a:avLst/>
            <a:gdLst/>
            <a:ahLst/>
            <a:cxnLst/>
            <a:rect l="l" t="t" r="r" b="b"/>
            <a:pathLst>
              <a:path w="5942481" h="2685239">
                <a:moveTo>
                  <a:pt x="0" y="0"/>
                </a:moveTo>
                <a:lnTo>
                  <a:pt x="5942481" y="0"/>
                </a:lnTo>
                <a:lnTo>
                  <a:pt x="5942481" y="2685238"/>
                </a:lnTo>
                <a:lnTo>
                  <a:pt x="0" y="2685238"/>
                </a:lnTo>
                <a:lnTo>
                  <a:pt x="0" y="0"/>
                </a:lnTo>
                <a:close/>
              </a:path>
            </a:pathLst>
          </a:custGeom>
          <a:blipFill>
            <a:blip r:embed="rId9"/>
            <a:stretch>
              <a:fillRect/>
            </a:stretch>
          </a:blipFill>
        </p:spPr>
        <p:txBody>
          <a:bodyPr/>
          <a:lstStyle/>
          <a:p>
            <a:endParaRPr lang="vi-VN"/>
          </a:p>
        </p:txBody>
      </p:sp>
      <p:sp>
        <p:nvSpPr>
          <p:cNvPr id="14" name="Freeform 14">
            <a:extLst>
              <a:ext uri="{FF2B5EF4-FFF2-40B4-BE49-F238E27FC236}">
                <a16:creationId xmlns:a16="http://schemas.microsoft.com/office/drawing/2014/main" id="{A5B086FA-C791-3F86-C6F5-0C9BE1605092}"/>
              </a:ext>
            </a:extLst>
          </p:cNvPr>
          <p:cNvSpPr/>
          <p:nvPr/>
        </p:nvSpPr>
        <p:spPr>
          <a:xfrm>
            <a:off x="1093731" y="7153331"/>
            <a:ext cx="2145571" cy="912933"/>
          </a:xfrm>
          <a:custGeom>
            <a:avLst/>
            <a:gdLst/>
            <a:ahLst/>
            <a:cxnLst/>
            <a:rect l="l" t="t" r="r" b="b"/>
            <a:pathLst>
              <a:path w="2145571" h="912933">
                <a:moveTo>
                  <a:pt x="0" y="0"/>
                </a:moveTo>
                <a:lnTo>
                  <a:pt x="2145572" y="0"/>
                </a:lnTo>
                <a:lnTo>
                  <a:pt x="2145572" y="912934"/>
                </a:lnTo>
                <a:lnTo>
                  <a:pt x="0" y="912934"/>
                </a:lnTo>
                <a:lnTo>
                  <a:pt x="0" y="0"/>
                </a:lnTo>
                <a:close/>
              </a:path>
            </a:pathLst>
          </a:custGeom>
          <a:blipFill>
            <a:blip r:embed="rId10"/>
            <a:stretch>
              <a:fillRect/>
            </a:stretch>
          </a:blipFill>
        </p:spPr>
        <p:txBody>
          <a:bodyPr/>
          <a:lstStyle/>
          <a:p>
            <a:endParaRPr lang="vi-VN"/>
          </a:p>
        </p:txBody>
      </p:sp>
      <p:grpSp>
        <p:nvGrpSpPr>
          <p:cNvPr id="15" name="Group 15">
            <a:extLst>
              <a:ext uri="{FF2B5EF4-FFF2-40B4-BE49-F238E27FC236}">
                <a16:creationId xmlns:a16="http://schemas.microsoft.com/office/drawing/2014/main" id="{AE38DD8F-8510-B5D7-9E2B-CC44F687F468}"/>
              </a:ext>
            </a:extLst>
          </p:cNvPr>
          <p:cNvGrpSpPr/>
          <p:nvPr/>
        </p:nvGrpSpPr>
        <p:grpSpPr>
          <a:xfrm>
            <a:off x="4023120" y="1023585"/>
            <a:ext cx="10241760" cy="1563348"/>
            <a:chOff x="0" y="0"/>
            <a:chExt cx="2978489" cy="454650"/>
          </a:xfrm>
        </p:grpSpPr>
        <p:sp>
          <p:nvSpPr>
            <p:cNvPr id="16" name="Freeform 16">
              <a:extLst>
                <a:ext uri="{FF2B5EF4-FFF2-40B4-BE49-F238E27FC236}">
                  <a16:creationId xmlns:a16="http://schemas.microsoft.com/office/drawing/2014/main" id="{77873BBC-CC21-CFBE-1D77-788882E28E5E}"/>
                </a:ext>
              </a:extLst>
            </p:cNvPr>
            <p:cNvSpPr/>
            <p:nvPr/>
          </p:nvSpPr>
          <p:spPr>
            <a:xfrm>
              <a:off x="0" y="0"/>
              <a:ext cx="2978489" cy="454650"/>
            </a:xfrm>
            <a:custGeom>
              <a:avLst/>
              <a:gdLst/>
              <a:ahLst/>
              <a:cxnLst/>
              <a:rect l="l" t="t" r="r" b="b"/>
              <a:pathLst>
                <a:path w="2978489" h="454650">
                  <a:moveTo>
                    <a:pt x="75592" y="0"/>
                  </a:moveTo>
                  <a:lnTo>
                    <a:pt x="2902897" y="0"/>
                  </a:lnTo>
                  <a:cubicBezTo>
                    <a:pt x="2944646" y="0"/>
                    <a:pt x="2978489" y="33844"/>
                    <a:pt x="2978489" y="75592"/>
                  </a:cubicBezTo>
                  <a:lnTo>
                    <a:pt x="2978489" y="379058"/>
                  </a:lnTo>
                  <a:cubicBezTo>
                    <a:pt x="2978489" y="420806"/>
                    <a:pt x="2944646" y="454650"/>
                    <a:pt x="2902897" y="454650"/>
                  </a:cubicBezTo>
                  <a:lnTo>
                    <a:pt x="75592" y="454650"/>
                  </a:lnTo>
                  <a:cubicBezTo>
                    <a:pt x="33844" y="454650"/>
                    <a:pt x="0" y="420806"/>
                    <a:pt x="0" y="379058"/>
                  </a:cubicBezTo>
                  <a:lnTo>
                    <a:pt x="0" y="75592"/>
                  </a:lnTo>
                  <a:cubicBezTo>
                    <a:pt x="0" y="33844"/>
                    <a:pt x="33844" y="0"/>
                    <a:pt x="75592" y="0"/>
                  </a:cubicBezTo>
                  <a:close/>
                </a:path>
              </a:pathLst>
            </a:custGeom>
            <a:solidFill>
              <a:srgbClr val="DF7C5D"/>
            </a:solidFill>
            <a:ln w="66675" cap="rnd">
              <a:solidFill>
                <a:srgbClr val="FFFFFF"/>
              </a:solidFill>
              <a:prstDash val="solid"/>
              <a:round/>
            </a:ln>
          </p:spPr>
          <p:txBody>
            <a:bodyPr/>
            <a:lstStyle/>
            <a:p>
              <a:endParaRPr lang="vi-VN"/>
            </a:p>
          </p:txBody>
        </p:sp>
        <p:sp>
          <p:nvSpPr>
            <p:cNvPr id="17" name="TextBox 17">
              <a:extLst>
                <a:ext uri="{FF2B5EF4-FFF2-40B4-BE49-F238E27FC236}">
                  <a16:creationId xmlns:a16="http://schemas.microsoft.com/office/drawing/2014/main" id="{FF3FF68E-013E-DE52-90D0-8B1A7E5A4587}"/>
                </a:ext>
              </a:extLst>
            </p:cNvPr>
            <p:cNvSpPr txBox="1"/>
            <p:nvPr/>
          </p:nvSpPr>
          <p:spPr>
            <a:xfrm>
              <a:off x="0" y="-38100"/>
              <a:ext cx="2978489" cy="492750"/>
            </a:xfrm>
            <a:prstGeom prst="rect">
              <a:avLst/>
            </a:prstGeom>
          </p:spPr>
          <p:txBody>
            <a:bodyPr lIns="46006" tIns="46006" rIns="46006" bIns="46006" rtlCol="0" anchor="ctr"/>
            <a:lstStyle/>
            <a:p>
              <a:pPr algn="ctr">
                <a:lnSpc>
                  <a:spcPts val="2659"/>
                </a:lnSpc>
                <a:spcBef>
                  <a:spcPct val="0"/>
                </a:spcBef>
              </a:pPr>
              <a:endParaRPr/>
            </a:p>
          </p:txBody>
        </p:sp>
      </p:grpSp>
      <p:sp>
        <p:nvSpPr>
          <p:cNvPr id="18" name="Freeform 18">
            <a:extLst>
              <a:ext uri="{FF2B5EF4-FFF2-40B4-BE49-F238E27FC236}">
                <a16:creationId xmlns:a16="http://schemas.microsoft.com/office/drawing/2014/main" id="{4BC7F560-A465-F422-7DDD-2672861626AB}"/>
              </a:ext>
            </a:extLst>
          </p:cNvPr>
          <p:cNvSpPr/>
          <p:nvPr/>
        </p:nvSpPr>
        <p:spPr>
          <a:xfrm flipH="1">
            <a:off x="14862054" y="6794956"/>
            <a:ext cx="1357500" cy="1271308"/>
          </a:xfrm>
          <a:custGeom>
            <a:avLst/>
            <a:gdLst/>
            <a:ahLst/>
            <a:cxnLst/>
            <a:rect l="l" t="t" r="r" b="b"/>
            <a:pathLst>
              <a:path w="1357500" h="1271308">
                <a:moveTo>
                  <a:pt x="1357500" y="0"/>
                </a:moveTo>
                <a:lnTo>
                  <a:pt x="0" y="0"/>
                </a:lnTo>
                <a:lnTo>
                  <a:pt x="0" y="1271309"/>
                </a:lnTo>
                <a:lnTo>
                  <a:pt x="1357500" y="1271309"/>
                </a:lnTo>
                <a:lnTo>
                  <a:pt x="1357500" y="0"/>
                </a:lnTo>
                <a:close/>
              </a:path>
            </a:pathLst>
          </a:custGeom>
          <a:blipFill>
            <a:blip r:embed="rId11"/>
            <a:stretch>
              <a:fillRect t="-2967" b="-2967"/>
            </a:stretch>
          </a:blipFill>
        </p:spPr>
        <p:txBody>
          <a:bodyPr/>
          <a:lstStyle/>
          <a:p>
            <a:endParaRPr lang="vi-VN"/>
          </a:p>
        </p:txBody>
      </p:sp>
      <p:sp>
        <p:nvSpPr>
          <p:cNvPr id="20" name="TextBox 19">
            <a:extLst>
              <a:ext uri="{FF2B5EF4-FFF2-40B4-BE49-F238E27FC236}">
                <a16:creationId xmlns:a16="http://schemas.microsoft.com/office/drawing/2014/main" id="{B83DCA40-1455-055E-A3CD-ECFAD0F7FDF3}"/>
              </a:ext>
            </a:extLst>
          </p:cNvPr>
          <p:cNvSpPr txBox="1"/>
          <p:nvPr/>
        </p:nvSpPr>
        <p:spPr>
          <a:xfrm>
            <a:off x="4421786" y="1033047"/>
            <a:ext cx="10086426" cy="1569660"/>
          </a:xfrm>
          <a:prstGeom prst="rect">
            <a:avLst/>
          </a:prstGeom>
          <a:noFill/>
        </p:spPr>
        <p:txBody>
          <a:bodyPr wrap="square">
            <a:spAutoFit/>
          </a:bodyPr>
          <a:lstStyle/>
          <a:p>
            <a:r>
              <a:rPr lang="en-GB" sz="4800" b="1" i="0" dirty="0" err="1">
                <a:solidFill>
                  <a:schemeClr val="bg1"/>
                </a:solidFill>
                <a:effectLst/>
                <a:latin typeface="Cambria" panose="02040503050406030204" pitchFamily="18" charset="0"/>
                <a:ea typeface="Cambria" panose="02040503050406030204" pitchFamily="18" charset="0"/>
              </a:rPr>
              <a:t>Bài</a:t>
            </a:r>
            <a:r>
              <a:rPr lang="en-GB" sz="4800" b="1" i="0" dirty="0">
                <a:solidFill>
                  <a:schemeClr val="bg1"/>
                </a:solidFill>
                <a:effectLst/>
                <a:latin typeface="Cambria" panose="02040503050406030204" pitchFamily="18" charset="0"/>
                <a:ea typeface="Cambria" panose="02040503050406030204" pitchFamily="18" charset="0"/>
              </a:rPr>
              <a:t> 1: </a:t>
            </a:r>
            <a:r>
              <a:rPr lang="vi-VN" sz="4800" b="1" i="0" dirty="0">
                <a:solidFill>
                  <a:schemeClr val="bg1"/>
                </a:solidFill>
                <a:effectLst/>
                <a:latin typeface="Cambria" panose="02040503050406030204" pitchFamily="18" charset="0"/>
                <a:ea typeface="Cambria" panose="02040503050406030204" pitchFamily="18" charset="0"/>
              </a:rPr>
              <a:t>Theo em, các từ điển </a:t>
            </a:r>
            <a:r>
              <a:rPr lang="vi-VN" sz="4800" b="1" i="0" dirty="0" err="1">
                <a:solidFill>
                  <a:schemeClr val="bg1"/>
                </a:solidFill>
                <a:effectLst/>
                <a:latin typeface="Cambria" panose="02040503050406030204" pitchFamily="18" charset="0"/>
                <a:ea typeface="Cambria" panose="02040503050406030204" pitchFamily="18" charset="0"/>
              </a:rPr>
              <a:t>duới</a:t>
            </a:r>
            <a:r>
              <a:rPr lang="vi-VN" sz="4800" b="1" i="0" dirty="0">
                <a:solidFill>
                  <a:schemeClr val="bg1"/>
                </a:solidFill>
                <a:effectLst/>
                <a:latin typeface="Cambria" panose="02040503050406030204" pitchFamily="18" charset="0"/>
                <a:ea typeface="Cambria" panose="02040503050406030204" pitchFamily="18" charset="0"/>
              </a:rPr>
              <a:t> đây cho biết những thông tin gì?</a:t>
            </a:r>
            <a:endParaRPr lang="vi-VN" sz="4800" b="1" dirty="0">
              <a:solidFill>
                <a:schemeClr val="bg1"/>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55F3CE1-3C58-6F25-07AF-448B41787381}"/>
              </a:ext>
            </a:extLst>
          </p:cNvPr>
          <p:cNvSpPr txBox="1"/>
          <p:nvPr/>
        </p:nvSpPr>
        <p:spPr>
          <a:xfrm>
            <a:off x="1922902" y="2915303"/>
            <a:ext cx="14442196" cy="3785652"/>
          </a:xfrm>
          <a:prstGeom prst="rect">
            <a:avLst/>
          </a:prstGeom>
          <a:noFill/>
        </p:spPr>
        <p:txBody>
          <a:bodyPr wrap="square">
            <a:spAutoFit/>
          </a:bodyPr>
          <a:lstStyle/>
          <a:p>
            <a:r>
              <a:rPr lang="vi-VN" sz="6000" b="1" i="0" dirty="0">
                <a:solidFill>
                  <a:schemeClr val="bg1"/>
                </a:solidFill>
                <a:effectLst/>
                <a:latin typeface="Cambria" panose="02040503050406030204" pitchFamily="18" charset="0"/>
                <a:ea typeface="Cambria" panose="02040503050406030204" pitchFamily="18" charset="0"/>
              </a:rPr>
              <a:t>Các từ điển cho biết thông tin về từ đồng nghĩa Tiếng Việt, về thành ngữ và tục ngữ Việt Nam, về nhân vật lịch sử và về tranh các loài hoa</a:t>
            </a:r>
            <a:endParaRPr lang="vi-VN" sz="6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11098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DECF4"/>
        </a:solidFill>
        <a:effectLst/>
      </p:bgPr>
    </p:bg>
    <p:spTree>
      <p:nvGrpSpPr>
        <p:cNvPr id="1" name="">
          <a:extLst>
            <a:ext uri="{FF2B5EF4-FFF2-40B4-BE49-F238E27FC236}">
              <a16:creationId xmlns:a16="http://schemas.microsoft.com/office/drawing/2014/main" id="{5C8DB463-8174-A600-670C-5CFE41C63F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21D579-459D-4FBF-1033-E03B5A0D19D6}"/>
              </a:ext>
            </a:extLst>
          </p:cNvPr>
          <p:cNvSpPr/>
          <p:nvPr/>
        </p:nvSpPr>
        <p:spPr>
          <a:xfrm>
            <a:off x="0" y="4983480"/>
            <a:ext cx="18288000" cy="530352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83F0F24C-A0FA-55B1-8D15-0AB90BA46DFE}"/>
              </a:ext>
            </a:extLst>
          </p:cNvPr>
          <p:cNvSpPr/>
          <p:nvPr/>
        </p:nvSpPr>
        <p:spPr>
          <a:xfrm>
            <a:off x="16302098" y="455081"/>
            <a:ext cx="6089208" cy="3569798"/>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4" name="Freeform 4">
            <a:extLst>
              <a:ext uri="{FF2B5EF4-FFF2-40B4-BE49-F238E27FC236}">
                <a16:creationId xmlns:a16="http://schemas.microsoft.com/office/drawing/2014/main" id="{FFDB71F2-D0DB-C8A1-3EE5-E474CC7CEF27}"/>
              </a:ext>
            </a:extLst>
          </p:cNvPr>
          <p:cNvSpPr/>
          <p:nvPr/>
        </p:nvSpPr>
        <p:spPr>
          <a:xfrm>
            <a:off x="15425936" y="73199"/>
            <a:ext cx="3723107" cy="2311429"/>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a:p>
        </p:txBody>
      </p:sp>
      <p:sp>
        <p:nvSpPr>
          <p:cNvPr id="5" name="Freeform 5">
            <a:extLst>
              <a:ext uri="{FF2B5EF4-FFF2-40B4-BE49-F238E27FC236}">
                <a16:creationId xmlns:a16="http://schemas.microsoft.com/office/drawing/2014/main" id="{1523752F-2149-06E9-E607-23FF3EE72774}"/>
              </a:ext>
            </a:extLst>
          </p:cNvPr>
          <p:cNvSpPr/>
          <p:nvPr/>
        </p:nvSpPr>
        <p:spPr>
          <a:xfrm>
            <a:off x="-382632" y="1817877"/>
            <a:ext cx="2118363" cy="3582855"/>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5"/>
            <a:stretch>
              <a:fillRect/>
            </a:stretch>
          </a:blipFill>
        </p:spPr>
        <p:txBody>
          <a:bodyPr/>
          <a:lstStyle/>
          <a:p>
            <a:endParaRPr lang="vi-VN"/>
          </a:p>
        </p:txBody>
      </p:sp>
      <p:sp>
        <p:nvSpPr>
          <p:cNvPr id="6" name="Freeform 6">
            <a:extLst>
              <a:ext uri="{FF2B5EF4-FFF2-40B4-BE49-F238E27FC236}">
                <a16:creationId xmlns:a16="http://schemas.microsoft.com/office/drawing/2014/main" id="{A0D13C53-AB6B-2C9F-A49D-2F006CC67510}"/>
              </a:ext>
            </a:extLst>
          </p:cNvPr>
          <p:cNvSpPr/>
          <p:nvPr/>
        </p:nvSpPr>
        <p:spPr>
          <a:xfrm>
            <a:off x="1879619" y="-1711701"/>
            <a:ext cx="6089208" cy="3569798"/>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7" name="Freeform 7">
            <a:extLst>
              <a:ext uri="{FF2B5EF4-FFF2-40B4-BE49-F238E27FC236}">
                <a16:creationId xmlns:a16="http://schemas.microsoft.com/office/drawing/2014/main" id="{3FF36689-B991-C787-2C86-296DCB27D311}"/>
              </a:ext>
            </a:extLst>
          </p:cNvPr>
          <p:cNvSpPr/>
          <p:nvPr/>
        </p:nvSpPr>
        <p:spPr>
          <a:xfrm rot="-4501897">
            <a:off x="-435688" y="-3360681"/>
            <a:ext cx="6972421" cy="732617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6"/>
            <a:stretch>
              <a:fillRect l="-1617" r="-1617"/>
            </a:stretch>
          </a:blipFill>
        </p:spPr>
        <p:txBody>
          <a:bodyPr/>
          <a:lstStyle/>
          <a:p>
            <a:endParaRPr lang="vi-VN"/>
          </a:p>
        </p:txBody>
      </p:sp>
      <p:grpSp>
        <p:nvGrpSpPr>
          <p:cNvPr id="8" name="Group 8">
            <a:extLst>
              <a:ext uri="{FF2B5EF4-FFF2-40B4-BE49-F238E27FC236}">
                <a16:creationId xmlns:a16="http://schemas.microsoft.com/office/drawing/2014/main" id="{8086A0DD-D428-C599-28CB-EBAC02D231F0}"/>
              </a:ext>
            </a:extLst>
          </p:cNvPr>
          <p:cNvGrpSpPr/>
          <p:nvPr/>
        </p:nvGrpSpPr>
        <p:grpSpPr>
          <a:xfrm>
            <a:off x="1093731" y="1228913"/>
            <a:ext cx="16100537" cy="7900425"/>
            <a:chOff x="0" y="0"/>
            <a:chExt cx="4240471" cy="2080770"/>
          </a:xfrm>
        </p:grpSpPr>
        <p:sp>
          <p:nvSpPr>
            <p:cNvPr id="9" name="Freeform 9">
              <a:extLst>
                <a:ext uri="{FF2B5EF4-FFF2-40B4-BE49-F238E27FC236}">
                  <a16:creationId xmlns:a16="http://schemas.microsoft.com/office/drawing/2014/main" id="{2E0E3015-9737-2844-1083-8D4AD94932C2}"/>
                </a:ext>
              </a:extLst>
            </p:cNvPr>
            <p:cNvSpPr/>
            <p:nvPr/>
          </p:nvSpPr>
          <p:spPr>
            <a:xfrm>
              <a:off x="0" y="0"/>
              <a:ext cx="4240471" cy="2080770"/>
            </a:xfrm>
            <a:custGeom>
              <a:avLst/>
              <a:gdLst/>
              <a:ahLst/>
              <a:cxnLst/>
              <a:rect l="l" t="t" r="r" b="b"/>
              <a:pathLst>
                <a:path w="4240471" h="2080770">
                  <a:moveTo>
                    <a:pt x="48085" y="0"/>
                  </a:moveTo>
                  <a:lnTo>
                    <a:pt x="4192386" y="0"/>
                  </a:lnTo>
                  <a:cubicBezTo>
                    <a:pt x="4205139" y="0"/>
                    <a:pt x="4217369" y="5066"/>
                    <a:pt x="4226387" y="14084"/>
                  </a:cubicBezTo>
                  <a:cubicBezTo>
                    <a:pt x="4235405" y="23101"/>
                    <a:pt x="4240471" y="35332"/>
                    <a:pt x="4240471" y="48085"/>
                  </a:cubicBezTo>
                  <a:lnTo>
                    <a:pt x="4240471" y="2032686"/>
                  </a:lnTo>
                  <a:cubicBezTo>
                    <a:pt x="4240471" y="2059242"/>
                    <a:pt x="4218942" y="2080770"/>
                    <a:pt x="4192386" y="2080770"/>
                  </a:cubicBezTo>
                  <a:lnTo>
                    <a:pt x="48085" y="2080770"/>
                  </a:lnTo>
                  <a:cubicBezTo>
                    <a:pt x="21528" y="2080770"/>
                    <a:pt x="0" y="2059242"/>
                    <a:pt x="0" y="2032686"/>
                  </a:cubicBezTo>
                  <a:lnTo>
                    <a:pt x="0" y="48085"/>
                  </a:lnTo>
                  <a:cubicBezTo>
                    <a:pt x="0" y="21528"/>
                    <a:pt x="21528" y="0"/>
                    <a:pt x="48085" y="0"/>
                  </a:cubicBezTo>
                  <a:close/>
                </a:path>
              </a:pathLst>
            </a:custGeom>
            <a:solidFill>
              <a:srgbClr val="FFB484"/>
            </a:solidFill>
            <a:ln w="66675" cap="rnd">
              <a:solidFill>
                <a:srgbClr val="FFFFFF"/>
              </a:solidFill>
              <a:prstDash val="solid"/>
              <a:round/>
            </a:ln>
          </p:spPr>
          <p:txBody>
            <a:bodyPr/>
            <a:lstStyle/>
            <a:p>
              <a:endParaRPr lang="vi-VN"/>
            </a:p>
          </p:txBody>
        </p:sp>
        <p:sp>
          <p:nvSpPr>
            <p:cNvPr id="10" name="TextBox 10">
              <a:extLst>
                <a:ext uri="{FF2B5EF4-FFF2-40B4-BE49-F238E27FC236}">
                  <a16:creationId xmlns:a16="http://schemas.microsoft.com/office/drawing/2014/main" id="{94089C83-83F3-A360-18F8-2A3CB8018F8A}"/>
                </a:ext>
              </a:extLst>
            </p:cNvPr>
            <p:cNvSpPr txBox="1"/>
            <p:nvPr/>
          </p:nvSpPr>
          <p:spPr>
            <a:xfrm>
              <a:off x="0" y="-38100"/>
              <a:ext cx="4240471" cy="211887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a:extLst>
              <a:ext uri="{FF2B5EF4-FFF2-40B4-BE49-F238E27FC236}">
                <a16:creationId xmlns:a16="http://schemas.microsoft.com/office/drawing/2014/main" id="{9980A664-0D15-6559-5A08-607CB8613267}"/>
              </a:ext>
            </a:extLst>
          </p:cNvPr>
          <p:cNvSpPr/>
          <p:nvPr/>
        </p:nvSpPr>
        <p:spPr>
          <a:xfrm>
            <a:off x="1597819" y="7844068"/>
            <a:ext cx="2371582" cy="2570540"/>
          </a:xfrm>
          <a:custGeom>
            <a:avLst/>
            <a:gdLst/>
            <a:ahLst/>
            <a:cxnLst/>
            <a:rect l="l" t="t" r="r" b="b"/>
            <a:pathLst>
              <a:path w="2371582" h="2570540">
                <a:moveTo>
                  <a:pt x="0" y="0"/>
                </a:moveTo>
                <a:lnTo>
                  <a:pt x="2371582" y="0"/>
                </a:lnTo>
                <a:lnTo>
                  <a:pt x="2371582" y="2570541"/>
                </a:lnTo>
                <a:lnTo>
                  <a:pt x="0" y="2570541"/>
                </a:lnTo>
                <a:lnTo>
                  <a:pt x="0" y="0"/>
                </a:lnTo>
                <a:close/>
              </a:path>
            </a:pathLst>
          </a:custGeom>
          <a:blipFill>
            <a:blip r:embed="rId7"/>
            <a:stretch>
              <a:fillRect/>
            </a:stretch>
          </a:blipFill>
        </p:spPr>
        <p:txBody>
          <a:bodyPr/>
          <a:lstStyle/>
          <a:p>
            <a:endParaRPr lang="vi-VN"/>
          </a:p>
        </p:txBody>
      </p:sp>
      <p:sp>
        <p:nvSpPr>
          <p:cNvPr id="12" name="Freeform 12">
            <a:extLst>
              <a:ext uri="{FF2B5EF4-FFF2-40B4-BE49-F238E27FC236}">
                <a16:creationId xmlns:a16="http://schemas.microsoft.com/office/drawing/2014/main" id="{A1513D85-63A2-ACB8-6CCE-672FDC190293}"/>
              </a:ext>
            </a:extLst>
          </p:cNvPr>
          <p:cNvSpPr/>
          <p:nvPr/>
        </p:nvSpPr>
        <p:spPr>
          <a:xfrm>
            <a:off x="-834328" y="6227114"/>
            <a:ext cx="2944892" cy="4258313"/>
          </a:xfrm>
          <a:custGeom>
            <a:avLst/>
            <a:gdLst/>
            <a:ahLst/>
            <a:cxnLst/>
            <a:rect l="l" t="t" r="r" b="b"/>
            <a:pathLst>
              <a:path w="2944892" h="4258313">
                <a:moveTo>
                  <a:pt x="0" y="0"/>
                </a:moveTo>
                <a:lnTo>
                  <a:pt x="2944891" y="0"/>
                </a:lnTo>
                <a:lnTo>
                  <a:pt x="2944891" y="4258313"/>
                </a:lnTo>
                <a:lnTo>
                  <a:pt x="0" y="4258313"/>
                </a:lnTo>
                <a:lnTo>
                  <a:pt x="0" y="0"/>
                </a:lnTo>
                <a:close/>
              </a:path>
            </a:pathLst>
          </a:custGeom>
          <a:blipFill>
            <a:blip r:embed="rId8"/>
            <a:stretch>
              <a:fillRect/>
            </a:stretch>
          </a:blipFill>
        </p:spPr>
        <p:txBody>
          <a:bodyPr/>
          <a:lstStyle/>
          <a:p>
            <a:endParaRPr lang="vi-VN"/>
          </a:p>
        </p:txBody>
      </p:sp>
      <p:sp>
        <p:nvSpPr>
          <p:cNvPr id="13" name="Freeform 13">
            <a:extLst>
              <a:ext uri="{FF2B5EF4-FFF2-40B4-BE49-F238E27FC236}">
                <a16:creationId xmlns:a16="http://schemas.microsoft.com/office/drawing/2014/main" id="{FDE472F2-DAF9-A623-5688-FC9136C8DF81}"/>
              </a:ext>
            </a:extLst>
          </p:cNvPr>
          <p:cNvSpPr/>
          <p:nvPr/>
        </p:nvSpPr>
        <p:spPr>
          <a:xfrm>
            <a:off x="13961799" y="8263230"/>
            <a:ext cx="5942481" cy="2685239"/>
          </a:xfrm>
          <a:custGeom>
            <a:avLst/>
            <a:gdLst/>
            <a:ahLst/>
            <a:cxnLst/>
            <a:rect l="l" t="t" r="r" b="b"/>
            <a:pathLst>
              <a:path w="5942481" h="2685239">
                <a:moveTo>
                  <a:pt x="0" y="0"/>
                </a:moveTo>
                <a:lnTo>
                  <a:pt x="5942481" y="0"/>
                </a:lnTo>
                <a:lnTo>
                  <a:pt x="5942481" y="2685238"/>
                </a:lnTo>
                <a:lnTo>
                  <a:pt x="0" y="2685238"/>
                </a:lnTo>
                <a:lnTo>
                  <a:pt x="0" y="0"/>
                </a:lnTo>
                <a:close/>
              </a:path>
            </a:pathLst>
          </a:custGeom>
          <a:blipFill>
            <a:blip r:embed="rId9"/>
            <a:stretch>
              <a:fillRect/>
            </a:stretch>
          </a:blipFill>
        </p:spPr>
        <p:txBody>
          <a:bodyPr/>
          <a:lstStyle/>
          <a:p>
            <a:endParaRPr lang="vi-VN"/>
          </a:p>
        </p:txBody>
      </p:sp>
      <p:sp>
        <p:nvSpPr>
          <p:cNvPr id="14" name="Freeform 14">
            <a:extLst>
              <a:ext uri="{FF2B5EF4-FFF2-40B4-BE49-F238E27FC236}">
                <a16:creationId xmlns:a16="http://schemas.microsoft.com/office/drawing/2014/main" id="{951A847C-6635-8FEB-5B43-BF40F9FCF960}"/>
              </a:ext>
            </a:extLst>
          </p:cNvPr>
          <p:cNvSpPr/>
          <p:nvPr/>
        </p:nvSpPr>
        <p:spPr>
          <a:xfrm>
            <a:off x="1093731" y="7153331"/>
            <a:ext cx="2145571" cy="912933"/>
          </a:xfrm>
          <a:custGeom>
            <a:avLst/>
            <a:gdLst/>
            <a:ahLst/>
            <a:cxnLst/>
            <a:rect l="l" t="t" r="r" b="b"/>
            <a:pathLst>
              <a:path w="2145571" h="912933">
                <a:moveTo>
                  <a:pt x="0" y="0"/>
                </a:moveTo>
                <a:lnTo>
                  <a:pt x="2145572" y="0"/>
                </a:lnTo>
                <a:lnTo>
                  <a:pt x="2145572" y="912934"/>
                </a:lnTo>
                <a:lnTo>
                  <a:pt x="0" y="912934"/>
                </a:lnTo>
                <a:lnTo>
                  <a:pt x="0" y="0"/>
                </a:lnTo>
                <a:close/>
              </a:path>
            </a:pathLst>
          </a:custGeom>
          <a:blipFill>
            <a:blip r:embed="rId10"/>
            <a:stretch>
              <a:fillRect/>
            </a:stretch>
          </a:blipFill>
        </p:spPr>
        <p:txBody>
          <a:bodyPr/>
          <a:lstStyle/>
          <a:p>
            <a:endParaRPr lang="vi-VN"/>
          </a:p>
        </p:txBody>
      </p:sp>
      <p:grpSp>
        <p:nvGrpSpPr>
          <p:cNvPr id="15" name="Group 15">
            <a:extLst>
              <a:ext uri="{FF2B5EF4-FFF2-40B4-BE49-F238E27FC236}">
                <a16:creationId xmlns:a16="http://schemas.microsoft.com/office/drawing/2014/main" id="{E3A2844C-A762-7F24-9CD9-0849958077A1}"/>
              </a:ext>
            </a:extLst>
          </p:cNvPr>
          <p:cNvGrpSpPr/>
          <p:nvPr/>
        </p:nvGrpSpPr>
        <p:grpSpPr>
          <a:xfrm>
            <a:off x="4023120" y="1023585"/>
            <a:ext cx="10241760" cy="1563348"/>
            <a:chOff x="0" y="0"/>
            <a:chExt cx="2978489" cy="454650"/>
          </a:xfrm>
        </p:grpSpPr>
        <p:sp>
          <p:nvSpPr>
            <p:cNvPr id="16" name="Freeform 16">
              <a:extLst>
                <a:ext uri="{FF2B5EF4-FFF2-40B4-BE49-F238E27FC236}">
                  <a16:creationId xmlns:a16="http://schemas.microsoft.com/office/drawing/2014/main" id="{1202B24C-1E57-D78D-FA9F-FBE17F81F655}"/>
                </a:ext>
              </a:extLst>
            </p:cNvPr>
            <p:cNvSpPr/>
            <p:nvPr/>
          </p:nvSpPr>
          <p:spPr>
            <a:xfrm>
              <a:off x="0" y="0"/>
              <a:ext cx="2978489" cy="454650"/>
            </a:xfrm>
            <a:custGeom>
              <a:avLst/>
              <a:gdLst/>
              <a:ahLst/>
              <a:cxnLst/>
              <a:rect l="l" t="t" r="r" b="b"/>
              <a:pathLst>
                <a:path w="2978489" h="454650">
                  <a:moveTo>
                    <a:pt x="75592" y="0"/>
                  </a:moveTo>
                  <a:lnTo>
                    <a:pt x="2902897" y="0"/>
                  </a:lnTo>
                  <a:cubicBezTo>
                    <a:pt x="2944646" y="0"/>
                    <a:pt x="2978489" y="33844"/>
                    <a:pt x="2978489" y="75592"/>
                  </a:cubicBezTo>
                  <a:lnTo>
                    <a:pt x="2978489" y="379058"/>
                  </a:lnTo>
                  <a:cubicBezTo>
                    <a:pt x="2978489" y="420806"/>
                    <a:pt x="2944646" y="454650"/>
                    <a:pt x="2902897" y="454650"/>
                  </a:cubicBezTo>
                  <a:lnTo>
                    <a:pt x="75592" y="454650"/>
                  </a:lnTo>
                  <a:cubicBezTo>
                    <a:pt x="33844" y="454650"/>
                    <a:pt x="0" y="420806"/>
                    <a:pt x="0" y="379058"/>
                  </a:cubicBezTo>
                  <a:lnTo>
                    <a:pt x="0" y="75592"/>
                  </a:lnTo>
                  <a:cubicBezTo>
                    <a:pt x="0" y="33844"/>
                    <a:pt x="33844" y="0"/>
                    <a:pt x="75592" y="0"/>
                  </a:cubicBezTo>
                  <a:close/>
                </a:path>
              </a:pathLst>
            </a:custGeom>
            <a:solidFill>
              <a:srgbClr val="DF7C5D"/>
            </a:solidFill>
            <a:ln w="66675" cap="rnd">
              <a:solidFill>
                <a:srgbClr val="FFFFFF"/>
              </a:solidFill>
              <a:prstDash val="solid"/>
              <a:round/>
            </a:ln>
          </p:spPr>
          <p:txBody>
            <a:bodyPr/>
            <a:lstStyle/>
            <a:p>
              <a:endParaRPr lang="vi-VN"/>
            </a:p>
          </p:txBody>
        </p:sp>
        <p:sp>
          <p:nvSpPr>
            <p:cNvPr id="17" name="TextBox 17">
              <a:extLst>
                <a:ext uri="{FF2B5EF4-FFF2-40B4-BE49-F238E27FC236}">
                  <a16:creationId xmlns:a16="http://schemas.microsoft.com/office/drawing/2014/main" id="{6D430AF9-A5A2-B968-A85A-02994470DC5A}"/>
                </a:ext>
              </a:extLst>
            </p:cNvPr>
            <p:cNvSpPr txBox="1"/>
            <p:nvPr/>
          </p:nvSpPr>
          <p:spPr>
            <a:xfrm>
              <a:off x="0" y="-38100"/>
              <a:ext cx="2978489" cy="492750"/>
            </a:xfrm>
            <a:prstGeom prst="rect">
              <a:avLst/>
            </a:prstGeom>
          </p:spPr>
          <p:txBody>
            <a:bodyPr lIns="46006" tIns="46006" rIns="46006" bIns="46006" rtlCol="0" anchor="ctr"/>
            <a:lstStyle/>
            <a:p>
              <a:pPr algn="ctr">
                <a:lnSpc>
                  <a:spcPts val="2659"/>
                </a:lnSpc>
                <a:spcBef>
                  <a:spcPct val="0"/>
                </a:spcBef>
              </a:pPr>
              <a:endParaRPr/>
            </a:p>
          </p:txBody>
        </p:sp>
      </p:grpSp>
      <p:sp>
        <p:nvSpPr>
          <p:cNvPr id="18" name="Freeform 18">
            <a:extLst>
              <a:ext uri="{FF2B5EF4-FFF2-40B4-BE49-F238E27FC236}">
                <a16:creationId xmlns:a16="http://schemas.microsoft.com/office/drawing/2014/main" id="{6DCF1A0D-5C54-682E-70AD-5ADBFA7B3AFE}"/>
              </a:ext>
            </a:extLst>
          </p:cNvPr>
          <p:cNvSpPr/>
          <p:nvPr/>
        </p:nvSpPr>
        <p:spPr>
          <a:xfrm flipH="1">
            <a:off x="14862054" y="6794956"/>
            <a:ext cx="1357500" cy="1271308"/>
          </a:xfrm>
          <a:custGeom>
            <a:avLst/>
            <a:gdLst/>
            <a:ahLst/>
            <a:cxnLst/>
            <a:rect l="l" t="t" r="r" b="b"/>
            <a:pathLst>
              <a:path w="1357500" h="1271308">
                <a:moveTo>
                  <a:pt x="1357500" y="0"/>
                </a:moveTo>
                <a:lnTo>
                  <a:pt x="0" y="0"/>
                </a:lnTo>
                <a:lnTo>
                  <a:pt x="0" y="1271309"/>
                </a:lnTo>
                <a:lnTo>
                  <a:pt x="1357500" y="1271309"/>
                </a:lnTo>
                <a:lnTo>
                  <a:pt x="1357500" y="0"/>
                </a:lnTo>
                <a:close/>
              </a:path>
            </a:pathLst>
          </a:custGeom>
          <a:blipFill>
            <a:blip r:embed="rId11"/>
            <a:stretch>
              <a:fillRect t="-2967" b="-2967"/>
            </a:stretch>
          </a:blipFill>
        </p:spPr>
        <p:txBody>
          <a:bodyPr/>
          <a:lstStyle/>
          <a:p>
            <a:endParaRPr lang="vi-VN"/>
          </a:p>
        </p:txBody>
      </p:sp>
      <p:sp>
        <p:nvSpPr>
          <p:cNvPr id="20" name="TextBox 19">
            <a:extLst>
              <a:ext uri="{FF2B5EF4-FFF2-40B4-BE49-F238E27FC236}">
                <a16:creationId xmlns:a16="http://schemas.microsoft.com/office/drawing/2014/main" id="{DBCE3CF9-F164-6F9F-6B8B-2ECE5B8365C6}"/>
              </a:ext>
            </a:extLst>
          </p:cNvPr>
          <p:cNvSpPr txBox="1"/>
          <p:nvPr/>
        </p:nvSpPr>
        <p:spPr>
          <a:xfrm>
            <a:off x="4421786" y="1033047"/>
            <a:ext cx="10086426" cy="1446550"/>
          </a:xfrm>
          <a:prstGeom prst="rect">
            <a:avLst/>
          </a:prstGeom>
          <a:noFill/>
        </p:spPr>
        <p:txBody>
          <a:bodyPr wrap="square">
            <a:spAutoFit/>
          </a:bodyPr>
          <a:lstStyle/>
          <a:p>
            <a:r>
              <a:rPr lang="en-GB" sz="4400" b="1" i="0" dirty="0" err="1">
                <a:solidFill>
                  <a:schemeClr val="bg1"/>
                </a:solidFill>
                <a:effectLst/>
                <a:latin typeface="Cambria" panose="02040503050406030204" pitchFamily="18" charset="0"/>
                <a:ea typeface="Cambria" panose="02040503050406030204" pitchFamily="18" charset="0"/>
              </a:rPr>
              <a:t>Bài</a:t>
            </a:r>
            <a:r>
              <a:rPr lang="en-GB" sz="4400" b="1" i="0" dirty="0">
                <a:solidFill>
                  <a:schemeClr val="bg1"/>
                </a:solidFill>
                <a:effectLst/>
                <a:latin typeface="Cambria" panose="02040503050406030204" pitchFamily="18" charset="0"/>
                <a:ea typeface="Cambria" panose="02040503050406030204" pitchFamily="18" charset="0"/>
              </a:rPr>
              <a:t> 2: </a:t>
            </a:r>
            <a:r>
              <a:rPr lang="vi-VN" sz="4400" b="1" i="0" dirty="0">
                <a:solidFill>
                  <a:schemeClr val="bg1"/>
                </a:solidFill>
                <a:effectLst/>
                <a:latin typeface="Cambria" panose="02040503050406030204" pitchFamily="18" charset="0"/>
                <a:ea typeface="Cambria" panose="02040503050406030204" pitchFamily="18" charset="0"/>
              </a:rPr>
              <a:t>Chọn từ điển thích hợp để thực hiện một trong các yêu cầu dưới đây:</a:t>
            </a:r>
            <a:endParaRPr lang="vi-VN" sz="4400" b="1" dirty="0">
              <a:solidFill>
                <a:schemeClr val="bg1"/>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DFAE160F-92B1-3FB6-F9CE-21B9026F369B}"/>
              </a:ext>
            </a:extLst>
          </p:cNvPr>
          <p:cNvSpPr txBox="1"/>
          <p:nvPr/>
        </p:nvSpPr>
        <p:spPr>
          <a:xfrm>
            <a:off x="1922902" y="2915303"/>
            <a:ext cx="14442196" cy="5078313"/>
          </a:xfrm>
          <a:prstGeom prst="rect">
            <a:avLst/>
          </a:prstGeom>
          <a:noFill/>
        </p:spPr>
        <p:txBody>
          <a:bodyPr wrap="square">
            <a:spAutoFit/>
          </a:bodyPr>
          <a:lstStyle/>
          <a:p>
            <a:r>
              <a:rPr lang="vi-VN" sz="5400" b="1" i="0" dirty="0">
                <a:solidFill>
                  <a:schemeClr val="bg1"/>
                </a:solidFill>
                <a:effectLst/>
                <a:latin typeface="Cambria" panose="02040503050406030204" pitchFamily="18" charset="0"/>
                <a:ea typeface="Cambria" panose="02040503050406030204" pitchFamily="18" charset="0"/>
              </a:rPr>
              <a:t>a) Tìm các từ đồng nghĩa với thơm ngát.</a:t>
            </a:r>
          </a:p>
          <a:p>
            <a:r>
              <a:rPr lang="vi-VN" sz="5400" b="1" i="0" dirty="0">
                <a:solidFill>
                  <a:schemeClr val="bg1"/>
                </a:solidFill>
                <a:effectLst/>
                <a:latin typeface="Cambria" panose="02040503050406030204" pitchFamily="18" charset="0"/>
                <a:ea typeface="Cambria" panose="02040503050406030204" pitchFamily="18" charset="0"/>
              </a:rPr>
              <a:t>b) Tìm và giải thích nghĩa của câu tục ngữ Nhất nghệ tinh, nhất thân vinh.</a:t>
            </a:r>
          </a:p>
          <a:p>
            <a:r>
              <a:rPr lang="vi-VN" sz="5400" b="1" i="0" dirty="0">
                <a:solidFill>
                  <a:schemeClr val="bg1"/>
                </a:solidFill>
                <a:effectLst/>
                <a:latin typeface="Cambria" panose="02040503050406030204" pitchFamily="18" charset="0"/>
                <a:ea typeface="Cambria" panose="02040503050406030204" pitchFamily="18" charset="0"/>
              </a:rPr>
              <a:t>c) Tìm hiểu và giới thiệu về nhân vật mà một trường học hoặc đường phố ở địa phương em mang tên.</a:t>
            </a:r>
            <a:endParaRPr lang="vi-VN" sz="54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8234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DECF4"/>
        </a:solidFill>
        <a:effectLst/>
      </p:bgPr>
    </p:bg>
    <p:spTree>
      <p:nvGrpSpPr>
        <p:cNvPr id="1" name="">
          <a:extLst>
            <a:ext uri="{FF2B5EF4-FFF2-40B4-BE49-F238E27FC236}">
              <a16:creationId xmlns:a16="http://schemas.microsoft.com/office/drawing/2014/main" id="{19D8ADEA-1161-7749-7D12-E2848464F0E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FEDFB1-E382-418E-6CC7-8FF432A7E0E6}"/>
              </a:ext>
            </a:extLst>
          </p:cNvPr>
          <p:cNvSpPr/>
          <p:nvPr/>
        </p:nvSpPr>
        <p:spPr>
          <a:xfrm>
            <a:off x="0" y="4983480"/>
            <a:ext cx="18288000" cy="530352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31E6E84E-4F9A-DCC3-36B8-97B9344957ED}"/>
              </a:ext>
            </a:extLst>
          </p:cNvPr>
          <p:cNvSpPr/>
          <p:nvPr/>
        </p:nvSpPr>
        <p:spPr>
          <a:xfrm>
            <a:off x="16302098" y="455081"/>
            <a:ext cx="6089208" cy="3569798"/>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4" name="Freeform 4">
            <a:extLst>
              <a:ext uri="{FF2B5EF4-FFF2-40B4-BE49-F238E27FC236}">
                <a16:creationId xmlns:a16="http://schemas.microsoft.com/office/drawing/2014/main" id="{2FFC355E-1282-ED6A-A56A-AB4646BCC83D}"/>
              </a:ext>
            </a:extLst>
          </p:cNvPr>
          <p:cNvSpPr/>
          <p:nvPr/>
        </p:nvSpPr>
        <p:spPr>
          <a:xfrm>
            <a:off x="15425936" y="73199"/>
            <a:ext cx="3723107" cy="2311429"/>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a:p>
        </p:txBody>
      </p:sp>
      <p:sp>
        <p:nvSpPr>
          <p:cNvPr id="5" name="Freeform 5">
            <a:extLst>
              <a:ext uri="{FF2B5EF4-FFF2-40B4-BE49-F238E27FC236}">
                <a16:creationId xmlns:a16="http://schemas.microsoft.com/office/drawing/2014/main" id="{248BF408-95DA-6F78-7380-DFA613FF9CAE}"/>
              </a:ext>
            </a:extLst>
          </p:cNvPr>
          <p:cNvSpPr/>
          <p:nvPr/>
        </p:nvSpPr>
        <p:spPr>
          <a:xfrm>
            <a:off x="-382632" y="1817877"/>
            <a:ext cx="2118363" cy="3582855"/>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5"/>
            <a:stretch>
              <a:fillRect/>
            </a:stretch>
          </a:blipFill>
        </p:spPr>
        <p:txBody>
          <a:bodyPr/>
          <a:lstStyle/>
          <a:p>
            <a:endParaRPr lang="vi-VN"/>
          </a:p>
        </p:txBody>
      </p:sp>
      <p:sp>
        <p:nvSpPr>
          <p:cNvPr id="6" name="Freeform 6">
            <a:extLst>
              <a:ext uri="{FF2B5EF4-FFF2-40B4-BE49-F238E27FC236}">
                <a16:creationId xmlns:a16="http://schemas.microsoft.com/office/drawing/2014/main" id="{AB3E607C-2DBE-4059-B041-A923AA03E3B2}"/>
              </a:ext>
            </a:extLst>
          </p:cNvPr>
          <p:cNvSpPr/>
          <p:nvPr/>
        </p:nvSpPr>
        <p:spPr>
          <a:xfrm>
            <a:off x="1879619" y="-1711701"/>
            <a:ext cx="6089208" cy="3569798"/>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a:p>
        </p:txBody>
      </p:sp>
      <p:sp>
        <p:nvSpPr>
          <p:cNvPr id="7" name="Freeform 7">
            <a:extLst>
              <a:ext uri="{FF2B5EF4-FFF2-40B4-BE49-F238E27FC236}">
                <a16:creationId xmlns:a16="http://schemas.microsoft.com/office/drawing/2014/main" id="{F1E06AFD-A83D-6533-820A-A8F900E8B5AA}"/>
              </a:ext>
            </a:extLst>
          </p:cNvPr>
          <p:cNvSpPr/>
          <p:nvPr/>
        </p:nvSpPr>
        <p:spPr>
          <a:xfrm rot="-4501897">
            <a:off x="-435688" y="-3360681"/>
            <a:ext cx="6972421" cy="732617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6"/>
            <a:stretch>
              <a:fillRect l="-1617" r="-1617"/>
            </a:stretch>
          </a:blipFill>
        </p:spPr>
        <p:txBody>
          <a:bodyPr/>
          <a:lstStyle/>
          <a:p>
            <a:endParaRPr lang="vi-VN"/>
          </a:p>
        </p:txBody>
      </p:sp>
      <p:grpSp>
        <p:nvGrpSpPr>
          <p:cNvPr id="8" name="Group 8">
            <a:extLst>
              <a:ext uri="{FF2B5EF4-FFF2-40B4-BE49-F238E27FC236}">
                <a16:creationId xmlns:a16="http://schemas.microsoft.com/office/drawing/2014/main" id="{3AFC9D6D-445F-9EC2-41F8-F96F0A3FFCC8}"/>
              </a:ext>
            </a:extLst>
          </p:cNvPr>
          <p:cNvGrpSpPr/>
          <p:nvPr/>
        </p:nvGrpSpPr>
        <p:grpSpPr>
          <a:xfrm>
            <a:off x="1093731" y="1228913"/>
            <a:ext cx="16100537" cy="7900425"/>
            <a:chOff x="0" y="0"/>
            <a:chExt cx="4240471" cy="2080770"/>
          </a:xfrm>
        </p:grpSpPr>
        <p:sp>
          <p:nvSpPr>
            <p:cNvPr id="9" name="Freeform 9">
              <a:extLst>
                <a:ext uri="{FF2B5EF4-FFF2-40B4-BE49-F238E27FC236}">
                  <a16:creationId xmlns:a16="http://schemas.microsoft.com/office/drawing/2014/main" id="{6A81F2E5-ADD0-CF71-0C0C-D750AFFCC910}"/>
                </a:ext>
              </a:extLst>
            </p:cNvPr>
            <p:cNvSpPr/>
            <p:nvPr/>
          </p:nvSpPr>
          <p:spPr>
            <a:xfrm>
              <a:off x="0" y="0"/>
              <a:ext cx="4240471" cy="2080770"/>
            </a:xfrm>
            <a:custGeom>
              <a:avLst/>
              <a:gdLst/>
              <a:ahLst/>
              <a:cxnLst/>
              <a:rect l="l" t="t" r="r" b="b"/>
              <a:pathLst>
                <a:path w="4240471" h="2080770">
                  <a:moveTo>
                    <a:pt x="48085" y="0"/>
                  </a:moveTo>
                  <a:lnTo>
                    <a:pt x="4192386" y="0"/>
                  </a:lnTo>
                  <a:cubicBezTo>
                    <a:pt x="4205139" y="0"/>
                    <a:pt x="4217369" y="5066"/>
                    <a:pt x="4226387" y="14084"/>
                  </a:cubicBezTo>
                  <a:cubicBezTo>
                    <a:pt x="4235405" y="23101"/>
                    <a:pt x="4240471" y="35332"/>
                    <a:pt x="4240471" y="48085"/>
                  </a:cubicBezTo>
                  <a:lnTo>
                    <a:pt x="4240471" y="2032686"/>
                  </a:lnTo>
                  <a:cubicBezTo>
                    <a:pt x="4240471" y="2059242"/>
                    <a:pt x="4218942" y="2080770"/>
                    <a:pt x="4192386" y="2080770"/>
                  </a:cubicBezTo>
                  <a:lnTo>
                    <a:pt x="48085" y="2080770"/>
                  </a:lnTo>
                  <a:cubicBezTo>
                    <a:pt x="21528" y="2080770"/>
                    <a:pt x="0" y="2059242"/>
                    <a:pt x="0" y="2032686"/>
                  </a:cubicBezTo>
                  <a:lnTo>
                    <a:pt x="0" y="48085"/>
                  </a:lnTo>
                  <a:cubicBezTo>
                    <a:pt x="0" y="21528"/>
                    <a:pt x="21528" y="0"/>
                    <a:pt x="48085" y="0"/>
                  </a:cubicBezTo>
                  <a:close/>
                </a:path>
              </a:pathLst>
            </a:custGeom>
            <a:solidFill>
              <a:srgbClr val="FFB484"/>
            </a:solidFill>
            <a:ln w="66675" cap="rnd">
              <a:solidFill>
                <a:srgbClr val="FFFFFF"/>
              </a:solidFill>
              <a:prstDash val="solid"/>
              <a:round/>
            </a:ln>
          </p:spPr>
          <p:txBody>
            <a:bodyPr/>
            <a:lstStyle/>
            <a:p>
              <a:endParaRPr lang="vi-VN"/>
            </a:p>
          </p:txBody>
        </p:sp>
        <p:sp>
          <p:nvSpPr>
            <p:cNvPr id="10" name="TextBox 10">
              <a:extLst>
                <a:ext uri="{FF2B5EF4-FFF2-40B4-BE49-F238E27FC236}">
                  <a16:creationId xmlns:a16="http://schemas.microsoft.com/office/drawing/2014/main" id="{1B882BAE-591A-3539-15BA-DCDC7BD2258B}"/>
                </a:ext>
              </a:extLst>
            </p:cNvPr>
            <p:cNvSpPr txBox="1"/>
            <p:nvPr/>
          </p:nvSpPr>
          <p:spPr>
            <a:xfrm>
              <a:off x="0" y="-38100"/>
              <a:ext cx="4240471" cy="211887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a:extLst>
              <a:ext uri="{FF2B5EF4-FFF2-40B4-BE49-F238E27FC236}">
                <a16:creationId xmlns:a16="http://schemas.microsoft.com/office/drawing/2014/main" id="{DA55750E-94E8-AEFD-FCF8-95EE46C70E71}"/>
              </a:ext>
            </a:extLst>
          </p:cNvPr>
          <p:cNvSpPr/>
          <p:nvPr/>
        </p:nvSpPr>
        <p:spPr>
          <a:xfrm>
            <a:off x="1597819" y="7844068"/>
            <a:ext cx="2371582" cy="2570540"/>
          </a:xfrm>
          <a:custGeom>
            <a:avLst/>
            <a:gdLst/>
            <a:ahLst/>
            <a:cxnLst/>
            <a:rect l="l" t="t" r="r" b="b"/>
            <a:pathLst>
              <a:path w="2371582" h="2570540">
                <a:moveTo>
                  <a:pt x="0" y="0"/>
                </a:moveTo>
                <a:lnTo>
                  <a:pt x="2371582" y="0"/>
                </a:lnTo>
                <a:lnTo>
                  <a:pt x="2371582" y="2570541"/>
                </a:lnTo>
                <a:lnTo>
                  <a:pt x="0" y="2570541"/>
                </a:lnTo>
                <a:lnTo>
                  <a:pt x="0" y="0"/>
                </a:lnTo>
                <a:close/>
              </a:path>
            </a:pathLst>
          </a:custGeom>
          <a:blipFill>
            <a:blip r:embed="rId7"/>
            <a:stretch>
              <a:fillRect/>
            </a:stretch>
          </a:blipFill>
        </p:spPr>
        <p:txBody>
          <a:bodyPr/>
          <a:lstStyle/>
          <a:p>
            <a:endParaRPr lang="vi-VN"/>
          </a:p>
        </p:txBody>
      </p:sp>
      <p:sp>
        <p:nvSpPr>
          <p:cNvPr id="12" name="Freeform 12">
            <a:extLst>
              <a:ext uri="{FF2B5EF4-FFF2-40B4-BE49-F238E27FC236}">
                <a16:creationId xmlns:a16="http://schemas.microsoft.com/office/drawing/2014/main" id="{95BE448D-474C-3669-3915-81625534F837}"/>
              </a:ext>
            </a:extLst>
          </p:cNvPr>
          <p:cNvSpPr/>
          <p:nvPr/>
        </p:nvSpPr>
        <p:spPr>
          <a:xfrm>
            <a:off x="-834328" y="6227114"/>
            <a:ext cx="2944892" cy="4258313"/>
          </a:xfrm>
          <a:custGeom>
            <a:avLst/>
            <a:gdLst/>
            <a:ahLst/>
            <a:cxnLst/>
            <a:rect l="l" t="t" r="r" b="b"/>
            <a:pathLst>
              <a:path w="2944892" h="4258313">
                <a:moveTo>
                  <a:pt x="0" y="0"/>
                </a:moveTo>
                <a:lnTo>
                  <a:pt x="2944891" y="0"/>
                </a:lnTo>
                <a:lnTo>
                  <a:pt x="2944891" y="4258313"/>
                </a:lnTo>
                <a:lnTo>
                  <a:pt x="0" y="4258313"/>
                </a:lnTo>
                <a:lnTo>
                  <a:pt x="0" y="0"/>
                </a:lnTo>
                <a:close/>
              </a:path>
            </a:pathLst>
          </a:custGeom>
          <a:blipFill>
            <a:blip r:embed="rId8"/>
            <a:stretch>
              <a:fillRect/>
            </a:stretch>
          </a:blipFill>
        </p:spPr>
        <p:txBody>
          <a:bodyPr/>
          <a:lstStyle/>
          <a:p>
            <a:endParaRPr lang="vi-VN"/>
          </a:p>
        </p:txBody>
      </p:sp>
      <p:sp>
        <p:nvSpPr>
          <p:cNvPr id="13" name="Freeform 13">
            <a:extLst>
              <a:ext uri="{FF2B5EF4-FFF2-40B4-BE49-F238E27FC236}">
                <a16:creationId xmlns:a16="http://schemas.microsoft.com/office/drawing/2014/main" id="{5656270A-12FF-5FAD-E93A-3352F4165E69}"/>
              </a:ext>
            </a:extLst>
          </p:cNvPr>
          <p:cNvSpPr/>
          <p:nvPr/>
        </p:nvSpPr>
        <p:spPr>
          <a:xfrm>
            <a:off x="13961799" y="8263230"/>
            <a:ext cx="5942481" cy="2685239"/>
          </a:xfrm>
          <a:custGeom>
            <a:avLst/>
            <a:gdLst/>
            <a:ahLst/>
            <a:cxnLst/>
            <a:rect l="l" t="t" r="r" b="b"/>
            <a:pathLst>
              <a:path w="5942481" h="2685239">
                <a:moveTo>
                  <a:pt x="0" y="0"/>
                </a:moveTo>
                <a:lnTo>
                  <a:pt x="5942481" y="0"/>
                </a:lnTo>
                <a:lnTo>
                  <a:pt x="5942481" y="2685238"/>
                </a:lnTo>
                <a:lnTo>
                  <a:pt x="0" y="2685238"/>
                </a:lnTo>
                <a:lnTo>
                  <a:pt x="0" y="0"/>
                </a:lnTo>
                <a:close/>
              </a:path>
            </a:pathLst>
          </a:custGeom>
          <a:blipFill>
            <a:blip r:embed="rId9"/>
            <a:stretch>
              <a:fillRect/>
            </a:stretch>
          </a:blipFill>
        </p:spPr>
        <p:txBody>
          <a:bodyPr/>
          <a:lstStyle/>
          <a:p>
            <a:endParaRPr lang="vi-VN"/>
          </a:p>
        </p:txBody>
      </p:sp>
      <p:sp>
        <p:nvSpPr>
          <p:cNvPr id="14" name="Freeform 14">
            <a:extLst>
              <a:ext uri="{FF2B5EF4-FFF2-40B4-BE49-F238E27FC236}">
                <a16:creationId xmlns:a16="http://schemas.microsoft.com/office/drawing/2014/main" id="{928739B8-44AE-6A4D-EFE5-E93E7B58FB7B}"/>
              </a:ext>
            </a:extLst>
          </p:cNvPr>
          <p:cNvSpPr/>
          <p:nvPr/>
        </p:nvSpPr>
        <p:spPr>
          <a:xfrm>
            <a:off x="1093731" y="7153331"/>
            <a:ext cx="2145571" cy="912933"/>
          </a:xfrm>
          <a:custGeom>
            <a:avLst/>
            <a:gdLst/>
            <a:ahLst/>
            <a:cxnLst/>
            <a:rect l="l" t="t" r="r" b="b"/>
            <a:pathLst>
              <a:path w="2145571" h="912933">
                <a:moveTo>
                  <a:pt x="0" y="0"/>
                </a:moveTo>
                <a:lnTo>
                  <a:pt x="2145572" y="0"/>
                </a:lnTo>
                <a:lnTo>
                  <a:pt x="2145572" y="912934"/>
                </a:lnTo>
                <a:lnTo>
                  <a:pt x="0" y="912934"/>
                </a:lnTo>
                <a:lnTo>
                  <a:pt x="0" y="0"/>
                </a:lnTo>
                <a:close/>
              </a:path>
            </a:pathLst>
          </a:custGeom>
          <a:blipFill>
            <a:blip r:embed="rId10"/>
            <a:stretch>
              <a:fillRect/>
            </a:stretch>
          </a:blipFill>
        </p:spPr>
        <p:txBody>
          <a:bodyPr/>
          <a:lstStyle/>
          <a:p>
            <a:endParaRPr lang="vi-VN"/>
          </a:p>
        </p:txBody>
      </p:sp>
      <p:grpSp>
        <p:nvGrpSpPr>
          <p:cNvPr id="15" name="Group 15">
            <a:extLst>
              <a:ext uri="{FF2B5EF4-FFF2-40B4-BE49-F238E27FC236}">
                <a16:creationId xmlns:a16="http://schemas.microsoft.com/office/drawing/2014/main" id="{6119F5C1-2A60-E5A7-3406-8C90C0CAA359}"/>
              </a:ext>
            </a:extLst>
          </p:cNvPr>
          <p:cNvGrpSpPr/>
          <p:nvPr/>
        </p:nvGrpSpPr>
        <p:grpSpPr>
          <a:xfrm>
            <a:off x="4023120" y="1023585"/>
            <a:ext cx="10241760" cy="1563348"/>
            <a:chOff x="0" y="0"/>
            <a:chExt cx="2978489" cy="454650"/>
          </a:xfrm>
        </p:grpSpPr>
        <p:sp>
          <p:nvSpPr>
            <p:cNvPr id="16" name="Freeform 16">
              <a:extLst>
                <a:ext uri="{FF2B5EF4-FFF2-40B4-BE49-F238E27FC236}">
                  <a16:creationId xmlns:a16="http://schemas.microsoft.com/office/drawing/2014/main" id="{6F45ADD5-D040-CC1D-A551-BE3FD8F57113}"/>
                </a:ext>
              </a:extLst>
            </p:cNvPr>
            <p:cNvSpPr/>
            <p:nvPr/>
          </p:nvSpPr>
          <p:spPr>
            <a:xfrm>
              <a:off x="0" y="0"/>
              <a:ext cx="2978489" cy="454650"/>
            </a:xfrm>
            <a:custGeom>
              <a:avLst/>
              <a:gdLst/>
              <a:ahLst/>
              <a:cxnLst/>
              <a:rect l="l" t="t" r="r" b="b"/>
              <a:pathLst>
                <a:path w="2978489" h="454650">
                  <a:moveTo>
                    <a:pt x="75592" y="0"/>
                  </a:moveTo>
                  <a:lnTo>
                    <a:pt x="2902897" y="0"/>
                  </a:lnTo>
                  <a:cubicBezTo>
                    <a:pt x="2944646" y="0"/>
                    <a:pt x="2978489" y="33844"/>
                    <a:pt x="2978489" y="75592"/>
                  </a:cubicBezTo>
                  <a:lnTo>
                    <a:pt x="2978489" y="379058"/>
                  </a:lnTo>
                  <a:cubicBezTo>
                    <a:pt x="2978489" y="420806"/>
                    <a:pt x="2944646" y="454650"/>
                    <a:pt x="2902897" y="454650"/>
                  </a:cubicBezTo>
                  <a:lnTo>
                    <a:pt x="75592" y="454650"/>
                  </a:lnTo>
                  <a:cubicBezTo>
                    <a:pt x="33844" y="454650"/>
                    <a:pt x="0" y="420806"/>
                    <a:pt x="0" y="379058"/>
                  </a:cubicBezTo>
                  <a:lnTo>
                    <a:pt x="0" y="75592"/>
                  </a:lnTo>
                  <a:cubicBezTo>
                    <a:pt x="0" y="33844"/>
                    <a:pt x="33844" y="0"/>
                    <a:pt x="75592" y="0"/>
                  </a:cubicBezTo>
                  <a:close/>
                </a:path>
              </a:pathLst>
            </a:custGeom>
            <a:solidFill>
              <a:srgbClr val="DF7C5D"/>
            </a:solidFill>
            <a:ln w="66675" cap="rnd">
              <a:solidFill>
                <a:srgbClr val="FFFFFF"/>
              </a:solidFill>
              <a:prstDash val="solid"/>
              <a:round/>
            </a:ln>
          </p:spPr>
          <p:txBody>
            <a:bodyPr/>
            <a:lstStyle/>
            <a:p>
              <a:endParaRPr lang="vi-VN"/>
            </a:p>
          </p:txBody>
        </p:sp>
        <p:sp>
          <p:nvSpPr>
            <p:cNvPr id="17" name="TextBox 17">
              <a:extLst>
                <a:ext uri="{FF2B5EF4-FFF2-40B4-BE49-F238E27FC236}">
                  <a16:creationId xmlns:a16="http://schemas.microsoft.com/office/drawing/2014/main" id="{CD037A25-C860-3AC6-60F8-40863161D710}"/>
                </a:ext>
              </a:extLst>
            </p:cNvPr>
            <p:cNvSpPr txBox="1"/>
            <p:nvPr/>
          </p:nvSpPr>
          <p:spPr>
            <a:xfrm>
              <a:off x="0" y="-38100"/>
              <a:ext cx="2978489" cy="492750"/>
            </a:xfrm>
            <a:prstGeom prst="rect">
              <a:avLst/>
            </a:prstGeom>
          </p:spPr>
          <p:txBody>
            <a:bodyPr lIns="46006" tIns="46006" rIns="46006" bIns="46006" rtlCol="0" anchor="ctr"/>
            <a:lstStyle/>
            <a:p>
              <a:pPr algn="ctr">
                <a:lnSpc>
                  <a:spcPts val="2659"/>
                </a:lnSpc>
                <a:spcBef>
                  <a:spcPct val="0"/>
                </a:spcBef>
              </a:pPr>
              <a:endParaRPr/>
            </a:p>
          </p:txBody>
        </p:sp>
      </p:grpSp>
      <p:sp>
        <p:nvSpPr>
          <p:cNvPr id="18" name="Freeform 18">
            <a:extLst>
              <a:ext uri="{FF2B5EF4-FFF2-40B4-BE49-F238E27FC236}">
                <a16:creationId xmlns:a16="http://schemas.microsoft.com/office/drawing/2014/main" id="{EB56FDC4-B8CF-099D-036F-6F3441952A74}"/>
              </a:ext>
            </a:extLst>
          </p:cNvPr>
          <p:cNvSpPr/>
          <p:nvPr/>
        </p:nvSpPr>
        <p:spPr>
          <a:xfrm flipH="1">
            <a:off x="14862054" y="6794956"/>
            <a:ext cx="1357500" cy="1271308"/>
          </a:xfrm>
          <a:custGeom>
            <a:avLst/>
            <a:gdLst/>
            <a:ahLst/>
            <a:cxnLst/>
            <a:rect l="l" t="t" r="r" b="b"/>
            <a:pathLst>
              <a:path w="1357500" h="1271308">
                <a:moveTo>
                  <a:pt x="1357500" y="0"/>
                </a:moveTo>
                <a:lnTo>
                  <a:pt x="0" y="0"/>
                </a:lnTo>
                <a:lnTo>
                  <a:pt x="0" y="1271309"/>
                </a:lnTo>
                <a:lnTo>
                  <a:pt x="1357500" y="1271309"/>
                </a:lnTo>
                <a:lnTo>
                  <a:pt x="1357500" y="0"/>
                </a:lnTo>
                <a:close/>
              </a:path>
            </a:pathLst>
          </a:custGeom>
          <a:blipFill>
            <a:blip r:embed="rId11"/>
            <a:stretch>
              <a:fillRect t="-2967" b="-2967"/>
            </a:stretch>
          </a:blipFill>
        </p:spPr>
        <p:txBody>
          <a:bodyPr/>
          <a:lstStyle/>
          <a:p>
            <a:endParaRPr lang="vi-VN"/>
          </a:p>
        </p:txBody>
      </p:sp>
      <p:sp>
        <p:nvSpPr>
          <p:cNvPr id="20" name="TextBox 19">
            <a:extLst>
              <a:ext uri="{FF2B5EF4-FFF2-40B4-BE49-F238E27FC236}">
                <a16:creationId xmlns:a16="http://schemas.microsoft.com/office/drawing/2014/main" id="{49C2C2D8-AAAC-6C75-608C-E928D8D8A3C0}"/>
              </a:ext>
            </a:extLst>
          </p:cNvPr>
          <p:cNvSpPr txBox="1"/>
          <p:nvPr/>
        </p:nvSpPr>
        <p:spPr>
          <a:xfrm>
            <a:off x="4421786" y="1033047"/>
            <a:ext cx="10086426" cy="1446550"/>
          </a:xfrm>
          <a:prstGeom prst="rect">
            <a:avLst/>
          </a:prstGeom>
          <a:noFill/>
        </p:spPr>
        <p:txBody>
          <a:bodyPr wrap="square">
            <a:spAutoFit/>
          </a:bodyPr>
          <a:lstStyle/>
          <a:p>
            <a:r>
              <a:rPr lang="en-GB" sz="4400" b="1" i="0" dirty="0" err="1">
                <a:solidFill>
                  <a:schemeClr val="bg1"/>
                </a:solidFill>
                <a:effectLst/>
                <a:latin typeface="Cambria" panose="02040503050406030204" pitchFamily="18" charset="0"/>
                <a:ea typeface="Cambria" panose="02040503050406030204" pitchFamily="18" charset="0"/>
              </a:rPr>
              <a:t>Bài</a:t>
            </a:r>
            <a:r>
              <a:rPr lang="en-GB" sz="4400" b="1" i="0" dirty="0">
                <a:solidFill>
                  <a:schemeClr val="bg1"/>
                </a:solidFill>
                <a:effectLst/>
                <a:latin typeface="Cambria" panose="02040503050406030204" pitchFamily="18" charset="0"/>
                <a:ea typeface="Cambria" panose="02040503050406030204" pitchFamily="18" charset="0"/>
              </a:rPr>
              <a:t> 2: </a:t>
            </a:r>
            <a:r>
              <a:rPr lang="vi-VN" sz="4400" b="1" i="0" dirty="0">
                <a:solidFill>
                  <a:schemeClr val="bg1"/>
                </a:solidFill>
                <a:effectLst/>
                <a:latin typeface="Cambria" panose="02040503050406030204" pitchFamily="18" charset="0"/>
                <a:ea typeface="Cambria" panose="02040503050406030204" pitchFamily="18" charset="0"/>
              </a:rPr>
              <a:t>Chọn từ điển thích hợp để thực hiện một trong các yêu cầu dưới đây:</a:t>
            </a:r>
            <a:endParaRPr lang="vi-VN" sz="4400" b="1" dirty="0">
              <a:solidFill>
                <a:schemeClr val="bg1"/>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C68D15E8-CBFD-054B-FAB2-E1BB402B5253}"/>
              </a:ext>
            </a:extLst>
          </p:cNvPr>
          <p:cNvSpPr txBox="1"/>
          <p:nvPr/>
        </p:nvSpPr>
        <p:spPr>
          <a:xfrm>
            <a:off x="1922902" y="2915303"/>
            <a:ext cx="14442196" cy="6001643"/>
          </a:xfrm>
          <a:prstGeom prst="rect">
            <a:avLst/>
          </a:prstGeom>
          <a:noFill/>
        </p:spPr>
        <p:txBody>
          <a:bodyPr wrap="square">
            <a:spAutoFit/>
          </a:bodyPr>
          <a:lstStyle/>
          <a:p>
            <a:pPr marL="914400" indent="-914400">
              <a:buAutoNum type="alphaLcParenR"/>
            </a:pPr>
            <a:r>
              <a:rPr lang="vi-VN" sz="4800" b="1" i="0" dirty="0">
                <a:solidFill>
                  <a:schemeClr val="bg1"/>
                </a:solidFill>
                <a:effectLst/>
                <a:latin typeface="Cambria" panose="02040503050406030204" pitchFamily="18" charset="0"/>
                <a:ea typeface="Cambria" panose="02040503050406030204" pitchFamily="18" charset="0"/>
              </a:rPr>
              <a:t>Tìm các từ đồng nghĩa với thơm ngát: Từ điển Từ đồng nghĩa Tiếng Việt</a:t>
            </a:r>
            <a:endParaRPr lang="en-GB" sz="4800" b="1" dirty="0">
              <a:solidFill>
                <a:schemeClr val="bg1"/>
              </a:solidFill>
              <a:latin typeface="Cambria" panose="02040503050406030204" pitchFamily="18" charset="0"/>
              <a:ea typeface="Cambria" panose="02040503050406030204" pitchFamily="18" charset="0"/>
            </a:endParaRPr>
          </a:p>
          <a:p>
            <a:pPr marL="914400" indent="-914400">
              <a:buAutoNum type="alphaLcParenR"/>
            </a:pPr>
            <a:r>
              <a:rPr lang="vi-VN" sz="4800" b="1" dirty="0">
                <a:solidFill>
                  <a:schemeClr val="bg1"/>
                </a:solidFill>
                <a:latin typeface="Cambria" panose="02040503050406030204" pitchFamily="18" charset="0"/>
                <a:ea typeface="Cambria" panose="02040503050406030204" pitchFamily="18" charset="0"/>
              </a:rPr>
              <a:t>Tìm và giải thích nghĩa của câu tục ngữ Nhất nghệ tinh, nhất thân vinh: Từ điển thành ngữ và tục ngữ Việt Nam.</a:t>
            </a:r>
          </a:p>
          <a:p>
            <a:r>
              <a:rPr lang="vi-VN" sz="4800" b="1" dirty="0">
                <a:solidFill>
                  <a:schemeClr val="bg1"/>
                </a:solidFill>
                <a:latin typeface="Cambria" panose="02040503050406030204" pitchFamily="18" charset="0"/>
                <a:ea typeface="Cambria" panose="02040503050406030204" pitchFamily="18" charset="0"/>
              </a:rPr>
              <a:t>c) Tìm hiểu và giới thiệu về nhân vật mà một trường học hoặc đường phố ở địa phương em mang tên: Từ điển nhân vật lịch sử.</a:t>
            </a:r>
          </a:p>
        </p:txBody>
      </p:sp>
    </p:spTree>
    <p:extLst>
      <p:ext uri="{BB962C8B-B14F-4D97-AF65-F5344CB8AC3E}">
        <p14:creationId xmlns:p14="http://schemas.microsoft.com/office/powerpoint/2010/main" val="3299402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ECF4"/>
        </a:solidFill>
        <a:effectLst/>
      </p:bgPr>
    </p:bg>
    <p:spTree>
      <p:nvGrpSpPr>
        <p:cNvPr id="1" name="">
          <a:extLst>
            <a:ext uri="{FF2B5EF4-FFF2-40B4-BE49-F238E27FC236}">
              <a16:creationId xmlns:a16="http://schemas.microsoft.com/office/drawing/2014/main" id="{740B6FDA-FE70-9296-157A-E740564A9BF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9AC7EE2-390E-E067-5D21-70518087333F}"/>
              </a:ext>
            </a:extLst>
          </p:cNvPr>
          <p:cNvSpPr/>
          <p:nvPr/>
        </p:nvSpPr>
        <p:spPr>
          <a:xfrm>
            <a:off x="0" y="4983480"/>
            <a:ext cx="18288000" cy="530352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B8040BB0-62EF-A832-A3C5-2DD6BE72E9E3}"/>
              </a:ext>
            </a:extLst>
          </p:cNvPr>
          <p:cNvSpPr/>
          <p:nvPr/>
        </p:nvSpPr>
        <p:spPr>
          <a:xfrm>
            <a:off x="16302098" y="455081"/>
            <a:ext cx="6089208" cy="3569798"/>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B0CAAA1A-107F-C327-72E4-D9CD0C3C5D6E}"/>
              </a:ext>
            </a:extLst>
          </p:cNvPr>
          <p:cNvSpPr/>
          <p:nvPr/>
        </p:nvSpPr>
        <p:spPr>
          <a:xfrm>
            <a:off x="15425936" y="73199"/>
            <a:ext cx="3723107" cy="2311429"/>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47B52BF6-FE9D-0846-89FB-83133F321775}"/>
              </a:ext>
            </a:extLst>
          </p:cNvPr>
          <p:cNvSpPr/>
          <p:nvPr/>
        </p:nvSpPr>
        <p:spPr>
          <a:xfrm>
            <a:off x="163042" y="3609304"/>
            <a:ext cx="3433155" cy="1765929"/>
          </a:xfrm>
          <a:custGeom>
            <a:avLst/>
            <a:gdLst/>
            <a:ahLst/>
            <a:cxnLst/>
            <a:rect l="l" t="t" r="r" b="b"/>
            <a:pathLst>
              <a:path w="3433155" h="1765929">
                <a:moveTo>
                  <a:pt x="0" y="0"/>
                </a:moveTo>
                <a:lnTo>
                  <a:pt x="3433155" y="0"/>
                </a:lnTo>
                <a:lnTo>
                  <a:pt x="3433155" y="1765929"/>
                </a:lnTo>
                <a:lnTo>
                  <a:pt x="0" y="176592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1098990E-F071-24EF-66BF-8A3F7CC75F0E}"/>
              </a:ext>
            </a:extLst>
          </p:cNvPr>
          <p:cNvSpPr/>
          <p:nvPr/>
        </p:nvSpPr>
        <p:spPr>
          <a:xfrm>
            <a:off x="11214666" y="7517968"/>
            <a:ext cx="8078069" cy="3650251"/>
          </a:xfrm>
          <a:custGeom>
            <a:avLst/>
            <a:gdLst/>
            <a:ahLst/>
            <a:cxnLst/>
            <a:rect l="l" t="t" r="r" b="b"/>
            <a:pathLst>
              <a:path w="8078069" h="3650251">
                <a:moveTo>
                  <a:pt x="0" y="0"/>
                </a:moveTo>
                <a:lnTo>
                  <a:pt x="8078069" y="0"/>
                </a:lnTo>
                <a:lnTo>
                  <a:pt x="8078069" y="3650251"/>
                </a:lnTo>
                <a:lnTo>
                  <a:pt x="0" y="365025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74C3AF7E-4C72-5CF6-15DC-9DDCACF7B9C8}"/>
              </a:ext>
            </a:extLst>
          </p:cNvPr>
          <p:cNvSpPr/>
          <p:nvPr/>
        </p:nvSpPr>
        <p:spPr>
          <a:xfrm>
            <a:off x="-382632" y="1817877"/>
            <a:ext cx="2118363" cy="3582855"/>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D55951DF-B38A-FD16-4961-E4D81491C4D1}"/>
              </a:ext>
            </a:extLst>
          </p:cNvPr>
          <p:cNvSpPr/>
          <p:nvPr/>
        </p:nvSpPr>
        <p:spPr>
          <a:xfrm rot="-4501897">
            <a:off x="-435688" y="-3360681"/>
            <a:ext cx="6972421" cy="732617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8"/>
            <a:stretch>
              <a:fillRect l="-1617" r="-1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951729CB-B675-76A9-C715-0726F08A6974}"/>
              </a:ext>
            </a:extLst>
          </p:cNvPr>
          <p:cNvSpPr/>
          <p:nvPr/>
        </p:nvSpPr>
        <p:spPr>
          <a:xfrm>
            <a:off x="1735731" y="7635240"/>
            <a:ext cx="2629584" cy="2850187"/>
          </a:xfrm>
          <a:custGeom>
            <a:avLst/>
            <a:gdLst/>
            <a:ahLst/>
            <a:cxnLst/>
            <a:rect l="l" t="t" r="r" b="b"/>
            <a:pathLst>
              <a:path w="2629584" h="2850187">
                <a:moveTo>
                  <a:pt x="0" y="0"/>
                </a:moveTo>
                <a:lnTo>
                  <a:pt x="2629584" y="0"/>
                </a:lnTo>
                <a:lnTo>
                  <a:pt x="2629584" y="2850187"/>
                </a:lnTo>
                <a:lnTo>
                  <a:pt x="0" y="285018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a:extLst>
              <a:ext uri="{FF2B5EF4-FFF2-40B4-BE49-F238E27FC236}">
                <a16:creationId xmlns:a16="http://schemas.microsoft.com/office/drawing/2014/main" id="{5CE8D4A0-A6DA-24D6-87BA-4A5D0FDD7F4D}"/>
              </a:ext>
            </a:extLst>
          </p:cNvPr>
          <p:cNvSpPr/>
          <p:nvPr/>
        </p:nvSpPr>
        <p:spPr>
          <a:xfrm>
            <a:off x="-834328" y="6002907"/>
            <a:ext cx="3099945" cy="4482520"/>
          </a:xfrm>
          <a:custGeom>
            <a:avLst/>
            <a:gdLst/>
            <a:ahLst/>
            <a:cxnLst/>
            <a:rect l="l" t="t" r="r" b="b"/>
            <a:pathLst>
              <a:path w="3099945" h="4482520">
                <a:moveTo>
                  <a:pt x="0" y="0"/>
                </a:moveTo>
                <a:lnTo>
                  <a:pt x="3099945" y="0"/>
                </a:lnTo>
                <a:lnTo>
                  <a:pt x="3099945" y="4482520"/>
                </a:lnTo>
                <a:lnTo>
                  <a:pt x="0" y="448252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a:extLst>
              <a:ext uri="{FF2B5EF4-FFF2-40B4-BE49-F238E27FC236}">
                <a16:creationId xmlns:a16="http://schemas.microsoft.com/office/drawing/2014/main" id="{ECCA4772-FB90-DA42-923A-6C0B64EB37A5}"/>
              </a:ext>
            </a:extLst>
          </p:cNvPr>
          <p:cNvSpPr/>
          <p:nvPr/>
        </p:nvSpPr>
        <p:spPr>
          <a:xfrm>
            <a:off x="1671550" y="-687792"/>
            <a:ext cx="6089208" cy="3569798"/>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Group 12">
            <a:extLst>
              <a:ext uri="{FF2B5EF4-FFF2-40B4-BE49-F238E27FC236}">
                <a16:creationId xmlns:a16="http://schemas.microsoft.com/office/drawing/2014/main" id="{776B352E-B422-DB2B-3C49-0B06C665F1BB}"/>
              </a:ext>
            </a:extLst>
          </p:cNvPr>
          <p:cNvGrpSpPr/>
          <p:nvPr/>
        </p:nvGrpSpPr>
        <p:grpSpPr>
          <a:xfrm>
            <a:off x="3050523" y="2508055"/>
            <a:ext cx="12572825" cy="4779861"/>
            <a:chOff x="0" y="0"/>
            <a:chExt cx="3311361" cy="1258894"/>
          </a:xfrm>
        </p:grpSpPr>
        <p:sp>
          <p:nvSpPr>
            <p:cNvPr id="13" name="Freeform 13">
              <a:extLst>
                <a:ext uri="{FF2B5EF4-FFF2-40B4-BE49-F238E27FC236}">
                  <a16:creationId xmlns:a16="http://schemas.microsoft.com/office/drawing/2014/main" id="{74609787-B2AC-090C-FC28-AA6109485D9F}"/>
                </a:ext>
              </a:extLst>
            </p:cNvPr>
            <p:cNvSpPr/>
            <p:nvPr/>
          </p:nvSpPr>
          <p:spPr>
            <a:xfrm>
              <a:off x="0" y="0"/>
              <a:ext cx="3311361" cy="1258894"/>
            </a:xfrm>
            <a:custGeom>
              <a:avLst/>
              <a:gdLst/>
              <a:ahLst/>
              <a:cxnLst/>
              <a:rect l="l" t="t" r="r" b="b"/>
              <a:pathLst>
                <a:path w="3311361" h="1258894">
                  <a:moveTo>
                    <a:pt x="61577" y="0"/>
                  </a:moveTo>
                  <a:lnTo>
                    <a:pt x="3249785" y="0"/>
                  </a:lnTo>
                  <a:cubicBezTo>
                    <a:pt x="3283793" y="0"/>
                    <a:pt x="3311361" y="27569"/>
                    <a:pt x="3311361" y="61577"/>
                  </a:cubicBezTo>
                  <a:lnTo>
                    <a:pt x="3311361" y="1197317"/>
                  </a:lnTo>
                  <a:cubicBezTo>
                    <a:pt x="3311361" y="1231325"/>
                    <a:pt x="3283793" y="1258894"/>
                    <a:pt x="3249785" y="1258894"/>
                  </a:cubicBezTo>
                  <a:lnTo>
                    <a:pt x="61577" y="1258894"/>
                  </a:lnTo>
                  <a:cubicBezTo>
                    <a:pt x="27569" y="1258894"/>
                    <a:pt x="0" y="1231325"/>
                    <a:pt x="0" y="1197317"/>
                  </a:cubicBezTo>
                  <a:lnTo>
                    <a:pt x="0" y="61577"/>
                  </a:lnTo>
                  <a:cubicBezTo>
                    <a:pt x="0" y="27569"/>
                    <a:pt x="27569" y="0"/>
                    <a:pt x="61577" y="0"/>
                  </a:cubicBezTo>
                  <a:close/>
                </a:path>
              </a:pathLst>
            </a:custGeom>
            <a:solidFill>
              <a:srgbClr val="FFB484"/>
            </a:solidFill>
            <a:ln w="666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4">
              <a:extLst>
                <a:ext uri="{FF2B5EF4-FFF2-40B4-BE49-F238E27FC236}">
                  <a16:creationId xmlns:a16="http://schemas.microsoft.com/office/drawing/2014/main" id="{37FEDEBD-2605-22C3-BDDC-63FC4DC6E440}"/>
                </a:ext>
              </a:extLst>
            </p:cNvPr>
            <p:cNvSpPr txBox="1"/>
            <p:nvPr/>
          </p:nvSpPr>
          <p:spPr>
            <a:xfrm>
              <a:off x="0" y="-38100"/>
              <a:ext cx="3311361" cy="129699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a:extLst>
              <a:ext uri="{FF2B5EF4-FFF2-40B4-BE49-F238E27FC236}">
                <a16:creationId xmlns:a16="http://schemas.microsoft.com/office/drawing/2014/main" id="{90798506-E75A-BDE4-A992-61A036E21855}"/>
              </a:ext>
            </a:extLst>
          </p:cNvPr>
          <p:cNvGrpSpPr/>
          <p:nvPr/>
        </p:nvGrpSpPr>
        <p:grpSpPr>
          <a:xfrm>
            <a:off x="3059475" y="1858098"/>
            <a:ext cx="12563873" cy="4779861"/>
            <a:chOff x="0" y="0"/>
            <a:chExt cx="3309003" cy="1258894"/>
          </a:xfrm>
        </p:grpSpPr>
        <p:sp>
          <p:nvSpPr>
            <p:cNvPr id="16" name="Freeform 16">
              <a:extLst>
                <a:ext uri="{FF2B5EF4-FFF2-40B4-BE49-F238E27FC236}">
                  <a16:creationId xmlns:a16="http://schemas.microsoft.com/office/drawing/2014/main" id="{C642AEB2-6EA4-55C2-CE96-06FF1A45DAC1}"/>
                </a:ext>
              </a:extLst>
            </p:cNvPr>
            <p:cNvSpPr/>
            <p:nvPr/>
          </p:nvSpPr>
          <p:spPr>
            <a:xfrm>
              <a:off x="0" y="0"/>
              <a:ext cx="3309003" cy="1258894"/>
            </a:xfrm>
            <a:custGeom>
              <a:avLst/>
              <a:gdLst/>
              <a:ahLst/>
              <a:cxnLst/>
              <a:rect l="l" t="t" r="r" b="b"/>
              <a:pathLst>
                <a:path w="3309003" h="1258894">
                  <a:moveTo>
                    <a:pt x="61620" y="0"/>
                  </a:moveTo>
                  <a:lnTo>
                    <a:pt x="3247383" y="0"/>
                  </a:lnTo>
                  <a:cubicBezTo>
                    <a:pt x="3281415" y="0"/>
                    <a:pt x="3309003" y="27588"/>
                    <a:pt x="3309003" y="61620"/>
                  </a:cubicBezTo>
                  <a:lnTo>
                    <a:pt x="3309003" y="1197273"/>
                  </a:lnTo>
                  <a:cubicBezTo>
                    <a:pt x="3309003" y="1231305"/>
                    <a:pt x="3281415" y="1258894"/>
                    <a:pt x="3247383" y="1258894"/>
                  </a:cubicBezTo>
                  <a:lnTo>
                    <a:pt x="61620" y="1258894"/>
                  </a:lnTo>
                  <a:cubicBezTo>
                    <a:pt x="27588" y="1258894"/>
                    <a:pt x="0" y="1231305"/>
                    <a:pt x="0" y="1197273"/>
                  </a:cubicBezTo>
                  <a:lnTo>
                    <a:pt x="0" y="61620"/>
                  </a:lnTo>
                  <a:cubicBezTo>
                    <a:pt x="0" y="27588"/>
                    <a:pt x="27588" y="0"/>
                    <a:pt x="61620" y="0"/>
                  </a:cubicBezTo>
                  <a:close/>
                </a:path>
              </a:pathLst>
            </a:custGeom>
            <a:solidFill>
              <a:srgbClr val="DF7C5D"/>
            </a:solidFill>
            <a:ln w="666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TextBox 17">
              <a:extLst>
                <a:ext uri="{FF2B5EF4-FFF2-40B4-BE49-F238E27FC236}">
                  <a16:creationId xmlns:a16="http://schemas.microsoft.com/office/drawing/2014/main" id="{EF1470DC-71D4-EBA2-CF69-32B701BFD803}"/>
                </a:ext>
              </a:extLst>
            </p:cNvPr>
            <p:cNvSpPr txBox="1"/>
            <p:nvPr/>
          </p:nvSpPr>
          <p:spPr>
            <a:xfrm>
              <a:off x="0" y="-38100"/>
              <a:ext cx="3309003" cy="129699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a:extLst>
              <a:ext uri="{FF2B5EF4-FFF2-40B4-BE49-F238E27FC236}">
                <a16:creationId xmlns:a16="http://schemas.microsoft.com/office/drawing/2014/main" id="{DCFAE4C0-F6D2-401A-8FDE-811B8D71247E}"/>
              </a:ext>
            </a:extLst>
          </p:cNvPr>
          <p:cNvSpPr/>
          <p:nvPr/>
        </p:nvSpPr>
        <p:spPr>
          <a:xfrm rot="-1788009">
            <a:off x="3124709" y="1852117"/>
            <a:ext cx="942975" cy="1065022"/>
          </a:xfrm>
          <a:custGeom>
            <a:avLst/>
            <a:gdLst/>
            <a:ahLst/>
            <a:cxnLst/>
            <a:rect l="l" t="t" r="r" b="b"/>
            <a:pathLst>
              <a:path w="942975" h="1065022">
                <a:moveTo>
                  <a:pt x="0" y="0"/>
                </a:moveTo>
                <a:lnTo>
                  <a:pt x="942975" y="0"/>
                </a:lnTo>
                <a:lnTo>
                  <a:pt x="942975" y="1065022"/>
                </a:lnTo>
                <a:lnTo>
                  <a:pt x="0" y="1065022"/>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a:extLst>
              <a:ext uri="{FF2B5EF4-FFF2-40B4-BE49-F238E27FC236}">
                <a16:creationId xmlns:a16="http://schemas.microsoft.com/office/drawing/2014/main" id="{9FD7020D-5B98-FD8F-4E68-D2FC0D8F36FB}"/>
              </a:ext>
            </a:extLst>
          </p:cNvPr>
          <p:cNvSpPr/>
          <p:nvPr/>
        </p:nvSpPr>
        <p:spPr>
          <a:xfrm flipH="1">
            <a:off x="15623348" y="6246660"/>
            <a:ext cx="1357500" cy="1271308"/>
          </a:xfrm>
          <a:custGeom>
            <a:avLst/>
            <a:gdLst/>
            <a:ahLst/>
            <a:cxnLst/>
            <a:rect l="l" t="t" r="r" b="b"/>
            <a:pathLst>
              <a:path w="1357500" h="1271308">
                <a:moveTo>
                  <a:pt x="1357500" y="0"/>
                </a:moveTo>
                <a:lnTo>
                  <a:pt x="0" y="0"/>
                </a:lnTo>
                <a:lnTo>
                  <a:pt x="0" y="1271308"/>
                </a:lnTo>
                <a:lnTo>
                  <a:pt x="1357500" y="1271308"/>
                </a:lnTo>
                <a:lnTo>
                  <a:pt x="1357500" y="0"/>
                </a:lnTo>
                <a:close/>
              </a:path>
            </a:pathLst>
          </a:custGeom>
          <a:blipFill>
            <a:blip r:embed="rId12"/>
            <a:stretch>
              <a:fillRect t="-2967" b="-29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a:extLst>
              <a:ext uri="{FF2B5EF4-FFF2-40B4-BE49-F238E27FC236}">
                <a16:creationId xmlns:a16="http://schemas.microsoft.com/office/drawing/2014/main" id="{A2364942-1D3A-3131-E28F-545045A44B51}"/>
              </a:ext>
            </a:extLst>
          </p:cNvPr>
          <p:cNvSpPr/>
          <p:nvPr/>
        </p:nvSpPr>
        <p:spPr>
          <a:xfrm rot="6831462">
            <a:off x="15100334" y="3628106"/>
            <a:ext cx="702610" cy="793547"/>
          </a:xfrm>
          <a:custGeom>
            <a:avLst/>
            <a:gdLst/>
            <a:ahLst/>
            <a:cxnLst/>
            <a:rect l="l" t="t" r="r" b="b"/>
            <a:pathLst>
              <a:path w="702610" h="793547">
                <a:moveTo>
                  <a:pt x="0" y="0"/>
                </a:moveTo>
                <a:lnTo>
                  <a:pt x="702610" y="0"/>
                </a:lnTo>
                <a:lnTo>
                  <a:pt x="702610" y="793548"/>
                </a:lnTo>
                <a:lnTo>
                  <a:pt x="0" y="793548"/>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a:extLst>
              <a:ext uri="{FF2B5EF4-FFF2-40B4-BE49-F238E27FC236}">
                <a16:creationId xmlns:a16="http://schemas.microsoft.com/office/drawing/2014/main" id="{F463A842-8132-2AA9-D9AB-816E232528CD}"/>
              </a:ext>
            </a:extLst>
          </p:cNvPr>
          <p:cNvSpPr/>
          <p:nvPr/>
        </p:nvSpPr>
        <p:spPr>
          <a:xfrm>
            <a:off x="658881" y="7134924"/>
            <a:ext cx="2937315" cy="1249818"/>
          </a:xfrm>
          <a:custGeom>
            <a:avLst/>
            <a:gdLst/>
            <a:ahLst/>
            <a:cxnLst/>
            <a:rect l="l" t="t" r="r" b="b"/>
            <a:pathLst>
              <a:path w="2937315" h="1249818">
                <a:moveTo>
                  <a:pt x="0" y="0"/>
                </a:moveTo>
                <a:lnTo>
                  <a:pt x="2937316" y="0"/>
                </a:lnTo>
                <a:lnTo>
                  <a:pt x="2937316" y="1249818"/>
                </a:lnTo>
                <a:lnTo>
                  <a:pt x="0" y="124981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a:extLst>
              <a:ext uri="{FF2B5EF4-FFF2-40B4-BE49-F238E27FC236}">
                <a16:creationId xmlns:a16="http://schemas.microsoft.com/office/drawing/2014/main" id="{489E6F41-D0EC-0AE4-AB88-6293F208F456}"/>
              </a:ext>
            </a:extLst>
          </p:cNvPr>
          <p:cNvSpPr/>
          <p:nvPr/>
        </p:nvSpPr>
        <p:spPr>
          <a:xfrm rot="-4350199">
            <a:off x="8624276" y="6700925"/>
            <a:ext cx="1039448" cy="1173981"/>
          </a:xfrm>
          <a:custGeom>
            <a:avLst/>
            <a:gdLst/>
            <a:ahLst/>
            <a:cxnLst/>
            <a:rect l="l" t="t" r="r" b="b"/>
            <a:pathLst>
              <a:path w="1039448" h="1173981">
                <a:moveTo>
                  <a:pt x="0" y="0"/>
                </a:moveTo>
                <a:lnTo>
                  <a:pt x="1039448" y="0"/>
                </a:lnTo>
                <a:lnTo>
                  <a:pt x="1039448" y="1173982"/>
                </a:lnTo>
                <a:lnTo>
                  <a:pt x="0" y="1173982"/>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
            <a:extLst>
              <a:ext uri="{FF2B5EF4-FFF2-40B4-BE49-F238E27FC236}">
                <a16:creationId xmlns:a16="http://schemas.microsoft.com/office/drawing/2014/main" id="{6073D9FA-E477-51CE-B131-E872E5D5904E}"/>
              </a:ext>
            </a:extLst>
          </p:cNvPr>
          <p:cNvSpPr/>
          <p:nvPr/>
        </p:nvSpPr>
        <p:spPr>
          <a:xfrm>
            <a:off x="308519" y="4249955"/>
            <a:ext cx="6668170" cy="7988423"/>
          </a:xfrm>
          <a:custGeom>
            <a:avLst/>
            <a:gdLst/>
            <a:ahLst/>
            <a:cxnLst/>
            <a:rect l="l" t="t" r="r" b="b"/>
            <a:pathLst>
              <a:path w="3610484" h="3962123">
                <a:moveTo>
                  <a:pt x="0" y="0"/>
                </a:moveTo>
                <a:lnTo>
                  <a:pt x="3610485" y="0"/>
                </a:lnTo>
                <a:lnTo>
                  <a:pt x="3610485" y="3962123"/>
                </a:lnTo>
                <a:lnTo>
                  <a:pt x="0" y="3962123"/>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9CC33DA7-D161-C83D-646A-85F5E1B39866}"/>
              </a:ext>
            </a:extLst>
          </p:cNvPr>
          <p:cNvGrpSpPr/>
          <p:nvPr/>
        </p:nvGrpSpPr>
        <p:grpSpPr>
          <a:xfrm>
            <a:off x="7249367" y="794975"/>
            <a:ext cx="3924150" cy="1582504"/>
            <a:chOff x="6248047" y="312585"/>
            <a:chExt cx="3924150" cy="1582504"/>
          </a:xfrm>
        </p:grpSpPr>
        <p:sp>
          <p:nvSpPr>
            <p:cNvPr id="24" name="TextBox 23">
              <a:extLst>
                <a:ext uri="{FF2B5EF4-FFF2-40B4-BE49-F238E27FC236}">
                  <a16:creationId xmlns:a16="http://schemas.microsoft.com/office/drawing/2014/main" id="{47DBAE46-FA7F-0123-60A8-20F2D917478A}"/>
                </a:ext>
              </a:extLst>
            </p:cNvPr>
            <p:cNvSpPr txBox="1"/>
            <p:nvPr/>
          </p:nvSpPr>
          <p:spPr>
            <a:xfrm>
              <a:off x="6248047" y="325429"/>
              <a:ext cx="3887603"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w="139700">
                    <a:solidFill>
                      <a:prstClr val="white"/>
                    </a:solidFill>
                  </a:ln>
                  <a:solidFill>
                    <a:prstClr val="black"/>
                  </a:solidFill>
                  <a:effectLst/>
                  <a:uLnTx/>
                  <a:uFillTx/>
                  <a:latin typeface="#9Slide05 Motion Picture" panose="02000000000000000000" pitchFamily="2" charset="-93"/>
                  <a:ea typeface="+mn-ea"/>
                  <a:cs typeface="+mn-cs"/>
                </a:rPr>
                <a:t>Tiếng</a:t>
              </a:r>
              <a:r>
                <a:rPr kumimoji="0" lang="en-GB" sz="9600" b="0" i="0" u="none" strike="noStrike" kern="1200" cap="none" spc="0" normalizeH="0" baseline="0" noProof="0" dirty="0">
                  <a:ln w="139700">
                    <a:solidFill>
                      <a:prstClr val="white"/>
                    </a:solidFill>
                  </a:ln>
                  <a:solidFill>
                    <a:prstClr val="black"/>
                  </a:solidFill>
                  <a:effectLst/>
                  <a:uLnTx/>
                  <a:uFillTx/>
                  <a:latin typeface="#9Slide05 Motion Picture" panose="02000000000000000000" pitchFamily="2" charset="-93"/>
                  <a:ea typeface="+mn-ea"/>
                  <a:cs typeface="+mn-cs"/>
                </a:rPr>
                <a:t> </a:t>
              </a:r>
              <a:r>
                <a:rPr kumimoji="0" lang="en-GB" sz="9600" b="0" i="0" u="none" strike="noStrike" kern="1200" cap="none" spc="0" normalizeH="0" baseline="0" noProof="0" dirty="0" err="1">
                  <a:ln w="139700">
                    <a:solidFill>
                      <a:prstClr val="white"/>
                    </a:solidFill>
                  </a:ln>
                  <a:solidFill>
                    <a:prstClr val="black"/>
                  </a:solidFill>
                  <a:effectLst/>
                  <a:uLnTx/>
                  <a:uFillTx/>
                  <a:latin typeface="#9Slide05 Motion Picture" panose="02000000000000000000" pitchFamily="2" charset="-93"/>
                  <a:ea typeface="+mn-ea"/>
                  <a:cs typeface="+mn-cs"/>
                </a:rPr>
                <a:t>Việt</a:t>
              </a:r>
              <a:endParaRPr kumimoji="0" lang="vi-VN" sz="9600" b="0" i="0" u="none" strike="noStrike" kern="1200" cap="none" spc="0" normalizeH="0" baseline="0" noProof="0" dirty="0">
                <a:ln w="139700">
                  <a:solidFill>
                    <a:prstClr val="white"/>
                  </a:solidFill>
                </a:ln>
                <a:solidFill>
                  <a:prstClr val="black"/>
                </a:solidFill>
                <a:effectLst/>
                <a:uLnTx/>
                <a:uFillTx/>
                <a:latin typeface="#9Slide05 Motion Picture" panose="02000000000000000000" pitchFamily="2" charset="-93"/>
                <a:ea typeface="+mn-ea"/>
                <a:cs typeface="+mn-cs"/>
              </a:endParaRPr>
            </a:p>
          </p:txBody>
        </p:sp>
        <p:sp>
          <p:nvSpPr>
            <p:cNvPr id="25" name="TextBox 24">
              <a:extLst>
                <a:ext uri="{FF2B5EF4-FFF2-40B4-BE49-F238E27FC236}">
                  <a16:creationId xmlns:a16="http://schemas.microsoft.com/office/drawing/2014/main" id="{7668CDDE-BCD8-C681-B7FC-5E6A00E1B71F}"/>
                </a:ext>
              </a:extLst>
            </p:cNvPr>
            <p:cNvSpPr txBox="1"/>
            <p:nvPr/>
          </p:nvSpPr>
          <p:spPr>
            <a:xfrm>
              <a:off x="6284594" y="312585"/>
              <a:ext cx="3887603"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srgbClr val="C00000"/>
                  </a:solidFill>
                  <a:effectLst/>
                  <a:uLnTx/>
                  <a:uFillTx/>
                  <a:latin typeface="#9Slide05 Motion Picture" panose="02000000000000000000" pitchFamily="2" charset="-93"/>
                  <a:ea typeface="+mn-ea"/>
                  <a:cs typeface="+mn-cs"/>
                </a:rPr>
                <a:t>Tiếng</a:t>
              </a:r>
              <a:r>
                <a:rPr kumimoji="0" lang="en-GB" sz="9600" b="0" i="0" u="none" strike="noStrike" kern="1200" cap="none" spc="0" normalizeH="0" baseline="0" noProof="0" dirty="0">
                  <a:ln>
                    <a:noFill/>
                  </a:ln>
                  <a:solidFill>
                    <a:srgbClr val="C00000"/>
                  </a:solidFill>
                  <a:effectLst/>
                  <a:uLnTx/>
                  <a:uFillTx/>
                  <a:latin typeface="#9Slide05 Motion Picture" panose="02000000000000000000" pitchFamily="2" charset="-93"/>
                  <a:ea typeface="+mn-ea"/>
                  <a:cs typeface="+mn-cs"/>
                </a:rPr>
                <a:t> </a:t>
              </a:r>
              <a:r>
                <a:rPr kumimoji="0" lang="en-GB" sz="9600" b="0" i="0" u="none" strike="noStrike" kern="1200" cap="none" spc="0" normalizeH="0" baseline="0" noProof="0" dirty="0" err="1">
                  <a:ln>
                    <a:noFill/>
                  </a:ln>
                  <a:solidFill>
                    <a:srgbClr val="C00000"/>
                  </a:solidFill>
                  <a:effectLst/>
                  <a:uLnTx/>
                  <a:uFillTx/>
                  <a:latin typeface="#9Slide05 Motion Picture" panose="02000000000000000000" pitchFamily="2" charset="-93"/>
                  <a:ea typeface="+mn-ea"/>
                  <a:cs typeface="+mn-cs"/>
                </a:rPr>
                <a:t>Việt</a:t>
              </a:r>
              <a:endParaRPr kumimoji="0" lang="vi-VN" sz="9600" b="0" i="0" u="none" strike="noStrike" kern="1200" cap="none" spc="0" normalizeH="0" baseline="0" noProof="0" dirty="0">
                <a:ln>
                  <a:noFill/>
                </a:ln>
                <a:solidFill>
                  <a:srgbClr val="C00000"/>
                </a:solidFill>
                <a:effectLst/>
                <a:uLnTx/>
                <a:uFillTx/>
                <a:latin typeface="#9Slide05 Motion Picture" panose="02000000000000000000" pitchFamily="2" charset="-93"/>
                <a:ea typeface="+mn-ea"/>
                <a:cs typeface="+mn-cs"/>
              </a:endParaRPr>
            </a:p>
          </p:txBody>
        </p:sp>
      </p:grpSp>
      <p:sp>
        <p:nvSpPr>
          <p:cNvPr id="27" name="TextBox 26">
            <a:extLst>
              <a:ext uri="{FF2B5EF4-FFF2-40B4-BE49-F238E27FC236}">
                <a16:creationId xmlns:a16="http://schemas.microsoft.com/office/drawing/2014/main" id="{A4E69957-D780-1E37-A822-BA37A33BC6FD}"/>
              </a:ext>
            </a:extLst>
          </p:cNvPr>
          <p:cNvSpPr txBox="1"/>
          <p:nvPr/>
        </p:nvSpPr>
        <p:spPr>
          <a:xfrm>
            <a:off x="5104310" y="2679368"/>
            <a:ext cx="897188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Chúc</a:t>
            </a:r>
            <a:r>
              <a:rPr kumimoji="0" lang="en-GB"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 </a:t>
            </a:r>
            <a:r>
              <a:rPr kumimoji="0" lang="en-GB" sz="9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các</a:t>
            </a:r>
            <a:r>
              <a:rPr kumimoji="0" lang="en-GB"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 </a:t>
            </a:r>
            <a:r>
              <a:rPr kumimoji="0" lang="en-GB" sz="9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em</a:t>
            </a:r>
            <a:r>
              <a:rPr kumimoji="0" lang="en-GB"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 </a:t>
            </a:r>
            <a:r>
              <a:rPr kumimoji="0" lang="en-GB" sz="9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học</a:t>
            </a:r>
            <a:r>
              <a:rPr kumimoji="0" lang="en-GB"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 </a:t>
            </a:r>
            <a:r>
              <a:rPr kumimoji="0" lang="en-GB" sz="9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tốt</a:t>
            </a:r>
            <a:r>
              <a:rPr kumimoji="0" lang="en-GB"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rPr>
              <a:t>!</a:t>
            </a:r>
            <a:endParaRPr kumimoji="0" lang="vi-VN"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14047150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259</Words>
  <Application>Microsoft Office PowerPoint</Application>
  <PresentationFormat>Custom</PresentationFormat>
  <Paragraphs>19</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iCiel Pony</vt:lpstr>
      <vt:lpstr>Arial</vt:lpstr>
      <vt:lpstr>#9Slide05 Motion Picture</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 LAO CÔ</dc:title>
  <dc:creator>ADMIN</dc:creator>
  <cp:lastModifiedBy>THKD</cp:lastModifiedBy>
  <cp:revision>2</cp:revision>
  <dcterms:created xsi:type="dcterms:W3CDTF">2006-08-16T00:00:00Z</dcterms:created>
  <dcterms:modified xsi:type="dcterms:W3CDTF">2024-11-13T14:35:09Z</dcterms:modified>
  <dc:identifier>DAGULKoBl-Q</dc:identifier>
</cp:coreProperties>
</file>