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37"/>
  </p:notesMasterIdLst>
  <p:sldIdLst>
    <p:sldId id="448" r:id="rId4"/>
    <p:sldId id="449" r:id="rId5"/>
    <p:sldId id="450" r:id="rId6"/>
    <p:sldId id="451" r:id="rId7"/>
    <p:sldId id="452" r:id="rId8"/>
    <p:sldId id="453" r:id="rId9"/>
    <p:sldId id="256" r:id="rId10"/>
    <p:sldId id="257" r:id="rId11"/>
    <p:sldId id="454" r:id="rId12"/>
    <p:sldId id="455" r:id="rId13"/>
    <p:sldId id="457" r:id="rId14"/>
    <p:sldId id="479" r:id="rId15"/>
    <p:sldId id="480" r:id="rId16"/>
    <p:sldId id="459" r:id="rId17"/>
    <p:sldId id="476" r:id="rId18"/>
    <p:sldId id="477" r:id="rId19"/>
    <p:sldId id="478" r:id="rId20"/>
    <p:sldId id="270" r:id="rId21"/>
    <p:sldId id="271" r:id="rId22"/>
    <p:sldId id="460" r:id="rId23"/>
    <p:sldId id="461" r:id="rId24"/>
    <p:sldId id="462" r:id="rId25"/>
    <p:sldId id="463" r:id="rId26"/>
    <p:sldId id="464" r:id="rId27"/>
    <p:sldId id="465" r:id="rId28"/>
    <p:sldId id="466" r:id="rId29"/>
    <p:sldId id="468" r:id="rId30"/>
    <p:sldId id="469" r:id="rId31"/>
    <p:sldId id="470" r:id="rId32"/>
    <p:sldId id="471" r:id="rId33"/>
    <p:sldId id="472" r:id="rId34"/>
    <p:sldId id="473" r:id="rId35"/>
    <p:sldId id="475" r:id="rId3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5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13/11/2024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extLst>
      <p:ext uri="{BB962C8B-B14F-4D97-AF65-F5344CB8AC3E}">
        <p14:creationId xmlns:p14="http://schemas.microsoft.com/office/powerpoint/2010/main" val="415027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ô số 1,2,3,4 để đi đến câu hỏi. Sau khi chơi xong bấm vào con ong để đến slide bài học.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74A36-A47E-47CF-BF47-93F74DCB77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90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Trả lời xong bấm vào con ong ở trên để về slide mảnh ghép. </a:t>
            </a:r>
            <a:r>
              <a:rPr lang="en-US" dirty="0" err="1"/>
              <a:t>Silde</a:t>
            </a:r>
            <a:r>
              <a:rPr lang="en-US" dirty="0"/>
              <a:t> mảnh ghép tự động mất số.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064B5-9BAC-43AF-BB60-F321624B8A1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6819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Trả lời xong bấm vào con ong ở trên để về slide mảnh ghép. </a:t>
            </a:r>
            <a:r>
              <a:rPr lang="en-US" dirty="0" err="1"/>
              <a:t>Silde</a:t>
            </a:r>
            <a:r>
              <a:rPr lang="en-US" dirty="0"/>
              <a:t> mảnh ghép tự động mất số.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064B5-9BAC-43AF-BB60-F321624B8A1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0253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Trả lời xong bấm vào con ong ở trên để về slide mảnh ghép. </a:t>
            </a:r>
            <a:r>
              <a:rPr lang="en-US" dirty="0" err="1"/>
              <a:t>Silde</a:t>
            </a:r>
            <a:r>
              <a:rPr lang="en-US" dirty="0"/>
              <a:t> mảnh ghép tự động mất số.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064B5-9BAC-43AF-BB60-F321624B8A1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6537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Trả lời xong bấm vào con ong ở trên để về slide mảnh ghép. </a:t>
            </a:r>
            <a:r>
              <a:rPr lang="en-US" dirty="0" err="1"/>
              <a:t>Silde</a:t>
            </a:r>
            <a:r>
              <a:rPr lang="en-US" dirty="0"/>
              <a:t> mảnh ghép tự động mất số.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064B5-9BAC-43AF-BB60-F321624B8A1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4721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13/11/2024</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1449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13/11/2024</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178316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13/11/2024</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5111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19C6-A65F-870B-B0D3-E4A50731C8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7FBE53-68EF-B02E-53DE-8BE6576CBB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7EB8F-624C-9E7D-A784-8E2D7083473C}"/>
              </a:ext>
            </a:extLst>
          </p:cNvPr>
          <p:cNvSpPr>
            <a:spLocks noGrp="1"/>
          </p:cNvSpPr>
          <p:nvPr>
            <p:ph type="dt" sz="half" idx="10"/>
          </p:nvPr>
        </p:nvSpPr>
        <p:spPr/>
        <p:txBody>
          <a:bodyPr/>
          <a:lstStyle/>
          <a:p>
            <a:fld id="{8B50FB68-B2A5-47FB-8058-D8EEE1969CFC}" type="datetimeFigureOut">
              <a:rPr lang="en-US" smtClean="0"/>
              <a:t>11/13/2024</a:t>
            </a:fld>
            <a:endParaRPr lang="en-US"/>
          </a:p>
        </p:txBody>
      </p:sp>
      <p:sp>
        <p:nvSpPr>
          <p:cNvPr id="5" name="Footer Placeholder 4">
            <a:extLst>
              <a:ext uri="{FF2B5EF4-FFF2-40B4-BE49-F238E27FC236}">
                <a16:creationId xmlns:a16="http://schemas.microsoft.com/office/drawing/2014/main" id="{C6A6A75B-CB87-D636-E542-045CC6313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B994A-70DD-B9A7-3116-4BD7DC51A5A9}"/>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2734405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C7FE-902E-B704-6772-830A8BAFF6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8E910C-FAA5-B7A3-6CCD-D1FB0ACE0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821C6-4333-B877-AEC4-7F12CF54FA28}"/>
              </a:ext>
            </a:extLst>
          </p:cNvPr>
          <p:cNvSpPr>
            <a:spLocks noGrp="1"/>
          </p:cNvSpPr>
          <p:nvPr>
            <p:ph type="dt" sz="half" idx="10"/>
          </p:nvPr>
        </p:nvSpPr>
        <p:spPr/>
        <p:txBody>
          <a:bodyPr/>
          <a:lstStyle/>
          <a:p>
            <a:fld id="{8B50FB68-B2A5-47FB-8058-D8EEE1969CFC}" type="datetimeFigureOut">
              <a:rPr lang="en-US" smtClean="0"/>
              <a:t>11/13/2024</a:t>
            </a:fld>
            <a:endParaRPr lang="en-US"/>
          </a:p>
        </p:txBody>
      </p:sp>
      <p:sp>
        <p:nvSpPr>
          <p:cNvPr id="5" name="Footer Placeholder 4">
            <a:extLst>
              <a:ext uri="{FF2B5EF4-FFF2-40B4-BE49-F238E27FC236}">
                <a16:creationId xmlns:a16="http://schemas.microsoft.com/office/drawing/2014/main" id="{65DE05C2-8DB6-4799-5499-DDB15A6B5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1D3A4-7EBB-441C-8BFF-A327733CDC5C}"/>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27105087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E974-B911-4CA9-C96A-C3D0629CCF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A335A9-3FCF-8462-CD5B-CF678E197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03B6E-FBCC-9935-10B2-811BFAE0039F}"/>
              </a:ext>
            </a:extLst>
          </p:cNvPr>
          <p:cNvSpPr>
            <a:spLocks noGrp="1"/>
          </p:cNvSpPr>
          <p:nvPr>
            <p:ph type="dt" sz="half" idx="10"/>
          </p:nvPr>
        </p:nvSpPr>
        <p:spPr/>
        <p:txBody>
          <a:bodyPr/>
          <a:lstStyle/>
          <a:p>
            <a:fld id="{8B50FB68-B2A5-47FB-8058-D8EEE1969CFC}" type="datetimeFigureOut">
              <a:rPr lang="en-US" smtClean="0"/>
              <a:t>11/13/2024</a:t>
            </a:fld>
            <a:endParaRPr lang="en-US"/>
          </a:p>
        </p:txBody>
      </p:sp>
      <p:sp>
        <p:nvSpPr>
          <p:cNvPr id="5" name="Footer Placeholder 4">
            <a:extLst>
              <a:ext uri="{FF2B5EF4-FFF2-40B4-BE49-F238E27FC236}">
                <a16:creationId xmlns:a16="http://schemas.microsoft.com/office/drawing/2014/main" id="{4842CC8B-9E8A-AD2F-35A9-36F5F40DE1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DF956-0255-3F31-7992-166374467C94}"/>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1897120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8173-3D47-144D-FA97-90DE8D626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2A44C-EE9C-A86C-4E7A-E4F03206D5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ED675A-7092-D8CE-92B4-B7EB5979D9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37159B-3E1B-8774-1472-9B08E6171C95}"/>
              </a:ext>
            </a:extLst>
          </p:cNvPr>
          <p:cNvSpPr>
            <a:spLocks noGrp="1"/>
          </p:cNvSpPr>
          <p:nvPr>
            <p:ph type="dt" sz="half" idx="10"/>
          </p:nvPr>
        </p:nvSpPr>
        <p:spPr/>
        <p:txBody>
          <a:bodyPr/>
          <a:lstStyle/>
          <a:p>
            <a:fld id="{8B50FB68-B2A5-47FB-8058-D8EEE1969CFC}" type="datetimeFigureOut">
              <a:rPr lang="en-US" smtClean="0"/>
              <a:t>11/13/2024</a:t>
            </a:fld>
            <a:endParaRPr lang="en-US"/>
          </a:p>
        </p:txBody>
      </p:sp>
      <p:sp>
        <p:nvSpPr>
          <p:cNvPr id="6" name="Footer Placeholder 5">
            <a:extLst>
              <a:ext uri="{FF2B5EF4-FFF2-40B4-BE49-F238E27FC236}">
                <a16:creationId xmlns:a16="http://schemas.microsoft.com/office/drawing/2014/main" id="{B03BC10B-C02D-25CA-F50C-D31821754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E74EF-08EA-7F4A-1884-CEBB87C95FB4}"/>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17858380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58E5-6440-5AC8-2EC6-A1DE6CD6ED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F27EF5-D0BD-3985-0255-D0CBD2A64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822C9F-2252-11C6-F623-AC98BC3AFF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E0ADE-2C04-AF6A-7854-71EF748EE7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8902AB-0814-E36A-CC1A-1177F699EB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B1FAB5-84E9-47E2-BA22-1F9EE270F2C4}"/>
              </a:ext>
            </a:extLst>
          </p:cNvPr>
          <p:cNvSpPr>
            <a:spLocks noGrp="1"/>
          </p:cNvSpPr>
          <p:nvPr>
            <p:ph type="dt" sz="half" idx="10"/>
          </p:nvPr>
        </p:nvSpPr>
        <p:spPr/>
        <p:txBody>
          <a:bodyPr/>
          <a:lstStyle/>
          <a:p>
            <a:fld id="{8B50FB68-B2A5-47FB-8058-D8EEE1969CFC}" type="datetimeFigureOut">
              <a:rPr lang="en-US" smtClean="0"/>
              <a:t>11/13/2024</a:t>
            </a:fld>
            <a:endParaRPr lang="en-US"/>
          </a:p>
        </p:txBody>
      </p:sp>
      <p:sp>
        <p:nvSpPr>
          <p:cNvPr id="8" name="Footer Placeholder 7">
            <a:extLst>
              <a:ext uri="{FF2B5EF4-FFF2-40B4-BE49-F238E27FC236}">
                <a16:creationId xmlns:a16="http://schemas.microsoft.com/office/drawing/2014/main" id="{6E64579A-3B7B-0CBF-8E15-680A947C09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688D60-F624-01DC-6F54-492449772A50}"/>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175887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54E6-B1D1-6F6D-DDB7-9667C05A1E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95F22-D11E-5FA3-51BA-B061E855E65F}"/>
              </a:ext>
            </a:extLst>
          </p:cNvPr>
          <p:cNvSpPr>
            <a:spLocks noGrp="1"/>
          </p:cNvSpPr>
          <p:nvPr>
            <p:ph type="dt" sz="half" idx="10"/>
          </p:nvPr>
        </p:nvSpPr>
        <p:spPr/>
        <p:txBody>
          <a:bodyPr/>
          <a:lstStyle/>
          <a:p>
            <a:fld id="{8B50FB68-B2A5-47FB-8058-D8EEE1969CFC}" type="datetimeFigureOut">
              <a:rPr lang="en-US" smtClean="0"/>
              <a:t>11/13/2024</a:t>
            </a:fld>
            <a:endParaRPr lang="en-US"/>
          </a:p>
        </p:txBody>
      </p:sp>
      <p:sp>
        <p:nvSpPr>
          <p:cNvPr id="4" name="Footer Placeholder 3">
            <a:extLst>
              <a:ext uri="{FF2B5EF4-FFF2-40B4-BE49-F238E27FC236}">
                <a16:creationId xmlns:a16="http://schemas.microsoft.com/office/drawing/2014/main" id="{31A1FE73-6615-B486-3DFF-5850ADE9E3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96DA4B-2A3E-EBC4-C716-389B761A1FB5}"/>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2940624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1FF8F6-6D2E-C38F-47E2-86D384625BAA}"/>
              </a:ext>
            </a:extLst>
          </p:cNvPr>
          <p:cNvSpPr>
            <a:spLocks noGrp="1"/>
          </p:cNvSpPr>
          <p:nvPr>
            <p:ph type="dt" sz="half" idx="10"/>
          </p:nvPr>
        </p:nvSpPr>
        <p:spPr/>
        <p:txBody>
          <a:bodyPr/>
          <a:lstStyle/>
          <a:p>
            <a:fld id="{8B50FB68-B2A5-47FB-8058-D8EEE1969CFC}" type="datetimeFigureOut">
              <a:rPr lang="en-US" smtClean="0"/>
              <a:t>11/13/2024</a:t>
            </a:fld>
            <a:endParaRPr lang="en-US"/>
          </a:p>
        </p:txBody>
      </p:sp>
      <p:sp>
        <p:nvSpPr>
          <p:cNvPr id="3" name="Footer Placeholder 2">
            <a:extLst>
              <a:ext uri="{FF2B5EF4-FFF2-40B4-BE49-F238E27FC236}">
                <a16:creationId xmlns:a16="http://schemas.microsoft.com/office/drawing/2014/main" id="{D1EE2965-01CA-36A5-606E-3C40651E15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6349D3-AF28-CF47-E425-59DAFFF2EFC5}"/>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31199204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40566-D4D9-FFFA-D221-D9B92F095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04E057-A45F-84BB-88BF-B6A4E54CD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4EF540-218F-5FD2-7EFA-95BFC38BB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7B35D-6DE0-A437-CA7C-ECBAE9F5FEB7}"/>
              </a:ext>
            </a:extLst>
          </p:cNvPr>
          <p:cNvSpPr>
            <a:spLocks noGrp="1"/>
          </p:cNvSpPr>
          <p:nvPr>
            <p:ph type="dt" sz="half" idx="10"/>
          </p:nvPr>
        </p:nvSpPr>
        <p:spPr/>
        <p:txBody>
          <a:bodyPr/>
          <a:lstStyle/>
          <a:p>
            <a:fld id="{8B50FB68-B2A5-47FB-8058-D8EEE1969CFC}" type="datetimeFigureOut">
              <a:rPr lang="en-US" smtClean="0"/>
              <a:t>11/13/2024</a:t>
            </a:fld>
            <a:endParaRPr lang="en-US"/>
          </a:p>
        </p:txBody>
      </p:sp>
      <p:sp>
        <p:nvSpPr>
          <p:cNvPr id="6" name="Footer Placeholder 5">
            <a:extLst>
              <a:ext uri="{FF2B5EF4-FFF2-40B4-BE49-F238E27FC236}">
                <a16:creationId xmlns:a16="http://schemas.microsoft.com/office/drawing/2014/main" id="{B8D357AA-BAC2-C61F-B1CA-3D06D729B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B4B4D-8363-FB4D-D2D3-5550977779CC}"/>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19489099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13/11/2024</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6274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2B24C-3D8E-217B-0484-EAC37D8A52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96E728-AFE5-A2A5-2812-ECEFAAEB9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756CC0-F9BB-4F8D-0DCD-EB99D03E7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16B66-2067-CF05-C64D-217D4E33A047}"/>
              </a:ext>
            </a:extLst>
          </p:cNvPr>
          <p:cNvSpPr>
            <a:spLocks noGrp="1"/>
          </p:cNvSpPr>
          <p:nvPr>
            <p:ph type="dt" sz="half" idx="10"/>
          </p:nvPr>
        </p:nvSpPr>
        <p:spPr/>
        <p:txBody>
          <a:bodyPr/>
          <a:lstStyle/>
          <a:p>
            <a:fld id="{8B50FB68-B2A5-47FB-8058-D8EEE1969CFC}" type="datetimeFigureOut">
              <a:rPr lang="en-US" smtClean="0"/>
              <a:t>11/13/2024</a:t>
            </a:fld>
            <a:endParaRPr lang="en-US"/>
          </a:p>
        </p:txBody>
      </p:sp>
      <p:sp>
        <p:nvSpPr>
          <p:cNvPr id="6" name="Footer Placeholder 5">
            <a:extLst>
              <a:ext uri="{FF2B5EF4-FFF2-40B4-BE49-F238E27FC236}">
                <a16:creationId xmlns:a16="http://schemas.microsoft.com/office/drawing/2014/main" id="{808F0D9A-4CB4-25ED-60DD-812A49513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05EADF-FF69-1B92-32C8-403E7C7937BE}"/>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13641049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3F86-3DF8-0123-2E38-9847BC675B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7F0BBF-61EA-75E8-05A6-5905677493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DF0A9-68FF-0055-EE5D-50B48286C156}"/>
              </a:ext>
            </a:extLst>
          </p:cNvPr>
          <p:cNvSpPr>
            <a:spLocks noGrp="1"/>
          </p:cNvSpPr>
          <p:nvPr>
            <p:ph type="dt" sz="half" idx="10"/>
          </p:nvPr>
        </p:nvSpPr>
        <p:spPr/>
        <p:txBody>
          <a:bodyPr/>
          <a:lstStyle/>
          <a:p>
            <a:fld id="{8B50FB68-B2A5-47FB-8058-D8EEE1969CFC}" type="datetimeFigureOut">
              <a:rPr lang="en-US" smtClean="0"/>
              <a:t>11/13/2024</a:t>
            </a:fld>
            <a:endParaRPr lang="en-US"/>
          </a:p>
        </p:txBody>
      </p:sp>
      <p:sp>
        <p:nvSpPr>
          <p:cNvPr id="5" name="Footer Placeholder 4">
            <a:extLst>
              <a:ext uri="{FF2B5EF4-FFF2-40B4-BE49-F238E27FC236}">
                <a16:creationId xmlns:a16="http://schemas.microsoft.com/office/drawing/2014/main" id="{F10833A0-15A3-CA65-DD4F-4942C9874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926B1-8DA0-CFF9-14F2-CA4F1C3FD3A8}"/>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11822554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41262D-1828-AA1A-6BC5-FA6FEA1DBC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A6D1E-7FE6-02A0-2D54-B34ADD4754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895CA-82B5-C85B-CF94-64B4402DCD31}"/>
              </a:ext>
            </a:extLst>
          </p:cNvPr>
          <p:cNvSpPr>
            <a:spLocks noGrp="1"/>
          </p:cNvSpPr>
          <p:nvPr>
            <p:ph type="dt" sz="half" idx="10"/>
          </p:nvPr>
        </p:nvSpPr>
        <p:spPr/>
        <p:txBody>
          <a:bodyPr/>
          <a:lstStyle/>
          <a:p>
            <a:fld id="{8B50FB68-B2A5-47FB-8058-D8EEE1969CFC}" type="datetimeFigureOut">
              <a:rPr lang="en-US" smtClean="0"/>
              <a:t>11/13/2024</a:t>
            </a:fld>
            <a:endParaRPr lang="en-US"/>
          </a:p>
        </p:txBody>
      </p:sp>
      <p:sp>
        <p:nvSpPr>
          <p:cNvPr id="5" name="Footer Placeholder 4">
            <a:extLst>
              <a:ext uri="{FF2B5EF4-FFF2-40B4-BE49-F238E27FC236}">
                <a16:creationId xmlns:a16="http://schemas.microsoft.com/office/drawing/2014/main" id="{46A840C4-A33C-B7A9-A539-1074C07E7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37D1D-656C-C864-BE01-F0466B413AA4}"/>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3843273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191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62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userDrawn="1"/>
        </p:nvSpPr>
        <p:spPr>
          <a:xfrm>
            <a:off x="130366" y="134957"/>
            <a:ext cx="11931268" cy="6588087"/>
          </a:xfrm>
          <a:prstGeom prst="rect">
            <a:avLst/>
          </a:prstGeom>
          <a:solidFill>
            <a:schemeClr val="bg1"/>
          </a:solidFill>
          <a:ln>
            <a:noFill/>
          </a:ln>
          <a:effectLst>
            <a:innerShdw blurRad="1143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6399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13/11/2024</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21209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13/11/2024</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661378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13/11/2024</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9797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13/11/2024</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432882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13/11/2024</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4468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13/11/2024</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392768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13/11/2024</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99168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13/11/2024</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208908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13/11/2024</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0131473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13/11/2024</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9750082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13/11/2024</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72828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13/11/2024</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6493473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13/11/2024</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544511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13/11/2024</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79217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13/11/2024</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1076289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13/11/2024</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764726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13/11/2024</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962936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13/11/2024</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1571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13/11/2024</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92048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D6746-9D97-0D7A-AA85-08EC8A039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AEEA16-8944-9B62-7719-8D3C899ED9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DB692-A151-DCA8-97E6-E060C4513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0FB68-B2A5-47FB-8058-D8EEE1969CFC}" type="datetimeFigureOut">
              <a:rPr lang="en-US" smtClean="0"/>
              <a:t>11/13/2024</a:t>
            </a:fld>
            <a:endParaRPr lang="en-US"/>
          </a:p>
        </p:txBody>
      </p:sp>
      <p:sp>
        <p:nvSpPr>
          <p:cNvPr id="5" name="Footer Placeholder 4">
            <a:extLst>
              <a:ext uri="{FF2B5EF4-FFF2-40B4-BE49-F238E27FC236}">
                <a16:creationId xmlns:a16="http://schemas.microsoft.com/office/drawing/2014/main" id="{C6387072-6FB2-3B05-3883-09132FD9AC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982901-1D29-A015-7E38-C4E5CE7050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81F59-83FE-409B-926D-51F4501B2909}" type="slidenum">
              <a:rPr lang="en-US" smtClean="0"/>
              <a:t>‹#›</a:t>
            </a:fld>
            <a:endParaRPr lang="en-US"/>
          </a:p>
        </p:txBody>
      </p:sp>
    </p:spTree>
    <p:extLst>
      <p:ext uri="{BB962C8B-B14F-4D97-AF65-F5344CB8AC3E}">
        <p14:creationId xmlns:p14="http://schemas.microsoft.com/office/powerpoint/2010/main" val="34126837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13/11/2024</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5848563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8.png"/><Relationship Id="rId18" Type="http://schemas.openxmlformats.org/officeDocument/2006/relationships/image" Target="../media/image10.png"/><Relationship Id="rId3" Type="http://schemas.openxmlformats.org/officeDocument/2006/relationships/slideLayout" Target="../slideLayouts/slideLayout23.xml"/><Relationship Id="rId21" Type="http://schemas.openxmlformats.org/officeDocument/2006/relationships/slide" Target="slide5.xml"/><Relationship Id="rId7" Type="http://schemas.microsoft.com/office/2007/relationships/hdphoto" Target="../media/hdphoto1.wdp"/><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audio" Target="../media/media1.mp3"/><Relationship Id="rId16" Type="http://schemas.openxmlformats.org/officeDocument/2006/relationships/image" Target="../media/image9.png"/><Relationship Id="rId20" Type="http://schemas.openxmlformats.org/officeDocument/2006/relationships/image" Target="../media/image11.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jpg"/><Relationship Id="rId15" Type="http://schemas.openxmlformats.org/officeDocument/2006/relationships/slide" Target="slide2.xml"/><Relationship Id="rId10" Type="http://schemas.microsoft.com/office/2007/relationships/hdphoto" Target="../media/hdphoto2.wdp"/><Relationship Id="rId19" Type="http://schemas.openxmlformats.org/officeDocument/2006/relationships/slide" Target="slide4.xml"/><Relationship Id="rId4" Type="http://schemas.openxmlformats.org/officeDocument/2006/relationships/notesSlide" Target="../notesSlides/notesSlide1.xml"/><Relationship Id="rId9" Type="http://schemas.openxmlformats.org/officeDocument/2006/relationships/image" Target="../media/image5.png"/><Relationship Id="rId14" Type="http://schemas.microsoft.com/office/2007/relationships/hdphoto" Target="../media/hdphoto3.wdp"/><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27.xml"/><Relationship Id="rId6" Type="http://schemas.openxmlformats.org/officeDocument/2006/relationships/image" Target="../media/image30.svg"/><Relationship Id="rId5" Type="http://schemas.openxmlformats.org/officeDocument/2006/relationships/image" Target="../media/image24.png"/><Relationship Id="rId4" Type="http://schemas.openxmlformats.org/officeDocument/2006/relationships/image" Target="../media/image28.sv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27.xml"/><Relationship Id="rId6" Type="http://schemas.openxmlformats.org/officeDocument/2006/relationships/image" Target="../media/image30.svg"/><Relationship Id="rId5" Type="http://schemas.openxmlformats.org/officeDocument/2006/relationships/image" Target="../media/image24.png"/><Relationship Id="rId4" Type="http://schemas.openxmlformats.org/officeDocument/2006/relationships/image" Target="../media/image28.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27.xml"/><Relationship Id="rId6" Type="http://schemas.openxmlformats.org/officeDocument/2006/relationships/image" Target="../media/image30.svg"/><Relationship Id="rId5" Type="http://schemas.openxmlformats.org/officeDocument/2006/relationships/image" Target="../media/image24.png"/><Relationship Id="rId4" Type="http://schemas.openxmlformats.org/officeDocument/2006/relationships/image" Target="../media/image28.svg"/><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27.xml"/><Relationship Id="rId6" Type="http://schemas.openxmlformats.org/officeDocument/2006/relationships/image" Target="../media/image30.svg"/><Relationship Id="rId5" Type="http://schemas.openxmlformats.org/officeDocument/2006/relationships/image" Target="../media/image24.png"/><Relationship Id="rId4" Type="http://schemas.openxmlformats.org/officeDocument/2006/relationships/image" Target="../media/image28.svg"/><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3.xml"/><Relationship Id="rId7"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3.jp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3.xml"/><Relationship Id="rId7"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3.jp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iagram&#10;&#10;Description automatically generated">
            <a:extLst>
              <a:ext uri="{FF2B5EF4-FFF2-40B4-BE49-F238E27FC236}">
                <a16:creationId xmlns:a16="http://schemas.microsoft.com/office/drawing/2014/main" id="{5E21605D-7AA4-42A4-1C00-453F4EF6E497}"/>
              </a:ext>
            </a:extLst>
          </p:cNvPr>
          <p:cNvPicPr>
            <a:picLocks noChangeAspect="1"/>
          </p:cNvPicPr>
          <p:nvPr/>
        </p:nvPicPr>
        <p:blipFill rotWithShape="1">
          <a:blip r:embed="rId5"/>
          <a:srcRect b="6839"/>
          <a:stretch/>
        </p:blipFill>
        <p:spPr>
          <a:xfrm>
            <a:off x="0" y="-57066"/>
            <a:ext cx="12192000" cy="685800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6F52F491-F4AA-403C-7F8D-9004F86A52F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8809" b="94348" l="69406" r="96576">
                        <a14:foregroundMark x1="83971" y1="49738" x2="86586" y2="48809"/>
                        <a14:foregroundMark x1="70339" y1="49092" x2="70806" y2="58417"/>
                        <a14:foregroundMark x1="70806" y1="58417" x2="71273" y2="67097"/>
                        <a14:foregroundMark x1="71055" y1="67420" x2="70806" y2="72709"/>
                        <a14:foregroundMark x1="70806" y1="66815" x2="70806" y2="79209"/>
                        <a14:foregroundMark x1="70806" y1="70206" x2="71273" y2="82923"/>
                        <a14:foregroundMark x1="71055" y1="79209" x2="71273" y2="83246"/>
                      </a14:backgroundRemoval>
                    </a14:imgEffect>
                  </a14:imgLayer>
                </a14:imgProps>
              </a:ext>
              <a:ext uri="{28A0092B-C50C-407E-A947-70E740481C1C}">
                <a14:useLocalDpi xmlns:a14="http://schemas.microsoft.com/office/drawing/2010/main" val="0"/>
              </a:ext>
            </a:extLst>
          </a:blip>
          <a:srcRect l="66021" t="43830"/>
          <a:stretch/>
        </p:blipFill>
        <p:spPr>
          <a:xfrm rot="3295860">
            <a:off x="1669969" y="3749974"/>
            <a:ext cx="2958111" cy="3770158"/>
          </a:xfrm>
          <a:prstGeom prst="rect">
            <a:avLst/>
          </a:prstGeom>
        </p:spPr>
      </p:pic>
      <p:pic>
        <p:nvPicPr>
          <p:cNvPr id="21" name="Picture 20" descr="A picture containing clipart&#10;&#10;Description automatically generated">
            <a:hlinkClick r:id="rId8" action="ppaction://hlinksldjump"/>
            <a:extLst>
              <a:ext uri="{FF2B5EF4-FFF2-40B4-BE49-F238E27FC236}">
                <a16:creationId xmlns:a16="http://schemas.microsoft.com/office/drawing/2014/main" id="{686E731C-85DA-A3AC-1918-631D9AF6EFC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08" b="99298" l="1232" r="99101">
                        <a14:foregroundMark x1="96012" y1="86059" x2="85474" y2="79226"/>
                        <a14:foregroundMark x1="79609" y1="96318" x2="81173" y2="85717"/>
                        <a14:foregroundMark x1="81173" y1="85717" x2="81173" y2="85717"/>
                        <a14:foregroundMark x1="47996" y1="77513" x2="39804" y2="81281"/>
                        <a14:foregroundMark x1="39804" y1="81281" x2="39804" y2="81281"/>
                        <a14:foregroundMark x1="12493" y1="71022" x2="5846" y2="68625"/>
                        <a14:foregroundMark x1="44888" y1="29645" x2="37458" y2="45042"/>
                        <a14:foregroundMark x1="37458" y1="45042" x2="37458" y2="45042"/>
                        <a14:foregroundMark x1="21466" y1="28960" x2="17947" y2="43672"/>
                        <a14:foregroundMark x1="17947" y1="43672" x2="17947" y2="43672"/>
                        <a14:foregroundMark x1="47214" y1="47080" x2="33177" y2="27950"/>
                        <a14:foregroundMark x1="33177" y1="27950" x2="33177" y2="27950"/>
                        <a14:foregroundMark x1="32395" y1="5035" x2="32395" y2="5035"/>
                        <a14:foregroundMark x1="5846" y1="9830" x2="5064" y2="11526"/>
                        <a14:foregroundMark x1="42933" y1="31016" x2="36285" y2="41274"/>
                        <a14:foregroundMark x1="36285" y1="41274" x2="36285" y2="41274"/>
                        <a14:foregroundMark x1="40196" y1="29303" x2="62053" y2="51190"/>
                        <a14:foregroundMark x1="62053" y1="51190" x2="62053" y2="51190"/>
                        <a14:foregroundMark x1="37067" y1="29303" x2="49169" y2="42302"/>
                        <a14:foregroundMark x1="49169" y1="42302" x2="49169" y2="42302"/>
                        <a14:foregroundMark x1="22639" y1="30331" x2="17556" y2="38191"/>
                        <a14:foregroundMark x1="17556" y1="38191" x2="17556" y2="38191"/>
                        <a14:foregroundMark x1="94839" y1="80939" x2="88192" y2="77171"/>
                        <a14:foregroundMark x1="26530" y1="33756" x2="17165" y2="36496"/>
                        <a14:foregroundMark x1="17165" y1="36496" x2="17165" y2="36496"/>
                        <a14:foregroundMark x1="43324" y1="30331" x2="47996" y2="44699"/>
                        <a14:foregroundMark x1="47996" y1="44699" x2="47996" y2="44699"/>
                        <a14:foregroundMark x1="41760" y1="34098" x2="43715" y2="36838"/>
                        <a14:foregroundMark x1="20293" y1="71022" x2="11711" y2="69310"/>
                        <a14:foregroundMark x1="11711" y1="69310" x2="11711" y2="69310"/>
                        <a14:foregroundMark x1="49169" y1="75458" x2="36285" y2="78198"/>
                        <a14:foregroundMark x1="48270" y1="25621" x2="48270" y2="25621"/>
                        <a14:foregroundMark x1="43030" y1="4282" x2="39374" y2="908"/>
                        <a14:foregroundMark x1="57478" y1="51379" x2="57478" y2="51379"/>
                        <a14:foregroundMark x1="57869" y1="52732" x2="57869" y2="52732"/>
                        <a14:foregroundMark x1="57674" y1="52732" x2="57674" y2="52732"/>
                        <a14:foregroundMark x1="54780" y1="52886" x2="54780" y2="52886"/>
                        <a14:foregroundMark x1="94858" y1="77359" x2="97556" y2="83439"/>
                        <a14:foregroundMark x1="99101" y1="84963" x2="97556" y2="89861"/>
                        <a14:foregroundMark x1="86393" y1="85460" x2="86002" y2="95427"/>
                        <a14:foregroundMark x1="86002" y1="95427" x2="86002" y2="95427"/>
                        <a14:foregroundMark x1="44379" y1="81076" x2="43226" y2="84278"/>
                        <a14:foregroundMark x1="40137" y1="79894" x2="39961" y2="84792"/>
                        <a14:foregroundMark x1="39765" y1="78215" x2="37067" y2="82257"/>
                        <a14:foregroundMark x1="17986" y1="68933" x2="14330" y2="68591"/>
                        <a14:foregroundMark x1="12590" y1="67905" x2="6432" y2="66724"/>
                        <a14:foregroundMark x1="6432" y1="67238" x2="11437" y2="68419"/>
                        <a14:foregroundMark x1="20117" y1="69430" x2="17224" y2="69772"/>
                        <a14:foregroundMark x1="12590" y1="69087" x2="3148" y2="65045"/>
                        <a14:foregroundMark x1="3148" y1="65045" x2="3148" y2="65045"/>
                        <a14:foregroundMark x1="6237" y1="67580" x2="4888" y2="69943"/>
                        <a14:foregroundMark x1="6628" y1="71125" x2="5650" y2="72804"/>
                        <a14:foregroundMark x1="9130" y1="70954" x2="8172" y2="72975"/>
                        <a14:foregroundMark x1="5650" y1="68762" x2="5083" y2="70783"/>
                        <a14:foregroundMark x1="99101" y1="88508" x2="96598" y2="92550"/>
                        <a14:foregroundMark x1="83871" y1="95085" x2="80215" y2="98287"/>
                        <a14:foregroundMark x1="7977" y1="72632" x2="7586" y2="75167"/>
                        <a14:foregroundMark x1="84262" y1="94914" x2="80606" y2="99298"/>
                        <a14:foregroundMark x1="98905" y1="90015" x2="97556" y2="91882"/>
                        <a14:foregroundMark x1="2190" y1="15259" x2="1799" y2="18462"/>
                        <a14:foregroundMark x1="3539" y1="14574" x2="1232" y2="19130"/>
                        <a14:foregroundMark x1="19140" y1="24028" x2="18768" y2="37541"/>
                        <a14:foregroundMark x1="83871" y1="84621" x2="80802" y2="92893"/>
                        <a14:foregroundMark x1="88700" y1="81418" x2="87918" y2="82771"/>
                        <a14:foregroundMark x1="91202" y1="85802" x2="93118" y2="90358"/>
                        <a14:foregroundMark x1="94663" y1="90700" x2="93705" y2="84278"/>
                        <a14:foregroundMark x1="76364" y1="96780" x2="76168" y2="93406"/>
                      </a14:backgroundRemoval>
                    </a14:imgEffect>
                  </a14:imgLayer>
                </a14:imgProps>
              </a:ext>
            </a:extLst>
          </a:blip>
          <a:stretch>
            <a:fillRect/>
          </a:stretch>
        </p:blipFill>
        <p:spPr>
          <a:xfrm flipH="1">
            <a:off x="-5441" y="576917"/>
            <a:ext cx="4496086" cy="5132482"/>
          </a:xfrm>
          <a:prstGeom prst="rect">
            <a:avLst/>
          </a:prstGeom>
        </p:spPr>
      </p:pic>
      <p:pic>
        <p:nvPicPr>
          <p:cNvPr id="43" name="Picture 42">
            <a:extLst>
              <a:ext uri="{FF2B5EF4-FFF2-40B4-BE49-F238E27FC236}">
                <a16:creationId xmlns:a16="http://schemas.microsoft.com/office/drawing/2014/main" id="{A2437EE0-A191-5F82-704F-6C38C0A57146}"/>
              </a:ext>
            </a:extLst>
          </p:cNvPr>
          <p:cNvPicPr>
            <a:picLocks noChangeAspect="1"/>
          </p:cNvPicPr>
          <p:nvPr/>
        </p:nvPicPr>
        <p:blipFill>
          <a:blip r:embed="rId11"/>
          <a:stretch>
            <a:fillRect/>
          </a:stretch>
        </p:blipFill>
        <p:spPr>
          <a:xfrm>
            <a:off x="394668" y="5473750"/>
            <a:ext cx="7635527" cy="1376100"/>
          </a:xfrm>
          <a:prstGeom prst="rect">
            <a:avLst/>
          </a:prstGeom>
        </p:spPr>
      </p:pic>
      <p:pic>
        <p:nvPicPr>
          <p:cNvPr id="56" name="Nhạc Vui Nhộn Không Lời OMFG Hello nếu Dùng LMHT thì max ảo ♫♫♫ 1">
            <a:hlinkClick r:id="" action="ppaction://media"/>
            <a:extLst>
              <a:ext uri="{FF2B5EF4-FFF2-40B4-BE49-F238E27FC236}">
                <a16:creationId xmlns:a16="http://schemas.microsoft.com/office/drawing/2014/main" id="{DF715D6B-572D-F524-F3A2-7FD6559EE78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91884" y="555973"/>
            <a:ext cx="487363" cy="487363"/>
          </a:xfrm>
          <a:prstGeom prst="rect">
            <a:avLst/>
          </a:prstGeom>
        </p:spPr>
      </p:pic>
      <p:pic>
        <p:nvPicPr>
          <p:cNvPr id="2" name="Picture 1" descr="A picture containing several&#10;&#10;Description automatically generated">
            <a:extLst>
              <a:ext uri="{FF2B5EF4-FFF2-40B4-BE49-F238E27FC236}">
                <a16:creationId xmlns:a16="http://schemas.microsoft.com/office/drawing/2014/main" id="{B3F6485E-3497-50B4-8755-5FAC49C8665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576" b="14182" l="21554" r="34545">
                        <a14:foregroundMark x1="21554" y1="11758" x2="22612" y2="11354"/>
                        <a14:foregroundMark x1="34545" y1="11556" x2="34545" y2="11556"/>
                        <a14:backgroundMark x1="22942" y1="13778" x2="24165" y2="14182"/>
                        <a14:backgroundMark x1="31339" y1="14182" x2="32860" y2="13414"/>
                      </a14:backgroundRemoval>
                    </a14:imgEffect>
                  </a14:imgLayer>
                </a14:imgProps>
              </a:ext>
              <a:ext uri="{28A0092B-C50C-407E-A947-70E740481C1C}">
                <a14:useLocalDpi xmlns:a14="http://schemas.microsoft.com/office/drawing/2010/main" val="0"/>
              </a:ext>
            </a:extLst>
          </a:blip>
          <a:srcRect l="20542" r="64314" b="84153"/>
          <a:stretch/>
        </p:blipFill>
        <p:spPr>
          <a:xfrm>
            <a:off x="1640265" y="-290434"/>
            <a:ext cx="3017520" cy="2583641"/>
          </a:xfrm>
          <a:prstGeom prst="rect">
            <a:avLst/>
          </a:prstGeom>
        </p:spPr>
      </p:pic>
      <p:pic>
        <p:nvPicPr>
          <p:cNvPr id="51" name="câu 1">
            <a:hlinkClick r:id="rId15" action="ppaction://hlinksldjump"/>
            <a:extLst>
              <a:ext uri="{FF2B5EF4-FFF2-40B4-BE49-F238E27FC236}">
                <a16:creationId xmlns:a16="http://schemas.microsoft.com/office/drawing/2014/main" id="{3C6A8060-A64D-A70D-A0EF-AE72A3D08E41}"/>
              </a:ext>
            </a:extLst>
          </p:cNvPr>
          <p:cNvPicPr>
            <a:picLocks noChangeAspect="1"/>
          </p:cNvPicPr>
          <p:nvPr/>
        </p:nvPicPr>
        <p:blipFill>
          <a:blip r:embed="rId16"/>
          <a:stretch>
            <a:fillRect/>
          </a:stretch>
        </p:blipFill>
        <p:spPr>
          <a:xfrm>
            <a:off x="4438625" y="403590"/>
            <a:ext cx="3840580" cy="2309308"/>
          </a:xfrm>
          <a:prstGeom prst="rect">
            <a:avLst/>
          </a:prstGeom>
        </p:spPr>
      </p:pic>
      <p:pic>
        <p:nvPicPr>
          <p:cNvPr id="52" name="câu 2">
            <a:hlinkClick r:id="rId17" action="ppaction://hlinksldjump"/>
            <a:extLst>
              <a:ext uri="{FF2B5EF4-FFF2-40B4-BE49-F238E27FC236}">
                <a16:creationId xmlns:a16="http://schemas.microsoft.com/office/drawing/2014/main" id="{00BE11C8-E581-CB41-3CAF-C8D11F1BFB34}"/>
              </a:ext>
            </a:extLst>
          </p:cNvPr>
          <p:cNvPicPr>
            <a:picLocks noChangeAspect="1"/>
          </p:cNvPicPr>
          <p:nvPr/>
        </p:nvPicPr>
        <p:blipFill>
          <a:blip r:embed="rId18"/>
          <a:stretch>
            <a:fillRect/>
          </a:stretch>
        </p:blipFill>
        <p:spPr>
          <a:xfrm>
            <a:off x="8159460" y="518302"/>
            <a:ext cx="3802019" cy="2228601"/>
          </a:xfrm>
          <a:prstGeom prst="rect">
            <a:avLst/>
          </a:prstGeom>
        </p:spPr>
      </p:pic>
      <p:pic>
        <p:nvPicPr>
          <p:cNvPr id="53" name="câu 3">
            <a:hlinkClick r:id="rId19" action="ppaction://hlinksldjump"/>
            <a:extLst>
              <a:ext uri="{FF2B5EF4-FFF2-40B4-BE49-F238E27FC236}">
                <a16:creationId xmlns:a16="http://schemas.microsoft.com/office/drawing/2014/main" id="{91092A83-DAC8-0D4C-0F39-E49E1231F861}"/>
              </a:ext>
            </a:extLst>
          </p:cNvPr>
          <p:cNvPicPr>
            <a:picLocks noChangeAspect="1"/>
          </p:cNvPicPr>
          <p:nvPr/>
        </p:nvPicPr>
        <p:blipFill>
          <a:blip r:embed="rId20"/>
          <a:stretch>
            <a:fillRect/>
          </a:stretch>
        </p:blipFill>
        <p:spPr>
          <a:xfrm>
            <a:off x="4473613" y="2705668"/>
            <a:ext cx="3942525" cy="2228601"/>
          </a:xfrm>
          <a:prstGeom prst="rect">
            <a:avLst/>
          </a:prstGeom>
        </p:spPr>
      </p:pic>
      <p:pic>
        <p:nvPicPr>
          <p:cNvPr id="54" name="câu 4">
            <a:hlinkClick r:id="rId21" action="ppaction://hlinksldjump"/>
            <a:extLst>
              <a:ext uri="{FF2B5EF4-FFF2-40B4-BE49-F238E27FC236}">
                <a16:creationId xmlns:a16="http://schemas.microsoft.com/office/drawing/2014/main" id="{1ED152D8-8FB4-169C-07D6-746881A38541}"/>
              </a:ext>
            </a:extLst>
          </p:cNvPr>
          <p:cNvPicPr>
            <a:picLocks noChangeAspect="1"/>
          </p:cNvPicPr>
          <p:nvPr/>
        </p:nvPicPr>
        <p:blipFill>
          <a:blip r:embed="rId22"/>
          <a:stretch>
            <a:fillRect/>
          </a:stretch>
        </p:blipFill>
        <p:spPr>
          <a:xfrm>
            <a:off x="8195061" y="2583996"/>
            <a:ext cx="4004528" cy="2889754"/>
          </a:xfrm>
          <a:prstGeom prst="rect">
            <a:avLst/>
          </a:prstGeom>
        </p:spPr>
      </p:pic>
    </p:spTree>
    <p:extLst>
      <p:ext uri="{BB962C8B-B14F-4D97-AF65-F5344CB8AC3E}">
        <p14:creationId xmlns:p14="http://schemas.microsoft.com/office/powerpoint/2010/main" val="1718182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17097"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
                    </p:tgtEl>
                  </p:cond>
                </p:stCondLst>
                <p:endSync evt="end" delay="0">
                  <p:rtn val="all"/>
                </p:endSync>
                <p:childTnLst>
                  <p:par>
                    <p:cTn id="8" fill="hold">
                      <p:stCondLst>
                        <p:cond delay="0"/>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51"/>
                                        </p:tgtEl>
                                        <p:attrNameLst>
                                          <p:attrName>ppt_w</p:attrName>
                                        </p:attrNameLst>
                                      </p:cBhvr>
                                      <p:tavLst>
                                        <p:tav tm="0">
                                          <p:val>
                                            <p:strVal val="ppt_w"/>
                                          </p:val>
                                        </p:tav>
                                        <p:tav tm="100000">
                                          <p:val>
                                            <p:fltVal val="0"/>
                                          </p:val>
                                        </p:tav>
                                      </p:tavLst>
                                    </p:anim>
                                    <p:anim calcmode="lin" valueType="num">
                                      <p:cBhvr>
                                        <p:cTn id="12" dur="500"/>
                                        <p:tgtEl>
                                          <p:spTgt spid="51"/>
                                        </p:tgtEl>
                                        <p:attrNameLst>
                                          <p:attrName>ppt_h</p:attrName>
                                        </p:attrNameLst>
                                      </p:cBhvr>
                                      <p:tavLst>
                                        <p:tav tm="0">
                                          <p:val>
                                            <p:strVal val="ppt_h"/>
                                          </p:val>
                                        </p:tav>
                                        <p:tav tm="100000">
                                          <p:val>
                                            <p:fltVal val="0"/>
                                          </p:val>
                                        </p:tav>
                                      </p:tavLst>
                                    </p:anim>
                                    <p:animEffect transition="out" filter="fade">
                                      <p:cBhvr>
                                        <p:cTn id="13" dur="500"/>
                                        <p:tgtEl>
                                          <p:spTgt spid="51"/>
                                        </p:tgtEl>
                                      </p:cBhvr>
                                    </p:animEffect>
                                    <p:set>
                                      <p:cBhvr>
                                        <p:cTn id="1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 restart="whenNotActive" fill="hold" evtFilter="cancelBubble" nodeType="interactiveSeq">
                <p:stCondLst>
                  <p:cond evt="onClick" delay="0">
                    <p:tgtEl>
                      <p:spTgt spid="52"/>
                    </p:tgtEl>
                  </p:cond>
                </p:stCondLst>
                <p:endSync evt="end" delay="0">
                  <p:rtn val="all"/>
                </p:endSync>
                <p:childTnLst>
                  <p:par>
                    <p:cTn id="16" fill="hold">
                      <p:stCondLst>
                        <p:cond delay="0"/>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500"/>
                                        <p:tgtEl>
                                          <p:spTgt spid="52"/>
                                        </p:tgtEl>
                                        <p:attrNameLst>
                                          <p:attrName>ppt_w</p:attrName>
                                        </p:attrNameLst>
                                      </p:cBhvr>
                                      <p:tavLst>
                                        <p:tav tm="0">
                                          <p:val>
                                            <p:strVal val="ppt_w"/>
                                          </p:val>
                                        </p:tav>
                                        <p:tav tm="100000">
                                          <p:val>
                                            <p:fltVal val="0"/>
                                          </p:val>
                                        </p:tav>
                                      </p:tavLst>
                                    </p:anim>
                                    <p:anim calcmode="lin" valueType="num">
                                      <p:cBhvr>
                                        <p:cTn id="20" dur="500"/>
                                        <p:tgtEl>
                                          <p:spTgt spid="52"/>
                                        </p:tgtEl>
                                        <p:attrNameLst>
                                          <p:attrName>ppt_h</p:attrName>
                                        </p:attrNameLst>
                                      </p:cBhvr>
                                      <p:tavLst>
                                        <p:tav tm="0">
                                          <p:val>
                                            <p:strVal val="ppt_h"/>
                                          </p:val>
                                        </p:tav>
                                        <p:tav tm="100000">
                                          <p:val>
                                            <p:fltVal val="0"/>
                                          </p:val>
                                        </p:tav>
                                      </p:tavLst>
                                    </p:anim>
                                    <p:animEffect transition="out" filter="fade">
                                      <p:cBhvr>
                                        <p:cTn id="21" dur="500"/>
                                        <p:tgtEl>
                                          <p:spTgt spid="52"/>
                                        </p:tgtEl>
                                      </p:cBhvr>
                                    </p:animEffect>
                                    <p:set>
                                      <p:cBhvr>
                                        <p:cTn id="2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3" restart="whenNotActive" fill="hold" evtFilter="cancelBubble" nodeType="interactiveSeq">
                <p:stCondLst>
                  <p:cond evt="onClick" delay="0">
                    <p:tgtEl>
                      <p:spTgt spid="53"/>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53"/>
                                        </p:tgtEl>
                                        <p:attrNameLst>
                                          <p:attrName>ppt_w</p:attrName>
                                        </p:attrNameLst>
                                      </p:cBhvr>
                                      <p:tavLst>
                                        <p:tav tm="0">
                                          <p:val>
                                            <p:strVal val="ppt_w"/>
                                          </p:val>
                                        </p:tav>
                                        <p:tav tm="100000">
                                          <p:val>
                                            <p:fltVal val="0"/>
                                          </p:val>
                                        </p:tav>
                                      </p:tavLst>
                                    </p:anim>
                                    <p:anim calcmode="lin" valueType="num">
                                      <p:cBhvr>
                                        <p:cTn id="28" dur="500"/>
                                        <p:tgtEl>
                                          <p:spTgt spid="53"/>
                                        </p:tgtEl>
                                        <p:attrNameLst>
                                          <p:attrName>ppt_h</p:attrName>
                                        </p:attrNameLst>
                                      </p:cBhvr>
                                      <p:tavLst>
                                        <p:tav tm="0">
                                          <p:val>
                                            <p:strVal val="ppt_h"/>
                                          </p:val>
                                        </p:tav>
                                        <p:tav tm="100000">
                                          <p:val>
                                            <p:fltVal val="0"/>
                                          </p:val>
                                        </p:tav>
                                      </p:tavLst>
                                    </p:anim>
                                    <p:animEffect transition="out" filter="fade">
                                      <p:cBhvr>
                                        <p:cTn id="29" dur="500"/>
                                        <p:tgtEl>
                                          <p:spTgt spid="53"/>
                                        </p:tgtEl>
                                      </p:cBhvr>
                                    </p:animEffect>
                                    <p:set>
                                      <p:cBhvr>
                                        <p:cTn id="3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1" restart="whenNotActive" fill="hold" evtFilter="cancelBubble" nodeType="interactiveSeq">
                <p:stCondLst>
                  <p:cond evt="onClick" delay="0">
                    <p:tgtEl>
                      <p:spTgt spid="54"/>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54"/>
                                        </p:tgtEl>
                                        <p:attrNameLst>
                                          <p:attrName>ppt_w</p:attrName>
                                        </p:attrNameLst>
                                      </p:cBhvr>
                                      <p:tavLst>
                                        <p:tav tm="0">
                                          <p:val>
                                            <p:strVal val="ppt_w"/>
                                          </p:val>
                                        </p:tav>
                                        <p:tav tm="100000">
                                          <p:val>
                                            <p:fltVal val="0"/>
                                          </p:val>
                                        </p:tav>
                                      </p:tavLst>
                                    </p:anim>
                                    <p:anim calcmode="lin" valueType="num">
                                      <p:cBhvr>
                                        <p:cTn id="36" dur="500"/>
                                        <p:tgtEl>
                                          <p:spTgt spid="54"/>
                                        </p:tgtEl>
                                        <p:attrNameLst>
                                          <p:attrName>ppt_h</p:attrName>
                                        </p:attrNameLst>
                                      </p:cBhvr>
                                      <p:tavLst>
                                        <p:tav tm="0">
                                          <p:val>
                                            <p:strVal val="ppt_h"/>
                                          </p:val>
                                        </p:tav>
                                        <p:tav tm="100000">
                                          <p:val>
                                            <p:fltVal val="0"/>
                                          </p:val>
                                        </p:tav>
                                      </p:tavLst>
                                    </p:anim>
                                    <p:animEffect transition="out" filter="fade">
                                      <p:cBhvr>
                                        <p:cTn id="37" dur="500"/>
                                        <p:tgtEl>
                                          <p:spTgt spid="54"/>
                                        </p:tgtEl>
                                      </p:cBhvr>
                                    </p:animEffect>
                                    <p:set>
                                      <p:cBhvr>
                                        <p:cTn id="38"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audio>
              <p:cMediaNode vol="80000">
                <p:cTn id="39" fill="hold" display="0">
                  <p:stCondLst>
                    <p:cond delay="indefinite"/>
                  </p:stCondLst>
                  <p:endCondLst>
                    <p:cond evt="onStopAudio" delay="0">
                      <p:tgtEl>
                        <p:sldTgt/>
                      </p:tgtEl>
                    </p:cond>
                  </p:endCondLst>
                </p:cTn>
                <p:tgtEl>
                  <p:spTgt spid="5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D0B57E-2C3D-3018-F572-B97D114B4C04}"/>
              </a:ext>
            </a:extLst>
          </p:cNvPr>
          <p:cNvSpPr txBox="1"/>
          <p:nvPr/>
        </p:nvSpPr>
        <p:spPr>
          <a:xfrm>
            <a:off x="429768" y="356616"/>
            <a:ext cx="7868412" cy="5509200"/>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Sáng mai ra</a:t>
            </a:r>
          </a:p>
          <a:p>
            <a:pPr algn="just"/>
            <a:r>
              <a:rPr lang="vi-VN" sz="3200" b="0" i="0" dirty="0">
                <a:solidFill>
                  <a:srgbClr val="000000"/>
                </a:solidFill>
                <a:effectLst/>
                <a:latin typeface="Cambria" panose="02040503050406030204" pitchFamily="18" charset="0"/>
                <a:ea typeface="Cambria" panose="02040503050406030204" pitchFamily="18" charset="0"/>
              </a:rPr>
              <a:t>Gánh hàng hoa</a:t>
            </a:r>
          </a:p>
          <a:p>
            <a:pPr algn="just"/>
            <a:r>
              <a:rPr lang="vi-VN" sz="3200" b="0" i="0" dirty="0">
                <a:solidFill>
                  <a:srgbClr val="000000"/>
                </a:solidFill>
                <a:effectLst/>
                <a:latin typeface="Cambria" panose="02040503050406030204" pitchFamily="18" charset="0"/>
                <a:ea typeface="Cambria" panose="02040503050406030204" pitchFamily="18" charset="0"/>
              </a:rPr>
              <a:t>Xuống chợ</a:t>
            </a:r>
          </a:p>
          <a:p>
            <a:pPr algn="just"/>
            <a:r>
              <a:rPr lang="vi-VN" sz="3200" b="0" i="0" dirty="0">
                <a:solidFill>
                  <a:srgbClr val="000000"/>
                </a:solidFill>
                <a:effectLst/>
                <a:latin typeface="Cambria" panose="02040503050406030204" pitchFamily="18" charset="0"/>
                <a:ea typeface="Cambria" panose="02040503050406030204" pitchFamily="18" charset="0"/>
              </a:rPr>
              <a:t>Hoa Ngọc Hà</a:t>
            </a:r>
          </a:p>
          <a:p>
            <a:pPr algn="just"/>
            <a:r>
              <a:rPr lang="vi-VN" sz="3200" b="0" i="0" dirty="0">
                <a:solidFill>
                  <a:srgbClr val="000000"/>
                </a:solidFill>
                <a:effectLst/>
                <a:latin typeface="Cambria" panose="02040503050406030204" pitchFamily="18" charset="0"/>
                <a:ea typeface="Cambria" panose="02040503050406030204" pitchFamily="18" charset="0"/>
              </a:rPr>
              <a:t>Trên đường rực nở</a:t>
            </a:r>
          </a:p>
          <a:p>
            <a:pPr algn="just"/>
            <a:r>
              <a:rPr lang="vi-VN" sz="3200" b="0" i="0" dirty="0">
                <a:solidFill>
                  <a:srgbClr val="000000"/>
                </a:solidFill>
                <a:effectLst/>
                <a:latin typeface="Cambria" panose="02040503050406030204" pitchFamily="18" charset="0"/>
                <a:ea typeface="Cambria" panose="02040503050406030204" pitchFamily="18" charset="0"/>
              </a:rPr>
              <a:t>Hương bay xa</a:t>
            </a:r>
          </a:p>
          <a:p>
            <a:pPr algn="just"/>
            <a:r>
              <a:rPr lang="vi-VN" sz="3200" b="0" i="0" dirty="0">
                <a:solidFill>
                  <a:srgbClr val="000000"/>
                </a:solidFill>
                <a:effectLst/>
                <a:latin typeface="Cambria" panose="02040503050406030204" pitchFamily="18" charset="0"/>
                <a:ea typeface="Cambria" panose="02040503050406030204" pitchFamily="18" charset="0"/>
              </a:rPr>
              <a:t>Thơm ngát</a:t>
            </a:r>
          </a:p>
          <a:p>
            <a:pPr algn="just"/>
            <a:r>
              <a:rPr lang="vi-VN" sz="3200" b="0" i="0" dirty="0">
                <a:solidFill>
                  <a:srgbClr val="000000"/>
                </a:solidFill>
                <a:effectLst/>
                <a:latin typeface="Cambria" panose="02040503050406030204" pitchFamily="18" charset="0"/>
                <a:ea typeface="Cambria" panose="02040503050406030204" pitchFamily="18" charset="0"/>
              </a:rPr>
              <a:t>Đường ta</a:t>
            </a:r>
          </a:p>
          <a:p>
            <a:pPr algn="just"/>
            <a:r>
              <a:rPr lang="vi-VN" sz="3200" b="0" i="0" dirty="0">
                <a:solidFill>
                  <a:srgbClr val="000000"/>
                </a:solidFill>
                <a:effectLst/>
                <a:latin typeface="Cambria" panose="02040503050406030204" pitchFamily="18" charset="0"/>
                <a:ea typeface="Cambria" panose="02040503050406030204" pitchFamily="18" charset="0"/>
              </a:rPr>
              <a:t>Nhớ nghe hoa</a:t>
            </a:r>
          </a:p>
          <a:p>
            <a:pPr algn="just"/>
            <a:r>
              <a:rPr lang="vi-VN" sz="3200" b="0" i="0" dirty="0">
                <a:solidFill>
                  <a:srgbClr val="000000"/>
                </a:solidFill>
                <a:effectLst/>
                <a:latin typeface="Cambria" panose="02040503050406030204" pitchFamily="18" charset="0"/>
                <a:ea typeface="Cambria" panose="02040503050406030204" pitchFamily="18" charset="0"/>
              </a:rPr>
              <a:t>Người quét rác</a:t>
            </a:r>
          </a:p>
          <a:p>
            <a:pPr algn="just"/>
            <a:r>
              <a:rPr lang="vi-VN" sz="3200" b="0" i="0" dirty="0">
                <a:solidFill>
                  <a:srgbClr val="000000"/>
                </a:solidFill>
                <a:effectLst/>
                <a:latin typeface="Cambria" panose="02040503050406030204" pitchFamily="18" charset="0"/>
                <a:ea typeface="Cambria" panose="02040503050406030204" pitchFamily="18" charset="0"/>
              </a:rPr>
              <a:t>Đêm qua.</a:t>
            </a:r>
          </a:p>
        </p:txBody>
      </p:sp>
      <p:sp>
        <p:nvSpPr>
          <p:cNvPr id="5" name="TextBox 4">
            <a:extLst>
              <a:ext uri="{FF2B5EF4-FFF2-40B4-BE49-F238E27FC236}">
                <a16:creationId xmlns:a16="http://schemas.microsoft.com/office/drawing/2014/main" id="{EE0CC170-E942-5528-F918-809E927A1964}"/>
              </a:ext>
            </a:extLst>
          </p:cNvPr>
          <p:cNvSpPr txBox="1"/>
          <p:nvPr/>
        </p:nvSpPr>
        <p:spPr>
          <a:xfrm>
            <a:off x="5376672" y="674400"/>
            <a:ext cx="7868412" cy="6001643"/>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Nhớ em nghe</a:t>
            </a:r>
          </a:p>
          <a:p>
            <a:pPr algn="just"/>
            <a:r>
              <a:rPr lang="vi-VN" sz="3200" b="0" i="0" dirty="0">
                <a:solidFill>
                  <a:srgbClr val="000000"/>
                </a:solidFill>
                <a:effectLst/>
                <a:latin typeface="Cambria" panose="02040503050406030204" pitchFamily="18" charset="0"/>
                <a:ea typeface="Cambria" panose="02040503050406030204" pitchFamily="18" charset="0"/>
              </a:rPr>
              <a:t>Tiếng chổi tre</a:t>
            </a:r>
          </a:p>
          <a:p>
            <a:pPr algn="just"/>
            <a:r>
              <a:rPr lang="vi-VN" sz="3200" b="0" i="0" dirty="0">
                <a:solidFill>
                  <a:srgbClr val="000000"/>
                </a:solidFill>
                <a:effectLst/>
                <a:latin typeface="Cambria" panose="02040503050406030204" pitchFamily="18" charset="0"/>
                <a:ea typeface="Cambria" panose="02040503050406030204" pitchFamily="18" charset="0"/>
              </a:rPr>
              <a:t>Chị quét</a:t>
            </a:r>
          </a:p>
          <a:p>
            <a:pPr algn="just"/>
            <a:r>
              <a:rPr lang="vi-VN" sz="3200" b="0" i="0" dirty="0">
                <a:solidFill>
                  <a:srgbClr val="000000"/>
                </a:solidFill>
                <a:effectLst/>
                <a:latin typeface="Cambria" panose="02040503050406030204" pitchFamily="18" charset="0"/>
                <a:ea typeface="Cambria" panose="02040503050406030204" pitchFamily="18" charset="0"/>
              </a:rPr>
              <a:t>Những đêm hè</a:t>
            </a:r>
          </a:p>
          <a:p>
            <a:pPr algn="just"/>
            <a:r>
              <a:rPr lang="vi-VN" sz="3200" b="0" i="0" dirty="0">
                <a:solidFill>
                  <a:srgbClr val="000000"/>
                </a:solidFill>
                <a:effectLst/>
                <a:latin typeface="Cambria" panose="02040503050406030204" pitchFamily="18" charset="0"/>
                <a:ea typeface="Cambria" panose="02040503050406030204" pitchFamily="18" charset="0"/>
              </a:rPr>
              <a:t>Đêm đông gió rét</a:t>
            </a:r>
          </a:p>
          <a:p>
            <a:pPr algn="just"/>
            <a:r>
              <a:rPr lang="vi-VN" sz="3200" b="0" i="0" dirty="0">
                <a:solidFill>
                  <a:srgbClr val="000000"/>
                </a:solidFill>
                <a:effectLst/>
                <a:latin typeface="Cambria" panose="02040503050406030204" pitchFamily="18" charset="0"/>
                <a:ea typeface="Cambria" panose="02040503050406030204" pitchFamily="18" charset="0"/>
              </a:rPr>
              <a:t>Tiếng chổi tre</a:t>
            </a:r>
          </a:p>
          <a:p>
            <a:pPr algn="just"/>
            <a:r>
              <a:rPr lang="vi-VN" sz="3200" b="0" i="0" dirty="0">
                <a:solidFill>
                  <a:srgbClr val="000000"/>
                </a:solidFill>
                <a:effectLst/>
                <a:latin typeface="Cambria" panose="02040503050406030204" pitchFamily="18" charset="0"/>
                <a:ea typeface="Cambria" panose="02040503050406030204" pitchFamily="18" charset="0"/>
              </a:rPr>
              <a:t>Sớm tối</a:t>
            </a:r>
          </a:p>
          <a:p>
            <a:pPr algn="just"/>
            <a:r>
              <a:rPr lang="vi-VN" sz="3200" b="0" i="0" dirty="0">
                <a:solidFill>
                  <a:srgbClr val="000000"/>
                </a:solidFill>
                <a:effectLst/>
                <a:latin typeface="Cambria" panose="02040503050406030204" pitchFamily="18" charset="0"/>
                <a:ea typeface="Cambria" panose="02040503050406030204" pitchFamily="18" charset="0"/>
              </a:rPr>
              <a:t>Đi về</a:t>
            </a:r>
            <a:endParaRPr lang="en-GB"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Giữ sạch lề</a:t>
            </a:r>
          </a:p>
          <a:p>
            <a:pPr algn="just"/>
            <a:r>
              <a:rPr lang="vi-VN" sz="3200" b="0" i="0" dirty="0">
                <a:solidFill>
                  <a:srgbClr val="000000"/>
                </a:solidFill>
                <a:effectLst/>
                <a:latin typeface="Cambria" panose="02040503050406030204" pitchFamily="18" charset="0"/>
                <a:ea typeface="Cambria" panose="02040503050406030204" pitchFamily="18" charset="0"/>
              </a:rPr>
              <a:t>Đẹp lối</a:t>
            </a:r>
          </a:p>
          <a:p>
            <a:pPr algn="just"/>
            <a:r>
              <a:rPr lang="vi-VN" sz="3200" b="0" i="0" dirty="0">
                <a:solidFill>
                  <a:srgbClr val="000000"/>
                </a:solidFill>
                <a:effectLst/>
                <a:latin typeface="Cambria" panose="02040503050406030204" pitchFamily="18" charset="0"/>
                <a:ea typeface="Cambria" panose="02040503050406030204" pitchFamily="18" charset="0"/>
              </a:rPr>
              <a:t>Em nghe!</a:t>
            </a:r>
          </a:p>
          <a:p>
            <a:pPr algn="just"/>
            <a:r>
              <a:rPr lang="vi-VN" sz="3200" b="0" i="1" dirty="0">
                <a:solidFill>
                  <a:srgbClr val="C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3102913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EA85F74-4649-220C-8680-7775D2E9ED9F}"/>
              </a:ext>
            </a:extLst>
          </p:cNvPr>
          <p:cNvGrpSpPr/>
          <p:nvPr/>
        </p:nvGrpSpPr>
        <p:grpSpPr>
          <a:xfrm>
            <a:off x="6772275" y="541366"/>
            <a:ext cx="4988905" cy="6623781"/>
            <a:chOff x="6772275" y="541366"/>
            <a:chExt cx="4988905" cy="6623781"/>
          </a:xfrm>
        </p:grpSpPr>
        <p:sp>
          <p:nvSpPr>
            <p:cNvPr id="3" name="Freeform 9">
              <a:extLst>
                <a:ext uri="{FF2B5EF4-FFF2-40B4-BE49-F238E27FC236}">
                  <a16:creationId xmlns:a16="http://schemas.microsoft.com/office/drawing/2014/main" id="{991FA71E-74E6-AA57-4A84-93BE18DAB040}"/>
                </a:ext>
              </a:extLst>
            </p:cNvPr>
            <p:cNvSpPr/>
            <p:nvPr/>
          </p:nvSpPr>
          <p:spPr>
            <a:xfrm>
              <a:off x="6772275" y="541366"/>
              <a:ext cx="4988905" cy="3097184"/>
            </a:xfrm>
            <a:custGeom>
              <a:avLst/>
              <a:gdLst/>
              <a:ahLst/>
              <a:cxnLst/>
              <a:rect l="l" t="t" r="r" b="b"/>
              <a:pathLst>
                <a:path w="1841844" h="957759">
                  <a:moveTo>
                    <a:pt x="0" y="0"/>
                  </a:moveTo>
                  <a:lnTo>
                    <a:pt x="1841844" y="0"/>
                  </a:lnTo>
                  <a:lnTo>
                    <a:pt x="1841844" y="957760"/>
                  </a:lnTo>
                  <a:lnTo>
                    <a:pt x="0" y="957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4" name="Freeform 12">
              <a:extLst>
                <a:ext uri="{FF2B5EF4-FFF2-40B4-BE49-F238E27FC236}">
                  <a16:creationId xmlns:a16="http://schemas.microsoft.com/office/drawing/2014/main" id="{F827D4D0-3AE8-4DCA-2564-BBEA72CC481E}"/>
                </a:ext>
              </a:extLst>
            </p:cNvPr>
            <p:cNvSpPr/>
            <p:nvPr/>
          </p:nvSpPr>
          <p:spPr>
            <a:xfrm>
              <a:off x="8641970" y="3543299"/>
              <a:ext cx="1939198" cy="3621848"/>
            </a:xfrm>
            <a:custGeom>
              <a:avLst/>
              <a:gdLst/>
              <a:ahLst/>
              <a:cxnLst/>
              <a:rect l="l" t="t" r="r" b="b"/>
              <a:pathLst>
                <a:path w="1939198" h="3621848">
                  <a:moveTo>
                    <a:pt x="0" y="0"/>
                  </a:moveTo>
                  <a:lnTo>
                    <a:pt x="1939198" y="0"/>
                  </a:lnTo>
                  <a:lnTo>
                    <a:pt x="1939198" y="3621848"/>
                  </a:lnTo>
                  <a:lnTo>
                    <a:pt x="0" y="36218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1C16881A-286E-D89F-8506-B26E421FA92E}"/>
                </a:ext>
              </a:extLst>
            </p:cNvPr>
            <p:cNvSpPr txBox="1"/>
            <p:nvPr/>
          </p:nvSpPr>
          <p:spPr>
            <a:xfrm>
              <a:off x="7415784" y="1517904"/>
              <a:ext cx="3593592" cy="909149"/>
            </a:xfrm>
            <a:prstGeom prst="rect">
              <a:avLst/>
            </a:prstGeom>
            <a:noFill/>
          </p:spPr>
          <p:txBody>
            <a:bodyPr wrap="none" rtlCol="0">
              <a:prstTxWarp prst="textArchUp">
                <a:avLst/>
              </a:prstTxWarp>
              <a:spAutoFit/>
            </a:bodyPr>
            <a:lstStyle/>
            <a:p>
              <a:r>
                <a:rPr lang="en-GB" sz="6600" dirty="0" err="1">
                  <a:solidFill>
                    <a:schemeClr val="accent1"/>
                  </a:solidFill>
                  <a:latin typeface="SVN-Bali Script" panose="02000000000000000000" pitchFamily="2" charset="0"/>
                </a:rPr>
                <a:t>Lưu</a:t>
              </a:r>
              <a:r>
                <a:rPr lang="en-GB" sz="6600" dirty="0">
                  <a:solidFill>
                    <a:schemeClr val="accent1"/>
                  </a:solidFill>
                  <a:latin typeface="SVN-Bali Script" panose="02000000000000000000" pitchFamily="2" charset="0"/>
                </a:rPr>
                <a:t> ý </a:t>
              </a:r>
              <a:r>
                <a:rPr lang="en-GB" sz="6600" dirty="0" err="1">
                  <a:solidFill>
                    <a:schemeClr val="accent1"/>
                  </a:solidFill>
                  <a:latin typeface="SVN-Bali Script" panose="02000000000000000000" pitchFamily="2" charset="0"/>
                </a:rPr>
                <a:t>giọng</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đọc</a:t>
              </a:r>
              <a:endParaRPr lang="vi-VN" sz="6600" dirty="0">
                <a:solidFill>
                  <a:schemeClr val="accent1"/>
                </a:solidFill>
              </a:endParaRPr>
            </a:p>
          </p:txBody>
        </p:sp>
      </p:grpSp>
      <p:grpSp>
        <p:nvGrpSpPr>
          <p:cNvPr id="16" name="Group 15">
            <a:extLst>
              <a:ext uri="{FF2B5EF4-FFF2-40B4-BE49-F238E27FC236}">
                <a16:creationId xmlns:a16="http://schemas.microsoft.com/office/drawing/2014/main" id="{3DDD9CB3-3228-41F6-16C5-3D27A39E8202}"/>
              </a:ext>
            </a:extLst>
          </p:cNvPr>
          <p:cNvGrpSpPr/>
          <p:nvPr/>
        </p:nvGrpSpPr>
        <p:grpSpPr>
          <a:xfrm>
            <a:off x="1182623" y="1618488"/>
            <a:ext cx="5157217"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513333" y="2245680"/>
              <a:ext cx="4613147" cy="2554545"/>
            </a:xfrm>
            <a:prstGeom prst="rect">
              <a:avLst/>
            </a:prstGeom>
            <a:noFill/>
          </p:spPr>
          <p:txBody>
            <a:bodyPr wrap="square">
              <a:spAutoFit/>
            </a:bodyPr>
            <a:lstStyle/>
            <a:p>
              <a:pPr algn="ctr"/>
              <a:r>
                <a:rPr lang="vi-VN" sz="4000" spc="-10" dirty="0">
                  <a:effectLst/>
                  <a:latin typeface="Cambria" panose="02040503050406030204" pitchFamily="18" charset="0"/>
                  <a:ea typeface="Cambria" panose="02040503050406030204" pitchFamily="18" charset="0"/>
                </a:rPr>
                <a:t>Giọng</a:t>
              </a:r>
              <a:r>
                <a:rPr lang="vi-VN" sz="4000" spc="-5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trầm</a:t>
              </a:r>
              <a:r>
                <a:rPr lang="vi-VN" sz="4000" spc="-5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lắng,</a:t>
              </a:r>
              <a:r>
                <a:rPr lang="vi-VN" sz="4000" spc="-5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thể</a:t>
              </a:r>
              <a:r>
                <a:rPr lang="vi-VN" sz="4000" spc="-5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hiện</a:t>
              </a:r>
              <a:r>
                <a:rPr lang="vi-VN" sz="4000" spc="-5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sự</a:t>
              </a:r>
              <a:r>
                <a:rPr lang="vi-VN" sz="4000" spc="-5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suy</a:t>
              </a:r>
              <a:r>
                <a:rPr lang="vi-VN" sz="4000" spc="-5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nghĩ</a:t>
              </a:r>
              <a:r>
                <a:rPr lang="vi-VN" sz="4000" spc="-5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và</a:t>
              </a:r>
              <a:r>
                <a:rPr lang="vi-VN" sz="4000" spc="-5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tình</a:t>
              </a:r>
              <a:r>
                <a:rPr lang="vi-VN" sz="4000" spc="-5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cảm</a:t>
              </a:r>
              <a:r>
                <a:rPr lang="vi-VN" sz="4000" spc="-5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yêu</a:t>
              </a:r>
              <a:r>
                <a:rPr lang="vi-VN" sz="4000" spc="-5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mến, thán</a:t>
              </a:r>
              <a:r>
                <a:rPr lang="vi-VN" sz="4000" spc="-65" dirty="0">
                  <a:effectLst/>
                  <a:latin typeface="Cambria" panose="02040503050406030204" pitchFamily="18" charset="0"/>
                  <a:ea typeface="Cambria" panose="02040503050406030204" pitchFamily="18" charset="0"/>
                </a:rPr>
                <a:t> </a:t>
              </a:r>
              <a:r>
                <a:rPr lang="vi-VN" sz="4000" spc="-10" dirty="0">
                  <a:effectLst/>
                  <a:latin typeface="Cambria" panose="02040503050406030204" pitchFamily="18" charset="0"/>
                  <a:ea typeface="Cambria" panose="02040503050406030204" pitchFamily="18" charset="0"/>
                </a:rPr>
                <a:t>phục</a:t>
              </a:r>
              <a:endParaRPr lang="vi-VN" sz="5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C6AA7-7A0C-B93B-C880-B6A4B179378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10B1F7D-D41D-22E7-2E3E-D913D81C6A29}"/>
              </a:ext>
            </a:extLst>
          </p:cNvPr>
          <p:cNvGrpSpPr/>
          <p:nvPr/>
        </p:nvGrpSpPr>
        <p:grpSpPr>
          <a:xfrm>
            <a:off x="6772275" y="541366"/>
            <a:ext cx="4988905" cy="6623781"/>
            <a:chOff x="6772275" y="541366"/>
            <a:chExt cx="4988905" cy="6623781"/>
          </a:xfrm>
        </p:grpSpPr>
        <p:sp>
          <p:nvSpPr>
            <p:cNvPr id="3" name="Freeform 9">
              <a:extLst>
                <a:ext uri="{FF2B5EF4-FFF2-40B4-BE49-F238E27FC236}">
                  <a16:creationId xmlns:a16="http://schemas.microsoft.com/office/drawing/2014/main" id="{D8B0C937-7585-7C2D-D1F6-620C6632091E}"/>
                </a:ext>
              </a:extLst>
            </p:cNvPr>
            <p:cNvSpPr/>
            <p:nvPr/>
          </p:nvSpPr>
          <p:spPr>
            <a:xfrm>
              <a:off x="6772275" y="541366"/>
              <a:ext cx="4988905" cy="3097184"/>
            </a:xfrm>
            <a:custGeom>
              <a:avLst/>
              <a:gdLst/>
              <a:ahLst/>
              <a:cxnLst/>
              <a:rect l="l" t="t" r="r" b="b"/>
              <a:pathLst>
                <a:path w="1841844" h="957759">
                  <a:moveTo>
                    <a:pt x="0" y="0"/>
                  </a:moveTo>
                  <a:lnTo>
                    <a:pt x="1841844" y="0"/>
                  </a:lnTo>
                  <a:lnTo>
                    <a:pt x="1841844" y="957760"/>
                  </a:lnTo>
                  <a:lnTo>
                    <a:pt x="0" y="957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4" name="Freeform 12">
              <a:extLst>
                <a:ext uri="{FF2B5EF4-FFF2-40B4-BE49-F238E27FC236}">
                  <a16:creationId xmlns:a16="http://schemas.microsoft.com/office/drawing/2014/main" id="{4A30306C-DFDF-DB14-52AB-F330C2A84598}"/>
                </a:ext>
              </a:extLst>
            </p:cNvPr>
            <p:cNvSpPr/>
            <p:nvPr/>
          </p:nvSpPr>
          <p:spPr>
            <a:xfrm>
              <a:off x="8641970" y="3543299"/>
              <a:ext cx="1939198" cy="3621848"/>
            </a:xfrm>
            <a:custGeom>
              <a:avLst/>
              <a:gdLst/>
              <a:ahLst/>
              <a:cxnLst/>
              <a:rect l="l" t="t" r="r" b="b"/>
              <a:pathLst>
                <a:path w="1939198" h="3621848">
                  <a:moveTo>
                    <a:pt x="0" y="0"/>
                  </a:moveTo>
                  <a:lnTo>
                    <a:pt x="1939198" y="0"/>
                  </a:lnTo>
                  <a:lnTo>
                    <a:pt x="1939198" y="3621848"/>
                  </a:lnTo>
                  <a:lnTo>
                    <a:pt x="0" y="36218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BDE6E1E6-9087-43BB-2DFA-83D665C0E546}"/>
                </a:ext>
              </a:extLst>
            </p:cNvPr>
            <p:cNvSpPr txBox="1"/>
            <p:nvPr/>
          </p:nvSpPr>
          <p:spPr>
            <a:xfrm>
              <a:off x="7415784" y="1517904"/>
              <a:ext cx="3593592" cy="909149"/>
            </a:xfrm>
            <a:prstGeom prst="rect">
              <a:avLst/>
            </a:prstGeom>
            <a:noFill/>
          </p:spPr>
          <p:txBody>
            <a:bodyPr wrap="none" rtlCol="0">
              <a:prstTxWarp prst="textArchUp">
                <a:avLst/>
              </a:prstTxWarp>
              <a:spAutoFit/>
            </a:bodyPr>
            <a:lstStyle/>
            <a:p>
              <a:r>
                <a:rPr lang="en-GB" sz="6600" dirty="0" err="1">
                  <a:solidFill>
                    <a:schemeClr val="accent1"/>
                  </a:solidFill>
                  <a:latin typeface="SVN-Bali Script" panose="02000000000000000000" pitchFamily="2" charset="0"/>
                </a:rPr>
                <a:t>Luyện</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đọc</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câu</a:t>
              </a:r>
              <a:endParaRPr lang="vi-VN" sz="6600" dirty="0">
                <a:solidFill>
                  <a:schemeClr val="accent1"/>
                </a:solidFill>
              </a:endParaRPr>
            </a:p>
          </p:txBody>
        </p:sp>
      </p:grpSp>
      <p:grpSp>
        <p:nvGrpSpPr>
          <p:cNvPr id="10" name="Group 9">
            <a:extLst>
              <a:ext uri="{FF2B5EF4-FFF2-40B4-BE49-F238E27FC236}">
                <a16:creationId xmlns:a16="http://schemas.microsoft.com/office/drawing/2014/main" id="{BA717212-1258-EC4B-9AEB-E2FB50A45AF6}"/>
              </a:ext>
            </a:extLst>
          </p:cNvPr>
          <p:cNvGrpSpPr/>
          <p:nvPr/>
        </p:nvGrpSpPr>
        <p:grpSpPr>
          <a:xfrm>
            <a:off x="786385" y="1389888"/>
            <a:ext cx="5553456" cy="4398264"/>
            <a:chOff x="786385" y="1389888"/>
            <a:chExt cx="5553456" cy="4398264"/>
          </a:xfrm>
        </p:grpSpPr>
        <p:grpSp>
          <p:nvGrpSpPr>
            <p:cNvPr id="13" name="Group 12">
              <a:extLst>
                <a:ext uri="{FF2B5EF4-FFF2-40B4-BE49-F238E27FC236}">
                  <a16:creationId xmlns:a16="http://schemas.microsoft.com/office/drawing/2014/main" id="{9AC4AD1F-6F13-EE21-5FD8-F80E617EACF6}"/>
                </a:ext>
              </a:extLst>
            </p:cNvPr>
            <p:cNvGrpSpPr/>
            <p:nvPr/>
          </p:nvGrpSpPr>
          <p:grpSpPr>
            <a:xfrm>
              <a:off x="786385" y="1389888"/>
              <a:ext cx="5553456" cy="4398264"/>
              <a:chOff x="1182623" y="1618488"/>
              <a:chExt cx="5157217" cy="4169664"/>
            </a:xfrm>
          </p:grpSpPr>
          <p:sp>
            <p:nvSpPr>
              <p:cNvPr id="2" name="Rectangle: Diagonal Corners Rounded 1">
                <a:extLst>
                  <a:ext uri="{FF2B5EF4-FFF2-40B4-BE49-F238E27FC236}">
                    <a16:creationId xmlns:a16="http://schemas.microsoft.com/office/drawing/2014/main" id="{32AC881F-FD54-285B-EB2C-5061E8DE26B2}"/>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a:extLst>
                  <a:ext uri="{FF2B5EF4-FFF2-40B4-BE49-F238E27FC236}">
                    <a16:creationId xmlns:a16="http://schemas.microsoft.com/office/drawing/2014/main" id="{8C963FC5-9CAD-1AA0-32C8-24282B295DF1}"/>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9" name="TextBox 8">
              <a:extLst>
                <a:ext uri="{FF2B5EF4-FFF2-40B4-BE49-F238E27FC236}">
                  <a16:creationId xmlns:a16="http://schemas.microsoft.com/office/drawing/2014/main" id="{59E8016B-AB60-D5A4-426C-5A807E131339}"/>
                </a:ext>
              </a:extLst>
            </p:cNvPr>
            <p:cNvSpPr txBox="1"/>
            <p:nvPr/>
          </p:nvSpPr>
          <p:spPr>
            <a:xfrm>
              <a:off x="992597" y="1880860"/>
              <a:ext cx="5347244" cy="3416320"/>
            </a:xfrm>
            <a:prstGeom prst="rect">
              <a:avLst/>
            </a:prstGeom>
            <a:noFill/>
          </p:spPr>
          <p:txBody>
            <a:bodyPr wrap="square">
              <a:spAutoFit/>
            </a:bodyPr>
            <a:lstStyle/>
            <a:p>
              <a:r>
                <a:rPr lang="vi-VN" sz="3600" i="1" dirty="0">
                  <a:effectLst/>
                  <a:latin typeface="Cambria" panose="02040503050406030204" pitchFamily="18" charset="0"/>
                  <a:ea typeface="Cambria" panose="02040503050406030204" pitchFamily="18" charset="0"/>
                </a:rPr>
                <a:t>Những đêm </a:t>
              </a:r>
              <a:r>
                <a:rPr lang="vi-VN" sz="3600" b="1" i="1" dirty="0">
                  <a:effectLst/>
                  <a:latin typeface="Cambria" panose="02040503050406030204" pitchFamily="18" charset="0"/>
                  <a:ea typeface="Cambria" panose="02040503050406030204" pitchFamily="18" charset="0"/>
                </a:rPr>
                <a:t>hè </a:t>
              </a:r>
              <a:r>
                <a:rPr lang="vi-VN" sz="3600" i="1" dirty="0">
                  <a:effectLst/>
                  <a:latin typeface="Cambria" panose="02040503050406030204" pitchFamily="18" charset="0"/>
                  <a:ea typeface="Cambria" panose="02040503050406030204" pitchFamily="18" charset="0"/>
                </a:rPr>
                <a:t>/ Khi ve </a:t>
              </a:r>
              <a:r>
                <a:rPr lang="vi-VN" sz="3600" i="1" dirty="0" err="1">
                  <a:effectLst/>
                  <a:latin typeface="Cambria" panose="02040503050406030204" pitchFamily="18" charset="0"/>
                  <a:ea typeface="Cambria" panose="02040503050406030204" pitchFamily="18" charset="0"/>
                </a:rPr>
                <a:t>ve</a:t>
              </a:r>
              <a:r>
                <a:rPr lang="vi-VN" sz="3600" i="1" dirty="0">
                  <a:effectLst/>
                  <a:latin typeface="Cambria" panose="02040503050406030204" pitchFamily="18" charset="0"/>
                  <a:ea typeface="Cambria" panose="02040503050406030204" pitchFamily="18" charset="0"/>
                </a:rPr>
                <a:t> / Đã </a:t>
              </a:r>
              <a:r>
                <a:rPr lang="vi-VN" sz="3600" b="1" i="1" dirty="0">
                  <a:effectLst/>
                  <a:latin typeface="Cambria" panose="02040503050406030204" pitchFamily="18" charset="0"/>
                  <a:ea typeface="Cambria" panose="02040503050406030204" pitchFamily="18" charset="0"/>
                </a:rPr>
                <a:t>ngủ </a:t>
              </a:r>
              <a:r>
                <a:rPr lang="vi-VN" sz="3600" i="1" dirty="0">
                  <a:effectLst/>
                  <a:latin typeface="Cambria" panose="02040503050406030204" pitchFamily="18" charset="0"/>
                  <a:ea typeface="Cambria" panose="02040503050406030204" pitchFamily="18" charset="0"/>
                </a:rPr>
                <a:t>/ Tôi </a:t>
              </a:r>
              <a:r>
                <a:rPr lang="vi-VN" sz="3600" b="1" i="1" dirty="0">
                  <a:effectLst/>
                  <a:latin typeface="Cambria" panose="02040503050406030204" pitchFamily="18" charset="0"/>
                  <a:ea typeface="Cambria" panose="02040503050406030204" pitchFamily="18" charset="0"/>
                </a:rPr>
                <a:t>lắng </a:t>
              </a:r>
              <a:r>
                <a:rPr lang="vi-VN" sz="3600" i="1" dirty="0">
                  <a:effectLst/>
                  <a:latin typeface="Cambria" panose="02040503050406030204" pitchFamily="18" charset="0"/>
                  <a:ea typeface="Cambria" panose="02040503050406030204" pitchFamily="18" charset="0"/>
                </a:rPr>
                <a:t>nghe / Trên đường Trần Phú / Tiếng</a:t>
              </a:r>
              <a:r>
                <a:rPr lang="vi-VN" sz="3600" i="1" spc="-20" dirty="0">
                  <a:effectLst/>
                  <a:latin typeface="Cambria" panose="02040503050406030204" pitchFamily="18" charset="0"/>
                  <a:ea typeface="Cambria" panose="02040503050406030204" pitchFamily="18" charset="0"/>
                </a:rPr>
                <a:t> </a:t>
              </a:r>
              <a:r>
                <a:rPr lang="vi-VN" sz="3600" b="1" i="1" dirty="0">
                  <a:effectLst/>
                  <a:latin typeface="Cambria" panose="02040503050406030204" pitchFamily="18" charset="0"/>
                  <a:ea typeface="Cambria" panose="02040503050406030204" pitchFamily="18" charset="0"/>
                </a:rPr>
                <a:t>chổi</a:t>
              </a:r>
              <a:r>
                <a:rPr lang="vi-VN" sz="3600" b="1" i="1" spc="-20" dirty="0">
                  <a:effectLst/>
                  <a:latin typeface="Cambria" panose="02040503050406030204" pitchFamily="18" charset="0"/>
                  <a:ea typeface="Cambria" panose="02040503050406030204" pitchFamily="18" charset="0"/>
                </a:rPr>
                <a:t> </a:t>
              </a:r>
              <a:r>
                <a:rPr lang="vi-VN" sz="3600" b="1" i="1" dirty="0">
                  <a:effectLst/>
                  <a:latin typeface="Cambria" panose="02040503050406030204" pitchFamily="18" charset="0"/>
                  <a:ea typeface="Cambria" panose="02040503050406030204" pitchFamily="18" charset="0"/>
                </a:rPr>
                <a:t>tre</a:t>
              </a:r>
              <a:r>
                <a:rPr lang="vi-VN" sz="3600" b="1" i="1" spc="-25" dirty="0">
                  <a:effectLst/>
                  <a:latin typeface="Cambria" panose="02040503050406030204" pitchFamily="18" charset="0"/>
                  <a:ea typeface="Cambria" panose="02040503050406030204" pitchFamily="18" charset="0"/>
                </a:rPr>
                <a:t> </a:t>
              </a:r>
              <a:r>
                <a:rPr lang="vi-VN" sz="3600" i="1" dirty="0">
                  <a:effectLst/>
                  <a:latin typeface="Cambria" panose="02040503050406030204" pitchFamily="18" charset="0"/>
                  <a:ea typeface="Cambria" panose="02040503050406030204" pitchFamily="18" charset="0"/>
                </a:rPr>
                <a:t>/</a:t>
              </a:r>
              <a:r>
                <a:rPr lang="vi-VN" sz="3600" i="1" spc="-20" dirty="0">
                  <a:effectLst/>
                  <a:latin typeface="Cambria" panose="02040503050406030204" pitchFamily="18" charset="0"/>
                  <a:ea typeface="Cambria" panose="02040503050406030204" pitchFamily="18" charset="0"/>
                </a:rPr>
                <a:t> </a:t>
              </a:r>
              <a:r>
                <a:rPr lang="vi-VN" sz="3600" b="1" i="1" dirty="0">
                  <a:effectLst/>
                  <a:latin typeface="Cambria" panose="02040503050406030204" pitchFamily="18" charset="0"/>
                  <a:ea typeface="Cambria" panose="02040503050406030204" pitchFamily="18" charset="0"/>
                </a:rPr>
                <a:t>Xao</a:t>
              </a:r>
              <a:r>
                <a:rPr lang="vi-VN" sz="3600" b="1" i="1" spc="-20" dirty="0">
                  <a:effectLst/>
                  <a:latin typeface="Cambria" panose="02040503050406030204" pitchFamily="18" charset="0"/>
                  <a:ea typeface="Cambria" panose="02040503050406030204" pitchFamily="18" charset="0"/>
                </a:rPr>
                <a:t> </a:t>
              </a:r>
              <a:r>
                <a:rPr lang="vi-VN" sz="3600" b="1" i="1" dirty="0">
                  <a:effectLst/>
                  <a:latin typeface="Cambria" panose="02040503050406030204" pitchFamily="18" charset="0"/>
                  <a:ea typeface="Cambria" panose="02040503050406030204" pitchFamily="18" charset="0"/>
                </a:rPr>
                <a:t>xác</a:t>
              </a:r>
              <a:r>
                <a:rPr lang="vi-VN" sz="3600" b="1" i="1" spc="-20" dirty="0">
                  <a:effectLst/>
                  <a:latin typeface="Cambria" panose="02040503050406030204" pitchFamily="18" charset="0"/>
                  <a:ea typeface="Cambria" panose="02040503050406030204" pitchFamily="18" charset="0"/>
                </a:rPr>
                <a:t> </a:t>
              </a:r>
              <a:r>
                <a:rPr lang="vi-VN" sz="3600" i="1" dirty="0">
                  <a:effectLst/>
                  <a:latin typeface="Cambria" panose="02040503050406030204" pitchFamily="18" charset="0"/>
                  <a:ea typeface="Cambria" panose="02040503050406030204" pitchFamily="18" charset="0"/>
                </a:rPr>
                <a:t>/</a:t>
              </a:r>
              <a:r>
                <a:rPr lang="vi-VN" sz="3600" i="1" spc="-20" dirty="0">
                  <a:effectLst/>
                  <a:latin typeface="Cambria" panose="02040503050406030204" pitchFamily="18" charset="0"/>
                  <a:ea typeface="Cambria" panose="02040503050406030204" pitchFamily="18" charset="0"/>
                </a:rPr>
                <a:t> </a:t>
              </a:r>
              <a:r>
                <a:rPr lang="vi-VN" sz="3600" b="1" i="1" dirty="0">
                  <a:effectLst/>
                  <a:latin typeface="Cambria" panose="02040503050406030204" pitchFamily="18" charset="0"/>
                  <a:ea typeface="Cambria" panose="02040503050406030204" pitchFamily="18" charset="0"/>
                </a:rPr>
                <a:t>Hàng</a:t>
              </a:r>
              <a:r>
                <a:rPr lang="vi-VN" sz="3600" b="1" i="1" spc="-20" dirty="0">
                  <a:effectLst/>
                  <a:latin typeface="Cambria" panose="02040503050406030204" pitchFamily="18" charset="0"/>
                  <a:ea typeface="Cambria" panose="02040503050406030204" pitchFamily="18" charset="0"/>
                </a:rPr>
                <a:t> </a:t>
              </a:r>
              <a:r>
                <a:rPr lang="vi-VN" sz="3600" b="1" i="1" dirty="0">
                  <a:effectLst/>
                  <a:latin typeface="Cambria" panose="02040503050406030204" pitchFamily="18" charset="0"/>
                  <a:ea typeface="Cambria" panose="02040503050406030204" pitchFamily="18" charset="0"/>
                </a:rPr>
                <a:t>me</a:t>
              </a:r>
              <a:r>
                <a:rPr lang="vi-VN" sz="3600" b="1" i="1" spc="-20" dirty="0">
                  <a:effectLst/>
                  <a:latin typeface="Cambria" panose="02040503050406030204" pitchFamily="18" charset="0"/>
                  <a:ea typeface="Cambria" panose="02040503050406030204" pitchFamily="18" charset="0"/>
                </a:rPr>
                <a:t> </a:t>
              </a:r>
              <a:r>
                <a:rPr lang="vi-VN" sz="3600" i="1" dirty="0">
                  <a:effectLst/>
                  <a:latin typeface="Cambria" panose="02040503050406030204" pitchFamily="18" charset="0"/>
                  <a:ea typeface="Cambria" panose="02040503050406030204" pitchFamily="18" charset="0"/>
                </a:rPr>
                <a:t>/</a:t>
              </a:r>
              <a:r>
                <a:rPr lang="vi-VN" sz="3600" i="1" spc="-20" dirty="0">
                  <a:effectLst/>
                  <a:latin typeface="Cambria" panose="02040503050406030204" pitchFamily="18" charset="0"/>
                  <a:ea typeface="Cambria" panose="02040503050406030204" pitchFamily="18" charset="0"/>
                </a:rPr>
                <a:t> </a:t>
              </a:r>
              <a:r>
                <a:rPr lang="vi-VN" sz="3600" i="1" dirty="0">
                  <a:effectLst/>
                  <a:latin typeface="Cambria" panose="02040503050406030204" pitchFamily="18" charset="0"/>
                  <a:ea typeface="Cambria" panose="02040503050406030204" pitchFamily="18" charset="0"/>
                </a:rPr>
                <a:t>Tiếng</a:t>
              </a:r>
              <a:r>
                <a:rPr lang="vi-VN" sz="3600" i="1" spc="-20" dirty="0">
                  <a:effectLst/>
                  <a:latin typeface="Cambria" panose="02040503050406030204" pitchFamily="18" charset="0"/>
                  <a:ea typeface="Cambria" panose="02040503050406030204" pitchFamily="18" charset="0"/>
                </a:rPr>
                <a:t> </a:t>
              </a:r>
              <a:r>
                <a:rPr lang="vi-VN" sz="3600" b="1" i="1" dirty="0">
                  <a:effectLst/>
                  <a:latin typeface="Cambria" panose="02040503050406030204" pitchFamily="18" charset="0"/>
                  <a:ea typeface="Cambria" panose="02040503050406030204" pitchFamily="18" charset="0"/>
                </a:rPr>
                <a:t>chổi</a:t>
              </a:r>
              <a:r>
                <a:rPr lang="vi-VN" sz="3600" b="1" i="1" spc="-20" dirty="0">
                  <a:effectLst/>
                  <a:latin typeface="Cambria" panose="02040503050406030204" pitchFamily="18" charset="0"/>
                  <a:ea typeface="Cambria" panose="02040503050406030204" pitchFamily="18" charset="0"/>
                </a:rPr>
                <a:t> </a:t>
              </a:r>
              <a:r>
                <a:rPr lang="vi-VN" sz="3600" b="1" i="1" dirty="0">
                  <a:effectLst/>
                  <a:latin typeface="Cambria" panose="02040503050406030204" pitchFamily="18" charset="0"/>
                  <a:ea typeface="Cambria" panose="02040503050406030204" pitchFamily="18" charset="0"/>
                </a:rPr>
                <a:t>tre</a:t>
              </a:r>
              <a:r>
                <a:rPr lang="vi-VN" sz="3600" b="1" i="1" spc="-25" dirty="0">
                  <a:effectLst/>
                  <a:latin typeface="Cambria" panose="02040503050406030204" pitchFamily="18" charset="0"/>
                  <a:ea typeface="Cambria" panose="02040503050406030204" pitchFamily="18" charset="0"/>
                </a:rPr>
                <a:t> </a:t>
              </a:r>
              <a:r>
                <a:rPr lang="vi-VN" sz="3600" i="1" dirty="0">
                  <a:effectLst/>
                  <a:latin typeface="Cambria" panose="02040503050406030204" pitchFamily="18" charset="0"/>
                  <a:ea typeface="Cambria" panose="02040503050406030204" pitchFamily="18" charset="0"/>
                </a:rPr>
                <a:t>/</a:t>
              </a:r>
              <a:r>
                <a:rPr lang="vi-VN" sz="3600" i="1" spc="-20" dirty="0">
                  <a:effectLst/>
                  <a:latin typeface="Cambria" panose="02040503050406030204" pitchFamily="18" charset="0"/>
                  <a:ea typeface="Cambria" panose="02040503050406030204" pitchFamily="18" charset="0"/>
                </a:rPr>
                <a:t> </a:t>
              </a:r>
              <a:r>
                <a:rPr lang="vi-VN" sz="3600" i="1" dirty="0">
                  <a:effectLst/>
                  <a:latin typeface="Cambria" panose="02040503050406030204" pitchFamily="18" charset="0"/>
                  <a:ea typeface="Cambria" panose="02040503050406030204" pitchFamily="18" charset="0"/>
                </a:rPr>
                <a:t>Đêm</a:t>
              </a:r>
              <a:r>
                <a:rPr lang="vi-VN" sz="3600" i="1" spc="-20" dirty="0">
                  <a:effectLst/>
                  <a:latin typeface="Cambria" panose="02040503050406030204" pitchFamily="18" charset="0"/>
                  <a:ea typeface="Cambria" panose="02040503050406030204" pitchFamily="18" charset="0"/>
                </a:rPr>
                <a:t> </a:t>
              </a:r>
              <a:r>
                <a:rPr lang="vi-VN" sz="3600" i="1" dirty="0">
                  <a:effectLst/>
                  <a:latin typeface="Cambria" panose="02040503050406030204" pitchFamily="18" charset="0"/>
                  <a:ea typeface="Cambria" panose="02040503050406030204" pitchFamily="18" charset="0"/>
                </a:rPr>
                <a:t>hè</a:t>
              </a:r>
              <a:r>
                <a:rPr lang="vi-VN" sz="3600" i="1" spc="-20" dirty="0">
                  <a:effectLst/>
                  <a:latin typeface="Cambria" panose="02040503050406030204" pitchFamily="18" charset="0"/>
                  <a:ea typeface="Cambria" panose="02040503050406030204" pitchFamily="18" charset="0"/>
                </a:rPr>
                <a:t> </a:t>
              </a:r>
              <a:r>
                <a:rPr lang="vi-VN" sz="3600" i="1" dirty="0">
                  <a:effectLst/>
                  <a:latin typeface="Cambria" panose="02040503050406030204" pitchFamily="18" charset="0"/>
                  <a:ea typeface="Cambria" panose="02040503050406030204" pitchFamily="18" charset="0"/>
                </a:rPr>
                <a:t>/</a:t>
              </a:r>
              <a:r>
                <a:rPr lang="vi-VN" sz="3600" i="1" spc="-20" dirty="0">
                  <a:effectLst/>
                  <a:latin typeface="Cambria" panose="02040503050406030204" pitchFamily="18" charset="0"/>
                  <a:ea typeface="Cambria" panose="02040503050406030204" pitchFamily="18" charset="0"/>
                </a:rPr>
                <a:t> </a:t>
              </a:r>
              <a:r>
                <a:rPr lang="vi-VN" sz="3600" b="1" i="1" dirty="0">
                  <a:effectLst/>
                  <a:latin typeface="Cambria" panose="02040503050406030204" pitchFamily="18" charset="0"/>
                  <a:ea typeface="Cambria" panose="02040503050406030204" pitchFamily="18" charset="0"/>
                </a:rPr>
                <a:t>Quét</a:t>
              </a:r>
              <a:r>
                <a:rPr lang="vi-VN" sz="3600" b="1" i="1" spc="-20" dirty="0">
                  <a:effectLst/>
                  <a:latin typeface="Cambria" panose="02040503050406030204" pitchFamily="18" charset="0"/>
                  <a:ea typeface="Cambria" panose="02040503050406030204" pitchFamily="18" charset="0"/>
                </a:rPr>
                <a:t> </a:t>
              </a:r>
              <a:r>
                <a:rPr lang="vi-VN" sz="3600" b="1" i="1" dirty="0">
                  <a:effectLst/>
                  <a:latin typeface="Cambria" panose="02040503050406030204" pitchFamily="18" charset="0"/>
                  <a:ea typeface="Cambria" panose="02040503050406030204" pitchFamily="18" charset="0"/>
                </a:rPr>
                <a:t>rác</a:t>
              </a:r>
              <a:r>
                <a:rPr lang="vi-VN" sz="3600" dirty="0">
                  <a:effectLst/>
                  <a:latin typeface="Cambria" panose="02040503050406030204" pitchFamily="18" charset="0"/>
                  <a:ea typeface="Cambria" panose="02040503050406030204" pitchFamily="18" charset="0"/>
                </a:rPr>
                <a:t>...</a:t>
              </a:r>
              <a:endParaRPr lang="vi-VN" sz="4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122732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046FE-D7B3-BB3A-F8B6-9C3C3F207C3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3281AEB-7293-51B9-9EAB-DF3E43536E24}"/>
              </a:ext>
            </a:extLst>
          </p:cNvPr>
          <p:cNvGrpSpPr/>
          <p:nvPr/>
        </p:nvGrpSpPr>
        <p:grpSpPr>
          <a:xfrm>
            <a:off x="6772275" y="541366"/>
            <a:ext cx="4988905" cy="6623781"/>
            <a:chOff x="6772275" y="541366"/>
            <a:chExt cx="4988905" cy="6623781"/>
          </a:xfrm>
        </p:grpSpPr>
        <p:sp>
          <p:nvSpPr>
            <p:cNvPr id="3" name="Freeform 9">
              <a:extLst>
                <a:ext uri="{FF2B5EF4-FFF2-40B4-BE49-F238E27FC236}">
                  <a16:creationId xmlns:a16="http://schemas.microsoft.com/office/drawing/2014/main" id="{6F86F0AD-B2CA-0F6E-A36E-C4BDD2F9029B}"/>
                </a:ext>
              </a:extLst>
            </p:cNvPr>
            <p:cNvSpPr/>
            <p:nvPr/>
          </p:nvSpPr>
          <p:spPr>
            <a:xfrm>
              <a:off x="6772275" y="541366"/>
              <a:ext cx="4988905" cy="3097184"/>
            </a:xfrm>
            <a:custGeom>
              <a:avLst/>
              <a:gdLst/>
              <a:ahLst/>
              <a:cxnLst/>
              <a:rect l="l" t="t" r="r" b="b"/>
              <a:pathLst>
                <a:path w="1841844" h="957759">
                  <a:moveTo>
                    <a:pt x="0" y="0"/>
                  </a:moveTo>
                  <a:lnTo>
                    <a:pt x="1841844" y="0"/>
                  </a:lnTo>
                  <a:lnTo>
                    <a:pt x="1841844" y="957760"/>
                  </a:lnTo>
                  <a:lnTo>
                    <a:pt x="0" y="957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4" name="Freeform 12">
              <a:extLst>
                <a:ext uri="{FF2B5EF4-FFF2-40B4-BE49-F238E27FC236}">
                  <a16:creationId xmlns:a16="http://schemas.microsoft.com/office/drawing/2014/main" id="{BE4FD2D7-1F8D-F602-5B5E-B7CEE031ABD6}"/>
                </a:ext>
              </a:extLst>
            </p:cNvPr>
            <p:cNvSpPr/>
            <p:nvPr/>
          </p:nvSpPr>
          <p:spPr>
            <a:xfrm>
              <a:off x="8641970" y="3543299"/>
              <a:ext cx="1939198" cy="3621848"/>
            </a:xfrm>
            <a:custGeom>
              <a:avLst/>
              <a:gdLst/>
              <a:ahLst/>
              <a:cxnLst/>
              <a:rect l="l" t="t" r="r" b="b"/>
              <a:pathLst>
                <a:path w="1939198" h="3621848">
                  <a:moveTo>
                    <a:pt x="0" y="0"/>
                  </a:moveTo>
                  <a:lnTo>
                    <a:pt x="1939198" y="0"/>
                  </a:lnTo>
                  <a:lnTo>
                    <a:pt x="1939198" y="3621848"/>
                  </a:lnTo>
                  <a:lnTo>
                    <a:pt x="0" y="36218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259B5711-A9C7-4529-FD12-C4895DF6E096}"/>
                </a:ext>
              </a:extLst>
            </p:cNvPr>
            <p:cNvSpPr txBox="1"/>
            <p:nvPr/>
          </p:nvSpPr>
          <p:spPr>
            <a:xfrm>
              <a:off x="8001000" y="1481328"/>
              <a:ext cx="3593592" cy="909149"/>
            </a:xfrm>
            <a:prstGeom prst="rect">
              <a:avLst/>
            </a:prstGeom>
            <a:noFill/>
          </p:spPr>
          <p:txBody>
            <a:bodyPr wrap="none" rtlCol="0">
              <a:prstTxWarp prst="textArchUp">
                <a:avLst/>
              </a:prstTxWarp>
              <a:spAutoFit/>
            </a:bodyPr>
            <a:lstStyle/>
            <a:p>
              <a:r>
                <a:rPr lang="en-GB" sz="6600" dirty="0">
                  <a:solidFill>
                    <a:schemeClr val="accent1"/>
                  </a:solidFill>
                  <a:latin typeface="SVN-Bali Script" panose="02000000000000000000" pitchFamily="2" charset="0"/>
                </a:rPr>
                <a:t>Chia </a:t>
              </a:r>
              <a:r>
                <a:rPr lang="en-GB" sz="6600" dirty="0" err="1">
                  <a:solidFill>
                    <a:schemeClr val="accent1"/>
                  </a:solidFill>
                  <a:latin typeface="SVN-Bali Script" panose="02000000000000000000" pitchFamily="2" charset="0"/>
                </a:rPr>
                <a:t>đoạn</a:t>
              </a:r>
              <a:endParaRPr lang="vi-VN" sz="6600" dirty="0">
                <a:solidFill>
                  <a:schemeClr val="accent1"/>
                </a:solidFill>
              </a:endParaRPr>
            </a:p>
          </p:txBody>
        </p:sp>
      </p:grpSp>
      <p:grpSp>
        <p:nvGrpSpPr>
          <p:cNvPr id="13" name="Group 12">
            <a:extLst>
              <a:ext uri="{FF2B5EF4-FFF2-40B4-BE49-F238E27FC236}">
                <a16:creationId xmlns:a16="http://schemas.microsoft.com/office/drawing/2014/main" id="{493F73AB-49DB-5840-04D5-F40811AF03B2}"/>
              </a:ext>
            </a:extLst>
          </p:cNvPr>
          <p:cNvGrpSpPr/>
          <p:nvPr/>
        </p:nvGrpSpPr>
        <p:grpSpPr>
          <a:xfrm>
            <a:off x="786385" y="1389888"/>
            <a:ext cx="5553456" cy="4398264"/>
            <a:chOff x="1182623" y="1618488"/>
            <a:chExt cx="5157217" cy="4169664"/>
          </a:xfrm>
        </p:grpSpPr>
        <p:sp>
          <p:nvSpPr>
            <p:cNvPr id="2" name="Rectangle: Diagonal Corners Rounded 1">
              <a:extLst>
                <a:ext uri="{FF2B5EF4-FFF2-40B4-BE49-F238E27FC236}">
                  <a16:creationId xmlns:a16="http://schemas.microsoft.com/office/drawing/2014/main" id="{4D9A4FD0-446F-D8C5-4BAD-3BCE7492EA75}"/>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a:extLst>
                <a:ext uri="{FF2B5EF4-FFF2-40B4-BE49-F238E27FC236}">
                  <a16:creationId xmlns:a16="http://schemas.microsoft.com/office/drawing/2014/main" id="{5D7EF69E-7AB8-4051-0DC1-EE980E25CDA8}"/>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1" name="TextBox 10">
            <a:extLst>
              <a:ext uri="{FF2B5EF4-FFF2-40B4-BE49-F238E27FC236}">
                <a16:creationId xmlns:a16="http://schemas.microsoft.com/office/drawing/2014/main" id="{D5D89758-4B0C-8D9A-200C-1DF834640148}"/>
              </a:ext>
            </a:extLst>
          </p:cNvPr>
          <p:cNvSpPr txBox="1"/>
          <p:nvPr/>
        </p:nvSpPr>
        <p:spPr>
          <a:xfrm>
            <a:off x="786386" y="2170578"/>
            <a:ext cx="6099048" cy="2444965"/>
          </a:xfrm>
          <a:prstGeom prst="rect">
            <a:avLst/>
          </a:prstGeom>
          <a:noFill/>
        </p:spPr>
        <p:txBody>
          <a:bodyPr wrap="square">
            <a:spAutoFit/>
          </a:bodyPr>
          <a:lstStyle/>
          <a:p>
            <a:pPr marL="647700" marR="157480" indent="179705">
              <a:lnSpc>
                <a:spcPct val="150000"/>
              </a:lnSpc>
              <a:spcBef>
                <a:spcPts val="305"/>
              </a:spcBef>
              <a:spcAft>
                <a:spcPts val="0"/>
              </a:spcAft>
            </a:pPr>
            <a:r>
              <a:rPr lang="en-GB" sz="2400" b="1" dirty="0">
                <a:solidFill>
                  <a:srgbClr val="231F20"/>
                </a:solidFill>
                <a:latin typeface="Cambria" panose="02040503050406030204" pitchFamily="18" charset="0"/>
                <a:ea typeface="Cambria" panose="02040503050406030204" pitchFamily="18" charset="0"/>
              </a:rPr>
              <a:t>+ </a:t>
            </a:r>
            <a:r>
              <a:rPr lang="vi-VN" sz="2400" b="1" dirty="0">
                <a:solidFill>
                  <a:srgbClr val="231F20"/>
                </a:solidFill>
                <a:effectLst/>
                <a:latin typeface="Cambria" panose="02040503050406030204" pitchFamily="18" charset="0"/>
                <a:ea typeface="Cambria" panose="02040503050406030204" pitchFamily="18" charset="0"/>
              </a:rPr>
              <a:t>Đoạn</a:t>
            </a:r>
            <a:r>
              <a:rPr lang="vi-VN" sz="2400" b="1" spc="-70" dirty="0">
                <a:solidFill>
                  <a:srgbClr val="231F20"/>
                </a:solidFill>
                <a:effectLst/>
                <a:latin typeface="Cambria" panose="02040503050406030204" pitchFamily="18" charset="0"/>
                <a:ea typeface="Cambria" panose="02040503050406030204" pitchFamily="18" charset="0"/>
              </a:rPr>
              <a:t> </a:t>
            </a:r>
            <a:r>
              <a:rPr lang="vi-VN" sz="2400" b="1" dirty="0">
                <a:solidFill>
                  <a:srgbClr val="231F20"/>
                </a:solidFill>
                <a:effectLst/>
                <a:latin typeface="Cambria" panose="02040503050406030204" pitchFamily="18" charset="0"/>
                <a:ea typeface="Cambria" panose="02040503050406030204" pitchFamily="18" charset="0"/>
              </a:rPr>
              <a:t>1</a:t>
            </a:r>
            <a:r>
              <a:rPr lang="vi-VN" sz="2400" b="1" spc="-70" dirty="0">
                <a:solidFill>
                  <a:srgbClr val="231F20"/>
                </a:solidFill>
                <a:effectLst/>
                <a:latin typeface="Cambria" panose="02040503050406030204" pitchFamily="18" charset="0"/>
                <a:ea typeface="Cambria" panose="02040503050406030204" pitchFamily="18" charset="0"/>
              </a:rPr>
              <a:t> </a:t>
            </a:r>
            <a:r>
              <a:rPr lang="vi-VN" sz="2400" dirty="0">
                <a:solidFill>
                  <a:srgbClr val="231F20"/>
                </a:solidFill>
                <a:effectLst/>
                <a:latin typeface="Cambria" panose="02040503050406030204" pitchFamily="18" charset="0"/>
                <a:ea typeface="Cambria" panose="02040503050406030204" pitchFamily="18" charset="0"/>
              </a:rPr>
              <a:t>(từ</a:t>
            </a:r>
            <a:r>
              <a:rPr lang="vi-VN" sz="2400" spc="-75" dirty="0">
                <a:solidFill>
                  <a:srgbClr val="231F20"/>
                </a:solidFill>
                <a:effectLst/>
                <a:latin typeface="Cambria" panose="02040503050406030204" pitchFamily="18" charset="0"/>
                <a:ea typeface="Cambria" panose="02040503050406030204" pitchFamily="18" charset="0"/>
              </a:rPr>
              <a:t> </a:t>
            </a:r>
            <a:r>
              <a:rPr lang="vi-VN" sz="2400" dirty="0">
                <a:solidFill>
                  <a:srgbClr val="231F20"/>
                </a:solidFill>
                <a:effectLst/>
                <a:latin typeface="Cambria" panose="02040503050406030204" pitchFamily="18" charset="0"/>
                <a:ea typeface="Cambria" panose="02040503050406030204" pitchFamily="18" charset="0"/>
              </a:rPr>
              <a:t>đầu</a:t>
            </a:r>
            <a:r>
              <a:rPr lang="vi-VN" sz="2400" spc="-70" dirty="0">
                <a:solidFill>
                  <a:srgbClr val="231F20"/>
                </a:solidFill>
                <a:effectLst/>
                <a:latin typeface="Cambria" panose="02040503050406030204" pitchFamily="18" charset="0"/>
                <a:ea typeface="Cambria" panose="02040503050406030204" pitchFamily="18" charset="0"/>
              </a:rPr>
              <a:t> </a:t>
            </a:r>
            <a:r>
              <a:rPr lang="vi-VN" sz="2400" dirty="0">
                <a:solidFill>
                  <a:srgbClr val="231F20"/>
                </a:solidFill>
                <a:effectLst/>
                <a:latin typeface="Cambria" panose="02040503050406030204" pitchFamily="18" charset="0"/>
                <a:ea typeface="Cambria" panose="02040503050406030204" pitchFamily="18" charset="0"/>
              </a:rPr>
              <a:t>đến</a:t>
            </a:r>
            <a:r>
              <a:rPr lang="vi-VN" sz="2400" spc="-70" dirty="0">
                <a:solidFill>
                  <a:srgbClr val="231F20"/>
                </a:solidFill>
                <a:effectLst/>
                <a:latin typeface="Cambria" panose="02040503050406030204" pitchFamily="18" charset="0"/>
                <a:ea typeface="Cambria" panose="02040503050406030204" pitchFamily="18" charset="0"/>
              </a:rPr>
              <a:t> </a:t>
            </a:r>
            <a:r>
              <a:rPr lang="vi-VN" sz="2400" i="1" dirty="0">
                <a:solidFill>
                  <a:srgbClr val="231F20"/>
                </a:solidFill>
                <a:effectLst/>
                <a:latin typeface="Cambria" panose="02040503050406030204" pitchFamily="18" charset="0"/>
                <a:ea typeface="Cambria" panose="02040503050406030204" pitchFamily="18" charset="0"/>
              </a:rPr>
              <a:t>...</a:t>
            </a:r>
            <a:r>
              <a:rPr lang="vi-VN" sz="2400" i="1" spc="-70" dirty="0">
                <a:solidFill>
                  <a:srgbClr val="231F20"/>
                </a:solidFill>
                <a:effectLst/>
                <a:latin typeface="Cambria" panose="02040503050406030204" pitchFamily="18" charset="0"/>
                <a:ea typeface="Cambria" panose="02040503050406030204" pitchFamily="18" charset="0"/>
              </a:rPr>
              <a:t> </a:t>
            </a:r>
            <a:r>
              <a:rPr lang="en-US" sz="2400" i="1" dirty="0" err="1">
                <a:solidFill>
                  <a:srgbClr val="231F20"/>
                </a:solidFill>
                <a:effectLst/>
                <a:latin typeface="Cambria" panose="02040503050406030204" pitchFamily="18" charset="0"/>
                <a:ea typeface="Cambria" panose="02040503050406030204" pitchFamily="18" charset="0"/>
              </a:rPr>
              <a:t>quét</a:t>
            </a:r>
            <a:r>
              <a:rPr lang="en-US" sz="2400" i="1" dirty="0">
                <a:solidFill>
                  <a:srgbClr val="231F20"/>
                </a:solidFill>
                <a:effectLst/>
                <a:latin typeface="Cambria" panose="02040503050406030204" pitchFamily="18" charset="0"/>
                <a:ea typeface="Cambria" panose="02040503050406030204" pitchFamily="18" charset="0"/>
              </a:rPr>
              <a:t> </a:t>
            </a:r>
            <a:r>
              <a:rPr lang="en-US" sz="2400" i="1" dirty="0" err="1">
                <a:solidFill>
                  <a:srgbClr val="231F20"/>
                </a:solidFill>
                <a:effectLst/>
                <a:latin typeface="Cambria" panose="02040503050406030204" pitchFamily="18" charset="0"/>
                <a:ea typeface="Cambria" panose="02040503050406030204" pitchFamily="18" charset="0"/>
              </a:rPr>
              <a:t>rác</a:t>
            </a:r>
            <a:r>
              <a:rPr lang="en-US" sz="2400" i="1" dirty="0">
                <a:solidFill>
                  <a:srgbClr val="231F20"/>
                </a:solidFill>
                <a:effectLst/>
                <a:latin typeface="Cambria" panose="02040503050406030204" pitchFamily="18" charset="0"/>
                <a:ea typeface="Cambria" panose="02040503050406030204" pitchFamily="18" charset="0"/>
              </a:rPr>
              <a:t>.</a:t>
            </a:r>
            <a:r>
              <a:rPr lang="vi-VN" sz="2400" i="1" dirty="0">
                <a:solidFill>
                  <a:srgbClr val="231F20"/>
                </a:solidFill>
                <a:effectLst/>
                <a:latin typeface="Cambria" panose="02040503050406030204" pitchFamily="18" charset="0"/>
                <a:ea typeface="Cambria" panose="02040503050406030204" pitchFamily="18" charset="0"/>
              </a:rPr>
              <a:t>.</a:t>
            </a:r>
            <a:r>
              <a:rPr lang="vi-VN" sz="2400" dirty="0">
                <a:solidFill>
                  <a:srgbClr val="231F20"/>
                </a:solidFill>
                <a:effectLst/>
                <a:latin typeface="Cambria" panose="02040503050406030204" pitchFamily="18" charset="0"/>
                <a:ea typeface="Cambria" panose="02040503050406030204" pitchFamily="18" charset="0"/>
              </a:rPr>
              <a:t>)</a:t>
            </a:r>
            <a:r>
              <a:rPr lang="vi-VN" sz="2400" spc="-70" dirty="0">
                <a:solidFill>
                  <a:srgbClr val="231F20"/>
                </a:solidFill>
                <a:effectLst/>
                <a:latin typeface="Cambria" panose="02040503050406030204" pitchFamily="18" charset="0"/>
                <a:ea typeface="Cambria" panose="02040503050406030204" pitchFamily="18" charset="0"/>
              </a:rPr>
              <a:t> </a:t>
            </a:r>
            <a:endParaRPr lang="vi-VN" sz="2000" dirty="0">
              <a:effectLst/>
              <a:latin typeface="Cambria" panose="02040503050406030204" pitchFamily="18" charset="0"/>
              <a:ea typeface="Cambria" panose="02040503050406030204" pitchFamily="18" charset="0"/>
            </a:endParaRPr>
          </a:p>
          <a:p>
            <a:pPr marR="157480">
              <a:lnSpc>
                <a:spcPct val="150000"/>
              </a:lnSpc>
              <a:spcAft>
                <a:spcPts val="800"/>
              </a:spcAft>
            </a:pPr>
            <a:r>
              <a:rPr lang="en-US" sz="2400" b="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spc="-5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2400" b="1" spc="-5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2</a:t>
            </a:r>
            <a:r>
              <a:rPr lang="en-US" sz="2400" b="1" spc="-55"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a:t>
            </a:r>
            <a:r>
              <a:rPr lang="en-US" sz="24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24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24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đêm</a:t>
            </a:r>
            <a:r>
              <a:rPr lang="en-US" sz="24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đông</a:t>
            </a:r>
            <a:r>
              <a:rPr lang="en-US" sz="24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a:t>
            </a:r>
            <a:r>
              <a:rPr lang="en-US" sz="24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quét</a:t>
            </a:r>
            <a:r>
              <a:rPr lang="en-US" sz="24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rác</a:t>
            </a:r>
            <a:endParaRPr lang="en-GB" i="1" dirty="0">
              <a:latin typeface="Cambria" panose="02040503050406030204" pitchFamily="18" charset="0"/>
              <a:ea typeface="Cambria" panose="02040503050406030204" pitchFamily="18" charset="0"/>
              <a:cs typeface="Times New Roman" panose="02020603050405020304" pitchFamily="18" charset="0"/>
            </a:endParaRPr>
          </a:p>
          <a:p>
            <a:pPr marR="157480">
              <a:lnSpc>
                <a:spcPct val="150000"/>
              </a:lnSpc>
              <a:spcAft>
                <a:spcPts val="800"/>
              </a:spcAft>
            </a:pPr>
            <a:r>
              <a:rPr lang="en-US" sz="2400" dirty="0">
                <a:solidFill>
                  <a:srgbClr val="231F20"/>
                </a:solidFill>
                <a:effectLst/>
                <a:latin typeface="Cambria" panose="02040503050406030204" pitchFamily="18" charset="0"/>
                <a:ea typeface="Cambria" panose="02040503050406030204" pitchFamily="18" charset="0"/>
              </a:rPr>
              <a:t> </a:t>
            </a:r>
            <a:r>
              <a:rPr lang="vi-VN" sz="2400" b="1" dirty="0">
                <a:solidFill>
                  <a:srgbClr val="231F20"/>
                </a:solidFill>
                <a:effectLst/>
                <a:latin typeface="Cambria" panose="02040503050406030204" pitchFamily="18" charset="0"/>
                <a:ea typeface="Cambria" panose="02040503050406030204" pitchFamily="18" charset="0"/>
              </a:rPr>
              <a:t>+ Đoạn 3 </a:t>
            </a:r>
            <a:r>
              <a:rPr lang="vi-VN" sz="2400" dirty="0">
                <a:solidFill>
                  <a:srgbClr val="231F20"/>
                </a:solidFill>
                <a:effectLst/>
                <a:latin typeface="Cambria" panose="02040503050406030204" pitchFamily="18" charset="0"/>
                <a:ea typeface="Cambria" panose="02040503050406030204" pitchFamily="18" charset="0"/>
              </a:rPr>
              <a:t>(</a:t>
            </a:r>
            <a:r>
              <a:rPr lang="en-US" sz="2400" dirty="0" err="1">
                <a:solidFill>
                  <a:srgbClr val="231F20"/>
                </a:solidFill>
                <a:effectLst/>
                <a:latin typeface="Cambria" panose="02040503050406030204" pitchFamily="18" charset="0"/>
                <a:ea typeface="Cambria" panose="02040503050406030204" pitchFamily="18" charset="0"/>
              </a:rPr>
              <a:t>từ</a:t>
            </a:r>
            <a:r>
              <a:rPr lang="en-US" sz="2400" dirty="0">
                <a:solidFill>
                  <a:srgbClr val="231F20"/>
                </a:solidFill>
                <a:effectLst/>
                <a:latin typeface="Cambria" panose="02040503050406030204" pitchFamily="18" charset="0"/>
                <a:ea typeface="Cambria" panose="02040503050406030204" pitchFamily="18" charset="0"/>
              </a:rPr>
              <a:t> </a:t>
            </a:r>
            <a:r>
              <a:rPr lang="en-US" sz="2400" i="1" dirty="0" err="1">
                <a:solidFill>
                  <a:srgbClr val="231F20"/>
                </a:solidFill>
                <a:effectLst/>
                <a:latin typeface="Cambria" panose="02040503050406030204" pitchFamily="18" charset="0"/>
                <a:ea typeface="Cambria" panose="02040503050406030204" pitchFamily="18" charset="0"/>
              </a:rPr>
              <a:t>Sáng</a:t>
            </a:r>
            <a:r>
              <a:rPr lang="en-US" sz="2400" i="1" dirty="0">
                <a:solidFill>
                  <a:srgbClr val="231F20"/>
                </a:solidFill>
                <a:effectLst/>
                <a:latin typeface="Cambria" panose="02040503050406030204" pitchFamily="18" charset="0"/>
                <a:ea typeface="Cambria" panose="02040503050406030204" pitchFamily="18" charset="0"/>
              </a:rPr>
              <a:t> </a:t>
            </a:r>
            <a:r>
              <a:rPr lang="en-US" sz="2400" i="1" dirty="0" err="1">
                <a:solidFill>
                  <a:srgbClr val="231F20"/>
                </a:solidFill>
                <a:effectLst/>
                <a:latin typeface="Cambria" panose="02040503050406030204" pitchFamily="18" charset="0"/>
                <a:ea typeface="Cambria" panose="02040503050406030204" pitchFamily="18" charset="0"/>
              </a:rPr>
              <a:t>mai</a:t>
            </a:r>
            <a:r>
              <a:rPr lang="en-US" sz="2400" i="1" dirty="0">
                <a:solidFill>
                  <a:srgbClr val="231F20"/>
                </a:solidFill>
                <a:effectLst/>
                <a:latin typeface="Cambria" panose="02040503050406030204" pitchFamily="18" charset="0"/>
                <a:ea typeface="Cambria" panose="02040503050406030204" pitchFamily="18" charset="0"/>
              </a:rPr>
              <a:t> </a:t>
            </a:r>
            <a:r>
              <a:rPr lang="en-US" sz="2400" i="1" dirty="0" err="1">
                <a:solidFill>
                  <a:srgbClr val="231F20"/>
                </a:solidFill>
                <a:effectLst/>
                <a:latin typeface="Cambria" panose="02040503050406030204" pitchFamily="18" charset="0"/>
                <a:ea typeface="Cambria" panose="02040503050406030204" pitchFamily="18" charset="0"/>
              </a:rPr>
              <a:t>ra</a:t>
            </a:r>
            <a:r>
              <a:rPr lang="en-US" sz="2400" i="1" dirty="0">
                <a:solidFill>
                  <a:srgbClr val="231F20"/>
                </a:solidFill>
                <a:effectLst/>
                <a:latin typeface="Cambria" panose="02040503050406030204" pitchFamily="18" charset="0"/>
                <a:ea typeface="Cambria" panose="02040503050406030204" pitchFamily="18" charset="0"/>
              </a:rPr>
              <a:t>…..</a:t>
            </a:r>
            <a:r>
              <a:rPr lang="en-US" sz="2400" i="1" dirty="0" err="1">
                <a:solidFill>
                  <a:srgbClr val="231F20"/>
                </a:solidFill>
                <a:effectLst/>
                <a:latin typeface="Cambria" panose="02040503050406030204" pitchFamily="18" charset="0"/>
                <a:ea typeface="Cambria" panose="02040503050406030204" pitchFamily="18" charset="0"/>
              </a:rPr>
              <a:t>Đêm</a:t>
            </a:r>
            <a:r>
              <a:rPr lang="en-US" sz="2400" i="1" dirty="0">
                <a:solidFill>
                  <a:srgbClr val="231F20"/>
                </a:solidFill>
                <a:effectLst/>
                <a:latin typeface="Cambria" panose="02040503050406030204" pitchFamily="18" charset="0"/>
                <a:ea typeface="Cambria" panose="02040503050406030204" pitchFamily="18" charset="0"/>
              </a:rPr>
              <a:t> qua</a:t>
            </a:r>
            <a:r>
              <a:rPr lang="vi-VN" sz="2400" dirty="0">
                <a:solidFill>
                  <a:srgbClr val="231F20"/>
                </a:solidFill>
                <a:effectLst/>
                <a:latin typeface="Cambria" panose="02040503050406030204" pitchFamily="18" charset="0"/>
                <a:ea typeface="Cambria" panose="02040503050406030204" pitchFamily="18" charset="0"/>
              </a:rPr>
              <a:t>)</a:t>
            </a:r>
            <a:endParaRPr lang="en-GB" sz="2000" dirty="0">
              <a:latin typeface="Cambria" panose="02040503050406030204" pitchFamily="18" charset="0"/>
              <a:ea typeface="Cambria" panose="02040503050406030204" pitchFamily="18" charset="0"/>
            </a:endParaRPr>
          </a:p>
          <a:p>
            <a:pPr marR="157480">
              <a:lnSpc>
                <a:spcPct val="150000"/>
              </a:lnSpc>
              <a:spcAft>
                <a:spcPts val="800"/>
              </a:spcAft>
            </a:pPr>
            <a:r>
              <a:rPr lang="vi-VN" sz="2400" b="1" dirty="0">
                <a:solidFill>
                  <a:srgbClr val="231F20"/>
                </a:solidFill>
                <a:effectLst/>
                <a:latin typeface="Cambria" panose="02040503050406030204" pitchFamily="18" charset="0"/>
                <a:ea typeface="Cambria" panose="02040503050406030204" pitchFamily="18" charset="0"/>
              </a:rPr>
              <a:t>+ </a:t>
            </a:r>
            <a:r>
              <a:rPr lang="en-US" sz="2400" b="1" dirty="0" err="1">
                <a:solidFill>
                  <a:srgbClr val="231F20"/>
                </a:solidFill>
                <a:effectLst/>
                <a:latin typeface="Cambria" panose="02040503050406030204" pitchFamily="18" charset="0"/>
                <a:ea typeface="Cambria" panose="02040503050406030204" pitchFamily="18" charset="0"/>
              </a:rPr>
              <a:t>Đoạn</a:t>
            </a:r>
            <a:r>
              <a:rPr lang="en-US" sz="2400" b="1" dirty="0">
                <a:solidFill>
                  <a:srgbClr val="231F20"/>
                </a:solidFill>
                <a:effectLst/>
                <a:latin typeface="Cambria" panose="02040503050406030204" pitchFamily="18" charset="0"/>
                <a:ea typeface="Cambria" panose="02040503050406030204" pitchFamily="18" charset="0"/>
              </a:rPr>
              <a:t> 4 </a:t>
            </a:r>
            <a:r>
              <a:rPr lang="en-US" sz="2400" dirty="0">
                <a:solidFill>
                  <a:srgbClr val="231F20"/>
                </a:solidFill>
                <a:effectLst/>
                <a:latin typeface="Cambria" panose="02040503050406030204" pitchFamily="18" charset="0"/>
                <a:ea typeface="Cambria" panose="02040503050406030204" pitchFamily="18" charset="0"/>
              </a:rPr>
              <a:t>(</a:t>
            </a:r>
            <a:r>
              <a:rPr lang="en-US" sz="2400" dirty="0" err="1">
                <a:solidFill>
                  <a:srgbClr val="231F20"/>
                </a:solidFill>
                <a:effectLst/>
                <a:latin typeface="Cambria" panose="02040503050406030204" pitchFamily="18" charset="0"/>
                <a:ea typeface="Cambria" panose="02040503050406030204" pitchFamily="18" charset="0"/>
              </a:rPr>
              <a:t>phần</a:t>
            </a:r>
            <a:r>
              <a:rPr lang="en-US" sz="2400" dirty="0">
                <a:solidFill>
                  <a:srgbClr val="231F20"/>
                </a:solidFill>
                <a:effectLst/>
                <a:latin typeface="Cambria" panose="02040503050406030204" pitchFamily="18" charset="0"/>
                <a:ea typeface="Cambria" panose="02040503050406030204" pitchFamily="18" charset="0"/>
              </a:rPr>
              <a:t> </a:t>
            </a:r>
            <a:r>
              <a:rPr lang="en-US" sz="2400" dirty="0" err="1">
                <a:solidFill>
                  <a:srgbClr val="231F20"/>
                </a:solidFill>
                <a:effectLst/>
                <a:latin typeface="Cambria" panose="02040503050406030204" pitchFamily="18" charset="0"/>
                <a:ea typeface="Cambria" panose="02040503050406030204" pitchFamily="18" charset="0"/>
              </a:rPr>
              <a:t>còn</a:t>
            </a:r>
            <a:r>
              <a:rPr lang="en-US" sz="2400" dirty="0">
                <a:solidFill>
                  <a:srgbClr val="231F20"/>
                </a:solidFill>
                <a:effectLst/>
                <a:latin typeface="Cambria" panose="02040503050406030204" pitchFamily="18" charset="0"/>
                <a:ea typeface="Cambria" panose="02040503050406030204" pitchFamily="18" charset="0"/>
              </a:rPr>
              <a:t> </a:t>
            </a:r>
            <a:r>
              <a:rPr lang="en-US" sz="2400" dirty="0" err="1">
                <a:solidFill>
                  <a:srgbClr val="231F20"/>
                </a:solidFill>
                <a:effectLst/>
                <a:latin typeface="Cambria" panose="02040503050406030204" pitchFamily="18" charset="0"/>
                <a:ea typeface="Cambria" panose="02040503050406030204" pitchFamily="18" charset="0"/>
              </a:rPr>
              <a:t>lại</a:t>
            </a:r>
            <a:r>
              <a:rPr lang="en-US" sz="2400" dirty="0">
                <a:solidFill>
                  <a:srgbClr val="231F20"/>
                </a:solidFill>
                <a:effectLst/>
                <a:latin typeface="Cambria" panose="02040503050406030204" pitchFamily="18" charset="0"/>
                <a:ea typeface="Cambria" panose="02040503050406030204" pitchFamily="18" charset="0"/>
              </a:rPr>
              <a:t>) </a:t>
            </a:r>
            <a:endParaRPr lang="vi-VN"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1166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EA85F74-4649-220C-8680-7775D2E9ED9F}"/>
              </a:ext>
            </a:extLst>
          </p:cNvPr>
          <p:cNvGrpSpPr/>
          <p:nvPr/>
        </p:nvGrpSpPr>
        <p:grpSpPr>
          <a:xfrm>
            <a:off x="6772275" y="541366"/>
            <a:ext cx="4988905" cy="6623781"/>
            <a:chOff x="6772275" y="541366"/>
            <a:chExt cx="4988905" cy="6623781"/>
          </a:xfrm>
        </p:grpSpPr>
        <p:sp>
          <p:nvSpPr>
            <p:cNvPr id="3" name="Freeform 9">
              <a:extLst>
                <a:ext uri="{FF2B5EF4-FFF2-40B4-BE49-F238E27FC236}">
                  <a16:creationId xmlns:a16="http://schemas.microsoft.com/office/drawing/2014/main" id="{991FA71E-74E6-AA57-4A84-93BE18DAB040}"/>
                </a:ext>
              </a:extLst>
            </p:cNvPr>
            <p:cNvSpPr/>
            <p:nvPr/>
          </p:nvSpPr>
          <p:spPr>
            <a:xfrm>
              <a:off x="6772275" y="541366"/>
              <a:ext cx="4988905" cy="3097184"/>
            </a:xfrm>
            <a:custGeom>
              <a:avLst/>
              <a:gdLst/>
              <a:ahLst/>
              <a:cxnLst/>
              <a:rect l="l" t="t" r="r" b="b"/>
              <a:pathLst>
                <a:path w="1841844" h="957759">
                  <a:moveTo>
                    <a:pt x="0" y="0"/>
                  </a:moveTo>
                  <a:lnTo>
                    <a:pt x="1841844" y="0"/>
                  </a:lnTo>
                  <a:lnTo>
                    <a:pt x="1841844" y="957760"/>
                  </a:lnTo>
                  <a:lnTo>
                    <a:pt x="0" y="957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4" name="Freeform 12">
              <a:extLst>
                <a:ext uri="{FF2B5EF4-FFF2-40B4-BE49-F238E27FC236}">
                  <a16:creationId xmlns:a16="http://schemas.microsoft.com/office/drawing/2014/main" id="{F827D4D0-3AE8-4DCA-2564-BBEA72CC481E}"/>
                </a:ext>
              </a:extLst>
            </p:cNvPr>
            <p:cNvSpPr/>
            <p:nvPr/>
          </p:nvSpPr>
          <p:spPr>
            <a:xfrm>
              <a:off x="8641970" y="3543299"/>
              <a:ext cx="1939198" cy="3621848"/>
            </a:xfrm>
            <a:custGeom>
              <a:avLst/>
              <a:gdLst/>
              <a:ahLst/>
              <a:cxnLst/>
              <a:rect l="l" t="t" r="r" b="b"/>
              <a:pathLst>
                <a:path w="1939198" h="3621848">
                  <a:moveTo>
                    <a:pt x="0" y="0"/>
                  </a:moveTo>
                  <a:lnTo>
                    <a:pt x="1939198" y="0"/>
                  </a:lnTo>
                  <a:lnTo>
                    <a:pt x="1939198" y="3621848"/>
                  </a:lnTo>
                  <a:lnTo>
                    <a:pt x="0" y="36218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1C16881A-286E-D89F-8506-B26E421FA92E}"/>
                </a:ext>
              </a:extLst>
            </p:cNvPr>
            <p:cNvSpPr txBox="1"/>
            <p:nvPr/>
          </p:nvSpPr>
          <p:spPr>
            <a:xfrm>
              <a:off x="7415784" y="1517904"/>
              <a:ext cx="3593592" cy="909149"/>
            </a:xfrm>
            <a:prstGeom prst="rect">
              <a:avLst/>
            </a:prstGeom>
            <a:noFill/>
          </p:spPr>
          <p:txBody>
            <a:bodyPr wrap="none" rtlCol="0">
              <a:prstTxWarp prst="textArchUp">
                <a:avLst/>
              </a:prstTxWarp>
              <a:spAutoFit/>
            </a:bodyPr>
            <a:lstStyle/>
            <a:p>
              <a:r>
                <a:rPr lang="en-GB" sz="6600" dirty="0" err="1">
                  <a:solidFill>
                    <a:schemeClr val="accent1"/>
                  </a:solidFill>
                  <a:latin typeface="SVN-Bali Script" panose="02000000000000000000" pitchFamily="2" charset="0"/>
                </a:rPr>
                <a:t>Giải</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nghĩa</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từ</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khó</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hiểu</a:t>
              </a:r>
              <a:endParaRPr lang="vi-VN" sz="6600" dirty="0">
                <a:solidFill>
                  <a:schemeClr val="accent1"/>
                </a:solidFill>
              </a:endParaRPr>
            </a:p>
          </p:txBody>
        </p:sp>
      </p:grpSp>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996696" y="1587757"/>
            <a:ext cx="4021037" cy="769441"/>
          </a:xfrm>
          <a:prstGeom prst="rect">
            <a:avLst/>
          </a:prstGeom>
          <a:noFill/>
        </p:spPr>
        <p:txBody>
          <a:bodyPr wrap="none" rtlCol="0">
            <a:spAutoFit/>
          </a:bodyPr>
          <a:lstStyle/>
          <a:p>
            <a:r>
              <a:rPr lang="vi-VN" sz="4400" b="1">
                <a:latin typeface="Calibri" panose="020F0502020204030204" pitchFamily="34" charset="0"/>
                <a:ea typeface="Calibri" panose="020F0502020204030204" pitchFamily="34" charset="0"/>
                <a:cs typeface="Calibri" panose="020F0502020204030204" pitchFamily="34" charset="0"/>
              </a:rPr>
              <a:t>Đường Trần Phú</a:t>
            </a:r>
            <a:endParaRPr lang="vi-VN" sz="44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1569660"/>
          </a:xfrm>
          <a:prstGeom prst="rect">
            <a:avLst/>
          </a:prstGeom>
          <a:noFill/>
        </p:spPr>
        <p:txBody>
          <a:bodyPr wrap="square" rtlCol="0">
            <a:spAutoFit/>
          </a:bodyPr>
          <a:lstStyle/>
          <a:p>
            <a:r>
              <a:rPr lang="vi-VN" sz="4800" b="1">
                <a:solidFill>
                  <a:srgbClr val="C00000"/>
                </a:solidFill>
                <a:latin typeface="Calibri" panose="020F0502020204030204" pitchFamily="34" charset="0"/>
                <a:ea typeface="Calibri" panose="020F0502020204030204" pitchFamily="34" charset="0"/>
                <a:cs typeface="Calibri" panose="020F0502020204030204" pitchFamily="34" charset="0"/>
              </a:rPr>
              <a:t>một đường phố ở trung tâm Hà Nội.</a:t>
            </a:r>
            <a:endParaRPr lang="vi-VN" sz="4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314B5-A02F-9108-66FB-D0C3566E729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C835AD6-625E-4895-220F-66699B6C86C1}"/>
              </a:ext>
            </a:extLst>
          </p:cNvPr>
          <p:cNvGrpSpPr/>
          <p:nvPr/>
        </p:nvGrpSpPr>
        <p:grpSpPr>
          <a:xfrm>
            <a:off x="6772275" y="541366"/>
            <a:ext cx="4988905" cy="6623781"/>
            <a:chOff x="6772275" y="541366"/>
            <a:chExt cx="4988905" cy="6623781"/>
          </a:xfrm>
        </p:grpSpPr>
        <p:sp>
          <p:nvSpPr>
            <p:cNvPr id="3" name="Freeform 9">
              <a:extLst>
                <a:ext uri="{FF2B5EF4-FFF2-40B4-BE49-F238E27FC236}">
                  <a16:creationId xmlns:a16="http://schemas.microsoft.com/office/drawing/2014/main" id="{ED206C5B-3BC1-9C99-493B-6974E937ADD5}"/>
                </a:ext>
              </a:extLst>
            </p:cNvPr>
            <p:cNvSpPr/>
            <p:nvPr/>
          </p:nvSpPr>
          <p:spPr>
            <a:xfrm>
              <a:off x="6772275" y="541366"/>
              <a:ext cx="4988905" cy="3097184"/>
            </a:xfrm>
            <a:custGeom>
              <a:avLst/>
              <a:gdLst/>
              <a:ahLst/>
              <a:cxnLst/>
              <a:rect l="l" t="t" r="r" b="b"/>
              <a:pathLst>
                <a:path w="1841844" h="957759">
                  <a:moveTo>
                    <a:pt x="0" y="0"/>
                  </a:moveTo>
                  <a:lnTo>
                    <a:pt x="1841844" y="0"/>
                  </a:lnTo>
                  <a:lnTo>
                    <a:pt x="1841844" y="957760"/>
                  </a:lnTo>
                  <a:lnTo>
                    <a:pt x="0" y="957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4" name="Freeform 12">
              <a:extLst>
                <a:ext uri="{FF2B5EF4-FFF2-40B4-BE49-F238E27FC236}">
                  <a16:creationId xmlns:a16="http://schemas.microsoft.com/office/drawing/2014/main" id="{A74F30DA-A5E1-86E3-FF4E-75C3410AB3F4}"/>
                </a:ext>
              </a:extLst>
            </p:cNvPr>
            <p:cNvSpPr/>
            <p:nvPr/>
          </p:nvSpPr>
          <p:spPr>
            <a:xfrm>
              <a:off x="8641970" y="3543299"/>
              <a:ext cx="1939198" cy="3621848"/>
            </a:xfrm>
            <a:custGeom>
              <a:avLst/>
              <a:gdLst/>
              <a:ahLst/>
              <a:cxnLst/>
              <a:rect l="l" t="t" r="r" b="b"/>
              <a:pathLst>
                <a:path w="1939198" h="3621848">
                  <a:moveTo>
                    <a:pt x="0" y="0"/>
                  </a:moveTo>
                  <a:lnTo>
                    <a:pt x="1939198" y="0"/>
                  </a:lnTo>
                  <a:lnTo>
                    <a:pt x="1939198" y="3621848"/>
                  </a:lnTo>
                  <a:lnTo>
                    <a:pt x="0" y="36218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120C738A-62B6-C31B-A75D-CC8E36DB5D4D}"/>
                </a:ext>
              </a:extLst>
            </p:cNvPr>
            <p:cNvSpPr txBox="1"/>
            <p:nvPr/>
          </p:nvSpPr>
          <p:spPr>
            <a:xfrm>
              <a:off x="7415784" y="1517904"/>
              <a:ext cx="3593592" cy="909149"/>
            </a:xfrm>
            <a:prstGeom prst="rect">
              <a:avLst/>
            </a:prstGeom>
            <a:noFill/>
          </p:spPr>
          <p:txBody>
            <a:bodyPr wrap="none" rtlCol="0">
              <a:prstTxWarp prst="textArchUp">
                <a:avLst/>
              </a:prstTxWarp>
              <a:spAutoFit/>
            </a:bodyPr>
            <a:lstStyle/>
            <a:p>
              <a:r>
                <a:rPr lang="en-GB" sz="6600" dirty="0" err="1">
                  <a:solidFill>
                    <a:schemeClr val="accent1"/>
                  </a:solidFill>
                  <a:latin typeface="SVN-Bali Script" panose="02000000000000000000" pitchFamily="2" charset="0"/>
                </a:rPr>
                <a:t>Giải</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nghĩa</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từ</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khó</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hiểu</a:t>
              </a:r>
              <a:endParaRPr lang="vi-VN" sz="6600" dirty="0">
                <a:solidFill>
                  <a:schemeClr val="accent1"/>
                </a:solidFill>
              </a:endParaRPr>
            </a:p>
          </p:txBody>
        </p:sp>
      </p:grpSp>
      <p:sp>
        <p:nvSpPr>
          <p:cNvPr id="7" name="Freeform 5">
            <a:extLst>
              <a:ext uri="{FF2B5EF4-FFF2-40B4-BE49-F238E27FC236}">
                <a16:creationId xmlns:a16="http://schemas.microsoft.com/office/drawing/2014/main" id="{034F1C4B-5F61-FBB4-B934-B93EFAD09021}"/>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AB24B899-91CF-C264-1E79-34115460FDA2}"/>
              </a:ext>
            </a:extLst>
          </p:cNvPr>
          <p:cNvSpPr txBox="1"/>
          <p:nvPr/>
        </p:nvSpPr>
        <p:spPr>
          <a:xfrm>
            <a:off x="1280159" y="1487941"/>
            <a:ext cx="2633863" cy="830997"/>
          </a:xfrm>
          <a:prstGeom prst="rect">
            <a:avLst/>
          </a:prstGeom>
          <a:noFill/>
        </p:spPr>
        <p:txBody>
          <a:bodyPr wrap="none" rtlCol="0">
            <a:spAutoFit/>
          </a:bodyPr>
          <a:lstStyle/>
          <a:p>
            <a:r>
              <a:rPr lang="vi-VN" sz="4800" b="1">
                <a:latin typeface="Calibri" panose="020F0502020204030204" pitchFamily="34" charset="0"/>
                <a:ea typeface="Calibri" panose="020F0502020204030204" pitchFamily="34" charset="0"/>
                <a:cs typeface="Calibri" panose="020F0502020204030204" pitchFamily="34" charset="0"/>
              </a:rPr>
              <a:t>Lặng ngắt</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226BA86-BE2A-19BA-7EF9-4BF6CF6AEAAE}"/>
              </a:ext>
            </a:extLst>
          </p:cNvPr>
          <p:cNvSpPr txBox="1"/>
          <p:nvPr/>
        </p:nvSpPr>
        <p:spPr>
          <a:xfrm>
            <a:off x="1280159" y="2853374"/>
            <a:ext cx="5843017" cy="1569660"/>
          </a:xfrm>
          <a:prstGeom prst="rect">
            <a:avLst/>
          </a:prstGeom>
          <a:noFill/>
        </p:spPr>
        <p:txBody>
          <a:bodyPr wrap="square" rtlCol="0">
            <a:spAutoFit/>
          </a:bodyPr>
          <a:lstStyle/>
          <a:p>
            <a:r>
              <a:rPr lang="vi-VN" sz="4800" b="1" dirty="0">
                <a:solidFill>
                  <a:srgbClr val="C00000"/>
                </a:solidFill>
                <a:latin typeface="Calibri" panose="020F0502020204030204" pitchFamily="34" charset="0"/>
                <a:ea typeface="Calibri" panose="020F0502020204030204" pitchFamily="34" charset="0"/>
                <a:cs typeface="Calibri" panose="020F0502020204030204" pitchFamily="34" charset="0"/>
              </a:rPr>
              <a:t>im lặng hoàn toàn, không có tiếng động</a:t>
            </a:r>
          </a:p>
        </p:txBody>
      </p:sp>
    </p:spTree>
    <p:extLst>
      <p:ext uri="{BB962C8B-B14F-4D97-AF65-F5344CB8AC3E}">
        <p14:creationId xmlns:p14="http://schemas.microsoft.com/office/powerpoint/2010/main" val="25106587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65A0C-D021-0D24-A387-42B5CEF7DE5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BD118BB-93CD-6AFF-D4F8-7D39B6A86B37}"/>
              </a:ext>
            </a:extLst>
          </p:cNvPr>
          <p:cNvGrpSpPr/>
          <p:nvPr/>
        </p:nvGrpSpPr>
        <p:grpSpPr>
          <a:xfrm>
            <a:off x="6772275" y="541366"/>
            <a:ext cx="4988905" cy="6623781"/>
            <a:chOff x="6772275" y="541366"/>
            <a:chExt cx="4988905" cy="6623781"/>
          </a:xfrm>
        </p:grpSpPr>
        <p:sp>
          <p:nvSpPr>
            <p:cNvPr id="3" name="Freeform 9">
              <a:extLst>
                <a:ext uri="{FF2B5EF4-FFF2-40B4-BE49-F238E27FC236}">
                  <a16:creationId xmlns:a16="http://schemas.microsoft.com/office/drawing/2014/main" id="{E8AC25D3-EB1F-5D46-0B1B-76AF26490F6E}"/>
                </a:ext>
              </a:extLst>
            </p:cNvPr>
            <p:cNvSpPr/>
            <p:nvPr/>
          </p:nvSpPr>
          <p:spPr>
            <a:xfrm>
              <a:off x="6772275" y="541366"/>
              <a:ext cx="4988905" cy="3097184"/>
            </a:xfrm>
            <a:custGeom>
              <a:avLst/>
              <a:gdLst/>
              <a:ahLst/>
              <a:cxnLst/>
              <a:rect l="l" t="t" r="r" b="b"/>
              <a:pathLst>
                <a:path w="1841844" h="957759">
                  <a:moveTo>
                    <a:pt x="0" y="0"/>
                  </a:moveTo>
                  <a:lnTo>
                    <a:pt x="1841844" y="0"/>
                  </a:lnTo>
                  <a:lnTo>
                    <a:pt x="1841844" y="957760"/>
                  </a:lnTo>
                  <a:lnTo>
                    <a:pt x="0" y="957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4" name="Freeform 12">
              <a:extLst>
                <a:ext uri="{FF2B5EF4-FFF2-40B4-BE49-F238E27FC236}">
                  <a16:creationId xmlns:a16="http://schemas.microsoft.com/office/drawing/2014/main" id="{CD155528-CDB4-D332-DAD0-A0F008FA0659}"/>
                </a:ext>
              </a:extLst>
            </p:cNvPr>
            <p:cNvSpPr/>
            <p:nvPr/>
          </p:nvSpPr>
          <p:spPr>
            <a:xfrm>
              <a:off x="8641970" y="3543299"/>
              <a:ext cx="1939198" cy="3621848"/>
            </a:xfrm>
            <a:custGeom>
              <a:avLst/>
              <a:gdLst/>
              <a:ahLst/>
              <a:cxnLst/>
              <a:rect l="l" t="t" r="r" b="b"/>
              <a:pathLst>
                <a:path w="1939198" h="3621848">
                  <a:moveTo>
                    <a:pt x="0" y="0"/>
                  </a:moveTo>
                  <a:lnTo>
                    <a:pt x="1939198" y="0"/>
                  </a:lnTo>
                  <a:lnTo>
                    <a:pt x="1939198" y="3621848"/>
                  </a:lnTo>
                  <a:lnTo>
                    <a:pt x="0" y="36218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C832212A-EE1A-E3E3-A483-B7443A4EC564}"/>
                </a:ext>
              </a:extLst>
            </p:cNvPr>
            <p:cNvSpPr txBox="1"/>
            <p:nvPr/>
          </p:nvSpPr>
          <p:spPr>
            <a:xfrm>
              <a:off x="7415784" y="1517904"/>
              <a:ext cx="3593592" cy="909149"/>
            </a:xfrm>
            <a:prstGeom prst="rect">
              <a:avLst/>
            </a:prstGeom>
            <a:noFill/>
          </p:spPr>
          <p:txBody>
            <a:bodyPr wrap="none" rtlCol="0">
              <a:prstTxWarp prst="textArchUp">
                <a:avLst/>
              </a:prstTxWarp>
              <a:spAutoFit/>
            </a:bodyPr>
            <a:lstStyle/>
            <a:p>
              <a:r>
                <a:rPr lang="en-GB" sz="6600" dirty="0" err="1">
                  <a:solidFill>
                    <a:schemeClr val="accent1"/>
                  </a:solidFill>
                  <a:latin typeface="SVN-Bali Script" panose="02000000000000000000" pitchFamily="2" charset="0"/>
                </a:rPr>
                <a:t>Giải</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nghĩa</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từ</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khó</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hiểu</a:t>
              </a:r>
              <a:endParaRPr lang="vi-VN" sz="6600" dirty="0">
                <a:solidFill>
                  <a:schemeClr val="accent1"/>
                </a:solidFill>
              </a:endParaRPr>
            </a:p>
          </p:txBody>
        </p:sp>
      </p:grpSp>
      <p:sp>
        <p:nvSpPr>
          <p:cNvPr id="7" name="Freeform 5">
            <a:extLst>
              <a:ext uri="{FF2B5EF4-FFF2-40B4-BE49-F238E27FC236}">
                <a16:creationId xmlns:a16="http://schemas.microsoft.com/office/drawing/2014/main" id="{5500D77F-7CD3-C6F3-880C-0A33B91C1E6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D02AB1A9-D663-296C-2448-CB7D33E3C478}"/>
              </a:ext>
            </a:extLst>
          </p:cNvPr>
          <p:cNvSpPr txBox="1"/>
          <p:nvPr/>
        </p:nvSpPr>
        <p:spPr>
          <a:xfrm>
            <a:off x="1280159" y="1487941"/>
            <a:ext cx="2296206" cy="830997"/>
          </a:xfrm>
          <a:prstGeom prst="rect">
            <a:avLst/>
          </a:prstGeom>
          <a:noFill/>
        </p:spPr>
        <p:txBody>
          <a:bodyPr wrap="none" rtlCol="0">
            <a:spAutoFit/>
          </a:bodyPr>
          <a:lstStyle/>
          <a:p>
            <a:r>
              <a:rPr lang="vi-VN" sz="4800" b="1">
                <a:latin typeface="Calibri" panose="020F0502020204030204" pitchFamily="34" charset="0"/>
                <a:ea typeface="Calibri" panose="020F0502020204030204" pitchFamily="34" charset="0"/>
                <a:cs typeface="Calibri" panose="020F0502020204030204" pitchFamily="34" charset="0"/>
              </a:rPr>
              <a:t>Ngọc Hà</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1F79372-851B-32E3-5BD4-6847AFFF30CB}"/>
              </a:ext>
            </a:extLst>
          </p:cNvPr>
          <p:cNvSpPr txBox="1"/>
          <p:nvPr/>
        </p:nvSpPr>
        <p:spPr>
          <a:xfrm>
            <a:off x="1200998" y="2637493"/>
            <a:ext cx="5843017" cy="3046988"/>
          </a:xfrm>
          <a:prstGeom prst="rect">
            <a:avLst/>
          </a:prstGeom>
          <a:noFill/>
        </p:spPr>
        <p:txBody>
          <a:bodyPr wrap="square" rtlCol="0">
            <a:spAutoFit/>
          </a:bodyPr>
          <a:lstStyle/>
          <a:p>
            <a:r>
              <a:rPr lang="vi-VN" sz="4800" b="1">
                <a:solidFill>
                  <a:srgbClr val="C00000"/>
                </a:solidFill>
                <a:latin typeface="Calibri" panose="020F0502020204030204" pitchFamily="34" charset="0"/>
                <a:ea typeface="Calibri" panose="020F0502020204030204" pitchFamily="34" charset="0"/>
                <a:cs typeface="Calibri" panose="020F0502020204030204" pitchFamily="34" charset="0"/>
              </a:rPr>
              <a:t>làng trồng hoa nổi tiếng, nay là phường Ngọc Hà ở quận Ba Đình, Hà Nội</a:t>
            </a:r>
            <a:endParaRPr lang="vi-VN" sz="4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7740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B6DEE-1A3E-CF88-85CA-90AE8BC8310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6DDEA5E-FF07-0B04-A0C6-1AEE97F6D2A0}"/>
              </a:ext>
            </a:extLst>
          </p:cNvPr>
          <p:cNvGrpSpPr/>
          <p:nvPr/>
        </p:nvGrpSpPr>
        <p:grpSpPr>
          <a:xfrm>
            <a:off x="6772275" y="541366"/>
            <a:ext cx="4988905" cy="6623781"/>
            <a:chOff x="6772275" y="541366"/>
            <a:chExt cx="4988905" cy="6623781"/>
          </a:xfrm>
        </p:grpSpPr>
        <p:sp>
          <p:nvSpPr>
            <p:cNvPr id="3" name="Freeform 9">
              <a:extLst>
                <a:ext uri="{FF2B5EF4-FFF2-40B4-BE49-F238E27FC236}">
                  <a16:creationId xmlns:a16="http://schemas.microsoft.com/office/drawing/2014/main" id="{9153960F-083A-C3F0-60C2-7A52CB062A26}"/>
                </a:ext>
              </a:extLst>
            </p:cNvPr>
            <p:cNvSpPr/>
            <p:nvPr/>
          </p:nvSpPr>
          <p:spPr>
            <a:xfrm>
              <a:off x="6772275" y="541366"/>
              <a:ext cx="4988905" cy="3097184"/>
            </a:xfrm>
            <a:custGeom>
              <a:avLst/>
              <a:gdLst/>
              <a:ahLst/>
              <a:cxnLst/>
              <a:rect l="l" t="t" r="r" b="b"/>
              <a:pathLst>
                <a:path w="1841844" h="957759">
                  <a:moveTo>
                    <a:pt x="0" y="0"/>
                  </a:moveTo>
                  <a:lnTo>
                    <a:pt x="1841844" y="0"/>
                  </a:lnTo>
                  <a:lnTo>
                    <a:pt x="1841844" y="957760"/>
                  </a:lnTo>
                  <a:lnTo>
                    <a:pt x="0" y="957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4" name="Freeform 12">
              <a:extLst>
                <a:ext uri="{FF2B5EF4-FFF2-40B4-BE49-F238E27FC236}">
                  <a16:creationId xmlns:a16="http://schemas.microsoft.com/office/drawing/2014/main" id="{A5BCD450-2953-AA90-9B87-386682FDECB9}"/>
                </a:ext>
              </a:extLst>
            </p:cNvPr>
            <p:cNvSpPr/>
            <p:nvPr/>
          </p:nvSpPr>
          <p:spPr>
            <a:xfrm>
              <a:off x="8641970" y="3543299"/>
              <a:ext cx="1939198" cy="3621848"/>
            </a:xfrm>
            <a:custGeom>
              <a:avLst/>
              <a:gdLst/>
              <a:ahLst/>
              <a:cxnLst/>
              <a:rect l="l" t="t" r="r" b="b"/>
              <a:pathLst>
                <a:path w="1939198" h="3621848">
                  <a:moveTo>
                    <a:pt x="0" y="0"/>
                  </a:moveTo>
                  <a:lnTo>
                    <a:pt x="1939198" y="0"/>
                  </a:lnTo>
                  <a:lnTo>
                    <a:pt x="1939198" y="3621848"/>
                  </a:lnTo>
                  <a:lnTo>
                    <a:pt x="0" y="36218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B8E5A17-7A95-04DD-45E2-159E64BC4FE8}"/>
                </a:ext>
              </a:extLst>
            </p:cNvPr>
            <p:cNvSpPr txBox="1"/>
            <p:nvPr/>
          </p:nvSpPr>
          <p:spPr>
            <a:xfrm>
              <a:off x="7415784" y="1517904"/>
              <a:ext cx="3593592" cy="909149"/>
            </a:xfrm>
            <a:prstGeom prst="rect">
              <a:avLst/>
            </a:prstGeom>
            <a:noFill/>
          </p:spPr>
          <p:txBody>
            <a:bodyPr wrap="none" rtlCol="0">
              <a:prstTxWarp prst="textArchUp">
                <a:avLst/>
              </a:prstTxWarp>
              <a:spAutoFit/>
            </a:bodyPr>
            <a:lstStyle/>
            <a:p>
              <a:r>
                <a:rPr lang="en-GB" sz="6600" dirty="0" err="1">
                  <a:solidFill>
                    <a:schemeClr val="accent1"/>
                  </a:solidFill>
                  <a:latin typeface="SVN-Bali Script" panose="02000000000000000000" pitchFamily="2" charset="0"/>
                </a:rPr>
                <a:t>Giải</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nghĩa</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từ</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khó</a:t>
              </a:r>
              <a:r>
                <a:rPr lang="en-GB" sz="6600" dirty="0">
                  <a:solidFill>
                    <a:schemeClr val="accent1"/>
                  </a:solidFill>
                  <a:latin typeface="SVN-Bali Script" panose="02000000000000000000" pitchFamily="2" charset="0"/>
                </a:rPr>
                <a:t> </a:t>
              </a:r>
              <a:r>
                <a:rPr lang="en-GB" sz="6600" dirty="0" err="1">
                  <a:solidFill>
                    <a:schemeClr val="accent1"/>
                  </a:solidFill>
                  <a:latin typeface="SVN-Bali Script" panose="02000000000000000000" pitchFamily="2" charset="0"/>
                </a:rPr>
                <a:t>hiểu</a:t>
              </a:r>
              <a:endParaRPr lang="vi-VN" sz="6600" dirty="0">
                <a:solidFill>
                  <a:schemeClr val="accent1"/>
                </a:solidFill>
              </a:endParaRPr>
            </a:p>
          </p:txBody>
        </p:sp>
      </p:grpSp>
      <p:sp>
        <p:nvSpPr>
          <p:cNvPr id="7" name="Freeform 5">
            <a:extLst>
              <a:ext uri="{FF2B5EF4-FFF2-40B4-BE49-F238E27FC236}">
                <a16:creationId xmlns:a16="http://schemas.microsoft.com/office/drawing/2014/main" id="{DBF396E0-4DF0-14BA-6709-8EEFB8FB6FE7}"/>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04F5FE4A-1733-DF2D-154A-C0FF35F684D5}"/>
              </a:ext>
            </a:extLst>
          </p:cNvPr>
          <p:cNvSpPr txBox="1"/>
          <p:nvPr/>
        </p:nvSpPr>
        <p:spPr>
          <a:xfrm>
            <a:off x="1182624" y="2427053"/>
            <a:ext cx="5148073" cy="1569660"/>
          </a:xfrm>
          <a:prstGeom prst="rect">
            <a:avLst/>
          </a:prstGeom>
          <a:noFill/>
        </p:spPr>
        <p:txBody>
          <a:bodyPr wrap="square" rtlCol="0">
            <a:spAutoFit/>
          </a:bodyPr>
          <a:lstStyle/>
          <a:p>
            <a:r>
              <a:rPr lang="it-IT" sz="4800" b="1" dirty="0">
                <a:latin typeface="Calibri" panose="020F0502020204030204" pitchFamily="34" charset="0"/>
                <a:ea typeface="Calibri" panose="020F0502020204030204" pitchFamily="34" charset="0"/>
                <a:cs typeface="Calibri" panose="020F0502020204030204" pitchFamily="34" charset="0"/>
              </a:rPr>
              <a:t>Nghe (nhớ nghe, em nghe): </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9878058-0DD4-266A-29A7-F67D4CAC7496}"/>
              </a:ext>
            </a:extLst>
          </p:cNvPr>
          <p:cNvSpPr txBox="1"/>
          <p:nvPr/>
        </p:nvSpPr>
        <p:spPr>
          <a:xfrm>
            <a:off x="1270381" y="4080855"/>
            <a:ext cx="5267579" cy="1200329"/>
          </a:xfrm>
          <a:prstGeom prst="rect">
            <a:avLst/>
          </a:prstGeom>
          <a:noFill/>
        </p:spPr>
        <p:txBody>
          <a:bodyPr wrap="square">
            <a:spAutoFit/>
          </a:bodyPr>
          <a:lstStyle/>
          <a:p>
            <a:r>
              <a:rPr lang="vi-VN" sz="3600" dirty="0"/>
              <a:t>nhé (từ dùng ở một số tỉnh, thành phía Nam).</a:t>
            </a:r>
          </a:p>
        </p:txBody>
      </p:sp>
    </p:spTree>
    <p:extLst>
      <p:ext uri="{BB962C8B-B14F-4D97-AF65-F5344CB8AC3E}">
        <p14:creationId xmlns:p14="http://schemas.microsoft.com/office/powerpoint/2010/main" val="3900721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ECF4EC2A-B56C-DF2B-DD17-9900CE1D7789}"/>
              </a:ext>
            </a:extLst>
          </p:cNvPr>
          <p:cNvGrpSpPr/>
          <p:nvPr/>
        </p:nvGrpSpPr>
        <p:grpSpPr>
          <a:xfrm>
            <a:off x="7430251" y="811055"/>
            <a:ext cx="4682213" cy="3609047"/>
            <a:chOff x="6913332" y="1022239"/>
            <a:chExt cx="4682213" cy="3609047"/>
          </a:xfrm>
        </p:grpSpPr>
        <p:sp>
          <p:nvSpPr>
            <p:cNvPr id="18" name="Freeform 10">
              <a:extLst>
                <a:ext uri="{FF2B5EF4-FFF2-40B4-BE49-F238E27FC236}">
                  <a16:creationId xmlns:a16="http://schemas.microsoft.com/office/drawing/2014/main" id="{05EE40DE-7AB5-41F0-D06C-3C81CAEC2AB4}"/>
                </a:ext>
              </a:extLst>
            </p:cNvPr>
            <p:cNvSpPr/>
            <p:nvPr/>
          </p:nvSpPr>
          <p:spPr>
            <a:xfrm>
              <a:off x="6913332" y="1022239"/>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08E8B150-D256-4150-53D5-DF7C603FE494}"/>
                </a:ext>
              </a:extLst>
            </p:cNvPr>
            <p:cNvGrpSpPr/>
            <p:nvPr/>
          </p:nvGrpSpPr>
          <p:grpSpPr>
            <a:xfrm>
              <a:off x="7602667" y="1642234"/>
              <a:ext cx="3297017" cy="2338690"/>
              <a:chOff x="7602667" y="1642234"/>
              <a:chExt cx="3297017" cy="2338690"/>
            </a:xfrm>
          </p:grpSpPr>
          <p:sp>
            <p:nvSpPr>
              <p:cNvPr id="19" name="TextBox 18">
                <a:extLst>
                  <a:ext uri="{FF2B5EF4-FFF2-40B4-BE49-F238E27FC236}">
                    <a16:creationId xmlns:a16="http://schemas.microsoft.com/office/drawing/2014/main" id="{B18F3BDF-ED01-FE17-8A6A-5BB7C8C74480}"/>
                  </a:ext>
                </a:extLst>
              </p:cNvPr>
              <p:cNvSpPr txBox="1"/>
              <p:nvPr/>
            </p:nvSpPr>
            <p:spPr>
              <a:xfrm>
                <a:off x="7609191" y="1672600"/>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4EB42AEF-E359-13D9-0E8A-2DEEE3417F9A}"/>
                  </a:ext>
                </a:extLst>
              </p:cNvPr>
              <p:cNvSpPr txBox="1"/>
              <p:nvPr/>
            </p:nvSpPr>
            <p:spPr>
              <a:xfrm>
                <a:off x="7602667" y="1642234"/>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pic>
        <p:nvPicPr>
          <p:cNvPr id="30" name="Picture 29">
            <a:extLst>
              <a:ext uri="{FF2B5EF4-FFF2-40B4-BE49-F238E27FC236}">
                <a16:creationId xmlns:a16="http://schemas.microsoft.com/office/drawing/2014/main" id="{BD3EB4EB-74C5-D2CE-313B-D2D28397617C}"/>
              </a:ext>
            </a:extLst>
          </p:cNvPr>
          <p:cNvPicPr>
            <a:picLocks noChangeAspect="1"/>
          </p:cNvPicPr>
          <p:nvPr/>
        </p:nvPicPr>
        <p:blipFill>
          <a:blip r:embed="rId9"/>
          <a:stretch>
            <a:fillRect/>
          </a:stretch>
        </p:blipFill>
        <p:spPr>
          <a:xfrm>
            <a:off x="817162" y="2918910"/>
            <a:ext cx="6631746" cy="2139800"/>
          </a:xfrm>
          <a:prstGeom prst="rect">
            <a:avLst/>
          </a:prstGeom>
        </p:spPr>
      </p:pic>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ECF4EC2A-B56C-DF2B-DD17-9900CE1D7789}"/>
              </a:ext>
            </a:extLst>
          </p:cNvPr>
          <p:cNvGrpSpPr/>
          <p:nvPr/>
        </p:nvGrpSpPr>
        <p:grpSpPr>
          <a:xfrm>
            <a:off x="7505876" y="1049112"/>
            <a:ext cx="4682213" cy="3609047"/>
            <a:chOff x="6988957" y="1260296"/>
            <a:chExt cx="4682213" cy="3609047"/>
          </a:xfrm>
        </p:grpSpPr>
        <p:sp>
          <p:nvSpPr>
            <p:cNvPr id="18" name="Freeform 10">
              <a:extLst>
                <a:ext uri="{FF2B5EF4-FFF2-40B4-BE49-F238E27FC236}">
                  <a16:creationId xmlns:a16="http://schemas.microsoft.com/office/drawing/2014/main" id="{05EE40DE-7AB5-41F0-D06C-3C81CAEC2AB4}"/>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08E8B150-D256-4150-53D5-DF7C603FE494}"/>
                </a:ext>
              </a:extLst>
            </p:cNvPr>
            <p:cNvGrpSpPr/>
            <p:nvPr/>
          </p:nvGrpSpPr>
          <p:grpSpPr>
            <a:xfrm>
              <a:off x="7607667" y="1672600"/>
              <a:ext cx="3292017" cy="2594875"/>
              <a:chOff x="7607667" y="1672600"/>
              <a:chExt cx="3292017" cy="2594875"/>
            </a:xfrm>
          </p:grpSpPr>
          <p:sp>
            <p:nvSpPr>
              <p:cNvPr id="19" name="TextBox 18">
                <a:extLst>
                  <a:ext uri="{FF2B5EF4-FFF2-40B4-BE49-F238E27FC236}">
                    <a16:creationId xmlns:a16="http://schemas.microsoft.com/office/drawing/2014/main" id="{B18F3BDF-ED01-FE17-8A6A-5BB7C8C74480}"/>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4EB42AEF-E359-13D9-0E8A-2DEEE3417F9A}"/>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C999AA2-E57C-5D3D-D7AD-5D6A3BDA868F}"/>
              </a:ext>
            </a:extLst>
          </p:cNvPr>
          <p:cNvPicPr>
            <a:picLocks noChangeAspect="1"/>
          </p:cNvPicPr>
          <p:nvPr/>
        </p:nvPicPr>
        <p:blipFill>
          <a:blip r:embed="rId9"/>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3622598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1ED2692-FB03-19CB-8E02-30CC433EBCAE}"/>
              </a:ext>
            </a:extLst>
          </p:cNvPr>
          <p:cNvPicPr>
            <a:picLocks noChangeAspect="1"/>
          </p:cNvPicPr>
          <p:nvPr/>
        </p:nvPicPr>
        <p:blipFill rotWithShape="1">
          <a:blip r:embed="rId3"/>
          <a:srcRect b="6839"/>
          <a:stretch/>
        </p:blipFill>
        <p:spPr>
          <a:xfrm>
            <a:off x="0" y="26454"/>
            <a:ext cx="12192000" cy="6858000"/>
          </a:xfrm>
          <a:prstGeom prst="rect">
            <a:avLst/>
          </a:prstGeom>
        </p:spPr>
      </p:pic>
      <p:pic>
        <p:nvPicPr>
          <p:cNvPr id="4" name="Picture 3" descr="A picture containing clipart&#10;&#10;Description automatically generated">
            <a:hlinkClick r:id="rId4" action="ppaction://hlinksldjump"/>
            <a:extLst>
              <a:ext uri="{FF2B5EF4-FFF2-40B4-BE49-F238E27FC236}">
                <a16:creationId xmlns:a16="http://schemas.microsoft.com/office/drawing/2014/main" id="{F76C12E5-424D-3118-1817-737C5866A8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315" b="96328" l="70098" r="96712">
                        <a14:foregroundMark x1="70434" y1="82169" x2="70602" y2="81665"/>
                        <a14:foregroundMark x1="70098" y1="86225" x2="74130" y2="86057"/>
                      </a14:backgroundRemoval>
                    </a14:imgEffect>
                  </a14:imgLayer>
                </a14:imgProps>
              </a:ext>
            </a:extLst>
          </a:blip>
          <a:srcRect l="67462" t="63692" r="-4351" b="-3692"/>
          <a:stretch/>
        </p:blipFill>
        <p:spPr>
          <a:xfrm>
            <a:off x="0" y="-930223"/>
            <a:ext cx="3860125" cy="4185678"/>
          </a:xfrm>
          <a:prstGeom prst="rect">
            <a:avLst/>
          </a:prstGeom>
        </p:spPr>
      </p:pic>
      <p:grpSp>
        <p:nvGrpSpPr>
          <p:cNvPr id="3" name="Group 2">
            <a:extLst>
              <a:ext uri="{FF2B5EF4-FFF2-40B4-BE49-F238E27FC236}">
                <a16:creationId xmlns:a16="http://schemas.microsoft.com/office/drawing/2014/main" id="{C630FCA2-DB31-031D-7B21-53603AC71EF3}"/>
              </a:ext>
            </a:extLst>
          </p:cNvPr>
          <p:cNvGrpSpPr/>
          <p:nvPr/>
        </p:nvGrpSpPr>
        <p:grpSpPr>
          <a:xfrm>
            <a:off x="3126486" y="306884"/>
            <a:ext cx="8503920" cy="1644464"/>
            <a:chOff x="3126486" y="306884"/>
            <a:chExt cx="8503920" cy="1644464"/>
          </a:xfrm>
        </p:grpSpPr>
        <p:sp>
          <p:nvSpPr>
            <p:cNvPr id="5" name="Rectangle: Rounded Corners 4">
              <a:extLst>
                <a:ext uri="{FF2B5EF4-FFF2-40B4-BE49-F238E27FC236}">
                  <a16:creationId xmlns:a16="http://schemas.microsoft.com/office/drawing/2014/main" id="{9BA38859-1BCA-184F-4478-5D0A1D1C8688}"/>
                </a:ext>
              </a:extLst>
            </p:cNvPr>
            <p:cNvSpPr/>
            <p:nvPr/>
          </p:nvSpPr>
          <p:spPr>
            <a:xfrm>
              <a:off x="3126486" y="306884"/>
              <a:ext cx="8503920" cy="1644464"/>
            </a:xfrm>
            <a:custGeom>
              <a:avLst/>
              <a:gdLst>
                <a:gd name="connsiteX0" fmla="*/ 0 w 8503920"/>
                <a:gd name="connsiteY0" fmla="*/ 274083 h 1644464"/>
                <a:gd name="connsiteX1" fmla="*/ 274083 w 8503920"/>
                <a:gd name="connsiteY1" fmla="*/ 0 h 1644464"/>
                <a:gd name="connsiteX2" fmla="*/ 921909 w 8503920"/>
                <a:gd name="connsiteY2" fmla="*/ 0 h 1644464"/>
                <a:gd name="connsiteX3" fmla="*/ 1410619 w 8503920"/>
                <a:gd name="connsiteY3" fmla="*/ 0 h 1644464"/>
                <a:gd name="connsiteX4" fmla="*/ 1740215 w 8503920"/>
                <a:gd name="connsiteY4" fmla="*/ 0 h 1644464"/>
                <a:gd name="connsiteX5" fmla="*/ 2308483 w 8503920"/>
                <a:gd name="connsiteY5" fmla="*/ 0 h 1644464"/>
                <a:gd name="connsiteX6" fmla="*/ 2717636 w 8503920"/>
                <a:gd name="connsiteY6" fmla="*/ 0 h 1644464"/>
                <a:gd name="connsiteX7" fmla="*/ 3285904 w 8503920"/>
                <a:gd name="connsiteY7" fmla="*/ 0 h 1644464"/>
                <a:gd name="connsiteX8" fmla="*/ 3695057 w 8503920"/>
                <a:gd name="connsiteY8" fmla="*/ 0 h 1644464"/>
                <a:gd name="connsiteX9" fmla="*/ 4422440 w 8503920"/>
                <a:gd name="connsiteY9" fmla="*/ 0 h 1644464"/>
                <a:gd name="connsiteX10" fmla="*/ 5149824 w 8503920"/>
                <a:gd name="connsiteY10" fmla="*/ 0 h 1644464"/>
                <a:gd name="connsiteX11" fmla="*/ 5558977 w 8503920"/>
                <a:gd name="connsiteY11" fmla="*/ 0 h 1644464"/>
                <a:gd name="connsiteX12" fmla="*/ 6127245 w 8503920"/>
                <a:gd name="connsiteY12" fmla="*/ 0 h 1644464"/>
                <a:gd name="connsiteX13" fmla="*/ 6456840 w 8503920"/>
                <a:gd name="connsiteY13" fmla="*/ 0 h 1644464"/>
                <a:gd name="connsiteX14" fmla="*/ 7025109 w 8503920"/>
                <a:gd name="connsiteY14" fmla="*/ 0 h 1644464"/>
                <a:gd name="connsiteX15" fmla="*/ 7672934 w 8503920"/>
                <a:gd name="connsiteY15" fmla="*/ 0 h 1644464"/>
                <a:gd name="connsiteX16" fmla="*/ 8229837 w 8503920"/>
                <a:gd name="connsiteY16" fmla="*/ 0 h 1644464"/>
                <a:gd name="connsiteX17" fmla="*/ 8503920 w 8503920"/>
                <a:gd name="connsiteY17" fmla="*/ 274083 h 1644464"/>
                <a:gd name="connsiteX18" fmla="*/ 8503920 w 8503920"/>
                <a:gd name="connsiteY18" fmla="*/ 789343 h 1644464"/>
                <a:gd name="connsiteX19" fmla="*/ 8503920 w 8503920"/>
                <a:gd name="connsiteY19" fmla="*/ 1370381 h 1644464"/>
                <a:gd name="connsiteX20" fmla="*/ 8229837 w 8503920"/>
                <a:gd name="connsiteY20" fmla="*/ 1644464 h 1644464"/>
                <a:gd name="connsiteX21" fmla="*/ 7661569 w 8503920"/>
                <a:gd name="connsiteY21" fmla="*/ 1644464 h 1644464"/>
                <a:gd name="connsiteX22" fmla="*/ 7172858 w 8503920"/>
                <a:gd name="connsiteY22" fmla="*/ 1644464 h 1644464"/>
                <a:gd name="connsiteX23" fmla="*/ 6843263 w 8503920"/>
                <a:gd name="connsiteY23" fmla="*/ 1644464 h 1644464"/>
                <a:gd name="connsiteX24" fmla="*/ 6434110 w 8503920"/>
                <a:gd name="connsiteY24" fmla="*/ 1644464 h 1644464"/>
                <a:gd name="connsiteX25" fmla="*/ 5706726 w 8503920"/>
                <a:gd name="connsiteY25" fmla="*/ 1644464 h 1644464"/>
                <a:gd name="connsiteX26" fmla="*/ 4979343 w 8503920"/>
                <a:gd name="connsiteY26" fmla="*/ 1644464 h 1644464"/>
                <a:gd name="connsiteX27" fmla="*/ 4490633 w 8503920"/>
                <a:gd name="connsiteY27" fmla="*/ 1644464 h 1644464"/>
                <a:gd name="connsiteX28" fmla="*/ 3842807 w 8503920"/>
                <a:gd name="connsiteY28" fmla="*/ 1644464 h 1644464"/>
                <a:gd name="connsiteX29" fmla="*/ 3513211 w 8503920"/>
                <a:gd name="connsiteY29" fmla="*/ 1644464 h 1644464"/>
                <a:gd name="connsiteX30" fmla="*/ 2785828 w 8503920"/>
                <a:gd name="connsiteY30" fmla="*/ 1644464 h 1644464"/>
                <a:gd name="connsiteX31" fmla="*/ 2217560 w 8503920"/>
                <a:gd name="connsiteY31" fmla="*/ 1644464 h 1644464"/>
                <a:gd name="connsiteX32" fmla="*/ 1490177 w 8503920"/>
                <a:gd name="connsiteY32" fmla="*/ 1644464 h 1644464"/>
                <a:gd name="connsiteX33" fmla="*/ 762794 w 8503920"/>
                <a:gd name="connsiteY33" fmla="*/ 1644464 h 1644464"/>
                <a:gd name="connsiteX34" fmla="*/ 274083 w 8503920"/>
                <a:gd name="connsiteY34" fmla="*/ 1644464 h 1644464"/>
                <a:gd name="connsiteX35" fmla="*/ 0 w 8503920"/>
                <a:gd name="connsiteY35" fmla="*/ 1370381 h 1644464"/>
                <a:gd name="connsiteX36" fmla="*/ 0 w 8503920"/>
                <a:gd name="connsiteY36" fmla="*/ 800306 h 1644464"/>
                <a:gd name="connsiteX37" fmla="*/ 0 w 8503920"/>
                <a:gd name="connsiteY37" fmla="*/ 274083 h 164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03920" h="1644464" fill="none" extrusionOk="0">
                  <a:moveTo>
                    <a:pt x="0" y="274083"/>
                  </a:moveTo>
                  <a:cubicBezTo>
                    <a:pt x="27918" y="126151"/>
                    <a:pt x="117350" y="-10186"/>
                    <a:pt x="274083" y="0"/>
                  </a:cubicBezTo>
                  <a:cubicBezTo>
                    <a:pt x="505613" y="-35928"/>
                    <a:pt x="760162" y="1620"/>
                    <a:pt x="921909" y="0"/>
                  </a:cubicBezTo>
                  <a:cubicBezTo>
                    <a:pt x="1083656" y="-1620"/>
                    <a:pt x="1216566" y="29113"/>
                    <a:pt x="1410619" y="0"/>
                  </a:cubicBezTo>
                  <a:cubicBezTo>
                    <a:pt x="1604672" y="-29113"/>
                    <a:pt x="1612653" y="31404"/>
                    <a:pt x="1740215" y="0"/>
                  </a:cubicBezTo>
                  <a:cubicBezTo>
                    <a:pt x="1867777" y="-31404"/>
                    <a:pt x="2136005" y="13063"/>
                    <a:pt x="2308483" y="0"/>
                  </a:cubicBezTo>
                  <a:cubicBezTo>
                    <a:pt x="2480961" y="-13063"/>
                    <a:pt x="2623678" y="35054"/>
                    <a:pt x="2717636" y="0"/>
                  </a:cubicBezTo>
                  <a:cubicBezTo>
                    <a:pt x="2811594" y="-35054"/>
                    <a:pt x="3082336" y="32587"/>
                    <a:pt x="3285904" y="0"/>
                  </a:cubicBezTo>
                  <a:cubicBezTo>
                    <a:pt x="3489472" y="-32587"/>
                    <a:pt x="3519283" y="18757"/>
                    <a:pt x="3695057" y="0"/>
                  </a:cubicBezTo>
                  <a:cubicBezTo>
                    <a:pt x="3870831" y="-18757"/>
                    <a:pt x="4168223" y="9330"/>
                    <a:pt x="4422440" y="0"/>
                  </a:cubicBezTo>
                  <a:cubicBezTo>
                    <a:pt x="4676657" y="-9330"/>
                    <a:pt x="4821600" y="3681"/>
                    <a:pt x="5149824" y="0"/>
                  </a:cubicBezTo>
                  <a:cubicBezTo>
                    <a:pt x="5478048" y="-3681"/>
                    <a:pt x="5397774" y="26490"/>
                    <a:pt x="5558977" y="0"/>
                  </a:cubicBezTo>
                  <a:cubicBezTo>
                    <a:pt x="5720180" y="-26490"/>
                    <a:pt x="5944976" y="58410"/>
                    <a:pt x="6127245" y="0"/>
                  </a:cubicBezTo>
                  <a:cubicBezTo>
                    <a:pt x="6309514" y="-58410"/>
                    <a:pt x="6300025" y="23299"/>
                    <a:pt x="6456840" y="0"/>
                  </a:cubicBezTo>
                  <a:cubicBezTo>
                    <a:pt x="6613655" y="-23299"/>
                    <a:pt x="6817079" y="28829"/>
                    <a:pt x="7025109" y="0"/>
                  </a:cubicBezTo>
                  <a:cubicBezTo>
                    <a:pt x="7233139" y="-28829"/>
                    <a:pt x="7375620" y="44386"/>
                    <a:pt x="7672934" y="0"/>
                  </a:cubicBezTo>
                  <a:cubicBezTo>
                    <a:pt x="7970249" y="-44386"/>
                    <a:pt x="7988371" y="11325"/>
                    <a:pt x="8229837" y="0"/>
                  </a:cubicBezTo>
                  <a:cubicBezTo>
                    <a:pt x="8398099" y="33209"/>
                    <a:pt x="8497879" y="149411"/>
                    <a:pt x="8503920" y="274083"/>
                  </a:cubicBezTo>
                  <a:cubicBezTo>
                    <a:pt x="8523257" y="436274"/>
                    <a:pt x="8471508" y="551223"/>
                    <a:pt x="8503920" y="789343"/>
                  </a:cubicBezTo>
                  <a:cubicBezTo>
                    <a:pt x="8536332" y="1027463"/>
                    <a:pt x="8442447" y="1081214"/>
                    <a:pt x="8503920" y="1370381"/>
                  </a:cubicBezTo>
                  <a:cubicBezTo>
                    <a:pt x="8500649" y="1525175"/>
                    <a:pt x="8380123" y="1654195"/>
                    <a:pt x="8229837" y="1644464"/>
                  </a:cubicBezTo>
                  <a:cubicBezTo>
                    <a:pt x="7966448" y="1688476"/>
                    <a:pt x="7941731" y="1635266"/>
                    <a:pt x="7661569" y="1644464"/>
                  </a:cubicBezTo>
                  <a:cubicBezTo>
                    <a:pt x="7381407" y="1653662"/>
                    <a:pt x="7396891" y="1636288"/>
                    <a:pt x="7172858" y="1644464"/>
                  </a:cubicBezTo>
                  <a:cubicBezTo>
                    <a:pt x="6948825" y="1652640"/>
                    <a:pt x="6915152" y="1641142"/>
                    <a:pt x="6843263" y="1644464"/>
                  </a:cubicBezTo>
                  <a:cubicBezTo>
                    <a:pt x="6771374" y="1647786"/>
                    <a:pt x="6575214" y="1625002"/>
                    <a:pt x="6434110" y="1644464"/>
                  </a:cubicBezTo>
                  <a:cubicBezTo>
                    <a:pt x="6293006" y="1663926"/>
                    <a:pt x="5861154" y="1572486"/>
                    <a:pt x="5706726" y="1644464"/>
                  </a:cubicBezTo>
                  <a:cubicBezTo>
                    <a:pt x="5552298" y="1716442"/>
                    <a:pt x="5290821" y="1607521"/>
                    <a:pt x="4979343" y="1644464"/>
                  </a:cubicBezTo>
                  <a:cubicBezTo>
                    <a:pt x="4667865" y="1681407"/>
                    <a:pt x="4706962" y="1602598"/>
                    <a:pt x="4490633" y="1644464"/>
                  </a:cubicBezTo>
                  <a:cubicBezTo>
                    <a:pt x="4274304" y="1686330"/>
                    <a:pt x="4165869" y="1643428"/>
                    <a:pt x="3842807" y="1644464"/>
                  </a:cubicBezTo>
                  <a:cubicBezTo>
                    <a:pt x="3519745" y="1645500"/>
                    <a:pt x="3588585" y="1623176"/>
                    <a:pt x="3513211" y="1644464"/>
                  </a:cubicBezTo>
                  <a:cubicBezTo>
                    <a:pt x="3437837" y="1665752"/>
                    <a:pt x="2984748" y="1603703"/>
                    <a:pt x="2785828" y="1644464"/>
                  </a:cubicBezTo>
                  <a:cubicBezTo>
                    <a:pt x="2586908" y="1685225"/>
                    <a:pt x="2480406" y="1610864"/>
                    <a:pt x="2217560" y="1644464"/>
                  </a:cubicBezTo>
                  <a:cubicBezTo>
                    <a:pt x="1954714" y="1678064"/>
                    <a:pt x="1718466" y="1565249"/>
                    <a:pt x="1490177" y="1644464"/>
                  </a:cubicBezTo>
                  <a:cubicBezTo>
                    <a:pt x="1261888" y="1723679"/>
                    <a:pt x="994792" y="1589079"/>
                    <a:pt x="762794" y="1644464"/>
                  </a:cubicBezTo>
                  <a:cubicBezTo>
                    <a:pt x="530796" y="1699849"/>
                    <a:pt x="424963" y="1609266"/>
                    <a:pt x="274083" y="1644464"/>
                  </a:cubicBezTo>
                  <a:cubicBezTo>
                    <a:pt x="140928" y="1671896"/>
                    <a:pt x="11341" y="1537880"/>
                    <a:pt x="0" y="1370381"/>
                  </a:cubicBezTo>
                  <a:cubicBezTo>
                    <a:pt x="-27661" y="1185702"/>
                    <a:pt x="52464" y="1080734"/>
                    <a:pt x="0" y="800306"/>
                  </a:cubicBezTo>
                  <a:cubicBezTo>
                    <a:pt x="-52464" y="519879"/>
                    <a:pt x="38765" y="439642"/>
                    <a:pt x="0" y="274083"/>
                  </a:cubicBezTo>
                  <a:close/>
                </a:path>
                <a:path w="8503920" h="1644464" stroke="0" extrusionOk="0">
                  <a:moveTo>
                    <a:pt x="0" y="274083"/>
                  </a:moveTo>
                  <a:cubicBezTo>
                    <a:pt x="-10766" y="116863"/>
                    <a:pt x="126915" y="-41727"/>
                    <a:pt x="274083" y="0"/>
                  </a:cubicBezTo>
                  <a:cubicBezTo>
                    <a:pt x="469231" y="-58231"/>
                    <a:pt x="630979" y="16189"/>
                    <a:pt x="762794" y="0"/>
                  </a:cubicBezTo>
                  <a:cubicBezTo>
                    <a:pt x="894609" y="-16189"/>
                    <a:pt x="1179682" y="62071"/>
                    <a:pt x="1490177" y="0"/>
                  </a:cubicBezTo>
                  <a:cubicBezTo>
                    <a:pt x="1800672" y="-62071"/>
                    <a:pt x="1703604" y="27507"/>
                    <a:pt x="1819772" y="0"/>
                  </a:cubicBezTo>
                  <a:cubicBezTo>
                    <a:pt x="1935941" y="-27507"/>
                    <a:pt x="2387257" y="35138"/>
                    <a:pt x="2547156" y="0"/>
                  </a:cubicBezTo>
                  <a:cubicBezTo>
                    <a:pt x="2707055" y="-35138"/>
                    <a:pt x="2947030" y="5267"/>
                    <a:pt x="3115424" y="0"/>
                  </a:cubicBezTo>
                  <a:cubicBezTo>
                    <a:pt x="3283818" y="-5267"/>
                    <a:pt x="3324987" y="29842"/>
                    <a:pt x="3524577" y="0"/>
                  </a:cubicBezTo>
                  <a:cubicBezTo>
                    <a:pt x="3724167" y="-29842"/>
                    <a:pt x="4038628" y="39815"/>
                    <a:pt x="4172402" y="0"/>
                  </a:cubicBezTo>
                  <a:cubicBezTo>
                    <a:pt x="4306176" y="-39815"/>
                    <a:pt x="4409911" y="4474"/>
                    <a:pt x="4501998" y="0"/>
                  </a:cubicBezTo>
                  <a:cubicBezTo>
                    <a:pt x="4594085" y="-4474"/>
                    <a:pt x="4958490" y="19561"/>
                    <a:pt x="5229381" y="0"/>
                  </a:cubicBezTo>
                  <a:cubicBezTo>
                    <a:pt x="5500272" y="-19561"/>
                    <a:pt x="5680207" y="17220"/>
                    <a:pt x="5877207" y="0"/>
                  </a:cubicBezTo>
                  <a:cubicBezTo>
                    <a:pt x="6074207" y="-17220"/>
                    <a:pt x="6062374" y="18687"/>
                    <a:pt x="6206802" y="0"/>
                  </a:cubicBezTo>
                  <a:cubicBezTo>
                    <a:pt x="6351230" y="-18687"/>
                    <a:pt x="6460040" y="3487"/>
                    <a:pt x="6695513" y="0"/>
                  </a:cubicBezTo>
                  <a:cubicBezTo>
                    <a:pt x="6930986" y="-3487"/>
                    <a:pt x="6935945" y="45121"/>
                    <a:pt x="7104666" y="0"/>
                  </a:cubicBezTo>
                  <a:cubicBezTo>
                    <a:pt x="7273387" y="-45121"/>
                    <a:pt x="7327132" y="24832"/>
                    <a:pt x="7434262" y="0"/>
                  </a:cubicBezTo>
                  <a:cubicBezTo>
                    <a:pt x="7541392" y="-24832"/>
                    <a:pt x="7926100" y="92945"/>
                    <a:pt x="8229837" y="0"/>
                  </a:cubicBezTo>
                  <a:cubicBezTo>
                    <a:pt x="8351576" y="-2701"/>
                    <a:pt x="8493045" y="132989"/>
                    <a:pt x="8503920" y="274083"/>
                  </a:cubicBezTo>
                  <a:cubicBezTo>
                    <a:pt x="8522569" y="385022"/>
                    <a:pt x="8499395" y="600248"/>
                    <a:pt x="8503920" y="822232"/>
                  </a:cubicBezTo>
                  <a:cubicBezTo>
                    <a:pt x="8508445" y="1044216"/>
                    <a:pt x="8458668" y="1210475"/>
                    <a:pt x="8503920" y="1370381"/>
                  </a:cubicBezTo>
                  <a:cubicBezTo>
                    <a:pt x="8504710" y="1551844"/>
                    <a:pt x="8373699" y="1622202"/>
                    <a:pt x="8229837" y="1644464"/>
                  </a:cubicBezTo>
                  <a:cubicBezTo>
                    <a:pt x="7980381" y="1677080"/>
                    <a:pt x="7696284" y="1577643"/>
                    <a:pt x="7502454" y="1644464"/>
                  </a:cubicBezTo>
                  <a:cubicBezTo>
                    <a:pt x="7308624" y="1711285"/>
                    <a:pt x="7028603" y="1632377"/>
                    <a:pt x="6854628" y="1644464"/>
                  </a:cubicBezTo>
                  <a:cubicBezTo>
                    <a:pt x="6680653" y="1656551"/>
                    <a:pt x="6417272" y="1591631"/>
                    <a:pt x="6127245" y="1644464"/>
                  </a:cubicBezTo>
                  <a:cubicBezTo>
                    <a:pt x="5837218" y="1697297"/>
                    <a:pt x="5878253" y="1627120"/>
                    <a:pt x="5797649" y="1644464"/>
                  </a:cubicBezTo>
                  <a:cubicBezTo>
                    <a:pt x="5717045" y="1661808"/>
                    <a:pt x="5468103" y="1625745"/>
                    <a:pt x="5308939" y="1644464"/>
                  </a:cubicBezTo>
                  <a:cubicBezTo>
                    <a:pt x="5149775" y="1663183"/>
                    <a:pt x="5141609" y="1619726"/>
                    <a:pt x="4979343" y="1644464"/>
                  </a:cubicBezTo>
                  <a:cubicBezTo>
                    <a:pt x="4817077" y="1669202"/>
                    <a:pt x="4622255" y="1569261"/>
                    <a:pt x="4331518" y="1644464"/>
                  </a:cubicBezTo>
                  <a:cubicBezTo>
                    <a:pt x="4040781" y="1719667"/>
                    <a:pt x="3993115" y="1606046"/>
                    <a:pt x="3683692" y="1644464"/>
                  </a:cubicBezTo>
                  <a:cubicBezTo>
                    <a:pt x="3374269" y="1682882"/>
                    <a:pt x="3382572" y="1629121"/>
                    <a:pt x="3194981" y="1644464"/>
                  </a:cubicBezTo>
                  <a:cubicBezTo>
                    <a:pt x="3007390" y="1659807"/>
                    <a:pt x="2959309" y="1631874"/>
                    <a:pt x="2785828" y="1644464"/>
                  </a:cubicBezTo>
                  <a:cubicBezTo>
                    <a:pt x="2612347" y="1657054"/>
                    <a:pt x="2559145" y="1644275"/>
                    <a:pt x="2456233" y="1644464"/>
                  </a:cubicBezTo>
                  <a:cubicBezTo>
                    <a:pt x="2353321" y="1644653"/>
                    <a:pt x="2153442" y="1577486"/>
                    <a:pt x="1887965" y="1644464"/>
                  </a:cubicBezTo>
                  <a:cubicBezTo>
                    <a:pt x="1622488" y="1711442"/>
                    <a:pt x="1514672" y="1588898"/>
                    <a:pt x="1399254" y="1644464"/>
                  </a:cubicBezTo>
                  <a:cubicBezTo>
                    <a:pt x="1283836" y="1700030"/>
                    <a:pt x="1134319" y="1641743"/>
                    <a:pt x="990101" y="1644464"/>
                  </a:cubicBezTo>
                  <a:cubicBezTo>
                    <a:pt x="845883" y="1647185"/>
                    <a:pt x="612874" y="1603274"/>
                    <a:pt x="274083" y="1644464"/>
                  </a:cubicBezTo>
                  <a:cubicBezTo>
                    <a:pt x="85739" y="1646822"/>
                    <a:pt x="-18911" y="1558180"/>
                    <a:pt x="0" y="1370381"/>
                  </a:cubicBezTo>
                  <a:cubicBezTo>
                    <a:pt x="-6551" y="1259260"/>
                    <a:pt x="26595" y="1068029"/>
                    <a:pt x="0" y="833195"/>
                  </a:cubicBezTo>
                  <a:cubicBezTo>
                    <a:pt x="-26595" y="598361"/>
                    <a:pt x="59899" y="432919"/>
                    <a:pt x="0" y="274083"/>
                  </a:cubicBezTo>
                  <a:close/>
                </a:path>
              </a:pathLst>
            </a:custGeom>
            <a:solidFill>
              <a:schemeClr val="accent4">
                <a:lumMod val="20000"/>
                <a:lumOff val="80000"/>
              </a:schemeClr>
            </a:solidFill>
            <a:ln w="57150">
              <a:solidFill>
                <a:schemeClr val="bg1"/>
              </a:solidFill>
              <a:extLst>
                <a:ext uri="{C807C97D-BFC1-408E-A445-0C87EB9F89A2}">
                  <ask:lineSketchStyleProps xmlns:ask="http://schemas.microsoft.com/office/drawing/2018/sketchyshapes" xmlns="" sd="304303238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AD4BE51-E28E-C993-8A65-57414B48480C}"/>
                </a:ext>
              </a:extLst>
            </p:cNvPr>
            <p:cNvSpPr txBox="1"/>
            <p:nvPr/>
          </p:nvSpPr>
          <p:spPr>
            <a:xfrm>
              <a:off x="3550752" y="475008"/>
              <a:ext cx="7655387" cy="1200329"/>
            </a:xfrm>
            <a:prstGeom prst="rect">
              <a:avLst/>
            </a:prstGeom>
            <a:noFill/>
          </p:spPr>
          <p:txBody>
            <a:bodyPr wrap="square" rtlCol="0">
              <a:spAutoFit/>
            </a:bodyPr>
            <a:lstStyle/>
            <a:p>
              <a:pPr lvl="0" algn="ctr">
                <a:defRPr/>
              </a:pPr>
              <a:r>
                <a:rPr lang="vi-VN" sz="3600" b="1" i="0" dirty="0">
                  <a:effectLst/>
                  <a:latin typeface="Cambria" panose="02040503050406030204" pitchFamily="18" charset="0"/>
                  <a:ea typeface="Cambria" panose="02040503050406030204" pitchFamily="18" charset="0"/>
                </a:rPr>
                <a:t>Nghề gì chân lấm tay bùn</a:t>
              </a:r>
              <a:r>
                <a:rPr lang="vi-VN" sz="3600" b="1" dirty="0">
                  <a:latin typeface="Cambria" panose="02040503050406030204" pitchFamily="18" charset="0"/>
                  <a:ea typeface="Cambria" panose="02040503050406030204" pitchFamily="18" charset="0"/>
                </a:rPr>
                <a:t/>
              </a:r>
              <a:br>
                <a:rPr lang="vi-VN" sz="3600" b="1" dirty="0">
                  <a:latin typeface="Cambria" panose="02040503050406030204" pitchFamily="18" charset="0"/>
                  <a:ea typeface="Cambria" panose="02040503050406030204" pitchFamily="18" charset="0"/>
                </a:rPr>
              </a:br>
              <a:r>
                <a:rPr lang="vi-VN" sz="3600" b="1" i="0" dirty="0">
                  <a:effectLst/>
                  <a:latin typeface="Cambria" panose="02040503050406030204" pitchFamily="18" charset="0"/>
                  <a:ea typeface="Cambria" panose="02040503050406030204" pitchFamily="18" charset="0"/>
                </a:rPr>
                <a:t>Cho ta hạt gạo, ấm no mỗi ngày?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7" name="Rectangle: Rounded Corners 6">
            <a:extLst>
              <a:ext uri="{FF2B5EF4-FFF2-40B4-BE49-F238E27FC236}">
                <a16:creationId xmlns:a16="http://schemas.microsoft.com/office/drawing/2014/main" id="{95F2925A-5C06-0D1C-C1B4-05DB196B4236}"/>
              </a:ext>
            </a:extLst>
          </p:cNvPr>
          <p:cNvSpPr/>
          <p:nvPr/>
        </p:nvSpPr>
        <p:spPr>
          <a:xfrm>
            <a:off x="4133088" y="2368296"/>
            <a:ext cx="7406640" cy="4014696"/>
          </a:xfrm>
          <a:prstGeom prst="roundRect">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8800" dirty="0" err="1">
                <a:latin typeface="Calibri" panose="020F0502020204030204" pitchFamily="34" charset="0"/>
                <a:ea typeface="Calibri" panose="020F0502020204030204" pitchFamily="34" charset="0"/>
                <a:cs typeface="Calibri" panose="020F0502020204030204" pitchFamily="34" charset="0"/>
              </a:rPr>
              <a:t>Nghề</a:t>
            </a:r>
            <a:r>
              <a:rPr lang="en-GB" sz="8800" dirty="0">
                <a:latin typeface="Calibri" panose="020F0502020204030204" pitchFamily="34" charset="0"/>
                <a:ea typeface="Calibri" panose="020F0502020204030204" pitchFamily="34" charset="0"/>
                <a:cs typeface="Calibri" panose="020F0502020204030204" pitchFamily="34" charset="0"/>
              </a:rPr>
              <a:t> </a:t>
            </a:r>
            <a:r>
              <a:rPr lang="en-GB" sz="8800" dirty="0" err="1">
                <a:latin typeface="Calibri" panose="020F0502020204030204" pitchFamily="34" charset="0"/>
                <a:ea typeface="Calibri" panose="020F0502020204030204" pitchFamily="34" charset="0"/>
                <a:cs typeface="Calibri" panose="020F0502020204030204" pitchFamily="34" charset="0"/>
              </a:rPr>
              <a:t>nông</a:t>
            </a:r>
            <a:endParaRPr lang="vi-VN" sz="8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62198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6" name="TextBox 5">
            <a:extLst>
              <a:ext uri="{FF2B5EF4-FFF2-40B4-BE49-F238E27FC236}">
                <a16:creationId xmlns:a16="http://schemas.microsoft.com/office/drawing/2014/main" id="{0C151270-CF73-2400-D913-32E7B862FE16}"/>
              </a:ext>
            </a:extLst>
          </p:cNvPr>
          <p:cNvSpPr txBox="1"/>
          <p:nvPr/>
        </p:nvSpPr>
        <p:spPr>
          <a:xfrm>
            <a:off x="4931971" y="493776"/>
            <a:ext cx="232146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00"/>
                </a:solidFill>
                <a:effectLst/>
                <a:uLnTx/>
                <a:uFillTx/>
                <a:latin typeface="SVN-Bali Script" panose="02000000000000000000" pitchFamily="2" charset="0"/>
                <a:ea typeface="+mn-ea"/>
                <a:cs typeface="+mn-cs"/>
              </a:rPr>
              <a:t>Hoạt</a:t>
            </a:r>
            <a:r>
              <a:rPr kumimoji="0" lang="en-GB" sz="5400" b="0" i="0" u="none" strike="noStrike" kern="1200" cap="none" spc="0" normalizeH="0" baseline="0" noProof="0" dirty="0">
                <a:ln>
                  <a:noFill/>
                </a:ln>
                <a:solidFill>
                  <a:srgbClr val="FF0000"/>
                </a:solidFill>
                <a:effectLst/>
                <a:uLnTx/>
                <a:uFillTx/>
                <a:latin typeface="SVN-Bali Script" panose="02000000000000000000" pitchFamily="2" charset="0"/>
                <a:ea typeface="+mn-ea"/>
                <a:cs typeface="+mn-cs"/>
              </a:rPr>
              <a:t> </a:t>
            </a:r>
            <a:r>
              <a:rPr kumimoji="0" lang="en-GB" sz="5400" b="0" i="0" u="none" strike="noStrike" kern="1200" cap="none" spc="0" normalizeH="0" baseline="0" noProof="0" dirty="0" err="1">
                <a:ln>
                  <a:noFill/>
                </a:ln>
                <a:solidFill>
                  <a:srgbClr val="FF0000"/>
                </a:solidFill>
                <a:effectLst/>
                <a:uLnTx/>
                <a:uFillTx/>
                <a:latin typeface="SVN-Bali Script" panose="02000000000000000000" pitchFamily="2" charset="0"/>
                <a:ea typeface="+mn-ea"/>
                <a:cs typeface="+mn-cs"/>
              </a:rPr>
              <a:t>động</a:t>
            </a:r>
            <a:endParaRPr kumimoji="0" lang="vi-VN" sz="5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6E2464A7-F685-AB0B-F567-BC9AD744CF01}"/>
              </a:ext>
            </a:extLst>
          </p:cNvPr>
          <p:cNvSpPr txBox="1"/>
          <p:nvPr/>
        </p:nvSpPr>
        <p:spPr>
          <a:xfrm>
            <a:off x="3462016" y="1910872"/>
            <a:ext cx="5261377"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156082"/>
                </a:solidFill>
                <a:effectLst/>
                <a:uLnTx/>
                <a:uFillTx/>
                <a:latin typeface="SVN-Bali Script" panose="02000000000000000000" pitchFamily="2" charset="0"/>
                <a:ea typeface="+mn-ea"/>
                <a:cs typeface="+mn-cs"/>
              </a:rPr>
              <a:t>Luyện</a:t>
            </a:r>
            <a:r>
              <a:rPr kumimoji="0" lang="en-GB" sz="8800" b="0" i="0" u="none" strike="noStrike" kern="1200" cap="none" spc="0" normalizeH="0" baseline="0" noProof="0" dirty="0">
                <a:ln>
                  <a:noFill/>
                </a:ln>
                <a:solidFill>
                  <a:srgbClr val="156082"/>
                </a:solidFill>
                <a:effectLst/>
                <a:uLnTx/>
                <a:uFillTx/>
                <a:latin typeface="SVN-Bali Script" panose="02000000000000000000" pitchFamily="2" charset="0"/>
                <a:ea typeface="+mn-ea"/>
                <a:cs typeface="+mn-cs"/>
              </a:rPr>
              <a:t> </a:t>
            </a:r>
            <a:r>
              <a:rPr kumimoji="0" lang="en-GB" sz="8800" b="0" i="0" u="none" strike="noStrike" kern="1200" cap="none" spc="0" normalizeH="0" baseline="0" noProof="0" dirty="0" err="1">
                <a:ln>
                  <a:noFill/>
                </a:ln>
                <a:solidFill>
                  <a:srgbClr val="156082"/>
                </a:solidFill>
                <a:effectLst/>
                <a:uLnTx/>
                <a:uFillTx/>
                <a:latin typeface="SVN-Bali Script" panose="02000000000000000000" pitchFamily="2" charset="0"/>
                <a:ea typeface="+mn-ea"/>
                <a:cs typeface="+mn-cs"/>
              </a:rPr>
              <a:t>đọc</a:t>
            </a:r>
            <a:r>
              <a:rPr kumimoji="0" lang="en-GB" sz="8800" b="0" i="0" u="none" strike="noStrike" kern="1200" cap="none" spc="0" normalizeH="0" baseline="0" noProof="0" dirty="0">
                <a:ln>
                  <a:noFill/>
                </a:ln>
                <a:solidFill>
                  <a:srgbClr val="156082"/>
                </a:solidFill>
                <a:effectLst/>
                <a:uLnTx/>
                <a:uFillTx/>
                <a:latin typeface="SVN-Bali Script" panose="02000000000000000000" pitchFamily="2" charset="0"/>
                <a:ea typeface="+mn-ea"/>
                <a:cs typeface="+mn-cs"/>
              </a:rPr>
              <a:t> </a:t>
            </a:r>
            <a:r>
              <a:rPr kumimoji="0" lang="en-GB" sz="8800" b="0" i="0" u="none" strike="noStrike" kern="1200" cap="none" spc="0" normalizeH="0" baseline="0" noProof="0" dirty="0" err="1">
                <a:ln>
                  <a:noFill/>
                </a:ln>
                <a:solidFill>
                  <a:srgbClr val="156082"/>
                </a:solidFill>
                <a:effectLst/>
                <a:uLnTx/>
                <a:uFillTx/>
                <a:latin typeface="SVN-Bali Script" panose="02000000000000000000" pitchFamily="2" charset="0"/>
                <a:ea typeface="+mn-ea"/>
                <a:cs typeface="+mn-cs"/>
              </a:rPr>
              <a:t>hiểu</a:t>
            </a:r>
            <a:endParaRPr kumimoji="0" lang="vi-VN" sz="88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4126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8CFDB-21A9-C58B-346D-27AFE216CA59}"/>
              </a:ext>
            </a:extLst>
          </p:cNvPr>
          <p:cNvPicPr>
            <a:picLocks noChangeAspect="1"/>
          </p:cNvPicPr>
          <p:nvPr/>
        </p:nvPicPr>
        <p:blipFill>
          <a:blip r:embed="rId2"/>
          <a:stretch>
            <a:fillRect/>
          </a:stretch>
        </p:blipFill>
        <p:spPr>
          <a:xfrm>
            <a:off x="2995944" y="2666701"/>
            <a:ext cx="5541744" cy="3999323"/>
          </a:xfrm>
          <a:prstGeom prst="rect">
            <a:avLst/>
          </a:prstGeom>
        </p:spPr>
      </p:pic>
      <p:sp>
        <p:nvSpPr>
          <p:cNvPr id="5" name="Rectangle: Rounded Corners 4">
            <a:extLst>
              <a:ext uri="{FF2B5EF4-FFF2-40B4-BE49-F238E27FC236}">
                <a16:creationId xmlns:a16="http://schemas.microsoft.com/office/drawing/2014/main" id="{23E437AB-BA41-7760-7CFB-9AD03E3D85B8}"/>
              </a:ext>
            </a:extLst>
          </p:cNvPr>
          <p:cNvSpPr/>
          <p:nvPr/>
        </p:nvSpPr>
        <p:spPr>
          <a:xfrm>
            <a:off x="710184" y="1133856"/>
            <a:ext cx="10771632" cy="14356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Calibri" panose="020F0502020204030204" pitchFamily="34" charset="0"/>
                <a:ea typeface="Calibri" panose="020F0502020204030204" pitchFamily="34" charset="0"/>
                <a:cs typeface="Calibri" panose="020F0502020204030204" pitchFamily="34" charset="0"/>
              </a:rPr>
              <a:t>Một bạn đóng vai phóng viên đi phỏng vấn các nhóm theo </a:t>
            </a:r>
            <a:r>
              <a:rPr lang="en-GB" sz="4000" dirty="0">
                <a:latin typeface="Calibri" panose="020F0502020204030204" pitchFamily="34" charset="0"/>
                <a:ea typeface="Calibri" panose="020F0502020204030204" pitchFamily="34" charset="0"/>
                <a:cs typeface="Calibri" panose="020F0502020204030204" pitchFamily="34" charset="0"/>
              </a:rPr>
              <a:t>4</a:t>
            </a:r>
            <a:r>
              <a:rPr lang="vi-VN" sz="4000" dirty="0">
                <a:latin typeface="Calibri" panose="020F0502020204030204" pitchFamily="34" charset="0"/>
                <a:ea typeface="Calibri" panose="020F0502020204030204" pitchFamily="34" charset="0"/>
                <a:cs typeface="Calibri" panose="020F0502020204030204" pitchFamily="34" charset="0"/>
              </a:rPr>
              <a:t> câu hỏi của bài</a:t>
            </a:r>
          </a:p>
        </p:txBody>
      </p:sp>
      <p:sp>
        <p:nvSpPr>
          <p:cNvPr id="6" name="TextBox 5">
            <a:extLst>
              <a:ext uri="{FF2B5EF4-FFF2-40B4-BE49-F238E27FC236}">
                <a16:creationId xmlns:a16="http://schemas.microsoft.com/office/drawing/2014/main" id="{3CD1FC88-2D69-39A4-EA0E-0657DD9684FC}"/>
              </a:ext>
            </a:extLst>
          </p:cNvPr>
          <p:cNvSpPr txBox="1"/>
          <p:nvPr/>
        </p:nvSpPr>
        <p:spPr>
          <a:xfrm>
            <a:off x="3630168" y="462546"/>
            <a:ext cx="4447051" cy="707886"/>
          </a:xfrm>
          <a:prstGeom prst="rect">
            <a:avLst/>
          </a:prstGeom>
          <a:noFill/>
        </p:spPr>
        <p:txBody>
          <a:bodyPr wrap="none" rtlCol="0">
            <a:spAutoFit/>
          </a:bodyPr>
          <a:lstStyle/>
          <a:p>
            <a:r>
              <a:rPr lang="en-GB" sz="4000" dirty="0">
                <a:solidFill>
                  <a:srgbClr val="C00000"/>
                </a:solidFill>
                <a:latin typeface="SVN-Bango" panose="02000000000000000000" pitchFamily="50" charset="0"/>
              </a:rPr>
              <a:t>PHÓNG VIÊN NHÍ</a:t>
            </a:r>
            <a:endParaRPr lang="vi-VN" sz="4000" dirty="0">
              <a:solidFill>
                <a:srgbClr val="C00000"/>
              </a:solidFill>
            </a:endParaRPr>
          </a:p>
        </p:txBody>
      </p:sp>
    </p:spTree>
    <p:extLst>
      <p:ext uri="{BB962C8B-B14F-4D97-AF65-F5344CB8AC3E}">
        <p14:creationId xmlns:p14="http://schemas.microsoft.com/office/powerpoint/2010/main" val="3888388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548640" y="11992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1.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Tìm</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những</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từ</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ngữ</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hình</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ảnh</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nói</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lên</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sự</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cần</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cù</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của</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chị</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lao</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3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công</a:t>
            </a:r>
            <a:r>
              <a:rPr lang="en-GB" sz="3600" i="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endParaRPr lang="vi-VN" sz="3600" i="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2C92DDA-4131-51B9-3143-00956E63EEB6}"/>
              </a:ext>
            </a:extLst>
          </p:cNvPr>
          <p:cNvSpPr txBox="1"/>
          <p:nvPr/>
        </p:nvSpPr>
        <p:spPr>
          <a:xfrm>
            <a:off x="237744" y="429768"/>
            <a:ext cx="193674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hỏi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Rounded 6">
            <a:extLst>
              <a:ext uri="{FF2B5EF4-FFF2-40B4-BE49-F238E27FC236}">
                <a16:creationId xmlns:a16="http://schemas.microsoft.com/office/drawing/2014/main" id="{42A10164-7773-3768-9C7B-F71D1B49126D}"/>
              </a:ext>
            </a:extLst>
          </p:cNvPr>
          <p:cNvSpPr/>
          <p:nvPr/>
        </p:nvSpPr>
        <p:spPr>
          <a:xfrm>
            <a:off x="518160" y="2569499"/>
            <a:ext cx="10735056" cy="1005840"/>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vi-VN"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Em có cảm nghĩ gì về hình ảnh “Chị lao công / Như sắt / Như đồng”.</a:t>
            </a:r>
          </a:p>
        </p:txBody>
      </p:sp>
      <p:sp>
        <p:nvSpPr>
          <p:cNvPr id="8" name="Rectangle: Single Corner Rounded 7">
            <a:extLst>
              <a:ext uri="{FF2B5EF4-FFF2-40B4-BE49-F238E27FC236}">
                <a16:creationId xmlns:a16="http://schemas.microsoft.com/office/drawing/2014/main" id="{9CFCA9B4-14A5-3651-36E4-8A39A7EEB4BB}"/>
              </a:ext>
            </a:extLst>
          </p:cNvPr>
          <p:cNvSpPr/>
          <p:nvPr/>
        </p:nvSpPr>
        <p:spPr>
          <a:xfrm>
            <a:off x="548640" y="3939788"/>
            <a:ext cx="11155680" cy="1153419"/>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3. </a:t>
            </a:r>
            <a:r>
              <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Tác giả muốn nói gì qua lời dặn dò: "Nhớ nghe hoa / Người quét rác / Đêm qua"</a:t>
            </a:r>
          </a:p>
        </p:txBody>
      </p:sp>
      <p:sp>
        <p:nvSpPr>
          <p:cNvPr id="9" name="Rectangle: Single Corner Rounded 8">
            <a:extLst>
              <a:ext uri="{FF2B5EF4-FFF2-40B4-BE49-F238E27FC236}">
                <a16:creationId xmlns:a16="http://schemas.microsoft.com/office/drawing/2014/main" id="{466C2415-1795-4F14-7831-B355B077E9AB}"/>
              </a:ext>
            </a:extLst>
          </p:cNvPr>
          <p:cNvSpPr/>
          <p:nvPr/>
        </p:nvSpPr>
        <p:spPr>
          <a:xfrm>
            <a:off x="518160" y="5392409"/>
            <a:ext cx="11155680" cy="807223"/>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3200" i="1" dirty="0">
                <a:solidFill>
                  <a:srgbClr val="FF0000"/>
                </a:solidFill>
                <a:latin typeface="Calibri" panose="020F0502020204030204" pitchFamily="34" charset="0"/>
                <a:ea typeface="Calibri" panose="020F0502020204030204" pitchFamily="34" charset="0"/>
                <a:cs typeface="Calibri" panose="020F0502020204030204" pitchFamily="34" charset="0"/>
              </a:rPr>
              <a:t>Em hiểu khổ thơ cuối như thế nào?</a:t>
            </a:r>
          </a:p>
        </p:txBody>
      </p:sp>
    </p:spTree>
    <p:extLst>
      <p:ext uri="{BB962C8B-B14F-4D97-AF65-F5344CB8AC3E}">
        <p14:creationId xmlns:p14="http://schemas.microsoft.com/office/powerpoint/2010/main" val="2908293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548640" y="14278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1.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Tìm</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những</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từ</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hình</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ảnh</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nói</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lên</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cần</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cù</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chị</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lao</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công</a:t>
            </a:r>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2C92DDA-4131-51B9-3143-00956E63EEB6}"/>
              </a:ext>
            </a:extLst>
          </p:cNvPr>
          <p:cNvSpPr txBox="1"/>
          <p:nvPr/>
        </p:nvSpPr>
        <p:spPr>
          <a:xfrm>
            <a:off x="237744" y="429768"/>
            <a:ext cx="166301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Trả</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lời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9F586C7-1088-7DCD-B8D1-A23B62F2EA02}"/>
              </a:ext>
            </a:extLst>
          </p:cNvPr>
          <p:cNvSpPr txBox="1"/>
          <p:nvPr/>
        </p:nvSpPr>
        <p:spPr>
          <a:xfrm>
            <a:off x="612648" y="2852928"/>
            <a:ext cx="10735056" cy="2677656"/>
          </a:xfrm>
          <a:prstGeom prst="rect">
            <a:avLst/>
          </a:prstGeom>
          <a:noFill/>
        </p:spPr>
        <p:txBody>
          <a:bodyPr wrap="square">
            <a:spAutoFit/>
          </a:bodyPr>
          <a:lstStyle/>
          <a:p>
            <a:r>
              <a:rPr lang="vi-VN" sz="2800" dirty="0"/>
              <a:t>Các từ ngữ, hình ảnh như: </a:t>
            </a:r>
            <a:r>
              <a:rPr lang="vi-VN" sz="2800" b="1" dirty="0"/>
              <a:t>đêm hè, đêm đông, khi cơn dông vừa tắt, trên đường lặng ngắt, tiếng chổi tre xao xác hàng me, tiếng chổi tre đêm hè quét rác,… </a:t>
            </a:r>
            <a:r>
              <a:rPr lang="vi-VN" sz="2800" dirty="0"/>
              <a:t>cho thấy bất kể đêm hè hay đêm đông, mưa dông hay giá rét, trên con đường không một bóng người, tiếng chổi tre của cô lao công vẫn đều đặn quét rác, làm xao xác cả những hàng cây bên đường.</a:t>
            </a:r>
          </a:p>
        </p:txBody>
      </p:sp>
    </p:spTree>
    <p:extLst>
      <p:ext uri="{BB962C8B-B14F-4D97-AF65-F5344CB8AC3E}">
        <p14:creationId xmlns:p14="http://schemas.microsoft.com/office/powerpoint/2010/main" val="2544417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92DDA-4131-51B9-3143-00956E63EEB6}"/>
              </a:ext>
            </a:extLst>
          </p:cNvPr>
          <p:cNvSpPr txBox="1"/>
          <p:nvPr/>
        </p:nvSpPr>
        <p:spPr>
          <a:xfrm>
            <a:off x="237744" y="429768"/>
            <a:ext cx="166301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Trả</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lời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9F586C7-1088-7DCD-B8D1-A23B62F2EA02}"/>
              </a:ext>
            </a:extLst>
          </p:cNvPr>
          <p:cNvSpPr txBox="1"/>
          <p:nvPr/>
        </p:nvSpPr>
        <p:spPr>
          <a:xfrm>
            <a:off x="612648" y="2852928"/>
            <a:ext cx="10735056" cy="2554545"/>
          </a:xfrm>
          <a:prstGeom prst="rect">
            <a:avLst/>
          </a:prstGeom>
          <a:noFill/>
        </p:spPr>
        <p:txBody>
          <a:bodyPr wrap="square">
            <a:spAutoFit/>
          </a:bodyPr>
          <a:lstStyle/>
          <a:p>
            <a:r>
              <a:rPr lang="vi-VN" sz="4000"/>
              <a:t>Cô lao công hiện lên mạnh mẽ, vững vàng, giống như một tượng đài. Câu thơ thể hiện tình cảm trân trọng, khâm phục của tác giả dành cho cô lao công.</a:t>
            </a:r>
            <a:endParaRPr lang="vi-VN" sz="4000" dirty="0"/>
          </a:p>
        </p:txBody>
      </p:sp>
      <p:sp>
        <p:nvSpPr>
          <p:cNvPr id="4" name="Rectangle: Single Corner Rounded 3">
            <a:extLst>
              <a:ext uri="{FF2B5EF4-FFF2-40B4-BE49-F238E27FC236}">
                <a16:creationId xmlns:a16="http://schemas.microsoft.com/office/drawing/2014/main" id="{DD07EFC1-EA43-0AC7-3041-43B3DFF28E90}"/>
              </a:ext>
            </a:extLst>
          </p:cNvPr>
          <p:cNvSpPr/>
          <p:nvPr/>
        </p:nvSpPr>
        <p:spPr>
          <a:xfrm>
            <a:off x="521208" y="1408176"/>
            <a:ext cx="10735056" cy="1284059"/>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i="1" dirty="0">
                <a:solidFill>
                  <a:srgbClr val="C00000"/>
                </a:solidFill>
                <a:latin typeface="Calibri" panose="020F0502020204030204" pitchFamily="34" charset="0"/>
                <a:ea typeface="Calibri" panose="020F0502020204030204" pitchFamily="34" charset="0"/>
                <a:cs typeface="Calibri" panose="020F0502020204030204" pitchFamily="34" charset="0"/>
              </a:rPr>
              <a:t>2. </a:t>
            </a:r>
            <a:r>
              <a:rPr lang="vi-VN" sz="4000" b="1" i="1" dirty="0">
                <a:solidFill>
                  <a:srgbClr val="C00000"/>
                </a:solidFill>
                <a:latin typeface="Calibri" panose="020F0502020204030204" pitchFamily="34" charset="0"/>
                <a:ea typeface="Calibri" panose="020F0502020204030204" pitchFamily="34" charset="0"/>
                <a:cs typeface="Calibri" panose="020F0502020204030204" pitchFamily="34" charset="0"/>
              </a:rPr>
              <a:t>Em có cảm nghĩ gì về hình ảnh “Chị lao công / Như sắt / Như đồng”.</a:t>
            </a:r>
          </a:p>
        </p:txBody>
      </p:sp>
    </p:spTree>
    <p:extLst>
      <p:ext uri="{BB962C8B-B14F-4D97-AF65-F5344CB8AC3E}">
        <p14:creationId xmlns:p14="http://schemas.microsoft.com/office/powerpoint/2010/main" val="1540578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92DDA-4131-51B9-3143-00956E63EEB6}"/>
              </a:ext>
            </a:extLst>
          </p:cNvPr>
          <p:cNvSpPr txBox="1"/>
          <p:nvPr/>
        </p:nvSpPr>
        <p:spPr>
          <a:xfrm>
            <a:off x="237744" y="429768"/>
            <a:ext cx="166301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Trả</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lời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9F586C7-1088-7DCD-B8D1-A23B62F2EA02}"/>
              </a:ext>
            </a:extLst>
          </p:cNvPr>
          <p:cNvSpPr txBox="1"/>
          <p:nvPr/>
        </p:nvSpPr>
        <p:spPr>
          <a:xfrm>
            <a:off x="612648" y="2852928"/>
            <a:ext cx="10735056" cy="1323439"/>
          </a:xfrm>
          <a:prstGeom prst="rect">
            <a:avLst/>
          </a:prstGeom>
          <a:noFill/>
        </p:spPr>
        <p:txBody>
          <a:bodyPr wrap="square">
            <a:spAutoFit/>
          </a:bodyPr>
          <a:lstStyle/>
          <a:p>
            <a:r>
              <a:rPr lang="vi-VN" sz="4000"/>
              <a:t>Tác giả dặn chúng ta hãy biết ơn cô lao công đã lao động vất vả để có đường phố sạch đẹp.</a:t>
            </a:r>
            <a:endParaRPr lang="vi-VN" sz="4000" dirty="0"/>
          </a:p>
        </p:txBody>
      </p:sp>
      <p:sp>
        <p:nvSpPr>
          <p:cNvPr id="2" name="Rectangle: Single Corner Rounded 1">
            <a:extLst>
              <a:ext uri="{FF2B5EF4-FFF2-40B4-BE49-F238E27FC236}">
                <a16:creationId xmlns:a16="http://schemas.microsoft.com/office/drawing/2014/main" id="{1C2EE750-E48E-2B80-3687-BAEBE3822488}"/>
              </a:ext>
            </a:extLst>
          </p:cNvPr>
          <p:cNvSpPr/>
          <p:nvPr/>
        </p:nvSpPr>
        <p:spPr>
          <a:xfrm>
            <a:off x="786384" y="1199209"/>
            <a:ext cx="11155680" cy="1205663"/>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Tác giả muốn nói gì qua lời dặn dò: "Nhớ nghe hoa / Người quét rác / Đêm qua"</a:t>
            </a:r>
          </a:p>
        </p:txBody>
      </p:sp>
    </p:spTree>
    <p:extLst>
      <p:ext uri="{BB962C8B-B14F-4D97-AF65-F5344CB8AC3E}">
        <p14:creationId xmlns:p14="http://schemas.microsoft.com/office/powerpoint/2010/main" val="28182524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92DDA-4131-51B9-3143-00956E63EEB6}"/>
              </a:ext>
            </a:extLst>
          </p:cNvPr>
          <p:cNvSpPr txBox="1"/>
          <p:nvPr/>
        </p:nvSpPr>
        <p:spPr>
          <a:xfrm>
            <a:off x="237744" y="429768"/>
            <a:ext cx="166301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Trả</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lời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9F586C7-1088-7DCD-B8D1-A23B62F2EA02}"/>
              </a:ext>
            </a:extLst>
          </p:cNvPr>
          <p:cNvSpPr txBox="1"/>
          <p:nvPr/>
        </p:nvSpPr>
        <p:spPr>
          <a:xfrm>
            <a:off x="612648" y="2852928"/>
            <a:ext cx="10735056" cy="1938992"/>
          </a:xfrm>
          <a:prstGeom prst="rect">
            <a:avLst/>
          </a:prstGeom>
          <a:noFill/>
        </p:spPr>
        <p:txBody>
          <a:bodyPr wrap="square">
            <a:spAutoFit/>
          </a:bodyPr>
          <a:lstStyle/>
          <a:p>
            <a:r>
              <a:rPr lang="vi-VN" sz="4000"/>
              <a:t>- Khổ thơ khuyên chúng ta giữ gìn đường phố sạch đẹp, giữ gìn thành quả lao động của cô lao công.</a:t>
            </a:r>
            <a:endParaRPr lang="vi-VN" sz="4000" i="1" dirty="0">
              <a:solidFill>
                <a:srgbClr val="0070C0"/>
              </a:solidFill>
            </a:endParaRPr>
          </a:p>
        </p:txBody>
      </p:sp>
      <p:sp>
        <p:nvSpPr>
          <p:cNvPr id="4" name="Rectangle: Single Corner Rounded 3">
            <a:extLst>
              <a:ext uri="{FF2B5EF4-FFF2-40B4-BE49-F238E27FC236}">
                <a16:creationId xmlns:a16="http://schemas.microsoft.com/office/drawing/2014/main" id="{18529881-102A-6D73-9417-7AEC858C5CDD}"/>
              </a:ext>
            </a:extLst>
          </p:cNvPr>
          <p:cNvSpPr/>
          <p:nvPr/>
        </p:nvSpPr>
        <p:spPr>
          <a:xfrm>
            <a:off x="612648" y="1689089"/>
            <a:ext cx="11155680" cy="807223"/>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400" b="1"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4400" b="1" i="1" dirty="0">
                <a:solidFill>
                  <a:srgbClr val="FF0000"/>
                </a:solidFill>
                <a:latin typeface="Calibri" panose="020F0502020204030204" pitchFamily="34" charset="0"/>
                <a:ea typeface="Calibri" panose="020F0502020204030204" pitchFamily="34" charset="0"/>
                <a:cs typeface="Calibri" panose="020F0502020204030204" pitchFamily="34" charset="0"/>
              </a:rPr>
              <a:t>Em hiểu khổ thơ cuối như thế nào?</a:t>
            </a:r>
          </a:p>
        </p:txBody>
      </p:sp>
    </p:spTree>
    <p:extLst>
      <p:ext uri="{BB962C8B-B14F-4D97-AF65-F5344CB8AC3E}">
        <p14:creationId xmlns:p14="http://schemas.microsoft.com/office/powerpoint/2010/main" val="8499908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8080F1A8-F102-E67A-18C4-BE9BA32F86A6}"/>
              </a:ext>
            </a:extLst>
          </p:cNvPr>
          <p:cNvSpPr/>
          <p:nvPr/>
        </p:nvSpPr>
        <p:spPr>
          <a:xfrm>
            <a:off x="8913199" y="3747197"/>
            <a:ext cx="3278801" cy="3110803"/>
          </a:xfrm>
          <a:custGeom>
            <a:avLst/>
            <a:gdLst/>
            <a:ahLst/>
            <a:cxnLst/>
            <a:rect l="l" t="t" r="r" b="b"/>
            <a:pathLst>
              <a:path w="2095331" h="1970223">
                <a:moveTo>
                  <a:pt x="0" y="0"/>
                </a:moveTo>
                <a:lnTo>
                  <a:pt x="2095330" y="0"/>
                </a:lnTo>
                <a:lnTo>
                  <a:pt x="2095330" y="1970223"/>
                </a:lnTo>
                <a:lnTo>
                  <a:pt x="0" y="1970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B816A03-BCFD-304F-5316-79AF982DEA59}"/>
              </a:ext>
            </a:extLst>
          </p:cNvPr>
          <p:cNvGrpSpPr/>
          <p:nvPr/>
        </p:nvGrpSpPr>
        <p:grpSpPr>
          <a:xfrm>
            <a:off x="252151" y="448056"/>
            <a:ext cx="3789497" cy="2548348"/>
            <a:chOff x="252151" y="448056"/>
            <a:chExt cx="3789497" cy="2548348"/>
          </a:xfrm>
        </p:grpSpPr>
        <p:sp>
          <p:nvSpPr>
            <p:cNvPr id="5" name="Freeform 9">
              <a:extLst>
                <a:ext uri="{FF2B5EF4-FFF2-40B4-BE49-F238E27FC236}">
                  <a16:creationId xmlns:a16="http://schemas.microsoft.com/office/drawing/2014/main" id="{FAFC20BA-3C92-15F5-3088-5DFBDBF44947}"/>
                </a:ext>
              </a:extLst>
            </p:cNvPr>
            <p:cNvSpPr/>
            <p:nvPr/>
          </p:nvSpPr>
          <p:spPr>
            <a:xfrm>
              <a:off x="252151" y="448056"/>
              <a:ext cx="3789497" cy="2548348"/>
            </a:xfrm>
            <a:custGeom>
              <a:avLst/>
              <a:gdLst/>
              <a:ahLst/>
              <a:cxnLst/>
              <a:rect l="l" t="t" r="r" b="b"/>
              <a:pathLst>
                <a:path w="3645549" h="2114419">
                  <a:moveTo>
                    <a:pt x="0" y="0"/>
                  </a:moveTo>
                  <a:lnTo>
                    <a:pt x="3645549" y="0"/>
                  </a:lnTo>
                  <a:lnTo>
                    <a:pt x="3645549" y="2114419"/>
                  </a:lnTo>
                  <a:lnTo>
                    <a:pt x="0" y="2114419"/>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833F0959-8765-2B63-D7AC-80BAC9499E85}"/>
                </a:ext>
              </a:extLst>
            </p:cNvPr>
            <p:cNvSpPr txBox="1"/>
            <p:nvPr/>
          </p:nvSpPr>
          <p:spPr>
            <a:xfrm rot="20605325">
              <a:off x="412033" y="1131626"/>
              <a:ext cx="3308919" cy="830997"/>
            </a:xfrm>
            <a:prstGeom prst="rect">
              <a:avLst/>
            </a:prstGeom>
            <a:noFill/>
          </p:spPr>
          <p:txBody>
            <a:bodyPr wrap="none" rtlCol="0">
              <a:spAutoFit/>
            </a:bodyPr>
            <a:lstStyle/>
            <a:p>
              <a:r>
                <a:rPr lang="en-GB" sz="4800" dirty="0" err="1">
                  <a:solidFill>
                    <a:schemeClr val="accent5">
                      <a:lumMod val="75000"/>
                    </a:schemeClr>
                  </a:solidFill>
                  <a:latin typeface="SVN-Bali Script" panose="02000000000000000000" pitchFamily="2" charset="0"/>
                </a:rPr>
                <a:t>Nội</a:t>
              </a:r>
              <a:r>
                <a:rPr lang="en-GB" sz="4800" dirty="0">
                  <a:solidFill>
                    <a:schemeClr val="accent5">
                      <a:lumMod val="75000"/>
                    </a:schemeClr>
                  </a:solidFill>
                  <a:latin typeface="SVN-Bali Script" panose="02000000000000000000" pitchFamily="2" charset="0"/>
                </a:rPr>
                <a:t> dung </a:t>
              </a:r>
              <a:r>
                <a:rPr lang="en-GB" sz="4800" dirty="0" err="1">
                  <a:solidFill>
                    <a:schemeClr val="accent5">
                      <a:lumMod val="75000"/>
                    </a:schemeClr>
                  </a:solidFill>
                  <a:latin typeface="SVN-Bali Script" panose="02000000000000000000" pitchFamily="2" charset="0"/>
                </a:rPr>
                <a:t>của</a:t>
              </a:r>
              <a:r>
                <a:rPr lang="en-GB" sz="4800" dirty="0">
                  <a:solidFill>
                    <a:schemeClr val="accent5">
                      <a:lumMod val="75000"/>
                    </a:schemeClr>
                  </a:solidFill>
                  <a:latin typeface="SVN-Bali Script" panose="02000000000000000000" pitchFamily="2" charset="0"/>
                </a:rPr>
                <a:t> </a:t>
              </a:r>
              <a:r>
                <a:rPr lang="en-GB" sz="4800" dirty="0" err="1">
                  <a:solidFill>
                    <a:schemeClr val="accent5">
                      <a:lumMod val="75000"/>
                    </a:schemeClr>
                  </a:solidFill>
                  <a:latin typeface="SVN-Bali Script" panose="02000000000000000000" pitchFamily="2" charset="0"/>
                </a:rPr>
                <a:t>bài</a:t>
              </a:r>
              <a:endParaRPr lang="vi-VN" sz="4800" dirty="0">
                <a:solidFill>
                  <a:schemeClr val="accent5">
                    <a:lumMod val="75000"/>
                  </a:schemeClr>
                </a:solidFill>
              </a:endParaRPr>
            </a:p>
          </p:txBody>
        </p:sp>
      </p:grpSp>
      <p:sp>
        <p:nvSpPr>
          <p:cNvPr id="10" name="TextBox 9">
            <a:extLst>
              <a:ext uri="{FF2B5EF4-FFF2-40B4-BE49-F238E27FC236}">
                <a16:creationId xmlns:a16="http://schemas.microsoft.com/office/drawing/2014/main" id="{64AC159C-0802-F8CF-C3F3-59AE6E582FC6}"/>
              </a:ext>
            </a:extLst>
          </p:cNvPr>
          <p:cNvSpPr txBox="1"/>
          <p:nvPr/>
        </p:nvSpPr>
        <p:spPr>
          <a:xfrm>
            <a:off x="1030295" y="3429000"/>
            <a:ext cx="7978140" cy="2800767"/>
          </a:xfrm>
          <a:prstGeom prst="rect">
            <a:avLst/>
          </a:prstGeom>
          <a:noFill/>
        </p:spPr>
        <p:txBody>
          <a:bodyPr wrap="square">
            <a:spAutoFit/>
          </a:bodyPr>
          <a:lstStyle/>
          <a:p>
            <a:r>
              <a:rPr lang="vi-VN" sz="4400">
                <a:latin typeface="Calibri" panose="020F0502020204030204" pitchFamily="34" charset="0"/>
                <a:ea typeface="Calibri" panose="020F0502020204030204" pitchFamily="34" charset="0"/>
                <a:cs typeface="Calibri" panose="020F0502020204030204" pitchFamily="34" charset="0"/>
              </a:rPr>
              <a:t>Qua bài thơ, tác giả ca ngợi cô lao công; khuyên mọi người giữ đường phố sạch sẽ, giữ gìn thành quả lao động của cô lao công</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9241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6" name="TextBox 5">
            <a:extLst>
              <a:ext uri="{FF2B5EF4-FFF2-40B4-BE49-F238E27FC236}">
                <a16:creationId xmlns:a16="http://schemas.microsoft.com/office/drawing/2014/main" id="{0C151270-CF73-2400-D913-32E7B862FE16}"/>
              </a:ext>
            </a:extLst>
          </p:cNvPr>
          <p:cNvSpPr txBox="1"/>
          <p:nvPr/>
        </p:nvSpPr>
        <p:spPr>
          <a:xfrm>
            <a:off x="4931971" y="493776"/>
            <a:ext cx="232146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00"/>
                </a:solidFill>
                <a:effectLst/>
                <a:uLnTx/>
                <a:uFillTx/>
                <a:latin typeface="SVN-Bali Script" panose="02000000000000000000" pitchFamily="2" charset="0"/>
                <a:ea typeface="+mn-ea"/>
                <a:cs typeface="+mn-cs"/>
              </a:rPr>
              <a:t>Hoạt</a:t>
            </a:r>
            <a:r>
              <a:rPr kumimoji="0" lang="en-GB" sz="5400" b="0" i="0" u="none" strike="noStrike" kern="1200" cap="none" spc="0" normalizeH="0" baseline="0" noProof="0" dirty="0">
                <a:ln>
                  <a:noFill/>
                </a:ln>
                <a:solidFill>
                  <a:srgbClr val="FF0000"/>
                </a:solidFill>
                <a:effectLst/>
                <a:uLnTx/>
                <a:uFillTx/>
                <a:latin typeface="SVN-Bali Script" panose="02000000000000000000" pitchFamily="2" charset="0"/>
                <a:ea typeface="+mn-ea"/>
                <a:cs typeface="+mn-cs"/>
              </a:rPr>
              <a:t> </a:t>
            </a:r>
            <a:r>
              <a:rPr kumimoji="0" lang="en-GB" sz="5400" b="0" i="0" u="none" strike="noStrike" kern="1200" cap="none" spc="0" normalizeH="0" baseline="0" noProof="0" dirty="0" err="1">
                <a:ln>
                  <a:noFill/>
                </a:ln>
                <a:solidFill>
                  <a:srgbClr val="FF0000"/>
                </a:solidFill>
                <a:effectLst/>
                <a:uLnTx/>
                <a:uFillTx/>
                <a:latin typeface="SVN-Bali Script" panose="02000000000000000000" pitchFamily="2" charset="0"/>
                <a:ea typeface="+mn-ea"/>
                <a:cs typeface="+mn-cs"/>
              </a:rPr>
              <a:t>động</a:t>
            </a:r>
            <a:endParaRPr kumimoji="0" lang="vi-VN" sz="5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6E2464A7-F685-AB0B-F567-BC9AD744CF01}"/>
              </a:ext>
            </a:extLst>
          </p:cNvPr>
          <p:cNvSpPr txBox="1"/>
          <p:nvPr/>
        </p:nvSpPr>
        <p:spPr>
          <a:xfrm>
            <a:off x="3462016" y="1910872"/>
            <a:ext cx="4689104"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800" dirty="0" err="1">
                <a:solidFill>
                  <a:srgbClr val="156082"/>
                </a:solidFill>
                <a:latin typeface="SVN-Bali Script" panose="02000000000000000000" pitchFamily="2" charset="0"/>
              </a:rPr>
              <a:t>Đọc</a:t>
            </a:r>
            <a:r>
              <a:rPr lang="en-GB" sz="8800" dirty="0">
                <a:solidFill>
                  <a:srgbClr val="156082"/>
                </a:solidFill>
                <a:latin typeface="SVN-Bali Script" panose="02000000000000000000" pitchFamily="2" charset="0"/>
              </a:rPr>
              <a:t> </a:t>
            </a:r>
            <a:r>
              <a:rPr lang="en-GB" sz="8800" dirty="0" err="1">
                <a:solidFill>
                  <a:srgbClr val="156082"/>
                </a:solidFill>
                <a:latin typeface="SVN-Bali Script" panose="02000000000000000000" pitchFamily="2" charset="0"/>
              </a:rPr>
              <a:t>nâng</a:t>
            </a:r>
            <a:r>
              <a:rPr lang="en-GB" sz="8800" dirty="0">
                <a:solidFill>
                  <a:srgbClr val="156082"/>
                </a:solidFill>
                <a:latin typeface="SVN-Bali Script" panose="02000000000000000000" pitchFamily="2" charset="0"/>
              </a:rPr>
              <a:t> </a:t>
            </a:r>
            <a:r>
              <a:rPr lang="en-GB" sz="8800" dirty="0" err="1">
                <a:solidFill>
                  <a:srgbClr val="156082"/>
                </a:solidFill>
                <a:latin typeface="SVN-Bali Script" panose="02000000000000000000" pitchFamily="2" charset="0"/>
              </a:rPr>
              <a:t>cao</a:t>
            </a:r>
            <a:endParaRPr kumimoji="0" lang="vi-VN" sz="88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3292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3" name="TextBox 2">
            <a:extLst>
              <a:ext uri="{FF2B5EF4-FFF2-40B4-BE49-F238E27FC236}">
                <a16:creationId xmlns:a16="http://schemas.microsoft.com/office/drawing/2014/main" id="{7C618B4A-2DDC-FBA2-0650-16633382E7B6}"/>
              </a:ext>
            </a:extLst>
          </p:cNvPr>
          <p:cNvSpPr txBox="1"/>
          <p:nvPr/>
        </p:nvSpPr>
        <p:spPr>
          <a:xfrm>
            <a:off x="2997462" y="470701"/>
            <a:ext cx="6190488" cy="3190617"/>
          </a:xfrm>
          <a:prstGeom prst="rect">
            <a:avLst/>
          </a:prstGeom>
          <a:noFill/>
        </p:spPr>
        <p:txBody>
          <a:bodyPr wrap="square">
            <a:spAutoFit/>
          </a:bodyPr>
          <a:lstStyle/>
          <a:p>
            <a:pPr marR="157480" algn="just">
              <a:spcAft>
                <a:spcPts val="800"/>
              </a:spcAft>
              <a:tabLst>
                <a:tab pos="944245" algn="l"/>
                <a:tab pos="3296285" algn="l"/>
              </a:tabLst>
            </a:pPr>
            <a:r>
              <a:rPr lang="vi-VN" sz="2800" b="1" i="1" dirty="0">
                <a:latin typeface="Cambria" panose="02040503050406030204" pitchFamily="18" charset="0"/>
                <a:ea typeface="Cambria" panose="02040503050406030204" pitchFamily="18" charset="0"/>
                <a:cs typeface="Times New Roman" panose="02020603050405020304" pitchFamily="18" charset="0"/>
              </a:rPr>
              <a:t>Nhớ </a:t>
            </a:r>
            <a:r>
              <a:rPr lang="vi-VN" sz="2800" i="1" dirty="0">
                <a:latin typeface="Cambria" panose="02040503050406030204" pitchFamily="18" charset="0"/>
                <a:ea typeface="Cambria" panose="02040503050406030204" pitchFamily="18" charset="0"/>
                <a:cs typeface="Times New Roman" panose="02020603050405020304" pitchFamily="18" charset="0"/>
              </a:rPr>
              <a:t>em nghe / </a:t>
            </a:r>
            <a:endParaRPr lang="en-GB" sz="2800" i="1" dirty="0">
              <a:latin typeface="Cambria" panose="02040503050406030204" pitchFamily="18" charset="0"/>
              <a:ea typeface="Cambria" panose="02040503050406030204" pitchFamily="18" charset="0"/>
              <a:cs typeface="Times New Roman" panose="02020603050405020304" pitchFamily="18" charset="0"/>
            </a:endParaRPr>
          </a:p>
          <a:p>
            <a:pPr marR="157480" algn="just">
              <a:spcAft>
                <a:spcPts val="800"/>
              </a:spcAft>
              <a:tabLst>
                <a:tab pos="944245" algn="l"/>
                <a:tab pos="3296285" algn="l"/>
              </a:tabLst>
            </a:pPr>
            <a:r>
              <a:rPr lang="vi-VN" sz="2800" i="1" dirty="0">
                <a:latin typeface="Cambria" panose="02040503050406030204" pitchFamily="18" charset="0"/>
                <a:ea typeface="Cambria" panose="02040503050406030204" pitchFamily="18" charset="0"/>
                <a:cs typeface="Times New Roman" panose="02020603050405020304" pitchFamily="18" charset="0"/>
              </a:rPr>
              <a:t>Tiếng </a:t>
            </a:r>
            <a:r>
              <a:rPr lang="vi-VN" sz="2800" b="1" i="1" dirty="0">
                <a:latin typeface="Cambria" panose="02040503050406030204" pitchFamily="18" charset="0"/>
                <a:ea typeface="Cambria" panose="02040503050406030204" pitchFamily="18" charset="0"/>
                <a:cs typeface="Times New Roman" panose="02020603050405020304" pitchFamily="18" charset="0"/>
              </a:rPr>
              <a:t>chổi tre </a:t>
            </a:r>
            <a:r>
              <a:rPr lang="vi-VN" sz="2800" i="1" dirty="0">
                <a:latin typeface="Cambria" panose="02040503050406030204" pitchFamily="18" charset="0"/>
                <a:ea typeface="Cambria" panose="02040503050406030204" pitchFamily="18" charset="0"/>
                <a:cs typeface="Times New Roman" panose="02020603050405020304" pitchFamily="18" charset="0"/>
              </a:rPr>
              <a:t>/ </a:t>
            </a:r>
            <a:endParaRPr lang="en-GB" sz="2800" i="1" dirty="0">
              <a:latin typeface="Cambria" panose="02040503050406030204" pitchFamily="18" charset="0"/>
              <a:ea typeface="Cambria" panose="02040503050406030204" pitchFamily="18" charset="0"/>
              <a:cs typeface="Times New Roman" panose="02020603050405020304" pitchFamily="18" charset="0"/>
            </a:endParaRPr>
          </a:p>
          <a:p>
            <a:pPr marR="157480" algn="just">
              <a:spcAft>
                <a:spcPts val="800"/>
              </a:spcAft>
              <a:tabLst>
                <a:tab pos="944245" algn="l"/>
                <a:tab pos="3296285" algn="l"/>
              </a:tabLst>
            </a:pPr>
            <a:r>
              <a:rPr lang="vi-VN" sz="2800" i="1" dirty="0">
                <a:latin typeface="Cambria" panose="02040503050406030204" pitchFamily="18" charset="0"/>
                <a:ea typeface="Cambria" panose="02040503050406030204" pitchFamily="18" charset="0"/>
                <a:cs typeface="Times New Roman" panose="02020603050405020304" pitchFamily="18" charset="0"/>
              </a:rPr>
              <a:t>Chị </a:t>
            </a:r>
            <a:r>
              <a:rPr lang="vi-VN" sz="2800" b="1" i="1" dirty="0">
                <a:latin typeface="Cambria" panose="02040503050406030204" pitchFamily="18" charset="0"/>
                <a:ea typeface="Cambria" panose="02040503050406030204" pitchFamily="18" charset="0"/>
                <a:cs typeface="Times New Roman" panose="02020603050405020304" pitchFamily="18" charset="0"/>
              </a:rPr>
              <a:t>quét</a:t>
            </a:r>
            <a:r>
              <a:rPr lang="vi-VN" sz="2800" b="1" i="1" spc="-60" dirty="0">
                <a:latin typeface="Cambria" panose="02040503050406030204" pitchFamily="18" charset="0"/>
                <a:ea typeface="Cambria" panose="02040503050406030204" pitchFamily="18" charset="0"/>
                <a:cs typeface="Times New Roman" panose="02020603050405020304" pitchFamily="18" charset="0"/>
              </a:rPr>
              <a:t> </a:t>
            </a:r>
            <a:r>
              <a:rPr lang="vi-VN" sz="2800" i="1" dirty="0">
                <a:latin typeface="Cambria" panose="02040503050406030204" pitchFamily="18" charset="0"/>
                <a:ea typeface="Cambria" panose="02040503050406030204" pitchFamily="18" charset="0"/>
                <a:cs typeface="Times New Roman" panose="02020603050405020304" pitchFamily="18" charset="0"/>
              </a:rPr>
              <a:t>/</a:t>
            </a:r>
            <a:r>
              <a:rPr lang="vi-VN" sz="2800" i="1" spc="-60" dirty="0">
                <a:latin typeface="Cambria" panose="02040503050406030204" pitchFamily="18" charset="0"/>
                <a:ea typeface="Cambria" panose="02040503050406030204" pitchFamily="18" charset="0"/>
                <a:cs typeface="Times New Roman" panose="02020603050405020304" pitchFamily="18" charset="0"/>
              </a:rPr>
              <a:t> </a:t>
            </a:r>
            <a:endParaRPr lang="en-GB" sz="2800" i="1" spc="-60" dirty="0">
              <a:latin typeface="Cambria" panose="02040503050406030204" pitchFamily="18" charset="0"/>
              <a:ea typeface="Cambria" panose="02040503050406030204" pitchFamily="18" charset="0"/>
              <a:cs typeface="Times New Roman" panose="02020603050405020304" pitchFamily="18" charset="0"/>
            </a:endParaRPr>
          </a:p>
          <a:p>
            <a:pPr marR="157480" algn="just">
              <a:spcAft>
                <a:spcPts val="800"/>
              </a:spcAft>
              <a:tabLst>
                <a:tab pos="944245" algn="l"/>
                <a:tab pos="3296285" algn="l"/>
              </a:tabLst>
            </a:pPr>
            <a:r>
              <a:rPr lang="vi-VN" sz="2800" i="1" dirty="0">
                <a:latin typeface="Cambria" panose="02040503050406030204" pitchFamily="18" charset="0"/>
                <a:ea typeface="Cambria" panose="02040503050406030204" pitchFamily="18" charset="0"/>
                <a:cs typeface="Times New Roman" panose="02020603050405020304" pitchFamily="18" charset="0"/>
              </a:rPr>
              <a:t>Những</a:t>
            </a:r>
            <a:r>
              <a:rPr lang="vi-VN" sz="2800" i="1" spc="-60" dirty="0">
                <a:latin typeface="Cambria" panose="02040503050406030204" pitchFamily="18" charset="0"/>
                <a:ea typeface="Cambria" panose="02040503050406030204" pitchFamily="18" charset="0"/>
                <a:cs typeface="Times New Roman" panose="02020603050405020304" pitchFamily="18" charset="0"/>
              </a:rPr>
              <a:t> </a:t>
            </a:r>
            <a:r>
              <a:rPr lang="vi-VN" sz="2800" i="1" dirty="0">
                <a:latin typeface="Cambria" panose="02040503050406030204" pitchFamily="18" charset="0"/>
                <a:ea typeface="Cambria" panose="02040503050406030204" pitchFamily="18" charset="0"/>
                <a:cs typeface="Times New Roman" panose="02020603050405020304" pitchFamily="18" charset="0"/>
              </a:rPr>
              <a:t>đêm</a:t>
            </a:r>
            <a:r>
              <a:rPr lang="vi-VN" sz="2800" i="1" spc="-60" dirty="0">
                <a:latin typeface="Cambria" panose="02040503050406030204" pitchFamily="18" charset="0"/>
                <a:ea typeface="Cambria" panose="02040503050406030204" pitchFamily="18" charset="0"/>
                <a:cs typeface="Times New Roman" panose="02020603050405020304" pitchFamily="18" charset="0"/>
              </a:rPr>
              <a:t> </a:t>
            </a:r>
            <a:r>
              <a:rPr lang="vi-VN" sz="2800" i="1" dirty="0">
                <a:latin typeface="Cambria" panose="02040503050406030204" pitchFamily="18" charset="0"/>
                <a:ea typeface="Cambria" panose="02040503050406030204" pitchFamily="18" charset="0"/>
                <a:cs typeface="Times New Roman" panose="02020603050405020304" pitchFamily="18" charset="0"/>
              </a:rPr>
              <a:t>hè</a:t>
            </a:r>
            <a:r>
              <a:rPr lang="vi-VN" sz="2800" i="1" spc="-60" dirty="0">
                <a:latin typeface="Cambria" panose="02040503050406030204" pitchFamily="18" charset="0"/>
                <a:ea typeface="Cambria" panose="02040503050406030204" pitchFamily="18" charset="0"/>
                <a:cs typeface="Times New Roman" panose="02020603050405020304" pitchFamily="18" charset="0"/>
              </a:rPr>
              <a:t> </a:t>
            </a:r>
            <a:r>
              <a:rPr lang="vi-VN" sz="2800" i="1" dirty="0">
                <a:latin typeface="Cambria" panose="02040503050406030204" pitchFamily="18" charset="0"/>
                <a:ea typeface="Cambria" panose="02040503050406030204" pitchFamily="18" charset="0"/>
                <a:cs typeface="Times New Roman" panose="02020603050405020304" pitchFamily="18" charset="0"/>
              </a:rPr>
              <a:t>/</a:t>
            </a:r>
            <a:r>
              <a:rPr lang="vi-VN" sz="2800" i="1" spc="-60" dirty="0">
                <a:latin typeface="Cambria" panose="02040503050406030204" pitchFamily="18" charset="0"/>
                <a:ea typeface="Cambria" panose="02040503050406030204" pitchFamily="18" charset="0"/>
                <a:cs typeface="Times New Roman" panose="02020603050405020304" pitchFamily="18" charset="0"/>
              </a:rPr>
              <a:t> </a:t>
            </a:r>
            <a:endParaRPr lang="en-GB" sz="2800" i="1" spc="-60" dirty="0">
              <a:latin typeface="Cambria" panose="02040503050406030204" pitchFamily="18" charset="0"/>
              <a:ea typeface="Cambria" panose="02040503050406030204" pitchFamily="18" charset="0"/>
              <a:cs typeface="Times New Roman" panose="02020603050405020304" pitchFamily="18" charset="0"/>
            </a:endParaRPr>
          </a:p>
          <a:p>
            <a:pPr marR="157480" algn="just">
              <a:spcAft>
                <a:spcPts val="800"/>
              </a:spcAft>
              <a:tabLst>
                <a:tab pos="944245" algn="l"/>
                <a:tab pos="3296285" algn="l"/>
              </a:tabLst>
            </a:pPr>
            <a:r>
              <a:rPr lang="vi-VN" sz="2800" i="1" dirty="0">
                <a:latin typeface="Cambria" panose="02040503050406030204" pitchFamily="18" charset="0"/>
                <a:ea typeface="Cambria" panose="02040503050406030204" pitchFamily="18" charset="0"/>
                <a:cs typeface="Times New Roman" panose="02020603050405020304" pitchFamily="18" charset="0"/>
              </a:rPr>
              <a:t>Đêm</a:t>
            </a:r>
            <a:r>
              <a:rPr lang="vi-VN" sz="2800" i="1" spc="-60" dirty="0">
                <a:latin typeface="Cambria" panose="02040503050406030204" pitchFamily="18" charset="0"/>
                <a:ea typeface="Cambria" panose="02040503050406030204" pitchFamily="18" charset="0"/>
                <a:cs typeface="Times New Roman" panose="02020603050405020304" pitchFamily="18" charset="0"/>
              </a:rPr>
              <a:t> </a:t>
            </a:r>
            <a:r>
              <a:rPr lang="vi-VN" sz="2800" i="1" dirty="0">
                <a:latin typeface="Cambria" panose="02040503050406030204" pitchFamily="18" charset="0"/>
                <a:ea typeface="Cambria" panose="02040503050406030204" pitchFamily="18" charset="0"/>
                <a:cs typeface="Times New Roman" panose="02020603050405020304" pitchFamily="18" charset="0"/>
              </a:rPr>
              <a:t>đông</a:t>
            </a:r>
            <a:r>
              <a:rPr lang="vi-VN" sz="2800" i="1" spc="-55" dirty="0">
                <a:latin typeface="Cambria" panose="02040503050406030204" pitchFamily="18" charset="0"/>
                <a:ea typeface="Cambria" panose="02040503050406030204" pitchFamily="18" charset="0"/>
                <a:cs typeface="Times New Roman" panose="02020603050405020304" pitchFamily="18" charset="0"/>
              </a:rPr>
              <a:t> </a:t>
            </a:r>
            <a:r>
              <a:rPr lang="vi-VN" sz="2800" b="1" i="1" dirty="0">
                <a:latin typeface="Cambria" panose="02040503050406030204" pitchFamily="18" charset="0"/>
                <a:ea typeface="Cambria" panose="02040503050406030204" pitchFamily="18" charset="0"/>
                <a:cs typeface="Times New Roman" panose="02020603050405020304" pitchFamily="18" charset="0"/>
              </a:rPr>
              <a:t>giá</a:t>
            </a:r>
            <a:r>
              <a:rPr lang="vi-VN" sz="2800" b="1" i="1" spc="-60" dirty="0">
                <a:latin typeface="Cambria" panose="02040503050406030204" pitchFamily="18" charset="0"/>
                <a:ea typeface="Cambria" panose="02040503050406030204" pitchFamily="18" charset="0"/>
                <a:cs typeface="Times New Roman" panose="02020603050405020304" pitchFamily="18" charset="0"/>
              </a:rPr>
              <a:t> </a:t>
            </a:r>
            <a:r>
              <a:rPr lang="vi-VN" sz="2800" b="1" i="1" dirty="0">
                <a:latin typeface="Cambria" panose="02040503050406030204" pitchFamily="18" charset="0"/>
                <a:ea typeface="Cambria" panose="02040503050406030204" pitchFamily="18" charset="0"/>
                <a:cs typeface="Times New Roman" panose="02020603050405020304" pitchFamily="18" charset="0"/>
              </a:rPr>
              <a:t>rét</a:t>
            </a:r>
            <a:r>
              <a:rPr lang="vi-VN" sz="2800" b="1" i="1" spc="-60" dirty="0">
                <a:latin typeface="Cambria" panose="02040503050406030204" pitchFamily="18" charset="0"/>
                <a:ea typeface="Cambria" panose="02040503050406030204" pitchFamily="18" charset="0"/>
                <a:cs typeface="Times New Roman" panose="02020603050405020304" pitchFamily="18" charset="0"/>
              </a:rPr>
              <a:t> </a:t>
            </a:r>
            <a:r>
              <a:rPr lang="vi-VN" sz="2800" i="1" dirty="0">
                <a:latin typeface="Cambria" panose="02040503050406030204" pitchFamily="18" charset="0"/>
                <a:ea typeface="Cambria" panose="02040503050406030204" pitchFamily="18" charset="0"/>
                <a:cs typeface="Times New Roman" panose="02020603050405020304" pitchFamily="18" charset="0"/>
              </a:rPr>
              <a:t>/</a:t>
            </a:r>
            <a:r>
              <a:rPr lang="vi-VN" sz="2800" i="1" spc="-60" dirty="0">
                <a:latin typeface="Cambria" panose="02040503050406030204" pitchFamily="18" charset="0"/>
                <a:ea typeface="Cambria" panose="02040503050406030204" pitchFamily="18" charset="0"/>
                <a:cs typeface="Times New Roman" panose="02020603050405020304" pitchFamily="18" charset="0"/>
              </a:rPr>
              <a:t> </a:t>
            </a:r>
            <a:endParaRPr lang="en-GB" sz="2800" i="1" spc="-60" dirty="0">
              <a:latin typeface="Cambria" panose="02040503050406030204" pitchFamily="18" charset="0"/>
              <a:ea typeface="Cambria" panose="02040503050406030204" pitchFamily="18" charset="0"/>
              <a:cs typeface="Times New Roman" panose="02020603050405020304" pitchFamily="18" charset="0"/>
            </a:endParaRPr>
          </a:p>
          <a:p>
            <a:pPr marR="157480" algn="just">
              <a:spcAft>
                <a:spcPts val="800"/>
              </a:spcAft>
              <a:tabLst>
                <a:tab pos="944245" algn="l"/>
                <a:tab pos="3296285" algn="l"/>
              </a:tabLst>
            </a:pPr>
            <a:r>
              <a:rPr lang="vi-VN" sz="2800" i="1" dirty="0">
                <a:latin typeface="Cambria" panose="02040503050406030204" pitchFamily="18" charset="0"/>
                <a:ea typeface="Cambria" panose="02040503050406030204" pitchFamily="18" charset="0"/>
                <a:cs typeface="Times New Roman" panose="02020603050405020304" pitchFamily="18" charset="0"/>
              </a:rPr>
              <a:t>Tiếng</a:t>
            </a:r>
            <a:r>
              <a:rPr lang="vi-VN" sz="2800" i="1" spc="-60" dirty="0">
                <a:latin typeface="Cambria" panose="02040503050406030204" pitchFamily="18" charset="0"/>
                <a:ea typeface="Cambria" panose="02040503050406030204" pitchFamily="18" charset="0"/>
                <a:cs typeface="Times New Roman" panose="02020603050405020304" pitchFamily="18" charset="0"/>
              </a:rPr>
              <a:t> </a:t>
            </a:r>
            <a:r>
              <a:rPr lang="vi-VN" sz="2800" b="1" i="1" dirty="0">
                <a:latin typeface="Cambria" panose="02040503050406030204" pitchFamily="18" charset="0"/>
                <a:ea typeface="Cambria" panose="02040503050406030204" pitchFamily="18" charset="0"/>
                <a:cs typeface="Times New Roman" panose="02020603050405020304" pitchFamily="18" charset="0"/>
              </a:rPr>
              <a:t>chổi</a:t>
            </a:r>
            <a:r>
              <a:rPr lang="vi-VN" sz="2800" b="1" i="1" spc="-60" dirty="0">
                <a:latin typeface="Cambria" panose="02040503050406030204" pitchFamily="18" charset="0"/>
                <a:ea typeface="Cambria" panose="02040503050406030204" pitchFamily="18" charset="0"/>
                <a:cs typeface="Times New Roman" panose="02020603050405020304" pitchFamily="18" charset="0"/>
              </a:rPr>
              <a:t> </a:t>
            </a:r>
            <a:r>
              <a:rPr lang="vi-VN" sz="2800" b="1" i="1" dirty="0">
                <a:latin typeface="Cambria" panose="02040503050406030204" pitchFamily="18" charset="0"/>
                <a:ea typeface="Cambria" panose="02040503050406030204" pitchFamily="18" charset="0"/>
                <a:cs typeface="Times New Roman" panose="02020603050405020304" pitchFamily="18" charset="0"/>
              </a:rPr>
              <a:t>tre</a:t>
            </a:r>
            <a:r>
              <a:rPr lang="vi-VN" sz="2800" b="1" i="1" spc="-60" dirty="0">
                <a:latin typeface="Cambria" panose="02040503050406030204" pitchFamily="18" charset="0"/>
                <a:ea typeface="Cambria" panose="02040503050406030204" pitchFamily="18" charset="0"/>
                <a:cs typeface="Times New Roman" panose="02020603050405020304" pitchFamily="18" charset="0"/>
              </a:rPr>
              <a:t> </a:t>
            </a:r>
            <a:r>
              <a:rPr lang="vi-VN" sz="2800" i="1" dirty="0">
                <a:latin typeface="Cambria" panose="02040503050406030204" pitchFamily="18" charset="0"/>
                <a:ea typeface="Cambria" panose="02040503050406030204" pitchFamily="18" charset="0"/>
                <a:cs typeface="Times New Roman" panose="02020603050405020304" pitchFamily="18" charset="0"/>
              </a:rPr>
              <a:t>/</a:t>
            </a:r>
            <a:endParaRPr lang="en-GB" sz="2800" i="1" spc="-60"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1224BF9-79AE-4FF4-E44F-8B78FE483654}"/>
              </a:ext>
            </a:extLst>
          </p:cNvPr>
          <p:cNvSpPr txBox="1"/>
          <p:nvPr/>
        </p:nvSpPr>
        <p:spPr>
          <a:xfrm>
            <a:off x="7018020" y="972600"/>
            <a:ext cx="6099048" cy="2657138"/>
          </a:xfrm>
          <a:prstGeom prst="rect">
            <a:avLst/>
          </a:prstGeom>
          <a:noFill/>
        </p:spPr>
        <p:txBody>
          <a:bodyPr wrap="square">
            <a:spAutoFit/>
          </a:bodyPr>
          <a:lstStyle/>
          <a:p>
            <a:pPr marL="0" marR="157480" lvl="0" indent="0" algn="just" defTabSz="914400" rtl="0" eaLnBrk="1" fontAlgn="auto" latinLnBrk="0" hangingPunct="1">
              <a:lnSpc>
                <a:spcPct val="100000"/>
              </a:lnSpc>
              <a:spcBef>
                <a:spcPts val="0"/>
              </a:spcBef>
              <a:spcAft>
                <a:spcPts val="800"/>
              </a:spcAft>
              <a:buClrTx/>
              <a:buSzTx/>
              <a:buFontTx/>
              <a:buNone/>
              <a:tabLst>
                <a:tab pos="944245" algn="l"/>
                <a:tab pos="3296285" algn="l"/>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Sớm</a:t>
            </a:r>
            <a:r>
              <a:rPr kumimoji="0" lang="vi-VN" sz="2800" b="1" i="1" u="none" strike="noStrike" kern="1200" cap="none" spc="-6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tối</a:t>
            </a:r>
            <a:r>
              <a:rPr kumimoji="0" lang="vi-VN" sz="2800" b="1" i="1" u="none" strike="noStrike" kern="1200" cap="none" spc="-6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2800" b="0" i="1" u="none" strike="noStrike" kern="1200" cap="none" spc="-6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GB" sz="2800" b="0" i="1" u="none" strike="noStrike" kern="1200" cap="none" spc="-6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157480" lvl="0" indent="0" algn="just" defTabSz="914400" rtl="0" eaLnBrk="1" fontAlgn="auto" latinLnBrk="0" hangingPunct="1">
              <a:lnSpc>
                <a:spcPct val="100000"/>
              </a:lnSpc>
              <a:spcBef>
                <a:spcPts val="0"/>
              </a:spcBef>
              <a:spcAft>
                <a:spcPts val="800"/>
              </a:spcAft>
              <a:buClrTx/>
              <a:buSzTx/>
              <a:buFontTx/>
              <a:buNone/>
              <a:tabLst>
                <a:tab pos="944245" algn="l"/>
                <a:tab pos="3296285" algn="l"/>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a:t>
            </a:r>
            <a:r>
              <a:rPr kumimoji="0" lang="vi-VN" sz="2800" b="0" i="1" u="none" strike="noStrike" kern="1200" cap="none" spc="-6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vi-VN" sz="2800" b="0" i="1" u="none" strike="noStrike" kern="1200" cap="none" spc="-6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2800" b="0" i="1" u="none" strike="noStrike" kern="1200" cap="none" spc="-6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GB" sz="2800" b="0" i="1" u="none" strike="noStrike" kern="1200" cap="none" spc="-6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157480" lvl="0" indent="0" algn="just" defTabSz="914400" rtl="0" eaLnBrk="1" fontAlgn="auto" latinLnBrk="0" hangingPunct="1">
              <a:lnSpc>
                <a:spcPct val="100000"/>
              </a:lnSpc>
              <a:spcBef>
                <a:spcPts val="0"/>
              </a:spcBef>
              <a:spcAft>
                <a:spcPts val="800"/>
              </a:spcAft>
              <a:buClrTx/>
              <a:buSzTx/>
              <a:buFontTx/>
              <a:buNone/>
              <a:tabLst>
                <a:tab pos="944245" algn="l"/>
                <a:tab pos="3296285" algn="l"/>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vi-VN" sz="2800" b="0" i="1" u="none" strike="noStrike" kern="1200" cap="none" spc="-55"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sạch lề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GB"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157480" lvl="0" indent="0" algn="just" defTabSz="914400" rtl="0" eaLnBrk="1" fontAlgn="auto" latinLnBrk="0" hangingPunct="1">
              <a:lnSpc>
                <a:spcPct val="100000"/>
              </a:lnSpc>
              <a:spcBef>
                <a:spcPts val="0"/>
              </a:spcBef>
              <a:spcAft>
                <a:spcPts val="800"/>
              </a:spcAft>
              <a:buClrTx/>
              <a:buSzTx/>
              <a:buFontTx/>
              <a:buNone/>
              <a:tabLst>
                <a:tab pos="944245" algn="l"/>
                <a:tab pos="3296285" algn="l"/>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Đẹp lối / </a:t>
            </a:r>
            <a:endParaRPr kumimoji="0" lang="en-GB"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157480" lvl="0" indent="0" algn="just" defTabSz="914400" rtl="0" eaLnBrk="1" fontAlgn="auto" latinLnBrk="0" hangingPunct="1">
              <a:lnSpc>
                <a:spcPct val="100000"/>
              </a:lnSpc>
              <a:spcBef>
                <a:spcPts val="0"/>
              </a:spcBef>
              <a:spcAft>
                <a:spcPts val="800"/>
              </a:spcAft>
              <a:buClrTx/>
              <a:buSzTx/>
              <a:buFontTx/>
              <a:buNone/>
              <a:tabLst>
                <a:tab pos="944245" algn="l"/>
                <a:tab pos="3296285" algn="l"/>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nghe</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206921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1ED2692-FB03-19CB-8E02-30CC433EBCAE}"/>
              </a:ext>
            </a:extLst>
          </p:cNvPr>
          <p:cNvPicPr>
            <a:picLocks noChangeAspect="1"/>
          </p:cNvPicPr>
          <p:nvPr/>
        </p:nvPicPr>
        <p:blipFill rotWithShape="1">
          <a:blip r:embed="rId3"/>
          <a:srcRect b="6839"/>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9BA38859-1BCA-184F-4478-5D0A1D1C8688}"/>
              </a:ext>
            </a:extLst>
          </p:cNvPr>
          <p:cNvSpPr/>
          <p:nvPr/>
        </p:nvSpPr>
        <p:spPr>
          <a:xfrm>
            <a:off x="2008909" y="166142"/>
            <a:ext cx="9904147" cy="1841880"/>
          </a:xfrm>
          <a:custGeom>
            <a:avLst/>
            <a:gdLst>
              <a:gd name="connsiteX0" fmla="*/ 0 w 9904147"/>
              <a:gd name="connsiteY0" fmla="*/ 306986 h 1841880"/>
              <a:gd name="connsiteX1" fmla="*/ 306986 w 9904147"/>
              <a:gd name="connsiteY1" fmla="*/ 0 h 1841880"/>
              <a:gd name="connsiteX2" fmla="*/ 701818 w 9904147"/>
              <a:gd name="connsiteY2" fmla="*/ 0 h 1841880"/>
              <a:gd name="connsiteX3" fmla="*/ 1468258 w 9904147"/>
              <a:gd name="connsiteY3" fmla="*/ 0 h 1841880"/>
              <a:gd name="connsiteX4" fmla="*/ 1863090 w 9904147"/>
              <a:gd name="connsiteY4" fmla="*/ 0 h 1841880"/>
              <a:gd name="connsiteX5" fmla="*/ 2443726 w 9904147"/>
              <a:gd name="connsiteY5" fmla="*/ 0 h 1841880"/>
              <a:gd name="connsiteX6" fmla="*/ 2745657 w 9904147"/>
              <a:gd name="connsiteY6" fmla="*/ 0 h 1841880"/>
              <a:gd name="connsiteX7" fmla="*/ 3326293 w 9904147"/>
              <a:gd name="connsiteY7" fmla="*/ 0 h 1841880"/>
              <a:gd name="connsiteX8" fmla="*/ 3999831 w 9904147"/>
              <a:gd name="connsiteY8" fmla="*/ 0 h 1841880"/>
              <a:gd name="connsiteX9" fmla="*/ 4394663 w 9904147"/>
              <a:gd name="connsiteY9" fmla="*/ 0 h 1841880"/>
              <a:gd name="connsiteX10" fmla="*/ 4696594 w 9904147"/>
              <a:gd name="connsiteY10" fmla="*/ 0 h 1841880"/>
              <a:gd name="connsiteX11" fmla="*/ 5370131 w 9904147"/>
              <a:gd name="connsiteY11" fmla="*/ 0 h 1841880"/>
              <a:gd name="connsiteX12" fmla="*/ 5950767 w 9904147"/>
              <a:gd name="connsiteY12" fmla="*/ 0 h 1841880"/>
              <a:gd name="connsiteX13" fmla="*/ 6531403 w 9904147"/>
              <a:gd name="connsiteY13" fmla="*/ 0 h 1841880"/>
              <a:gd name="connsiteX14" fmla="*/ 7019137 w 9904147"/>
              <a:gd name="connsiteY14" fmla="*/ 0 h 1841880"/>
              <a:gd name="connsiteX15" fmla="*/ 7785577 w 9904147"/>
              <a:gd name="connsiteY15" fmla="*/ 0 h 1841880"/>
              <a:gd name="connsiteX16" fmla="*/ 8366213 w 9904147"/>
              <a:gd name="connsiteY16" fmla="*/ 0 h 1841880"/>
              <a:gd name="connsiteX17" fmla="*/ 8853947 w 9904147"/>
              <a:gd name="connsiteY17" fmla="*/ 0 h 1841880"/>
              <a:gd name="connsiteX18" fmla="*/ 9597161 w 9904147"/>
              <a:gd name="connsiteY18" fmla="*/ 0 h 1841880"/>
              <a:gd name="connsiteX19" fmla="*/ 9904147 w 9904147"/>
              <a:gd name="connsiteY19" fmla="*/ 306986 h 1841880"/>
              <a:gd name="connsiteX20" fmla="*/ 9904147 w 9904147"/>
              <a:gd name="connsiteY20" fmla="*/ 704010 h 1841880"/>
              <a:gd name="connsiteX21" fmla="*/ 9904147 w 9904147"/>
              <a:gd name="connsiteY21" fmla="*/ 1101033 h 1841880"/>
              <a:gd name="connsiteX22" fmla="*/ 9904147 w 9904147"/>
              <a:gd name="connsiteY22" fmla="*/ 1534894 h 1841880"/>
              <a:gd name="connsiteX23" fmla="*/ 9597161 w 9904147"/>
              <a:gd name="connsiteY23" fmla="*/ 1841880 h 1841880"/>
              <a:gd name="connsiteX24" fmla="*/ 8830722 w 9904147"/>
              <a:gd name="connsiteY24" fmla="*/ 1841880 h 1841880"/>
              <a:gd name="connsiteX25" fmla="*/ 8064282 w 9904147"/>
              <a:gd name="connsiteY25" fmla="*/ 1841880 h 1841880"/>
              <a:gd name="connsiteX26" fmla="*/ 7297843 w 9904147"/>
              <a:gd name="connsiteY26" fmla="*/ 1841880 h 1841880"/>
              <a:gd name="connsiteX27" fmla="*/ 6810108 w 9904147"/>
              <a:gd name="connsiteY27" fmla="*/ 1841880 h 1841880"/>
              <a:gd name="connsiteX28" fmla="*/ 6229473 w 9904147"/>
              <a:gd name="connsiteY28" fmla="*/ 1841880 h 1841880"/>
              <a:gd name="connsiteX29" fmla="*/ 5648837 w 9904147"/>
              <a:gd name="connsiteY29" fmla="*/ 1841880 h 1841880"/>
              <a:gd name="connsiteX30" fmla="*/ 5161102 w 9904147"/>
              <a:gd name="connsiteY30" fmla="*/ 1841880 h 1841880"/>
              <a:gd name="connsiteX31" fmla="*/ 4487565 w 9904147"/>
              <a:gd name="connsiteY31" fmla="*/ 1841880 h 1841880"/>
              <a:gd name="connsiteX32" fmla="*/ 3906929 w 9904147"/>
              <a:gd name="connsiteY32" fmla="*/ 1841880 h 1841880"/>
              <a:gd name="connsiteX33" fmla="*/ 3604998 w 9904147"/>
              <a:gd name="connsiteY33" fmla="*/ 1841880 h 1841880"/>
              <a:gd name="connsiteX34" fmla="*/ 3303067 w 9904147"/>
              <a:gd name="connsiteY34" fmla="*/ 1841880 h 1841880"/>
              <a:gd name="connsiteX35" fmla="*/ 2629530 w 9904147"/>
              <a:gd name="connsiteY35" fmla="*/ 1841880 h 1841880"/>
              <a:gd name="connsiteX36" fmla="*/ 2234697 w 9904147"/>
              <a:gd name="connsiteY36" fmla="*/ 1841880 h 1841880"/>
              <a:gd name="connsiteX37" fmla="*/ 1746963 w 9904147"/>
              <a:gd name="connsiteY37" fmla="*/ 1841880 h 1841880"/>
              <a:gd name="connsiteX38" fmla="*/ 1445032 w 9904147"/>
              <a:gd name="connsiteY38" fmla="*/ 1841880 h 1841880"/>
              <a:gd name="connsiteX39" fmla="*/ 864397 w 9904147"/>
              <a:gd name="connsiteY39" fmla="*/ 1841880 h 1841880"/>
              <a:gd name="connsiteX40" fmla="*/ 306986 w 9904147"/>
              <a:gd name="connsiteY40" fmla="*/ 1841880 h 1841880"/>
              <a:gd name="connsiteX41" fmla="*/ 0 w 9904147"/>
              <a:gd name="connsiteY41" fmla="*/ 1534894 h 1841880"/>
              <a:gd name="connsiteX42" fmla="*/ 0 w 9904147"/>
              <a:gd name="connsiteY42" fmla="*/ 1162429 h 1841880"/>
              <a:gd name="connsiteX43" fmla="*/ 0 w 9904147"/>
              <a:gd name="connsiteY43" fmla="*/ 753126 h 1841880"/>
              <a:gd name="connsiteX44" fmla="*/ 0 w 9904147"/>
              <a:gd name="connsiteY44" fmla="*/ 306986 h 184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4147" h="1841880" fill="none" extrusionOk="0">
                <a:moveTo>
                  <a:pt x="0" y="306986"/>
                </a:moveTo>
                <a:cubicBezTo>
                  <a:pt x="-15097" y="109507"/>
                  <a:pt x="153497" y="-10297"/>
                  <a:pt x="306986" y="0"/>
                </a:cubicBezTo>
                <a:cubicBezTo>
                  <a:pt x="429988" y="-28037"/>
                  <a:pt x="515000" y="28380"/>
                  <a:pt x="701818" y="0"/>
                </a:cubicBezTo>
                <a:cubicBezTo>
                  <a:pt x="888636" y="-28380"/>
                  <a:pt x="1159090" y="28396"/>
                  <a:pt x="1468258" y="0"/>
                </a:cubicBezTo>
                <a:cubicBezTo>
                  <a:pt x="1777426" y="-28396"/>
                  <a:pt x="1706812" y="1402"/>
                  <a:pt x="1863090" y="0"/>
                </a:cubicBezTo>
                <a:cubicBezTo>
                  <a:pt x="2019368" y="-1402"/>
                  <a:pt x="2195683" y="65743"/>
                  <a:pt x="2443726" y="0"/>
                </a:cubicBezTo>
                <a:cubicBezTo>
                  <a:pt x="2691769" y="-65743"/>
                  <a:pt x="2637903" y="1156"/>
                  <a:pt x="2745657" y="0"/>
                </a:cubicBezTo>
                <a:cubicBezTo>
                  <a:pt x="2853411" y="-1156"/>
                  <a:pt x="3040202" y="35177"/>
                  <a:pt x="3326293" y="0"/>
                </a:cubicBezTo>
                <a:cubicBezTo>
                  <a:pt x="3612384" y="-35177"/>
                  <a:pt x="3747023" y="60468"/>
                  <a:pt x="3999831" y="0"/>
                </a:cubicBezTo>
                <a:cubicBezTo>
                  <a:pt x="4252639" y="-60468"/>
                  <a:pt x="4278364" y="31216"/>
                  <a:pt x="4394663" y="0"/>
                </a:cubicBezTo>
                <a:cubicBezTo>
                  <a:pt x="4510962" y="-31216"/>
                  <a:pt x="4611273" y="35293"/>
                  <a:pt x="4696594" y="0"/>
                </a:cubicBezTo>
                <a:cubicBezTo>
                  <a:pt x="4781915" y="-35293"/>
                  <a:pt x="5206749" y="39345"/>
                  <a:pt x="5370131" y="0"/>
                </a:cubicBezTo>
                <a:cubicBezTo>
                  <a:pt x="5533513" y="-39345"/>
                  <a:pt x="5672269" y="51629"/>
                  <a:pt x="5950767" y="0"/>
                </a:cubicBezTo>
                <a:cubicBezTo>
                  <a:pt x="6229265" y="-51629"/>
                  <a:pt x="6248738" y="13256"/>
                  <a:pt x="6531403" y="0"/>
                </a:cubicBezTo>
                <a:cubicBezTo>
                  <a:pt x="6814068" y="-13256"/>
                  <a:pt x="6875639" y="7340"/>
                  <a:pt x="7019137" y="0"/>
                </a:cubicBezTo>
                <a:cubicBezTo>
                  <a:pt x="7162635" y="-7340"/>
                  <a:pt x="7559993" y="3265"/>
                  <a:pt x="7785577" y="0"/>
                </a:cubicBezTo>
                <a:cubicBezTo>
                  <a:pt x="8011161" y="-3265"/>
                  <a:pt x="8165836" y="35374"/>
                  <a:pt x="8366213" y="0"/>
                </a:cubicBezTo>
                <a:cubicBezTo>
                  <a:pt x="8566590" y="-35374"/>
                  <a:pt x="8684662" y="36875"/>
                  <a:pt x="8853947" y="0"/>
                </a:cubicBezTo>
                <a:cubicBezTo>
                  <a:pt x="9023232" y="-36875"/>
                  <a:pt x="9246875" y="16622"/>
                  <a:pt x="9597161" y="0"/>
                </a:cubicBezTo>
                <a:cubicBezTo>
                  <a:pt x="9755556" y="-2548"/>
                  <a:pt x="9942178" y="151505"/>
                  <a:pt x="9904147" y="306986"/>
                </a:cubicBezTo>
                <a:cubicBezTo>
                  <a:pt x="9926648" y="465441"/>
                  <a:pt x="9865946" y="551102"/>
                  <a:pt x="9904147" y="704010"/>
                </a:cubicBezTo>
                <a:cubicBezTo>
                  <a:pt x="9942348" y="856918"/>
                  <a:pt x="9890054" y="971800"/>
                  <a:pt x="9904147" y="1101033"/>
                </a:cubicBezTo>
                <a:cubicBezTo>
                  <a:pt x="9918240" y="1230266"/>
                  <a:pt x="9884731" y="1326915"/>
                  <a:pt x="9904147" y="1534894"/>
                </a:cubicBezTo>
                <a:cubicBezTo>
                  <a:pt x="9890579" y="1685219"/>
                  <a:pt x="9781765" y="1878951"/>
                  <a:pt x="9597161" y="1841880"/>
                </a:cubicBezTo>
                <a:cubicBezTo>
                  <a:pt x="9347124" y="1916775"/>
                  <a:pt x="9062931" y="1813161"/>
                  <a:pt x="8830722" y="1841880"/>
                </a:cubicBezTo>
                <a:cubicBezTo>
                  <a:pt x="8598513" y="1870599"/>
                  <a:pt x="8357153" y="1827402"/>
                  <a:pt x="8064282" y="1841880"/>
                </a:cubicBezTo>
                <a:cubicBezTo>
                  <a:pt x="7771411" y="1856358"/>
                  <a:pt x="7680659" y="1797542"/>
                  <a:pt x="7297843" y="1841880"/>
                </a:cubicBezTo>
                <a:cubicBezTo>
                  <a:pt x="6915027" y="1886218"/>
                  <a:pt x="7037259" y="1791748"/>
                  <a:pt x="6810108" y="1841880"/>
                </a:cubicBezTo>
                <a:cubicBezTo>
                  <a:pt x="6582958" y="1892012"/>
                  <a:pt x="6365972" y="1787233"/>
                  <a:pt x="6229473" y="1841880"/>
                </a:cubicBezTo>
                <a:cubicBezTo>
                  <a:pt x="6092975" y="1896527"/>
                  <a:pt x="5786177" y="1831313"/>
                  <a:pt x="5648837" y="1841880"/>
                </a:cubicBezTo>
                <a:cubicBezTo>
                  <a:pt x="5511497" y="1852447"/>
                  <a:pt x="5259913" y="1800663"/>
                  <a:pt x="5161102" y="1841880"/>
                </a:cubicBezTo>
                <a:cubicBezTo>
                  <a:pt x="5062292" y="1883097"/>
                  <a:pt x="4747807" y="1780374"/>
                  <a:pt x="4487565" y="1841880"/>
                </a:cubicBezTo>
                <a:cubicBezTo>
                  <a:pt x="4227323" y="1903386"/>
                  <a:pt x="4092028" y="1783351"/>
                  <a:pt x="3906929" y="1841880"/>
                </a:cubicBezTo>
                <a:cubicBezTo>
                  <a:pt x="3721830" y="1900409"/>
                  <a:pt x="3730480" y="1840576"/>
                  <a:pt x="3604998" y="1841880"/>
                </a:cubicBezTo>
                <a:cubicBezTo>
                  <a:pt x="3479516" y="1843184"/>
                  <a:pt x="3434280" y="1820660"/>
                  <a:pt x="3303067" y="1841880"/>
                </a:cubicBezTo>
                <a:cubicBezTo>
                  <a:pt x="3171854" y="1863100"/>
                  <a:pt x="2812204" y="1830723"/>
                  <a:pt x="2629530" y="1841880"/>
                </a:cubicBezTo>
                <a:cubicBezTo>
                  <a:pt x="2446856" y="1853037"/>
                  <a:pt x="2362372" y="1828096"/>
                  <a:pt x="2234697" y="1841880"/>
                </a:cubicBezTo>
                <a:cubicBezTo>
                  <a:pt x="2107022" y="1855664"/>
                  <a:pt x="1989874" y="1833733"/>
                  <a:pt x="1746963" y="1841880"/>
                </a:cubicBezTo>
                <a:cubicBezTo>
                  <a:pt x="1504052" y="1850027"/>
                  <a:pt x="1563265" y="1817200"/>
                  <a:pt x="1445032" y="1841880"/>
                </a:cubicBezTo>
                <a:cubicBezTo>
                  <a:pt x="1326799" y="1866560"/>
                  <a:pt x="1077143" y="1798264"/>
                  <a:pt x="864397" y="1841880"/>
                </a:cubicBezTo>
                <a:cubicBezTo>
                  <a:pt x="651651" y="1885496"/>
                  <a:pt x="536721" y="1833215"/>
                  <a:pt x="306986" y="1841880"/>
                </a:cubicBezTo>
                <a:cubicBezTo>
                  <a:pt x="95894" y="1862176"/>
                  <a:pt x="-22672" y="1692214"/>
                  <a:pt x="0" y="1534894"/>
                </a:cubicBezTo>
                <a:cubicBezTo>
                  <a:pt x="-16223" y="1368304"/>
                  <a:pt x="9310" y="1292409"/>
                  <a:pt x="0" y="1162429"/>
                </a:cubicBezTo>
                <a:cubicBezTo>
                  <a:pt x="-9310" y="1032449"/>
                  <a:pt x="13984" y="931807"/>
                  <a:pt x="0" y="753126"/>
                </a:cubicBezTo>
                <a:cubicBezTo>
                  <a:pt x="-13984" y="574445"/>
                  <a:pt x="19137" y="450510"/>
                  <a:pt x="0" y="306986"/>
                </a:cubicBezTo>
                <a:close/>
              </a:path>
              <a:path w="9904147" h="1841880" stroke="0" extrusionOk="0">
                <a:moveTo>
                  <a:pt x="0" y="306986"/>
                </a:moveTo>
                <a:cubicBezTo>
                  <a:pt x="-27971" y="122249"/>
                  <a:pt x="139149" y="-16942"/>
                  <a:pt x="306986" y="0"/>
                </a:cubicBezTo>
                <a:cubicBezTo>
                  <a:pt x="516338" y="-15896"/>
                  <a:pt x="657204" y="37372"/>
                  <a:pt x="794720" y="0"/>
                </a:cubicBezTo>
                <a:cubicBezTo>
                  <a:pt x="932236" y="-37372"/>
                  <a:pt x="1217311" y="50296"/>
                  <a:pt x="1561160" y="0"/>
                </a:cubicBezTo>
                <a:cubicBezTo>
                  <a:pt x="1905009" y="-50296"/>
                  <a:pt x="1724694" y="34805"/>
                  <a:pt x="1863090" y="0"/>
                </a:cubicBezTo>
                <a:cubicBezTo>
                  <a:pt x="2001486" y="-34805"/>
                  <a:pt x="2311556" y="57581"/>
                  <a:pt x="2629530" y="0"/>
                </a:cubicBezTo>
                <a:cubicBezTo>
                  <a:pt x="2947504" y="-57581"/>
                  <a:pt x="3066422" y="20137"/>
                  <a:pt x="3210166" y="0"/>
                </a:cubicBezTo>
                <a:cubicBezTo>
                  <a:pt x="3353910" y="-20137"/>
                  <a:pt x="3509871" y="45583"/>
                  <a:pt x="3604998" y="0"/>
                </a:cubicBezTo>
                <a:cubicBezTo>
                  <a:pt x="3700125" y="-45583"/>
                  <a:pt x="4140734" y="15145"/>
                  <a:pt x="4278536" y="0"/>
                </a:cubicBezTo>
                <a:cubicBezTo>
                  <a:pt x="4416338" y="-15145"/>
                  <a:pt x="4492952" y="1657"/>
                  <a:pt x="4580467" y="0"/>
                </a:cubicBezTo>
                <a:cubicBezTo>
                  <a:pt x="4667982" y="-1657"/>
                  <a:pt x="5060126" y="4571"/>
                  <a:pt x="5346906" y="0"/>
                </a:cubicBezTo>
                <a:cubicBezTo>
                  <a:pt x="5633686" y="-4571"/>
                  <a:pt x="5690001" y="2040"/>
                  <a:pt x="6020444" y="0"/>
                </a:cubicBezTo>
                <a:cubicBezTo>
                  <a:pt x="6350887" y="-2040"/>
                  <a:pt x="6175075" y="33291"/>
                  <a:pt x="6322374" y="0"/>
                </a:cubicBezTo>
                <a:cubicBezTo>
                  <a:pt x="6469673" y="-33291"/>
                  <a:pt x="6656463" y="13086"/>
                  <a:pt x="6810108" y="0"/>
                </a:cubicBezTo>
                <a:cubicBezTo>
                  <a:pt x="6963753" y="-13086"/>
                  <a:pt x="7008074" y="45409"/>
                  <a:pt x="7204941" y="0"/>
                </a:cubicBezTo>
                <a:cubicBezTo>
                  <a:pt x="7401808" y="-45409"/>
                  <a:pt x="7398822" y="29857"/>
                  <a:pt x="7506872" y="0"/>
                </a:cubicBezTo>
                <a:cubicBezTo>
                  <a:pt x="7614922" y="-29857"/>
                  <a:pt x="7871929" y="58772"/>
                  <a:pt x="8087508" y="0"/>
                </a:cubicBezTo>
                <a:cubicBezTo>
                  <a:pt x="8303087" y="-58772"/>
                  <a:pt x="8474536" y="73011"/>
                  <a:pt x="8761045" y="0"/>
                </a:cubicBezTo>
                <a:cubicBezTo>
                  <a:pt x="9047554" y="-73011"/>
                  <a:pt x="9333796" y="34905"/>
                  <a:pt x="9597161" y="0"/>
                </a:cubicBezTo>
                <a:cubicBezTo>
                  <a:pt x="9760725" y="27153"/>
                  <a:pt x="9901412" y="142731"/>
                  <a:pt x="9904147" y="306986"/>
                </a:cubicBezTo>
                <a:cubicBezTo>
                  <a:pt x="9904411" y="482913"/>
                  <a:pt x="9863703" y="510604"/>
                  <a:pt x="9904147" y="691731"/>
                </a:cubicBezTo>
                <a:cubicBezTo>
                  <a:pt x="9944591" y="872859"/>
                  <a:pt x="9885346" y="947484"/>
                  <a:pt x="9904147" y="1088754"/>
                </a:cubicBezTo>
                <a:cubicBezTo>
                  <a:pt x="9922948" y="1230024"/>
                  <a:pt x="9877160" y="1420445"/>
                  <a:pt x="9904147" y="1534894"/>
                </a:cubicBezTo>
                <a:cubicBezTo>
                  <a:pt x="9913499" y="1718109"/>
                  <a:pt x="9792650" y="1857607"/>
                  <a:pt x="9597161" y="1841880"/>
                </a:cubicBezTo>
                <a:cubicBezTo>
                  <a:pt x="9457081" y="1855680"/>
                  <a:pt x="9284721" y="1817858"/>
                  <a:pt x="9109427" y="1841880"/>
                </a:cubicBezTo>
                <a:cubicBezTo>
                  <a:pt x="8934133" y="1865902"/>
                  <a:pt x="8775370" y="1802794"/>
                  <a:pt x="8621693" y="1841880"/>
                </a:cubicBezTo>
                <a:cubicBezTo>
                  <a:pt x="8468016" y="1880966"/>
                  <a:pt x="8463147" y="1830449"/>
                  <a:pt x="8319762" y="1841880"/>
                </a:cubicBezTo>
                <a:cubicBezTo>
                  <a:pt x="8176377" y="1853311"/>
                  <a:pt x="7938900" y="1798538"/>
                  <a:pt x="7646224" y="1841880"/>
                </a:cubicBezTo>
                <a:cubicBezTo>
                  <a:pt x="7353548" y="1885222"/>
                  <a:pt x="7309395" y="1799893"/>
                  <a:pt x="6972687" y="1841880"/>
                </a:cubicBezTo>
                <a:cubicBezTo>
                  <a:pt x="6635979" y="1883867"/>
                  <a:pt x="6726591" y="1801355"/>
                  <a:pt x="6484952" y="1841880"/>
                </a:cubicBezTo>
                <a:cubicBezTo>
                  <a:pt x="6243314" y="1882405"/>
                  <a:pt x="6259576" y="1835409"/>
                  <a:pt x="6090120" y="1841880"/>
                </a:cubicBezTo>
                <a:cubicBezTo>
                  <a:pt x="5920664" y="1848351"/>
                  <a:pt x="5924209" y="1823940"/>
                  <a:pt x="5788189" y="1841880"/>
                </a:cubicBezTo>
                <a:cubicBezTo>
                  <a:pt x="5652169" y="1859820"/>
                  <a:pt x="5404313" y="1812187"/>
                  <a:pt x="5207553" y="1841880"/>
                </a:cubicBezTo>
                <a:cubicBezTo>
                  <a:pt x="5010793" y="1871573"/>
                  <a:pt x="4833489" y="1828237"/>
                  <a:pt x="4719819" y="1841880"/>
                </a:cubicBezTo>
                <a:cubicBezTo>
                  <a:pt x="4606149" y="1855523"/>
                  <a:pt x="4485361" y="1820806"/>
                  <a:pt x="4324987" y="1841880"/>
                </a:cubicBezTo>
                <a:cubicBezTo>
                  <a:pt x="4164613" y="1862954"/>
                  <a:pt x="4042986" y="1813732"/>
                  <a:pt x="3837253" y="1841880"/>
                </a:cubicBezTo>
                <a:cubicBezTo>
                  <a:pt x="3631520" y="1870028"/>
                  <a:pt x="3604910" y="1812090"/>
                  <a:pt x="3442420" y="1841880"/>
                </a:cubicBezTo>
                <a:cubicBezTo>
                  <a:pt x="3279930" y="1871670"/>
                  <a:pt x="3052231" y="1820117"/>
                  <a:pt x="2861784" y="1841880"/>
                </a:cubicBezTo>
                <a:cubicBezTo>
                  <a:pt x="2671337" y="1863643"/>
                  <a:pt x="2707068" y="1828956"/>
                  <a:pt x="2559853" y="1841880"/>
                </a:cubicBezTo>
                <a:cubicBezTo>
                  <a:pt x="2412638" y="1854804"/>
                  <a:pt x="2055280" y="1813516"/>
                  <a:pt x="1886316" y="1841880"/>
                </a:cubicBezTo>
                <a:cubicBezTo>
                  <a:pt x="1717352" y="1870244"/>
                  <a:pt x="1323110" y="1801254"/>
                  <a:pt x="1119876" y="1841880"/>
                </a:cubicBezTo>
                <a:cubicBezTo>
                  <a:pt x="916642" y="1882506"/>
                  <a:pt x="539443" y="1778658"/>
                  <a:pt x="306986" y="1841880"/>
                </a:cubicBezTo>
                <a:cubicBezTo>
                  <a:pt x="164518" y="1845984"/>
                  <a:pt x="-39980" y="1677039"/>
                  <a:pt x="0" y="1534894"/>
                </a:cubicBezTo>
                <a:cubicBezTo>
                  <a:pt x="-37059" y="1372752"/>
                  <a:pt x="38450" y="1248813"/>
                  <a:pt x="0" y="1162429"/>
                </a:cubicBezTo>
                <a:cubicBezTo>
                  <a:pt x="-38450" y="1076046"/>
                  <a:pt x="7540" y="890910"/>
                  <a:pt x="0" y="753126"/>
                </a:cubicBezTo>
                <a:cubicBezTo>
                  <a:pt x="-7540" y="615342"/>
                  <a:pt x="10719" y="521503"/>
                  <a:pt x="0" y="306986"/>
                </a:cubicBezTo>
                <a:close/>
              </a:path>
            </a:pathLst>
          </a:custGeom>
          <a:solidFill>
            <a:schemeClr val="accent4">
              <a:lumMod val="20000"/>
              <a:lumOff val="80000"/>
            </a:schemeClr>
          </a:solidFill>
          <a:ln w="57150">
            <a:solidFill>
              <a:schemeClr val="bg1"/>
            </a:solidFill>
            <a:extLst>
              <a:ext uri="{C807C97D-BFC1-408E-A445-0C87EB9F89A2}">
                <ask:lineSketchStyleProps xmlns:ask="http://schemas.microsoft.com/office/drawing/2018/sketchyshapes" xmlns="" sd="304303238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4" name="Picture 3" descr="A picture containing clipart&#10;&#10;Description automatically generated">
            <a:hlinkClick r:id="rId4" action="ppaction://hlinksldjump"/>
            <a:extLst>
              <a:ext uri="{FF2B5EF4-FFF2-40B4-BE49-F238E27FC236}">
                <a16:creationId xmlns:a16="http://schemas.microsoft.com/office/drawing/2014/main" id="{F76C12E5-424D-3118-1817-737C5866A8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315" b="96328" l="70098" r="96712">
                        <a14:foregroundMark x1="70434" y1="82169" x2="70602" y2="81665"/>
                        <a14:foregroundMark x1="70098" y1="86225" x2="74130" y2="86057"/>
                      </a14:backgroundRemoval>
                    </a14:imgEffect>
                  </a14:imgLayer>
                </a14:imgProps>
              </a:ext>
            </a:extLst>
          </a:blip>
          <a:srcRect l="67462" t="63692" r="-4351" b="-3692"/>
          <a:stretch/>
        </p:blipFill>
        <p:spPr>
          <a:xfrm>
            <a:off x="-357537" y="-653441"/>
            <a:ext cx="3313070" cy="3592485"/>
          </a:xfrm>
          <a:prstGeom prst="rect">
            <a:avLst/>
          </a:prstGeom>
        </p:spPr>
      </p:pic>
      <p:sp>
        <p:nvSpPr>
          <p:cNvPr id="6" name="TextBox 5">
            <a:extLst>
              <a:ext uri="{FF2B5EF4-FFF2-40B4-BE49-F238E27FC236}">
                <a16:creationId xmlns:a16="http://schemas.microsoft.com/office/drawing/2014/main" id="{4AD4BE51-E28E-C993-8A65-57414B48480C}"/>
              </a:ext>
            </a:extLst>
          </p:cNvPr>
          <p:cNvSpPr txBox="1"/>
          <p:nvPr/>
        </p:nvSpPr>
        <p:spPr>
          <a:xfrm>
            <a:off x="2139692" y="296285"/>
            <a:ext cx="9642579" cy="1323439"/>
          </a:xfrm>
          <a:prstGeom prst="rect">
            <a:avLst/>
          </a:prstGeom>
          <a:noFill/>
        </p:spPr>
        <p:txBody>
          <a:bodyPr wrap="square" rtlCol="0">
            <a:spAutoFit/>
          </a:bodyPr>
          <a:lstStyle/>
          <a:p>
            <a:pPr lvl="0" algn="ctr">
              <a:defRPr/>
            </a:pPr>
            <a:r>
              <a:rPr lang="vi-VN" sz="4000" dirty="0">
                <a:latin typeface="Cambria" panose="02040503050406030204" pitchFamily="18" charset="0"/>
                <a:ea typeface="Cambria" panose="02040503050406030204" pitchFamily="18" charset="0"/>
              </a:rPr>
              <a:t>Nghề gì chăm sóc bệnh nhân</a:t>
            </a:r>
            <a:r>
              <a:rPr lang="vi-VN" sz="7200" dirty="0">
                <a:latin typeface="Cambria" panose="02040503050406030204" pitchFamily="18" charset="0"/>
                <a:ea typeface="Cambria" panose="02040503050406030204" pitchFamily="18" charset="0"/>
              </a:rPr>
              <a:t/>
            </a:r>
            <a:br>
              <a:rPr lang="vi-VN" sz="7200" dirty="0">
                <a:latin typeface="Cambria" panose="02040503050406030204" pitchFamily="18" charset="0"/>
                <a:ea typeface="Cambria" panose="02040503050406030204" pitchFamily="18" charset="0"/>
              </a:rPr>
            </a:br>
            <a:r>
              <a:rPr lang="vi-VN" sz="4000" dirty="0">
                <a:latin typeface="Cambria" panose="02040503050406030204" pitchFamily="18" charset="0"/>
                <a:ea typeface="Cambria" panose="02040503050406030204" pitchFamily="18" charset="0"/>
              </a:rPr>
              <a:t>Cho ta khỏe mạnh, vui chơi học hành?</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588A7BA-5A0F-E3BD-B95F-2E9CCE276F01}"/>
              </a:ext>
            </a:extLst>
          </p:cNvPr>
          <p:cNvSpPr/>
          <p:nvPr/>
        </p:nvSpPr>
        <p:spPr>
          <a:xfrm>
            <a:off x="4133088" y="2368296"/>
            <a:ext cx="7406640" cy="2304288"/>
          </a:xfrm>
          <a:prstGeom prst="roundRect">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9600" dirty="0" err="1">
                <a:latin typeface="Calibri" panose="020F0502020204030204" pitchFamily="34" charset="0"/>
                <a:ea typeface="Calibri" panose="020F0502020204030204" pitchFamily="34" charset="0"/>
                <a:cs typeface="Calibri" panose="020F0502020204030204" pitchFamily="34" charset="0"/>
              </a:rPr>
              <a:t>Nghề</a:t>
            </a:r>
            <a:r>
              <a:rPr lang="en-GB" sz="9600" dirty="0">
                <a:latin typeface="Calibri" panose="020F0502020204030204" pitchFamily="34" charset="0"/>
                <a:ea typeface="Calibri" panose="020F0502020204030204" pitchFamily="34" charset="0"/>
                <a:cs typeface="Calibri" panose="020F0502020204030204" pitchFamily="34" charset="0"/>
              </a:rPr>
              <a:t> </a:t>
            </a:r>
            <a:r>
              <a:rPr lang="en-GB" sz="9600" dirty="0" err="1">
                <a:latin typeface="Calibri" panose="020F0502020204030204" pitchFamily="34" charset="0"/>
                <a:ea typeface="Calibri" panose="020F0502020204030204" pitchFamily="34" charset="0"/>
                <a:cs typeface="Calibri" panose="020F0502020204030204" pitchFamily="34" charset="0"/>
              </a:rPr>
              <a:t>bác</a:t>
            </a:r>
            <a:r>
              <a:rPr lang="en-GB" sz="9600" dirty="0">
                <a:latin typeface="Calibri" panose="020F0502020204030204" pitchFamily="34" charset="0"/>
                <a:ea typeface="Calibri" panose="020F0502020204030204" pitchFamily="34" charset="0"/>
                <a:cs typeface="Calibri" panose="020F0502020204030204" pitchFamily="34" charset="0"/>
              </a:rPr>
              <a:t> </a:t>
            </a:r>
            <a:r>
              <a:rPr lang="en-GB" sz="9600" dirty="0" err="1">
                <a:latin typeface="Calibri" panose="020F0502020204030204" pitchFamily="34" charset="0"/>
                <a:ea typeface="Calibri" panose="020F0502020204030204" pitchFamily="34" charset="0"/>
                <a:cs typeface="Calibri" panose="020F0502020204030204" pitchFamily="34" charset="0"/>
              </a:rPr>
              <a:t>sĩ</a:t>
            </a:r>
            <a:endParaRPr lang="vi-VN" sz="9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7406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ECF4EC2A-B56C-DF2B-DD17-9900CE1D7789}"/>
              </a:ext>
            </a:extLst>
          </p:cNvPr>
          <p:cNvGrpSpPr/>
          <p:nvPr/>
        </p:nvGrpSpPr>
        <p:grpSpPr>
          <a:xfrm>
            <a:off x="7430251" y="811055"/>
            <a:ext cx="4682213" cy="3609047"/>
            <a:chOff x="6913332" y="1022239"/>
            <a:chExt cx="4682213" cy="3609047"/>
          </a:xfrm>
        </p:grpSpPr>
        <p:sp>
          <p:nvSpPr>
            <p:cNvPr id="18" name="Freeform 10">
              <a:extLst>
                <a:ext uri="{FF2B5EF4-FFF2-40B4-BE49-F238E27FC236}">
                  <a16:creationId xmlns:a16="http://schemas.microsoft.com/office/drawing/2014/main" id="{05EE40DE-7AB5-41F0-D06C-3C81CAEC2AB4}"/>
                </a:ext>
              </a:extLst>
            </p:cNvPr>
            <p:cNvSpPr/>
            <p:nvPr/>
          </p:nvSpPr>
          <p:spPr>
            <a:xfrm>
              <a:off x="6913332" y="1022239"/>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08E8B150-D256-4150-53D5-DF7C603FE494}"/>
                </a:ext>
              </a:extLst>
            </p:cNvPr>
            <p:cNvGrpSpPr/>
            <p:nvPr/>
          </p:nvGrpSpPr>
          <p:grpSpPr>
            <a:xfrm>
              <a:off x="7602667" y="1642234"/>
              <a:ext cx="3297017" cy="2338690"/>
              <a:chOff x="7602667" y="1642234"/>
              <a:chExt cx="3297017" cy="2338690"/>
            </a:xfrm>
          </p:grpSpPr>
          <p:sp>
            <p:nvSpPr>
              <p:cNvPr id="19" name="TextBox 18">
                <a:extLst>
                  <a:ext uri="{FF2B5EF4-FFF2-40B4-BE49-F238E27FC236}">
                    <a16:creationId xmlns:a16="http://schemas.microsoft.com/office/drawing/2014/main" id="{B18F3BDF-ED01-FE17-8A6A-5BB7C8C74480}"/>
                  </a:ext>
                </a:extLst>
              </p:cNvPr>
              <p:cNvSpPr txBox="1"/>
              <p:nvPr/>
            </p:nvSpPr>
            <p:spPr>
              <a:xfrm>
                <a:off x="7609191" y="1672600"/>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4EB42AEF-E359-13D9-0E8A-2DEEE3417F9A}"/>
                  </a:ext>
                </a:extLst>
              </p:cNvPr>
              <p:cNvSpPr txBox="1"/>
              <p:nvPr/>
            </p:nvSpPr>
            <p:spPr>
              <a:xfrm>
                <a:off x="7602667" y="1642234"/>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pic>
        <p:nvPicPr>
          <p:cNvPr id="30" name="Picture 29">
            <a:extLst>
              <a:ext uri="{FF2B5EF4-FFF2-40B4-BE49-F238E27FC236}">
                <a16:creationId xmlns:a16="http://schemas.microsoft.com/office/drawing/2014/main" id="{BD3EB4EB-74C5-D2CE-313B-D2D28397617C}"/>
              </a:ext>
            </a:extLst>
          </p:cNvPr>
          <p:cNvPicPr>
            <a:picLocks noChangeAspect="1"/>
          </p:cNvPicPr>
          <p:nvPr/>
        </p:nvPicPr>
        <p:blipFill>
          <a:blip r:embed="rId9"/>
          <a:stretch>
            <a:fillRect/>
          </a:stretch>
        </p:blipFill>
        <p:spPr>
          <a:xfrm>
            <a:off x="817162" y="2918910"/>
            <a:ext cx="6631746" cy="2139800"/>
          </a:xfrm>
          <a:prstGeom prst="rect">
            <a:avLst/>
          </a:prstGeom>
        </p:spPr>
      </p:pic>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891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ECF4EC2A-B56C-DF2B-DD17-9900CE1D7789}"/>
              </a:ext>
            </a:extLst>
          </p:cNvPr>
          <p:cNvGrpSpPr/>
          <p:nvPr/>
        </p:nvGrpSpPr>
        <p:grpSpPr>
          <a:xfrm>
            <a:off x="7505876" y="1049112"/>
            <a:ext cx="4682213" cy="3609047"/>
            <a:chOff x="6988957" y="1260296"/>
            <a:chExt cx="4682213" cy="3609047"/>
          </a:xfrm>
        </p:grpSpPr>
        <p:sp>
          <p:nvSpPr>
            <p:cNvPr id="18" name="Freeform 10">
              <a:extLst>
                <a:ext uri="{FF2B5EF4-FFF2-40B4-BE49-F238E27FC236}">
                  <a16:creationId xmlns:a16="http://schemas.microsoft.com/office/drawing/2014/main" id="{05EE40DE-7AB5-41F0-D06C-3C81CAEC2AB4}"/>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08E8B150-D256-4150-53D5-DF7C603FE494}"/>
                </a:ext>
              </a:extLst>
            </p:cNvPr>
            <p:cNvGrpSpPr/>
            <p:nvPr/>
          </p:nvGrpSpPr>
          <p:grpSpPr>
            <a:xfrm>
              <a:off x="7607667" y="1672600"/>
              <a:ext cx="3292017" cy="2594875"/>
              <a:chOff x="7607667" y="1672600"/>
              <a:chExt cx="3292017" cy="2594875"/>
            </a:xfrm>
          </p:grpSpPr>
          <p:sp>
            <p:nvSpPr>
              <p:cNvPr id="19" name="TextBox 18">
                <a:extLst>
                  <a:ext uri="{FF2B5EF4-FFF2-40B4-BE49-F238E27FC236}">
                    <a16:creationId xmlns:a16="http://schemas.microsoft.com/office/drawing/2014/main" id="{B18F3BDF-ED01-FE17-8A6A-5BB7C8C74480}"/>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4EB42AEF-E359-13D9-0E8A-2DEEE3417F9A}"/>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C999AA2-E57C-5D3D-D7AD-5D6A3BDA868F}"/>
              </a:ext>
            </a:extLst>
          </p:cNvPr>
          <p:cNvPicPr>
            <a:picLocks noChangeAspect="1"/>
          </p:cNvPicPr>
          <p:nvPr/>
        </p:nvPicPr>
        <p:blipFill>
          <a:blip r:embed="rId9"/>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16356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3" name="TextBox 2">
            <a:extLst>
              <a:ext uri="{FF2B5EF4-FFF2-40B4-BE49-F238E27FC236}">
                <a16:creationId xmlns:a16="http://schemas.microsoft.com/office/drawing/2014/main" id="{3ABF8E80-D888-9C6F-3690-AF913D4A67C2}"/>
              </a:ext>
            </a:extLst>
          </p:cNvPr>
          <p:cNvSpPr txBox="1"/>
          <p:nvPr/>
        </p:nvSpPr>
        <p:spPr>
          <a:xfrm>
            <a:off x="2555746" y="1298448"/>
            <a:ext cx="8124445" cy="2554545"/>
          </a:xfrm>
          <a:prstGeom prst="rect">
            <a:avLst/>
          </a:prstGeom>
          <a:noFill/>
        </p:spPr>
        <p:txBody>
          <a:bodyPr wrap="square">
            <a:spAutoFit/>
          </a:bodyPr>
          <a:lstStyle/>
          <a:p>
            <a:r>
              <a:rPr lang="vi-VN" sz="3200" i="1">
                <a:latin typeface="Cambria" panose="02040503050406030204" pitchFamily="18" charset="0"/>
                <a:ea typeface="Cambria" panose="02040503050406030204" pitchFamily="18" charset="0"/>
                <a:cs typeface="Calibri" panose="020F0502020204030204" pitchFamily="34" charset="0"/>
              </a:rPr>
              <a:t>+ Bạn có thể chia sẻ về ba, (mẹ ..) của bạn làm nghề gì?</a:t>
            </a:r>
          </a:p>
          <a:p>
            <a:r>
              <a:rPr lang="vi-VN" sz="3200" i="1" dirty="0">
                <a:latin typeface="Cambria" panose="02040503050406030204" pitchFamily="18" charset="0"/>
                <a:ea typeface="Cambria" panose="02040503050406030204" pitchFamily="18" charset="0"/>
                <a:cs typeface="Calibri" panose="020F0502020204030204" pitchFamily="34" charset="0"/>
              </a:rPr>
              <a:t> + Công việc thường ngày của ba (mẹ..) của bạn là gì ?</a:t>
            </a:r>
          </a:p>
          <a:p>
            <a:r>
              <a:rPr lang="vi-VN" sz="3200" i="1" dirty="0">
                <a:latin typeface="Cambria" panose="02040503050406030204" pitchFamily="18" charset="0"/>
                <a:ea typeface="Cambria" panose="02040503050406030204" pitchFamily="18" charset="0"/>
                <a:cs typeface="Calibri" panose="020F0502020204030204" pitchFamily="34" charset="0"/>
              </a:rPr>
              <a:t> + Bạn cảm thấy công việc đó có vất vả không?</a:t>
            </a:r>
          </a:p>
        </p:txBody>
      </p:sp>
      <p:pic>
        <p:nvPicPr>
          <p:cNvPr id="4" name="Picture 3">
            <a:extLst>
              <a:ext uri="{FF2B5EF4-FFF2-40B4-BE49-F238E27FC236}">
                <a16:creationId xmlns:a16="http://schemas.microsoft.com/office/drawing/2014/main" id="{628237F5-081F-6BF6-40B5-68779CDABDBC}"/>
              </a:ext>
            </a:extLst>
          </p:cNvPr>
          <p:cNvPicPr>
            <a:picLocks noChangeAspect="1"/>
          </p:cNvPicPr>
          <p:nvPr/>
        </p:nvPicPr>
        <p:blipFill>
          <a:blip r:embed="rId3"/>
          <a:stretch>
            <a:fillRect/>
          </a:stretch>
        </p:blipFill>
        <p:spPr>
          <a:xfrm>
            <a:off x="3879353" y="0"/>
            <a:ext cx="4770872" cy="1335762"/>
          </a:xfrm>
          <a:prstGeom prst="rect">
            <a:avLst/>
          </a:prstGeom>
        </p:spPr>
      </p:pic>
    </p:spTree>
    <p:extLst>
      <p:ext uri="{BB962C8B-B14F-4D97-AF65-F5344CB8AC3E}">
        <p14:creationId xmlns:p14="http://schemas.microsoft.com/office/powerpoint/2010/main" val="666748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1ED2692-FB03-19CB-8E02-30CC433EBCAE}"/>
              </a:ext>
            </a:extLst>
          </p:cNvPr>
          <p:cNvPicPr>
            <a:picLocks noChangeAspect="1"/>
          </p:cNvPicPr>
          <p:nvPr/>
        </p:nvPicPr>
        <p:blipFill rotWithShape="1">
          <a:blip r:embed="rId5"/>
          <a:srcRect b="6839"/>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9BA38859-1BCA-184F-4478-5D0A1D1C8688}"/>
              </a:ext>
            </a:extLst>
          </p:cNvPr>
          <p:cNvSpPr/>
          <p:nvPr/>
        </p:nvSpPr>
        <p:spPr>
          <a:xfrm>
            <a:off x="2226426" y="88994"/>
            <a:ext cx="10041774" cy="2760885"/>
          </a:xfrm>
          <a:custGeom>
            <a:avLst/>
            <a:gdLst>
              <a:gd name="connsiteX0" fmla="*/ 0 w 10041774"/>
              <a:gd name="connsiteY0" fmla="*/ 460157 h 2760885"/>
              <a:gd name="connsiteX1" fmla="*/ 460157 w 10041774"/>
              <a:gd name="connsiteY1" fmla="*/ 0 h 2760885"/>
              <a:gd name="connsiteX2" fmla="*/ 756604 w 10041774"/>
              <a:gd name="connsiteY2" fmla="*/ 0 h 2760885"/>
              <a:gd name="connsiteX3" fmla="*/ 1326696 w 10041774"/>
              <a:gd name="connsiteY3" fmla="*/ 0 h 2760885"/>
              <a:gd name="connsiteX4" fmla="*/ 1623143 w 10041774"/>
              <a:gd name="connsiteY4" fmla="*/ 0 h 2760885"/>
              <a:gd name="connsiteX5" fmla="*/ 2193234 w 10041774"/>
              <a:gd name="connsiteY5" fmla="*/ 0 h 2760885"/>
              <a:gd name="connsiteX6" fmla="*/ 2854540 w 10041774"/>
              <a:gd name="connsiteY6" fmla="*/ 0 h 2760885"/>
              <a:gd name="connsiteX7" fmla="*/ 3242202 w 10041774"/>
              <a:gd name="connsiteY7" fmla="*/ 0 h 2760885"/>
              <a:gd name="connsiteX8" fmla="*/ 3538650 w 10041774"/>
              <a:gd name="connsiteY8" fmla="*/ 0 h 2760885"/>
              <a:gd name="connsiteX9" fmla="*/ 4199956 w 10041774"/>
              <a:gd name="connsiteY9" fmla="*/ 0 h 2760885"/>
              <a:gd name="connsiteX10" fmla="*/ 4770047 w 10041774"/>
              <a:gd name="connsiteY10" fmla="*/ 0 h 2760885"/>
              <a:gd name="connsiteX11" fmla="*/ 5340138 w 10041774"/>
              <a:gd name="connsiteY11" fmla="*/ 0 h 2760885"/>
              <a:gd name="connsiteX12" fmla="*/ 5819015 w 10041774"/>
              <a:gd name="connsiteY12" fmla="*/ 0 h 2760885"/>
              <a:gd name="connsiteX13" fmla="*/ 6571535 w 10041774"/>
              <a:gd name="connsiteY13" fmla="*/ 0 h 2760885"/>
              <a:gd name="connsiteX14" fmla="*/ 7141626 w 10041774"/>
              <a:gd name="connsiteY14" fmla="*/ 0 h 2760885"/>
              <a:gd name="connsiteX15" fmla="*/ 7620503 w 10041774"/>
              <a:gd name="connsiteY15" fmla="*/ 0 h 2760885"/>
              <a:gd name="connsiteX16" fmla="*/ 7916951 w 10041774"/>
              <a:gd name="connsiteY16" fmla="*/ 0 h 2760885"/>
              <a:gd name="connsiteX17" fmla="*/ 8304613 w 10041774"/>
              <a:gd name="connsiteY17" fmla="*/ 0 h 2760885"/>
              <a:gd name="connsiteX18" fmla="*/ 9057133 w 10041774"/>
              <a:gd name="connsiteY18" fmla="*/ 0 h 2760885"/>
              <a:gd name="connsiteX19" fmla="*/ 9581617 w 10041774"/>
              <a:gd name="connsiteY19" fmla="*/ 0 h 2760885"/>
              <a:gd name="connsiteX20" fmla="*/ 10041774 w 10041774"/>
              <a:gd name="connsiteY20" fmla="*/ 460157 h 2760885"/>
              <a:gd name="connsiteX21" fmla="*/ 10041774 w 10041774"/>
              <a:gd name="connsiteY21" fmla="*/ 865083 h 2760885"/>
              <a:gd name="connsiteX22" fmla="*/ 10041774 w 10041774"/>
              <a:gd name="connsiteY22" fmla="*/ 1362037 h 2760885"/>
              <a:gd name="connsiteX23" fmla="*/ 10041774 w 10041774"/>
              <a:gd name="connsiteY23" fmla="*/ 1822180 h 2760885"/>
              <a:gd name="connsiteX24" fmla="*/ 10041774 w 10041774"/>
              <a:gd name="connsiteY24" fmla="*/ 2300728 h 2760885"/>
              <a:gd name="connsiteX25" fmla="*/ 9581617 w 10041774"/>
              <a:gd name="connsiteY25" fmla="*/ 2760885 h 2760885"/>
              <a:gd name="connsiteX26" fmla="*/ 9285170 w 10041774"/>
              <a:gd name="connsiteY26" fmla="*/ 2760885 h 2760885"/>
              <a:gd name="connsiteX27" fmla="*/ 8715078 w 10041774"/>
              <a:gd name="connsiteY27" fmla="*/ 2760885 h 2760885"/>
              <a:gd name="connsiteX28" fmla="*/ 8236202 w 10041774"/>
              <a:gd name="connsiteY28" fmla="*/ 2760885 h 2760885"/>
              <a:gd name="connsiteX29" fmla="*/ 7574896 w 10041774"/>
              <a:gd name="connsiteY29" fmla="*/ 2760885 h 2760885"/>
              <a:gd name="connsiteX30" fmla="*/ 7004805 w 10041774"/>
              <a:gd name="connsiteY30" fmla="*/ 2760885 h 2760885"/>
              <a:gd name="connsiteX31" fmla="*/ 6708357 w 10041774"/>
              <a:gd name="connsiteY31" fmla="*/ 2760885 h 2760885"/>
              <a:gd name="connsiteX32" fmla="*/ 6411910 w 10041774"/>
              <a:gd name="connsiteY32" fmla="*/ 2760885 h 2760885"/>
              <a:gd name="connsiteX33" fmla="*/ 5750604 w 10041774"/>
              <a:gd name="connsiteY33" fmla="*/ 2760885 h 2760885"/>
              <a:gd name="connsiteX34" fmla="*/ 5362942 w 10041774"/>
              <a:gd name="connsiteY34" fmla="*/ 2760885 h 2760885"/>
              <a:gd name="connsiteX35" fmla="*/ 4884065 w 10041774"/>
              <a:gd name="connsiteY35" fmla="*/ 2760885 h 2760885"/>
              <a:gd name="connsiteX36" fmla="*/ 4587618 w 10041774"/>
              <a:gd name="connsiteY36" fmla="*/ 2760885 h 2760885"/>
              <a:gd name="connsiteX37" fmla="*/ 4017526 w 10041774"/>
              <a:gd name="connsiteY37" fmla="*/ 2760885 h 2760885"/>
              <a:gd name="connsiteX38" fmla="*/ 3538650 w 10041774"/>
              <a:gd name="connsiteY38" fmla="*/ 2760885 h 2760885"/>
              <a:gd name="connsiteX39" fmla="*/ 3150988 w 10041774"/>
              <a:gd name="connsiteY39" fmla="*/ 2760885 h 2760885"/>
              <a:gd name="connsiteX40" fmla="*/ 2489682 w 10041774"/>
              <a:gd name="connsiteY40" fmla="*/ 2760885 h 2760885"/>
              <a:gd name="connsiteX41" fmla="*/ 2193234 w 10041774"/>
              <a:gd name="connsiteY41" fmla="*/ 2760885 h 2760885"/>
              <a:gd name="connsiteX42" fmla="*/ 1623143 w 10041774"/>
              <a:gd name="connsiteY42" fmla="*/ 2760885 h 2760885"/>
              <a:gd name="connsiteX43" fmla="*/ 1053052 w 10041774"/>
              <a:gd name="connsiteY43" fmla="*/ 2760885 h 2760885"/>
              <a:gd name="connsiteX44" fmla="*/ 460157 w 10041774"/>
              <a:gd name="connsiteY44" fmla="*/ 2760885 h 2760885"/>
              <a:gd name="connsiteX45" fmla="*/ 0 w 10041774"/>
              <a:gd name="connsiteY45" fmla="*/ 2300728 h 2760885"/>
              <a:gd name="connsiteX46" fmla="*/ 0 w 10041774"/>
              <a:gd name="connsiteY46" fmla="*/ 1840585 h 2760885"/>
              <a:gd name="connsiteX47" fmla="*/ 0 w 10041774"/>
              <a:gd name="connsiteY47" fmla="*/ 1398848 h 2760885"/>
              <a:gd name="connsiteX48" fmla="*/ 0 w 10041774"/>
              <a:gd name="connsiteY48" fmla="*/ 975517 h 2760885"/>
              <a:gd name="connsiteX49" fmla="*/ 0 w 10041774"/>
              <a:gd name="connsiteY49" fmla="*/ 460157 h 276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41774" h="2760885" fill="none" extrusionOk="0">
                <a:moveTo>
                  <a:pt x="0" y="460157"/>
                </a:moveTo>
                <a:cubicBezTo>
                  <a:pt x="4462" y="196886"/>
                  <a:pt x="198345" y="1777"/>
                  <a:pt x="460157" y="0"/>
                </a:cubicBezTo>
                <a:cubicBezTo>
                  <a:pt x="582306" y="-17589"/>
                  <a:pt x="655481" y="16654"/>
                  <a:pt x="756604" y="0"/>
                </a:cubicBezTo>
                <a:cubicBezTo>
                  <a:pt x="857727" y="-16654"/>
                  <a:pt x="1152386" y="30552"/>
                  <a:pt x="1326696" y="0"/>
                </a:cubicBezTo>
                <a:cubicBezTo>
                  <a:pt x="1501006" y="-30552"/>
                  <a:pt x="1520073" y="28898"/>
                  <a:pt x="1623143" y="0"/>
                </a:cubicBezTo>
                <a:cubicBezTo>
                  <a:pt x="1726213" y="-28898"/>
                  <a:pt x="1912861" y="53149"/>
                  <a:pt x="2193234" y="0"/>
                </a:cubicBezTo>
                <a:cubicBezTo>
                  <a:pt x="2473607" y="-53149"/>
                  <a:pt x="2721048" y="76081"/>
                  <a:pt x="2854540" y="0"/>
                </a:cubicBezTo>
                <a:cubicBezTo>
                  <a:pt x="2988032" y="-76081"/>
                  <a:pt x="3117207" y="9251"/>
                  <a:pt x="3242202" y="0"/>
                </a:cubicBezTo>
                <a:cubicBezTo>
                  <a:pt x="3367197" y="-9251"/>
                  <a:pt x="3464005" y="2079"/>
                  <a:pt x="3538650" y="0"/>
                </a:cubicBezTo>
                <a:cubicBezTo>
                  <a:pt x="3613295" y="-2079"/>
                  <a:pt x="4042167" y="56142"/>
                  <a:pt x="4199956" y="0"/>
                </a:cubicBezTo>
                <a:cubicBezTo>
                  <a:pt x="4357745" y="-56142"/>
                  <a:pt x="4510517" y="14415"/>
                  <a:pt x="4770047" y="0"/>
                </a:cubicBezTo>
                <a:cubicBezTo>
                  <a:pt x="5029577" y="-14415"/>
                  <a:pt x="5137397" y="47690"/>
                  <a:pt x="5340138" y="0"/>
                </a:cubicBezTo>
                <a:cubicBezTo>
                  <a:pt x="5542879" y="-47690"/>
                  <a:pt x="5646356" y="6506"/>
                  <a:pt x="5819015" y="0"/>
                </a:cubicBezTo>
                <a:cubicBezTo>
                  <a:pt x="5991674" y="-6506"/>
                  <a:pt x="6224494" y="28652"/>
                  <a:pt x="6571535" y="0"/>
                </a:cubicBezTo>
                <a:cubicBezTo>
                  <a:pt x="6918576" y="-28652"/>
                  <a:pt x="6949701" y="4648"/>
                  <a:pt x="7141626" y="0"/>
                </a:cubicBezTo>
                <a:cubicBezTo>
                  <a:pt x="7333551" y="-4648"/>
                  <a:pt x="7517503" y="50557"/>
                  <a:pt x="7620503" y="0"/>
                </a:cubicBezTo>
                <a:cubicBezTo>
                  <a:pt x="7723503" y="-50557"/>
                  <a:pt x="7850623" y="3622"/>
                  <a:pt x="7916951" y="0"/>
                </a:cubicBezTo>
                <a:cubicBezTo>
                  <a:pt x="7983279" y="-3622"/>
                  <a:pt x="8144642" y="46219"/>
                  <a:pt x="8304613" y="0"/>
                </a:cubicBezTo>
                <a:cubicBezTo>
                  <a:pt x="8464584" y="-46219"/>
                  <a:pt x="8731730" y="80366"/>
                  <a:pt x="9057133" y="0"/>
                </a:cubicBezTo>
                <a:cubicBezTo>
                  <a:pt x="9382536" y="-80366"/>
                  <a:pt x="9444368" y="7920"/>
                  <a:pt x="9581617" y="0"/>
                </a:cubicBezTo>
                <a:cubicBezTo>
                  <a:pt x="9860494" y="-38670"/>
                  <a:pt x="10044945" y="198397"/>
                  <a:pt x="10041774" y="460157"/>
                </a:cubicBezTo>
                <a:cubicBezTo>
                  <a:pt x="10082370" y="619014"/>
                  <a:pt x="10023010" y="746470"/>
                  <a:pt x="10041774" y="865083"/>
                </a:cubicBezTo>
                <a:cubicBezTo>
                  <a:pt x="10060538" y="983696"/>
                  <a:pt x="10003855" y="1228511"/>
                  <a:pt x="10041774" y="1362037"/>
                </a:cubicBezTo>
                <a:cubicBezTo>
                  <a:pt x="10079693" y="1495563"/>
                  <a:pt x="10023819" y="1656807"/>
                  <a:pt x="10041774" y="1822180"/>
                </a:cubicBezTo>
                <a:cubicBezTo>
                  <a:pt x="10059729" y="1987553"/>
                  <a:pt x="10014859" y="2143938"/>
                  <a:pt x="10041774" y="2300728"/>
                </a:cubicBezTo>
                <a:cubicBezTo>
                  <a:pt x="9995131" y="2540565"/>
                  <a:pt x="9796360" y="2746837"/>
                  <a:pt x="9581617" y="2760885"/>
                </a:cubicBezTo>
                <a:cubicBezTo>
                  <a:pt x="9515886" y="2765637"/>
                  <a:pt x="9375242" y="2743934"/>
                  <a:pt x="9285170" y="2760885"/>
                </a:cubicBezTo>
                <a:cubicBezTo>
                  <a:pt x="9195098" y="2777836"/>
                  <a:pt x="8887626" y="2755329"/>
                  <a:pt x="8715078" y="2760885"/>
                </a:cubicBezTo>
                <a:cubicBezTo>
                  <a:pt x="8542530" y="2766441"/>
                  <a:pt x="8395898" y="2734347"/>
                  <a:pt x="8236202" y="2760885"/>
                </a:cubicBezTo>
                <a:cubicBezTo>
                  <a:pt x="8076506" y="2787423"/>
                  <a:pt x="7748334" y="2747682"/>
                  <a:pt x="7574896" y="2760885"/>
                </a:cubicBezTo>
                <a:cubicBezTo>
                  <a:pt x="7401458" y="2774088"/>
                  <a:pt x="7267265" y="2704260"/>
                  <a:pt x="7004805" y="2760885"/>
                </a:cubicBezTo>
                <a:cubicBezTo>
                  <a:pt x="6742345" y="2817510"/>
                  <a:pt x="6794084" y="2740432"/>
                  <a:pt x="6708357" y="2760885"/>
                </a:cubicBezTo>
                <a:cubicBezTo>
                  <a:pt x="6622630" y="2781338"/>
                  <a:pt x="6541484" y="2752620"/>
                  <a:pt x="6411910" y="2760885"/>
                </a:cubicBezTo>
                <a:cubicBezTo>
                  <a:pt x="6282336" y="2769150"/>
                  <a:pt x="6057021" y="2694320"/>
                  <a:pt x="5750604" y="2760885"/>
                </a:cubicBezTo>
                <a:cubicBezTo>
                  <a:pt x="5444187" y="2827450"/>
                  <a:pt x="5500149" y="2759506"/>
                  <a:pt x="5362942" y="2760885"/>
                </a:cubicBezTo>
                <a:cubicBezTo>
                  <a:pt x="5225735" y="2762264"/>
                  <a:pt x="5067463" y="2724289"/>
                  <a:pt x="4884065" y="2760885"/>
                </a:cubicBezTo>
                <a:cubicBezTo>
                  <a:pt x="4700667" y="2797481"/>
                  <a:pt x="4691884" y="2736551"/>
                  <a:pt x="4587618" y="2760885"/>
                </a:cubicBezTo>
                <a:cubicBezTo>
                  <a:pt x="4483352" y="2785219"/>
                  <a:pt x="4186698" y="2747889"/>
                  <a:pt x="4017526" y="2760885"/>
                </a:cubicBezTo>
                <a:cubicBezTo>
                  <a:pt x="3848354" y="2773881"/>
                  <a:pt x="3728730" y="2735673"/>
                  <a:pt x="3538650" y="2760885"/>
                </a:cubicBezTo>
                <a:cubicBezTo>
                  <a:pt x="3348570" y="2786097"/>
                  <a:pt x="3299195" y="2734826"/>
                  <a:pt x="3150988" y="2760885"/>
                </a:cubicBezTo>
                <a:cubicBezTo>
                  <a:pt x="3002781" y="2786944"/>
                  <a:pt x="2732173" y="2744539"/>
                  <a:pt x="2489682" y="2760885"/>
                </a:cubicBezTo>
                <a:cubicBezTo>
                  <a:pt x="2247191" y="2777231"/>
                  <a:pt x="2326631" y="2739604"/>
                  <a:pt x="2193234" y="2760885"/>
                </a:cubicBezTo>
                <a:cubicBezTo>
                  <a:pt x="2059837" y="2782166"/>
                  <a:pt x="1817571" y="2718394"/>
                  <a:pt x="1623143" y="2760885"/>
                </a:cubicBezTo>
                <a:cubicBezTo>
                  <a:pt x="1428715" y="2803376"/>
                  <a:pt x="1276844" y="2746249"/>
                  <a:pt x="1053052" y="2760885"/>
                </a:cubicBezTo>
                <a:cubicBezTo>
                  <a:pt x="829260" y="2775521"/>
                  <a:pt x="667174" y="2718512"/>
                  <a:pt x="460157" y="2760885"/>
                </a:cubicBezTo>
                <a:cubicBezTo>
                  <a:pt x="210414" y="2741593"/>
                  <a:pt x="36968" y="2506577"/>
                  <a:pt x="0" y="2300728"/>
                </a:cubicBezTo>
                <a:cubicBezTo>
                  <a:pt x="-55165" y="2072288"/>
                  <a:pt x="589" y="2003368"/>
                  <a:pt x="0" y="1840585"/>
                </a:cubicBezTo>
                <a:cubicBezTo>
                  <a:pt x="-589" y="1677802"/>
                  <a:pt x="32892" y="1491749"/>
                  <a:pt x="0" y="1398848"/>
                </a:cubicBezTo>
                <a:cubicBezTo>
                  <a:pt x="-32892" y="1305947"/>
                  <a:pt x="29115" y="1122630"/>
                  <a:pt x="0" y="975517"/>
                </a:cubicBezTo>
                <a:cubicBezTo>
                  <a:pt x="-29115" y="828404"/>
                  <a:pt x="22482" y="582312"/>
                  <a:pt x="0" y="460157"/>
                </a:cubicBezTo>
                <a:close/>
              </a:path>
              <a:path w="10041774" h="2760885" stroke="0" extrusionOk="0">
                <a:moveTo>
                  <a:pt x="0" y="460157"/>
                </a:moveTo>
                <a:cubicBezTo>
                  <a:pt x="-57317" y="174886"/>
                  <a:pt x="211259" y="-52013"/>
                  <a:pt x="460157" y="0"/>
                </a:cubicBezTo>
                <a:cubicBezTo>
                  <a:pt x="557663" y="-31299"/>
                  <a:pt x="794632" y="1467"/>
                  <a:pt x="939034" y="0"/>
                </a:cubicBezTo>
                <a:cubicBezTo>
                  <a:pt x="1083436" y="-1467"/>
                  <a:pt x="1467557" y="43125"/>
                  <a:pt x="1691554" y="0"/>
                </a:cubicBezTo>
                <a:cubicBezTo>
                  <a:pt x="1915551" y="-43125"/>
                  <a:pt x="1879530" y="26478"/>
                  <a:pt x="1988002" y="0"/>
                </a:cubicBezTo>
                <a:cubicBezTo>
                  <a:pt x="2096474" y="-26478"/>
                  <a:pt x="2468765" y="12408"/>
                  <a:pt x="2740522" y="0"/>
                </a:cubicBezTo>
                <a:cubicBezTo>
                  <a:pt x="3012279" y="-12408"/>
                  <a:pt x="3160307" y="5053"/>
                  <a:pt x="3310613" y="0"/>
                </a:cubicBezTo>
                <a:cubicBezTo>
                  <a:pt x="3460919" y="-5053"/>
                  <a:pt x="3559957" y="13546"/>
                  <a:pt x="3698275" y="0"/>
                </a:cubicBezTo>
                <a:cubicBezTo>
                  <a:pt x="3836593" y="-13546"/>
                  <a:pt x="4088321" y="34424"/>
                  <a:pt x="4359581" y="0"/>
                </a:cubicBezTo>
                <a:cubicBezTo>
                  <a:pt x="4630841" y="-34424"/>
                  <a:pt x="4562698" y="2044"/>
                  <a:pt x="4656029" y="0"/>
                </a:cubicBezTo>
                <a:cubicBezTo>
                  <a:pt x="4749360" y="-2044"/>
                  <a:pt x="5061685" y="1052"/>
                  <a:pt x="5408549" y="0"/>
                </a:cubicBezTo>
                <a:cubicBezTo>
                  <a:pt x="5755413" y="-1052"/>
                  <a:pt x="5743337" y="17149"/>
                  <a:pt x="6069855" y="0"/>
                </a:cubicBezTo>
                <a:cubicBezTo>
                  <a:pt x="6396373" y="-17149"/>
                  <a:pt x="6223921" y="22107"/>
                  <a:pt x="6366302" y="0"/>
                </a:cubicBezTo>
                <a:cubicBezTo>
                  <a:pt x="6508683" y="-22107"/>
                  <a:pt x="6613281" y="2710"/>
                  <a:pt x="6845179" y="0"/>
                </a:cubicBezTo>
                <a:cubicBezTo>
                  <a:pt x="7077077" y="-2710"/>
                  <a:pt x="7111718" y="46462"/>
                  <a:pt x="7232841" y="0"/>
                </a:cubicBezTo>
                <a:cubicBezTo>
                  <a:pt x="7353964" y="-46462"/>
                  <a:pt x="7418999" y="13236"/>
                  <a:pt x="7529288" y="0"/>
                </a:cubicBezTo>
                <a:cubicBezTo>
                  <a:pt x="7639577" y="-13236"/>
                  <a:pt x="7886722" y="60572"/>
                  <a:pt x="8099380" y="0"/>
                </a:cubicBezTo>
                <a:cubicBezTo>
                  <a:pt x="8312038" y="-60572"/>
                  <a:pt x="8553602" y="76488"/>
                  <a:pt x="8760686" y="0"/>
                </a:cubicBezTo>
                <a:cubicBezTo>
                  <a:pt x="8967770" y="-76488"/>
                  <a:pt x="9208660" y="35500"/>
                  <a:pt x="9581617" y="0"/>
                </a:cubicBezTo>
                <a:cubicBezTo>
                  <a:pt x="9829033" y="30521"/>
                  <a:pt x="10012780" y="262079"/>
                  <a:pt x="10041774" y="460157"/>
                </a:cubicBezTo>
                <a:cubicBezTo>
                  <a:pt x="10091599" y="590826"/>
                  <a:pt x="10014380" y="708275"/>
                  <a:pt x="10041774" y="883488"/>
                </a:cubicBezTo>
                <a:cubicBezTo>
                  <a:pt x="10069168" y="1058701"/>
                  <a:pt x="10019867" y="1142297"/>
                  <a:pt x="10041774" y="1325225"/>
                </a:cubicBezTo>
                <a:cubicBezTo>
                  <a:pt x="10063681" y="1508153"/>
                  <a:pt x="10036560" y="1646540"/>
                  <a:pt x="10041774" y="1785368"/>
                </a:cubicBezTo>
                <a:cubicBezTo>
                  <a:pt x="10046988" y="1924196"/>
                  <a:pt x="10032084" y="2067742"/>
                  <a:pt x="10041774" y="2300728"/>
                </a:cubicBezTo>
                <a:cubicBezTo>
                  <a:pt x="10024215" y="2596402"/>
                  <a:pt x="9783387" y="2747109"/>
                  <a:pt x="9581617" y="2760885"/>
                </a:cubicBezTo>
                <a:cubicBezTo>
                  <a:pt x="9423465" y="2784577"/>
                  <a:pt x="9277801" y="2745398"/>
                  <a:pt x="9193955" y="2760885"/>
                </a:cubicBezTo>
                <a:cubicBezTo>
                  <a:pt x="9110109" y="2776372"/>
                  <a:pt x="9013465" y="2740710"/>
                  <a:pt x="8897508" y="2760885"/>
                </a:cubicBezTo>
                <a:cubicBezTo>
                  <a:pt x="8781551" y="2781060"/>
                  <a:pt x="8524605" y="2742719"/>
                  <a:pt x="8236202" y="2760885"/>
                </a:cubicBezTo>
                <a:cubicBezTo>
                  <a:pt x="7947799" y="2779051"/>
                  <a:pt x="7714493" y="2752301"/>
                  <a:pt x="7574896" y="2760885"/>
                </a:cubicBezTo>
                <a:cubicBezTo>
                  <a:pt x="7435299" y="2769469"/>
                  <a:pt x="7193079" y="2758815"/>
                  <a:pt x="7096019" y="2760885"/>
                </a:cubicBezTo>
                <a:cubicBezTo>
                  <a:pt x="6998959" y="2762955"/>
                  <a:pt x="6812647" y="2729113"/>
                  <a:pt x="6708357" y="2760885"/>
                </a:cubicBezTo>
                <a:cubicBezTo>
                  <a:pt x="6604067" y="2792657"/>
                  <a:pt x="6483134" y="2750053"/>
                  <a:pt x="6411910" y="2760885"/>
                </a:cubicBezTo>
                <a:cubicBezTo>
                  <a:pt x="6340686" y="2771717"/>
                  <a:pt x="6081288" y="2710216"/>
                  <a:pt x="5841818" y="2760885"/>
                </a:cubicBezTo>
                <a:cubicBezTo>
                  <a:pt x="5602348" y="2811554"/>
                  <a:pt x="5522385" y="2760478"/>
                  <a:pt x="5362942" y="2760885"/>
                </a:cubicBezTo>
                <a:cubicBezTo>
                  <a:pt x="5203499" y="2761292"/>
                  <a:pt x="5120582" y="2719406"/>
                  <a:pt x="4975280" y="2760885"/>
                </a:cubicBezTo>
                <a:cubicBezTo>
                  <a:pt x="4829978" y="2802364"/>
                  <a:pt x="4602139" y="2740344"/>
                  <a:pt x="4496403" y="2760885"/>
                </a:cubicBezTo>
                <a:cubicBezTo>
                  <a:pt x="4390667" y="2781426"/>
                  <a:pt x="4282947" y="2733979"/>
                  <a:pt x="4108741" y="2760885"/>
                </a:cubicBezTo>
                <a:cubicBezTo>
                  <a:pt x="3934535" y="2787791"/>
                  <a:pt x="3778850" y="2742610"/>
                  <a:pt x="3538650" y="2760885"/>
                </a:cubicBezTo>
                <a:cubicBezTo>
                  <a:pt x="3298450" y="2779160"/>
                  <a:pt x="3301671" y="2759876"/>
                  <a:pt x="3242202" y="2760885"/>
                </a:cubicBezTo>
                <a:cubicBezTo>
                  <a:pt x="3182733" y="2761894"/>
                  <a:pt x="2792739" y="2702047"/>
                  <a:pt x="2580896" y="2760885"/>
                </a:cubicBezTo>
                <a:cubicBezTo>
                  <a:pt x="2369053" y="2819723"/>
                  <a:pt x="2101574" y="2714355"/>
                  <a:pt x="1828376" y="2760885"/>
                </a:cubicBezTo>
                <a:cubicBezTo>
                  <a:pt x="1555178" y="2807415"/>
                  <a:pt x="1386985" y="2747814"/>
                  <a:pt x="1167070" y="2760885"/>
                </a:cubicBezTo>
                <a:cubicBezTo>
                  <a:pt x="947155" y="2773956"/>
                  <a:pt x="801834" y="2684804"/>
                  <a:pt x="460157" y="2760885"/>
                </a:cubicBezTo>
                <a:cubicBezTo>
                  <a:pt x="172886" y="2803415"/>
                  <a:pt x="-25823" y="2541044"/>
                  <a:pt x="0" y="2300728"/>
                </a:cubicBezTo>
                <a:cubicBezTo>
                  <a:pt x="-33863" y="2170562"/>
                  <a:pt x="32469" y="1968029"/>
                  <a:pt x="0" y="1877397"/>
                </a:cubicBezTo>
                <a:cubicBezTo>
                  <a:pt x="-32469" y="1786765"/>
                  <a:pt x="3729" y="1546664"/>
                  <a:pt x="0" y="1454065"/>
                </a:cubicBezTo>
                <a:cubicBezTo>
                  <a:pt x="-3729" y="1361466"/>
                  <a:pt x="28493" y="1093070"/>
                  <a:pt x="0" y="993923"/>
                </a:cubicBezTo>
                <a:cubicBezTo>
                  <a:pt x="-28493" y="894776"/>
                  <a:pt x="26189" y="646546"/>
                  <a:pt x="0" y="460157"/>
                </a:cubicBezTo>
                <a:close/>
              </a:path>
            </a:pathLst>
          </a:custGeom>
          <a:solidFill>
            <a:schemeClr val="accent4">
              <a:lumMod val="20000"/>
              <a:lumOff val="80000"/>
            </a:schemeClr>
          </a:solidFill>
          <a:ln w="57150">
            <a:solidFill>
              <a:schemeClr val="bg1"/>
            </a:solidFill>
            <a:extLst>
              <a:ext uri="{C807C97D-BFC1-408E-A445-0C87EB9F89A2}">
                <ask:lineSketchStyleProps xmlns:ask="http://schemas.microsoft.com/office/drawing/2018/sketchyshapes" xmlns="" sd="304303238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4" name="Picture 3" descr="A picture containing clipart&#10;&#10;Description automatically generated">
            <a:hlinkClick r:id="rId6" action="ppaction://hlinksldjump"/>
            <a:extLst>
              <a:ext uri="{FF2B5EF4-FFF2-40B4-BE49-F238E27FC236}">
                <a16:creationId xmlns:a16="http://schemas.microsoft.com/office/drawing/2014/main" id="{F76C12E5-424D-3118-1817-737C5866A8A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315" b="96328" l="70098" r="96712">
                        <a14:foregroundMark x1="70434" y1="82169" x2="70602" y2="81665"/>
                        <a14:foregroundMark x1="70098" y1="86225" x2="74130" y2="86057"/>
                      </a14:backgroundRemoval>
                    </a14:imgEffect>
                  </a14:imgLayer>
                </a14:imgProps>
              </a:ext>
            </a:extLst>
          </a:blip>
          <a:srcRect l="67462" t="63692" r="-4351" b="-3692"/>
          <a:stretch/>
        </p:blipFill>
        <p:spPr>
          <a:xfrm>
            <a:off x="-182878" y="-599276"/>
            <a:ext cx="2628223" cy="2849880"/>
          </a:xfrm>
          <a:prstGeom prst="rect">
            <a:avLst/>
          </a:prstGeom>
        </p:spPr>
      </p:pic>
      <p:sp>
        <p:nvSpPr>
          <p:cNvPr id="6" name="TextBox 5">
            <a:extLst>
              <a:ext uri="{FF2B5EF4-FFF2-40B4-BE49-F238E27FC236}">
                <a16:creationId xmlns:a16="http://schemas.microsoft.com/office/drawing/2014/main" id="{4AD4BE51-E28E-C993-8A65-57414B48480C}"/>
              </a:ext>
            </a:extLst>
          </p:cNvPr>
          <p:cNvSpPr txBox="1"/>
          <p:nvPr/>
        </p:nvSpPr>
        <p:spPr>
          <a:xfrm>
            <a:off x="2883408" y="266531"/>
            <a:ext cx="8656320" cy="2308324"/>
          </a:xfrm>
          <a:prstGeom prst="rect">
            <a:avLst/>
          </a:prstGeom>
          <a:noFill/>
        </p:spPr>
        <p:txBody>
          <a:bodyPr wrap="square" rtlCol="0">
            <a:spAutoFit/>
          </a:bodyPr>
          <a:lstStyle/>
          <a:p>
            <a:pPr lvl="0" algn="ctr">
              <a:defRPr/>
            </a:pPr>
            <a:r>
              <a:rPr lang="vi-VN" sz="3600" dirty="0"/>
              <a:t>Mặc áo máu lửa</a:t>
            </a:r>
            <a:r>
              <a:rPr lang="vi-VN" sz="6000" dirty="0"/>
              <a:t/>
            </a:r>
            <a:br>
              <a:rPr lang="vi-VN" sz="6000" dirty="0"/>
            </a:br>
            <a:r>
              <a:rPr lang="vi-VN" sz="3600" dirty="0"/>
              <a:t>Kêu vang trên đường</a:t>
            </a:r>
            <a:r>
              <a:rPr lang="vi-VN" sz="6000" dirty="0"/>
              <a:t/>
            </a:r>
            <a:br>
              <a:rPr lang="vi-VN" sz="6000" dirty="0"/>
            </a:br>
            <a:r>
              <a:rPr lang="vi-VN" sz="3600" dirty="0"/>
              <a:t>Khẩn trương dũng cảm</a:t>
            </a:r>
            <a:r>
              <a:rPr lang="vi-VN" sz="6000" dirty="0"/>
              <a:t/>
            </a:r>
            <a:br>
              <a:rPr lang="vi-VN" sz="6000" dirty="0"/>
            </a:br>
            <a:r>
              <a:rPr lang="vi-VN" sz="3600" dirty="0"/>
              <a:t>Coi thường hiểm nguy?</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rrect sound effect and wrong sound effect (3)">
            <a:hlinkClick r:id="" action="ppaction://media"/>
            <a:extLst>
              <a:ext uri="{FF2B5EF4-FFF2-40B4-BE49-F238E27FC236}">
                <a16:creationId xmlns:a16="http://schemas.microsoft.com/office/drawing/2014/main" id="{2F180E04-E417-5EBF-D373-ADA164043C42}"/>
              </a:ext>
            </a:extLst>
          </p:cNvPr>
          <p:cNvPicPr>
            <a:picLocks noChangeAspect="1"/>
          </p:cNvPicPr>
          <p:nvPr>
            <a:audioFile r:link="rId1"/>
            <p:extLst>
              <p:ext uri="{DAA4B4D4-6D71-4841-9C94-3DE7FCFB9230}">
                <p14:media xmlns:p14="http://schemas.microsoft.com/office/powerpoint/2010/main" r:embed="rId2">
                  <p14:trim st="2862" end="6135.5625"/>
                </p14:media>
              </p:ext>
            </p:extLst>
          </p:nvPr>
        </p:nvPicPr>
        <p:blipFill>
          <a:blip r:embed="rId9"/>
          <a:stretch>
            <a:fillRect/>
          </a:stretch>
        </p:blipFill>
        <p:spPr>
          <a:xfrm flipH="1">
            <a:off x="14527720" y="4678680"/>
            <a:ext cx="209360" cy="532610"/>
          </a:xfrm>
          <a:prstGeom prst="rect">
            <a:avLst/>
          </a:prstGeom>
        </p:spPr>
      </p:pic>
      <p:sp>
        <p:nvSpPr>
          <p:cNvPr id="3" name="Rectangle: Rounded Corners 2">
            <a:extLst>
              <a:ext uri="{FF2B5EF4-FFF2-40B4-BE49-F238E27FC236}">
                <a16:creationId xmlns:a16="http://schemas.microsoft.com/office/drawing/2014/main" id="{0861FDC1-8EF4-CD59-FC75-CAB06436DDFD}"/>
              </a:ext>
            </a:extLst>
          </p:cNvPr>
          <p:cNvSpPr/>
          <p:nvPr/>
        </p:nvSpPr>
        <p:spPr>
          <a:xfrm>
            <a:off x="3980688" y="3376943"/>
            <a:ext cx="7406640" cy="2953992"/>
          </a:xfrm>
          <a:prstGeom prst="roundRect">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8000" dirty="0" err="1">
                <a:latin typeface="Calibri" panose="020F0502020204030204" pitchFamily="34" charset="0"/>
                <a:ea typeface="Calibri" panose="020F0502020204030204" pitchFamily="34" charset="0"/>
                <a:cs typeface="Calibri" panose="020F0502020204030204" pitchFamily="34" charset="0"/>
              </a:rPr>
              <a:t>Lính</a:t>
            </a:r>
            <a:r>
              <a:rPr lang="en-GB" sz="8000" dirty="0">
                <a:latin typeface="Calibri" panose="020F0502020204030204" pitchFamily="34" charset="0"/>
                <a:ea typeface="Calibri" panose="020F0502020204030204" pitchFamily="34" charset="0"/>
                <a:cs typeface="Calibri" panose="020F0502020204030204" pitchFamily="34" charset="0"/>
              </a:rPr>
              <a:t> </a:t>
            </a:r>
            <a:r>
              <a:rPr lang="en-GB" sz="8000" dirty="0" err="1">
                <a:latin typeface="Calibri" panose="020F0502020204030204" pitchFamily="34" charset="0"/>
                <a:ea typeface="Calibri" panose="020F0502020204030204" pitchFamily="34" charset="0"/>
                <a:cs typeface="Calibri" panose="020F0502020204030204" pitchFamily="34" charset="0"/>
              </a:rPr>
              <a:t>cứu</a:t>
            </a:r>
            <a:r>
              <a:rPr lang="en-GB" sz="8000" dirty="0">
                <a:latin typeface="Calibri" panose="020F0502020204030204" pitchFamily="34" charset="0"/>
                <a:ea typeface="Calibri" panose="020F0502020204030204" pitchFamily="34" charset="0"/>
                <a:cs typeface="Calibri" panose="020F0502020204030204" pitchFamily="34" charset="0"/>
              </a:rPr>
              <a:t> </a:t>
            </a:r>
            <a:r>
              <a:rPr lang="en-GB" sz="8000" dirty="0" err="1">
                <a:latin typeface="Calibri" panose="020F0502020204030204" pitchFamily="34" charset="0"/>
                <a:ea typeface="Calibri" panose="020F0502020204030204" pitchFamily="34" charset="0"/>
                <a:cs typeface="Calibri" panose="020F0502020204030204" pitchFamily="34" charset="0"/>
              </a:rPr>
              <a:t>hỏa</a:t>
            </a:r>
            <a:endParaRPr lang="vi-VN" sz="8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16759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1" presetClass="mediacall" presetSubtype="0" fill="hold" nodeType="withEffect">
                                  <p:stCondLst>
                                    <p:cond delay="0"/>
                                  </p:stCondLst>
                                  <p:childTnLst>
                                    <p:cmd type="call" cmd="playFrom(0.0)">
                                      <p:cBhvr>
                                        <p:cTn id="21" dur="746" fill="hold"/>
                                        <p:tgtEl>
                                          <p:spTgt spid="9"/>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9"/>
                </p:tgtEl>
              </p:cMediaNode>
            </p:audio>
          </p:childTnLst>
        </p:cTn>
      </p:par>
    </p:tnLst>
    <p:bldLst>
      <p:bldP spid="5" grpId="0" animBg="1"/>
      <p:bldP spid="6"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1ED2692-FB03-19CB-8E02-30CC433EBCAE}"/>
              </a:ext>
            </a:extLst>
          </p:cNvPr>
          <p:cNvPicPr>
            <a:picLocks noChangeAspect="1"/>
          </p:cNvPicPr>
          <p:nvPr/>
        </p:nvPicPr>
        <p:blipFill rotWithShape="1">
          <a:blip r:embed="rId5"/>
          <a:srcRect b="6839"/>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9BA38859-1BCA-184F-4478-5D0A1D1C8688}"/>
              </a:ext>
            </a:extLst>
          </p:cNvPr>
          <p:cNvSpPr/>
          <p:nvPr/>
        </p:nvSpPr>
        <p:spPr>
          <a:xfrm>
            <a:off x="2244436" y="151676"/>
            <a:ext cx="9871364" cy="2553423"/>
          </a:xfrm>
          <a:custGeom>
            <a:avLst/>
            <a:gdLst>
              <a:gd name="connsiteX0" fmla="*/ 0 w 9871364"/>
              <a:gd name="connsiteY0" fmla="*/ 425579 h 2553423"/>
              <a:gd name="connsiteX1" fmla="*/ 425579 w 9871364"/>
              <a:gd name="connsiteY1" fmla="*/ 0 h 2553423"/>
              <a:gd name="connsiteX2" fmla="*/ 808938 w 9871364"/>
              <a:gd name="connsiteY2" fmla="*/ 0 h 2553423"/>
              <a:gd name="connsiteX3" fmla="*/ 1553105 w 9871364"/>
              <a:gd name="connsiteY3" fmla="*/ 0 h 2553423"/>
              <a:gd name="connsiteX4" fmla="*/ 1936464 w 9871364"/>
              <a:gd name="connsiteY4" fmla="*/ 0 h 2553423"/>
              <a:gd name="connsiteX5" fmla="*/ 2500226 w 9871364"/>
              <a:gd name="connsiteY5" fmla="*/ 0 h 2553423"/>
              <a:gd name="connsiteX6" fmla="*/ 2793383 w 9871364"/>
              <a:gd name="connsiteY6" fmla="*/ 0 h 2553423"/>
              <a:gd name="connsiteX7" fmla="*/ 3357146 w 9871364"/>
              <a:gd name="connsiteY7" fmla="*/ 0 h 2553423"/>
              <a:gd name="connsiteX8" fmla="*/ 4011111 w 9871364"/>
              <a:gd name="connsiteY8" fmla="*/ 0 h 2553423"/>
              <a:gd name="connsiteX9" fmla="*/ 4394470 w 9871364"/>
              <a:gd name="connsiteY9" fmla="*/ 0 h 2553423"/>
              <a:gd name="connsiteX10" fmla="*/ 4687626 w 9871364"/>
              <a:gd name="connsiteY10" fmla="*/ 0 h 2553423"/>
              <a:gd name="connsiteX11" fmla="*/ 5341591 w 9871364"/>
              <a:gd name="connsiteY11" fmla="*/ 0 h 2553423"/>
              <a:gd name="connsiteX12" fmla="*/ 5905354 w 9871364"/>
              <a:gd name="connsiteY12" fmla="*/ 0 h 2553423"/>
              <a:gd name="connsiteX13" fmla="*/ 6469117 w 9871364"/>
              <a:gd name="connsiteY13" fmla="*/ 0 h 2553423"/>
              <a:gd name="connsiteX14" fmla="*/ 6942678 w 9871364"/>
              <a:gd name="connsiteY14" fmla="*/ 0 h 2553423"/>
              <a:gd name="connsiteX15" fmla="*/ 7686845 w 9871364"/>
              <a:gd name="connsiteY15" fmla="*/ 0 h 2553423"/>
              <a:gd name="connsiteX16" fmla="*/ 8250608 w 9871364"/>
              <a:gd name="connsiteY16" fmla="*/ 0 h 2553423"/>
              <a:gd name="connsiteX17" fmla="*/ 8724169 w 9871364"/>
              <a:gd name="connsiteY17" fmla="*/ 0 h 2553423"/>
              <a:gd name="connsiteX18" fmla="*/ 9445785 w 9871364"/>
              <a:gd name="connsiteY18" fmla="*/ 0 h 2553423"/>
              <a:gd name="connsiteX19" fmla="*/ 9871364 w 9871364"/>
              <a:gd name="connsiteY19" fmla="*/ 425579 h 2553423"/>
              <a:gd name="connsiteX20" fmla="*/ 9871364 w 9871364"/>
              <a:gd name="connsiteY20" fmla="*/ 975978 h 2553423"/>
              <a:gd name="connsiteX21" fmla="*/ 9871364 w 9871364"/>
              <a:gd name="connsiteY21" fmla="*/ 1526377 h 2553423"/>
              <a:gd name="connsiteX22" fmla="*/ 9871364 w 9871364"/>
              <a:gd name="connsiteY22" fmla="*/ 2127844 h 2553423"/>
              <a:gd name="connsiteX23" fmla="*/ 9445785 w 9871364"/>
              <a:gd name="connsiteY23" fmla="*/ 2553423 h 2553423"/>
              <a:gd name="connsiteX24" fmla="*/ 8701618 w 9871364"/>
              <a:gd name="connsiteY24" fmla="*/ 2553423 h 2553423"/>
              <a:gd name="connsiteX25" fmla="*/ 7957451 w 9871364"/>
              <a:gd name="connsiteY25" fmla="*/ 2553423 h 2553423"/>
              <a:gd name="connsiteX26" fmla="*/ 7213284 w 9871364"/>
              <a:gd name="connsiteY26" fmla="*/ 2553423 h 2553423"/>
              <a:gd name="connsiteX27" fmla="*/ 6739723 w 9871364"/>
              <a:gd name="connsiteY27" fmla="*/ 2553423 h 2553423"/>
              <a:gd name="connsiteX28" fmla="*/ 6175960 w 9871364"/>
              <a:gd name="connsiteY28" fmla="*/ 2553423 h 2553423"/>
              <a:gd name="connsiteX29" fmla="*/ 5612197 w 9871364"/>
              <a:gd name="connsiteY29" fmla="*/ 2553423 h 2553423"/>
              <a:gd name="connsiteX30" fmla="*/ 5138637 w 9871364"/>
              <a:gd name="connsiteY30" fmla="*/ 2553423 h 2553423"/>
              <a:gd name="connsiteX31" fmla="*/ 4484672 w 9871364"/>
              <a:gd name="connsiteY31" fmla="*/ 2553423 h 2553423"/>
              <a:gd name="connsiteX32" fmla="*/ 3920909 w 9871364"/>
              <a:gd name="connsiteY32" fmla="*/ 2553423 h 2553423"/>
              <a:gd name="connsiteX33" fmla="*/ 3627752 w 9871364"/>
              <a:gd name="connsiteY33" fmla="*/ 2553423 h 2553423"/>
              <a:gd name="connsiteX34" fmla="*/ 3334595 w 9871364"/>
              <a:gd name="connsiteY34" fmla="*/ 2553423 h 2553423"/>
              <a:gd name="connsiteX35" fmla="*/ 2680631 w 9871364"/>
              <a:gd name="connsiteY35" fmla="*/ 2553423 h 2553423"/>
              <a:gd name="connsiteX36" fmla="*/ 2297272 w 9871364"/>
              <a:gd name="connsiteY36" fmla="*/ 2553423 h 2553423"/>
              <a:gd name="connsiteX37" fmla="*/ 1823711 w 9871364"/>
              <a:gd name="connsiteY37" fmla="*/ 2553423 h 2553423"/>
              <a:gd name="connsiteX38" fmla="*/ 1530554 w 9871364"/>
              <a:gd name="connsiteY38" fmla="*/ 2553423 h 2553423"/>
              <a:gd name="connsiteX39" fmla="*/ 966791 w 9871364"/>
              <a:gd name="connsiteY39" fmla="*/ 2553423 h 2553423"/>
              <a:gd name="connsiteX40" fmla="*/ 425579 w 9871364"/>
              <a:gd name="connsiteY40" fmla="*/ 2553423 h 2553423"/>
              <a:gd name="connsiteX41" fmla="*/ 0 w 9871364"/>
              <a:gd name="connsiteY41" fmla="*/ 2127844 h 2553423"/>
              <a:gd name="connsiteX42" fmla="*/ 0 w 9871364"/>
              <a:gd name="connsiteY42" fmla="*/ 1611490 h 2553423"/>
              <a:gd name="connsiteX43" fmla="*/ 0 w 9871364"/>
              <a:gd name="connsiteY43" fmla="*/ 1044069 h 2553423"/>
              <a:gd name="connsiteX44" fmla="*/ 0 w 9871364"/>
              <a:gd name="connsiteY44" fmla="*/ 425579 h 2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871364" h="2553423" fill="none" extrusionOk="0">
                <a:moveTo>
                  <a:pt x="0" y="425579"/>
                </a:moveTo>
                <a:cubicBezTo>
                  <a:pt x="-31785" y="131724"/>
                  <a:pt x="214653" y="-15467"/>
                  <a:pt x="425579" y="0"/>
                </a:cubicBezTo>
                <a:cubicBezTo>
                  <a:pt x="562748" y="-15488"/>
                  <a:pt x="670022" y="5656"/>
                  <a:pt x="808938" y="0"/>
                </a:cubicBezTo>
                <a:cubicBezTo>
                  <a:pt x="947854" y="-5656"/>
                  <a:pt x="1326785" y="30265"/>
                  <a:pt x="1553105" y="0"/>
                </a:cubicBezTo>
                <a:cubicBezTo>
                  <a:pt x="1779425" y="-30265"/>
                  <a:pt x="1788796" y="37607"/>
                  <a:pt x="1936464" y="0"/>
                </a:cubicBezTo>
                <a:cubicBezTo>
                  <a:pt x="2084132" y="-37607"/>
                  <a:pt x="2360436" y="5164"/>
                  <a:pt x="2500226" y="0"/>
                </a:cubicBezTo>
                <a:cubicBezTo>
                  <a:pt x="2640016" y="-5164"/>
                  <a:pt x="2652272" y="18810"/>
                  <a:pt x="2793383" y="0"/>
                </a:cubicBezTo>
                <a:cubicBezTo>
                  <a:pt x="2934494" y="-18810"/>
                  <a:pt x="3161239" y="46060"/>
                  <a:pt x="3357146" y="0"/>
                </a:cubicBezTo>
                <a:cubicBezTo>
                  <a:pt x="3553053" y="-46060"/>
                  <a:pt x="3787782" y="53573"/>
                  <a:pt x="4011111" y="0"/>
                </a:cubicBezTo>
                <a:cubicBezTo>
                  <a:pt x="4234440" y="-53573"/>
                  <a:pt x="4242843" y="32004"/>
                  <a:pt x="4394470" y="0"/>
                </a:cubicBezTo>
                <a:cubicBezTo>
                  <a:pt x="4546097" y="-32004"/>
                  <a:pt x="4561268" y="67"/>
                  <a:pt x="4687626" y="0"/>
                </a:cubicBezTo>
                <a:cubicBezTo>
                  <a:pt x="4813984" y="-67"/>
                  <a:pt x="5021946" y="57917"/>
                  <a:pt x="5341591" y="0"/>
                </a:cubicBezTo>
                <a:cubicBezTo>
                  <a:pt x="5661237" y="-57917"/>
                  <a:pt x="5677156" y="24966"/>
                  <a:pt x="5905354" y="0"/>
                </a:cubicBezTo>
                <a:cubicBezTo>
                  <a:pt x="6133552" y="-24966"/>
                  <a:pt x="6208629" y="5379"/>
                  <a:pt x="6469117" y="0"/>
                </a:cubicBezTo>
                <a:cubicBezTo>
                  <a:pt x="6729605" y="-5379"/>
                  <a:pt x="6777841" y="32097"/>
                  <a:pt x="6942678" y="0"/>
                </a:cubicBezTo>
                <a:cubicBezTo>
                  <a:pt x="7107515" y="-32097"/>
                  <a:pt x="7508784" y="72413"/>
                  <a:pt x="7686845" y="0"/>
                </a:cubicBezTo>
                <a:cubicBezTo>
                  <a:pt x="7864906" y="-72413"/>
                  <a:pt x="7994431" y="9681"/>
                  <a:pt x="8250608" y="0"/>
                </a:cubicBezTo>
                <a:cubicBezTo>
                  <a:pt x="8506785" y="-9681"/>
                  <a:pt x="8622119" y="16418"/>
                  <a:pt x="8724169" y="0"/>
                </a:cubicBezTo>
                <a:cubicBezTo>
                  <a:pt x="8826219" y="-16418"/>
                  <a:pt x="9176047" y="62752"/>
                  <a:pt x="9445785" y="0"/>
                </a:cubicBezTo>
                <a:cubicBezTo>
                  <a:pt x="9653851" y="-6166"/>
                  <a:pt x="9885112" y="195622"/>
                  <a:pt x="9871364" y="425579"/>
                </a:cubicBezTo>
                <a:cubicBezTo>
                  <a:pt x="9932631" y="677472"/>
                  <a:pt x="9837722" y="709156"/>
                  <a:pt x="9871364" y="975978"/>
                </a:cubicBezTo>
                <a:cubicBezTo>
                  <a:pt x="9905006" y="1242800"/>
                  <a:pt x="9820227" y="1310461"/>
                  <a:pt x="9871364" y="1526377"/>
                </a:cubicBezTo>
                <a:cubicBezTo>
                  <a:pt x="9922501" y="1742293"/>
                  <a:pt x="9811119" y="1920583"/>
                  <a:pt x="9871364" y="2127844"/>
                </a:cubicBezTo>
                <a:cubicBezTo>
                  <a:pt x="9841904" y="2321154"/>
                  <a:pt x="9683143" y="2559127"/>
                  <a:pt x="9445785" y="2553423"/>
                </a:cubicBezTo>
                <a:cubicBezTo>
                  <a:pt x="9116682" y="2631726"/>
                  <a:pt x="8886027" y="2551653"/>
                  <a:pt x="8701618" y="2553423"/>
                </a:cubicBezTo>
                <a:cubicBezTo>
                  <a:pt x="8517209" y="2555193"/>
                  <a:pt x="8127509" y="2512629"/>
                  <a:pt x="7957451" y="2553423"/>
                </a:cubicBezTo>
                <a:cubicBezTo>
                  <a:pt x="7787393" y="2594217"/>
                  <a:pt x="7469407" y="2470130"/>
                  <a:pt x="7213284" y="2553423"/>
                </a:cubicBezTo>
                <a:cubicBezTo>
                  <a:pt x="6957161" y="2636716"/>
                  <a:pt x="6856190" y="2533622"/>
                  <a:pt x="6739723" y="2553423"/>
                </a:cubicBezTo>
                <a:cubicBezTo>
                  <a:pt x="6623256" y="2573224"/>
                  <a:pt x="6314582" y="2518122"/>
                  <a:pt x="6175960" y="2553423"/>
                </a:cubicBezTo>
                <a:cubicBezTo>
                  <a:pt x="6037338" y="2588724"/>
                  <a:pt x="5747246" y="2501455"/>
                  <a:pt x="5612197" y="2553423"/>
                </a:cubicBezTo>
                <a:cubicBezTo>
                  <a:pt x="5477148" y="2605391"/>
                  <a:pt x="5309791" y="2521918"/>
                  <a:pt x="5138637" y="2553423"/>
                </a:cubicBezTo>
                <a:cubicBezTo>
                  <a:pt x="4967483" y="2584928"/>
                  <a:pt x="4724121" y="2512898"/>
                  <a:pt x="4484672" y="2553423"/>
                </a:cubicBezTo>
                <a:cubicBezTo>
                  <a:pt x="4245223" y="2593948"/>
                  <a:pt x="4090054" y="2506891"/>
                  <a:pt x="3920909" y="2553423"/>
                </a:cubicBezTo>
                <a:cubicBezTo>
                  <a:pt x="3751764" y="2599955"/>
                  <a:pt x="3763161" y="2541223"/>
                  <a:pt x="3627752" y="2553423"/>
                </a:cubicBezTo>
                <a:cubicBezTo>
                  <a:pt x="3492343" y="2565623"/>
                  <a:pt x="3445559" y="2531762"/>
                  <a:pt x="3334595" y="2553423"/>
                </a:cubicBezTo>
                <a:cubicBezTo>
                  <a:pt x="3223631" y="2575084"/>
                  <a:pt x="2936052" y="2484299"/>
                  <a:pt x="2680631" y="2553423"/>
                </a:cubicBezTo>
                <a:cubicBezTo>
                  <a:pt x="2425210" y="2622547"/>
                  <a:pt x="2426184" y="2516337"/>
                  <a:pt x="2297272" y="2553423"/>
                </a:cubicBezTo>
                <a:cubicBezTo>
                  <a:pt x="2168360" y="2590509"/>
                  <a:pt x="1922643" y="2505063"/>
                  <a:pt x="1823711" y="2553423"/>
                </a:cubicBezTo>
                <a:cubicBezTo>
                  <a:pt x="1724779" y="2601783"/>
                  <a:pt x="1671554" y="2536511"/>
                  <a:pt x="1530554" y="2553423"/>
                </a:cubicBezTo>
                <a:cubicBezTo>
                  <a:pt x="1389554" y="2570335"/>
                  <a:pt x="1192916" y="2487260"/>
                  <a:pt x="966791" y="2553423"/>
                </a:cubicBezTo>
                <a:cubicBezTo>
                  <a:pt x="740666" y="2619586"/>
                  <a:pt x="585313" y="2530437"/>
                  <a:pt x="425579" y="2553423"/>
                </a:cubicBezTo>
                <a:cubicBezTo>
                  <a:pt x="157036" y="2569789"/>
                  <a:pt x="-12123" y="2356349"/>
                  <a:pt x="0" y="2127844"/>
                </a:cubicBezTo>
                <a:cubicBezTo>
                  <a:pt x="-23408" y="1872931"/>
                  <a:pt x="40358" y="1791490"/>
                  <a:pt x="0" y="1611490"/>
                </a:cubicBezTo>
                <a:cubicBezTo>
                  <a:pt x="-40358" y="1431490"/>
                  <a:pt x="1392" y="1273262"/>
                  <a:pt x="0" y="1044069"/>
                </a:cubicBezTo>
                <a:cubicBezTo>
                  <a:pt x="-1392" y="814876"/>
                  <a:pt x="69887" y="655134"/>
                  <a:pt x="0" y="425579"/>
                </a:cubicBezTo>
                <a:close/>
              </a:path>
              <a:path w="9871364" h="2553423" stroke="0" extrusionOk="0">
                <a:moveTo>
                  <a:pt x="0" y="425579"/>
                </a:moveTo>
                <a:cubicBezTo>
                  <a:pt x="-11617" y="184228"/>
                  <a:pt x="195529" y="-49541"/>
                  <a:pt x="425579" y="0"/>
                </a:cubicBezTo>
                <a:cubicBezTo>
                  <a:pt x="653931" y="-23244"/>
                  <a:pt x="667193" y="27280"/>
                  <a:pt x="899140" y="0"/>
                </a:cubicBezTo>
                <a:cubicBezTo>
                  <a:pt x="1131087" y="-27280"/>
                  <a:pt x="1372624" y="68045"/>
                  <a:pt x="1643307" y="0"/>
                </a:cubicBezTo>
                <a:cubicBezTo>
                  <a:pt x="1913990" y="-68045"/>
                  <a:pt x="1827083" y="5328"/>
                  <a:pt x="1936464" y="0"/>
                </a:cubicBezTo>
                <a:cubicBezTo>
                  <a:pt x="2045845" y="-5328"/>
                  <a:pt x="2377628" y="83520"/>
                  <a:pt x="2680631" y="0"/>
                </a:cubicBezTo>
                <a:cubicBezTo>
                  <a:pt x="2983634" y="-83520"/>
                  <a:pt x="3114244" y="2270"/>
                  <a:pt x="3244393" y="0"/>
                </a:cubicBezTo>
                <a:cubicBezTo>
                  <a:pt x="3374542" y="-2270"/>
                  <a:pt x="3450737" y="42538"/>
                  <a:pt x="3627752" y="0"/>
                </a:cubicBezTo>
                <a:cubicBezTo>
                  <a:pt x="3804767" y="-42538"/>
                  <a:pt x="3968929" y="26206"/>
                  <a:pt x="4281717" y="0"/>
                </a:cubicBezTo>
                <a:cubicBezTo>
                  <a:pt x="4594505" y="-26206"/>
                  <a:pt x="4431713" y="8038"/>
                  <a:pt x="4574874" y="0"/>
                </a:cubicBezTo>
                <a:cubicBezTo>
                  <a:pt x="4718035" y="-8038"/>
                  <a:pt x="5065635" y="82762"/>
                  <a:pt x="5319041" y="0"/>
                </a:cubicBezTo>
                <a:cubicBezTo>
                  <a:pt x="5572447" y="-82762"/>
                  <a:pt x="5737666" y="5820"/>
                  <a:pt x="5973006" y="0"/>
                </a:cubicBezTo>
                <a:cubicBezTo>
                  <a:pt x="6208346" y="-5820"/>
                  <a:pt x="6187535" y="1385"/>
                  <a:pt x="6266162" y="0"/>
                </a:cubicBezTo>
                <a:cubicBezTo>
                  <a:pt x="6344789" y="-1385"/>
                  <a:pt x="6532661" y="40643"/>
                  <a:pt x="6739723" y="0"/>
                </a:cubicBezTo>
                <a:cubicBezTo>
                  <a:pt x="6946785" y="-40643"/>
                  <a:pt x="6957939" y="20640"/>
                  <a:pt x="7123082" y="0"/>
                </a:cubicBezTo>
                <a:cubicBezTo>
                  <a:pt x="7288225" y="-20640"/>
                  <a:pt x="7317971" y="31382"/>
                  <a:pt x="7416239" y="0"/>
                </a:cubicBezTo>
                <a:cubicBezTo>
                  <a:pt x="7514507" y="-31382"/>
                  <a:pt x="7826411" y="46017"/>
                  <a:pt x="7980002" y="0"/>
                </a:cubicBezTo>
                <a:cubicBezTo>
                  <a:pt x="8133593" y="-46017"/>
                  <a:pt x="8386469" y="28778"/>
                  <a:pt x="8633966" y="0"/>
                </a:cubicBezTo>
                <a:cubicBezTo>
                  <a:pt x="8881463" y="-28778"/>
                  <a:pt x="9040476" y="5335"/>
                  <a:pt x="9445785" y="0"/>
                </a:cubicBezTo>
                <a:cubicBezTo>
                  <a:pt x="9673448" y="33500"/>
                  <a:pt x="9839010" y="253095"/>
                  <a:pt x="9871364" y="425579"/>
                </a:cubicBezTo>
                <a:cubicBezTo>
                  <a:pt x="9897756" y="556681"/>
                  <a:pt x="9822617" y="749452"/>
                  <a:pt x="9871364" y="958955"/>
                </a:cubicBezTo>
                <a:cubicBezTo>
                  <a:pt x="9920111" y="1168458"/>
                  <a:pt x="9858445" y="1330742"/>
                  <a:pt x="9871364" y="1509354"/>
                </a:cubicBezTo>
                <a:cubicBezTo>
                  <a:pt x="9884283" y="1687966"/>
                  <a:pt x="9852951" y="1842826"/>
                  <a:pt x="9871364" y="2127844"/>
                </a:cubicBezTo>
                <a:cubicBezTo>
                  <a:pt x="9874266" y="2367127"/>
                  <a:pt x="9739837" y="2589193"/>
                  <a:pt x="9445785" y="2553423"/>
                </a:cubicBezTo>
                <a:cubicBezTo>
                  <a:pt x="9253463" y="2605150"/>
                  <a:pt x="9195525" y="2519540"/>
                  <a:pt x="8972224" y="2553423"/>
                </a:cubicBezTo>
                <a:cubicBezTo>
                  <a:pt x="8748923" y="2587306"/>
                  <a:pt x="8632114" y="2521193"/>
                  <a:pt x="8498663" y="2553423"/>
                </a:cubicBezTo>
                <a:cubicBezTo>
                  <a:pt x="8365212" y="2585653"/>
                  <a:pt x="8288586" y="2530668"/>
                  <a:pt x="8205507" y="2553423"/>
                </a:cubicBezTo>
                <a:cubicBezTo>
                  <a:pt x="8122428" y="2576178"/>
                  <a:pt x="7766369" y="2551008"/>
                  <a:pt x="7551542" y="2553423"/>
                </a:cubicBezTo>
                <a:cubicBezTo>
                  <a:pt x="7336716" y="2555838"/>
                  <a:pt x="7173642" y="2526640"/>
                  <a:pt x="6897577" y="2553423"/>
                </a:cubicBezTo>
                <a:cubicBezTo>
                  <a:pt x="6621513" y="2580206"/>
                  <a:pt x="6556576" y="2539314"/>
                  <a:pt x="6424016" y="2553423"/>
                </a:cubicBezTo>
                <a:cubicBezTo>
                  <a:pt x="6291456" y="2567532"/>
                  <a:pt x="6137660" y="2524182"/>
                  <a:pt x="6040657" y="2553423"/>
                </a:cubicBezTo>
                <a:cubicBezTo>
                  <a:pt x="5943654" y="2582664"/>
                  <a:pt x="5843423" y="2537105"/>
                  <a:pt x="5747501" y="2553423"/>
                </a:cubicBezTo>
                <a:cubicBezTo>
                  <a:pt x="5651579" y="2569741"/>
                  <a:pt x="5361555" y="2492954"/>
                  <a:pt x="5183738" y="2553423"/>
                </a:cubicBezTo>
                <a:cubicBezTo>
                  <a:pt x="5005921" y="2613892"/>
                  <a:pt x="4906568" y="2547476"/>
                  <a:pt x="4710177" y="2553423"/>
                </a:cubicBezTo>
                <a:cubicBezTo>
                  <a:pt x="4513786" y="2559370"/>
                  <a:pt x="4500509" y="2530109"/>
                  <a:pt x="4326818" y="2553423"/>
                </a:cubicBezTo>
                <a:cubicBezTo>
                  <a:pt x="4153127" y="2576737"/>
                  <a:pt x="4077369" y="2544334"/>
                  <a:pt x="3853257" y="2553423"/>
                </a:cubicBezTo>
                <a:cubicBezTo>
                  <a:pt x="3629145" y="2562512"/>
                  <a:pt x="3563843" y="2518605"/>
                  <a:pt x="3469899" y="2553423"/>
                </a:cubicBezTo>
                <a:cubicBezTo>
                  <a:pt x="3375955" y="2588241"/>
                  <a:pt x="3093980" y="2517526"/>
                  <a:pt x="2906136" y="2553423"/>
                </a:cubicBezTo>
                <a:cubicBezTo>
                  <a:pt x="2718292" y="2589320"/>
                  <a:pt x="2728460" y="2523660"/>
                  <a:pt x="2612979" y="2553423"/>
                </a:cubicBezTo>
                <a:cubicBezTo>
                  <a:pt x="2497498" y="2583186"/>
                  <a:pt x="2155125" y="2528324"/>
                  <a:pt x="1959014" y="2553423"/>
                </a:cubicBezTo>
                <a:cubicBezTo>
                  <a:pt x="1762903" y="2578522"/>
                  <a:pt x="1462718" y="2547889"/>
                  <a:pt x="1214847" y="2553423"/>
                </a:cubicBezTo>
                <a:cubicBezTo>
                  <a:pt x="966976" y="2558957"/>
                  <a:pt x="644567" y="2468144"/>
                  <a:pt x="425579" y="2553423"/>
                </a:cubicBezTo>
                <a:cubicBezTo>
                  <a:pt x="213997" y="2556978"/>
                  <a:pt x="-20284" y="2348984"/>
                  <a:pt x="0" y="2127844"/>
                </a:cubicBezTo>
                <a:cubicBezTo>
                  <a:pt x="-13840" y="1996984"/>
                  <a:pt x="38405" y="1868112"/>
                  <a:pt x="0" y="1611490"/>
                </a:cubicBezTo>
                <a:cubicBezTo>
                  <a:pt x="-38405" y="1354868"/>
                  <a:pt x="45400" y="1220110"/>
                  <a:pt x="0" y="1044069"/>
                </a:cubicBezTo>
                <a:cubicBezTo>
                  <a:pt x="-45400" y="868028"/>
                  <a:pt x="1221" y="718877"/>
                  <a:pt x="0" y="425579"/>
                </a:cubicBezTo>
                <a:close/>
              </a:path>
            </a:pathLst>
          </a:custGeom>
          <a:solidFill>
            <a:schemeClr val="accent4">
              <a:lumMod val="20000"/>
              <a:lumOff val="80000"/>
            </a:schemeClr>
          </a:solidFill>
          <a:ln w="57150">
            <a:solidFill>
              <a:schemeClr val="bg1"/>
            </a:solidFill>
            <a:extLst>
              <a:ext uri="{C807C97D-BFC1-408E-A445-0C87EB9F89A2}">
                <ask:lineSketchStyleProps xmlns:ask="http://schemas.microsoft.com/office/drawing/2018/sketchyshapes" xmlns="" sd="304303238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schemeClr val="tx1"/>
                </a:solidFill>
                <a:latin typeface="Cambria" panose="02040503050406030204" pitchFamily="18" charset="0"/>
                <a:ea typeface="Cambria" panose="02040503050406030204" pitchFamily="18" charset="0"/>
              </a:rPr>
              <a:t>Chữ tai thêm một dấu huyền</a:t>
            </a:r>
          </a:p>
          <a:p>
            <a:pPr lvl="0" algn="ctr">
              <a:defRPr/>
            </a:pPr>
            <a:r>
              <a:rPr lang="vi-VN" sz="4000">
                <a:solidFill>
                  <a:schemeClr val="tx1"/>
                </a:solidFill>
                <a:latin typeface="Cambria" panose="02040503050406030204" pitchFamily="18" charset="0"/>
                <a:ea typeface="Cambria" panose="02040503050406030204" pitchFamily="18" charset="0"/>
              </a:rPr>
              <a:t>Đường xá, đường gần, di chuyển khách đi ?</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 name="Picture 3" descr="A picture containing clipart&#10;&#10;Description automatically generated">
            <a:hlinkClick r:id="rId6" action="ppaction://hlinksldjump"/>
            <a:extLst>
              <a:ext uri="{FF2B5EF4-FFF2-40B4-BE49-F238E27FC236}">
                <a16:creationId xmlns:a16="http://schemas.microsoft.com/office/drawing/2014/main" id="{F76C12E5-424D-3118-1817-737C5866A8A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315" b="96328" l="70098" r="96712">
                        <a14:foregroundMark x1="70434" y1="82169" x2="70602" y2="81665"/>
                        <a14:foregroundMark x1="70098" y1="86225" x2="74130" y2="86057"/>
                      </a14:backgroundRemoval>
                    </a14:imgEffect>
                  </a14:imgLayer>
                </a14:imgProps>
              </a:ext>
            </a:extLst>
          </a:blip>
          <a:srcRect l="67462" t="63692" r="-4351" b="-3692"/>
          <a:stretch/>
        </p:blipFill>
        <p:spPr>
          <a:xfrm>
            <a:off x="76200" y="-346680"/>
            <a:ext cx="2597996" cy="2817104"/>
          </a:xfrm>
          <a:prstGeom prst="rect">
            <a:avLst/>
          </a:prstGeom>
        </p:spPr>
      </p:pic>
      <p:pic>
        <p:nvPicPr>
          <p:cNvPr id="9" name="Correct sound effect and wrong sound effect (3)">
            <a:hlinkClick r:id="" action="ppaction://media"/>
            <a:extLst>
              <a:ext uri="{FF2B5EF4-FFF2-40B4-BE49-F238E27FC236}">
                <a16:creationId xmlns:a16="http://schemas.microsoft.com/office/drawing/2014/main" id="{2F180E04-E417-5EBF-D373-ADA164043C42}"/>
              </a:ext>
            </a:extLst>
          </p:cNvPr>
          <p:cNvPicPr>
            <a:picLocks noChangeAspect="1"/>
          </p:cNvPicPr>
          <p:nvPr>
            <a:audioFile r:link="rId1"/>
            <p:extLst>
              <p:ext uri="{DAA4B4D4-6D71-4841-9C94-3DE7FCFB9230}">
                <p14:media xmlns:p14="http://schemas.microsoft.com/office/powerpoint/2010/main" r:embed="rId2">
                  <p14:trim st="2862" end="6135.5625"/>
                </p14:media>
              </p:ext>
            </p:extLst>
          </p:nvPr>
        </p:nvPicPr>
        <p:blipFill>
          <a:blip r:embed="rId9"/>
          <a:stretch>
            <a:fillRect/>
          </a:stretch>
        </p:blipFill>
        <p:spPr>
          <a:xfrm flipH="1">
            <a:off x="14527720" y="4678680"/>
            <a:ext cx="209360" cy="532610"/>
          </a:xfrm>
          <a:prstGeom prst="rect">
            <a:avLst/>
          </a:prstGeom>
        </p:spPr>
      </p:pic>
      <p:sp>
        <p:nvSpPr>
          <p:cNvPr id="7" name="Rectangle: Rounded Corners 6">
            <a:extLst>
              <a:ext uri="{FF2B5EF4-FFF2-40B4-BE49-F238E27FC236}">
                <a16:creationId xmlns:a16="http://schemas.microsoft.com/office/drawing/2014/main" id="{95C755A1-E878-8A5D-0C7B-7958D3A8C13D}"/>
              </a:ext>
            </a:extLst>
          </p:cNvPr>
          <p:cNvSpPr/>
          <p:nvPr/>
        </p:nvSpPr>
        <p:spPr>
          <a:xfrm>
            <a:off x="4109761" y="3289811"/>
            <a:ext cx="6611112" cy="1327404"/>
          </a:xfrm>
          <a:prstGeom prst="roundRect">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8000" dirty="0" err="1">
                <a:latin typeface="Calibri" panose="020F0502020204030204" pitchFamily="34" charset="0"/>
                <a:ea typeface="Calibri" panose="020F0502020204030204" pitchFamily="34" charset="0"/>
                <a:cs typeface="Calibri" panose="020F0502020204030204" pitchFamily="34" charset="0"/>
              </a:rPr>
              <a:t>Tài</a:t>
            </a:r>
            <a:r>
              <a:rPr lang="en-GB" sz="8000" dirty="0">
                <a:latin typeface="Calibri" panose="020F0502020204030204" pitchFamily="34" charset="0"/>
                <a:ea typeface="Calibri" panose="020F0502020204030204" pitchFamily="34" charset="0"/>
                <a:cs typeface="Calibri" panose="020F0502020204030204" pitchFamily="34" charset="0"/>
              </a:rPr>
              <a:t> </a:t>
            </a:r>
            <a:r>
              <a:rPr lang="en-GB" sz="8000" dirty="0" err="1">
                <a:latin typeface="Calibri" panose="020F0502020204030204" pitchFamily="34" charset="0"/>
                <a:ea typeface="Calibri" panose="020F0502020204030204" pitchFamily="34" charset="0"/>
                <a:cs typeface="Calibri" panose="020F0502020204030204" pitchFamily="34" charset="0"/>
              </a:rPr>
              <a:t>xế</a:t>
            </a:r>
            <a:endParaRPr lang="vi-VN" sz="8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5896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mediacall" presetSubtype="0" fill="hold" nodeType="withEffect">
                                  <p:stCondLst>
                                    <p:cond delay="0"/>
                                  </p:stCondLst>
                                  <p:childTnLst>
                                    <p:cmd type="call" cmd="playFrom(0.0)">
                                      <p:cBhvr>
                                        <p:cTn id="16" dur="74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landscape with flowers&#10;&#10;Description automatically generated">
            <a:extLst>
              <a:ext uri="{FF2B5EF4-FFF2-40B4-BE49-F238E27FC236}">
                <a16:creationId xmlns:a16="http://schemas.microsoft.com/office/drawing/2014/main" id="{BB9857C4-E589-CC5B-777C-1AD85B0A1BE7}"/>
              </a:ext>
            </a:extLst>
          </p:cNvPr>
          <p:cNvPicPr>
            <a:picLocks noChangeAspect="1"/>
          </p:cNvPicPr>
          <p:nvPr/>
        </p:nvPicPr>
        <p:blipFill>
          <a:blip r:embed="rId2">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grpSp>
        <p:nvGrpSpPr>
          <p:cNvPr id="10" name="Group 9">
            <a:extLst>
              <a:ext uri="{FF2B5EF4-FFF2-40B4-BE49-F238E27FC236}">
                <a16:creationId xmlns:a16="http://schemas.microsoft.com/office/drawing/2014/main" id="{E6A6E7F0-9164-03BC-92F0-69234B119B44}"/>
              </a:ext>
            </a:extLst>
          </p:cNvPr>
          <p:cNvGrpSpPr/>
          <p:nvPr/>
        </p:nvGrpSpPr>
        <p:grpSpPr>
          <a:xfrm>
            <a:off x="6280913" y="1141703"/>
            <a:ext cx="5088063" cy="4116706"/>
            <a:chOff x="6280913" y="1141703"/>
            <a:chExt cx="5088063" cy="4116706"/>
          </a:xfrm>
        </p:grpSpPr>
        <p:sp>
          <p:nvSpPr>
            <p:cNvPr id="6" name="Freeform 2">
              <a:extLst>
                <a:ext uri="{FF2B5EF4-FFF2-40B4-BE49-F238E27FC236}">
                  <a16:creationId xmlns:a16="http://schemas.microsoft.com/office/drawing/2014/main" id="{763D6160-3241-E67A-29A7-FC4E5AB1CD27}"/>
                </a:ext>
              </a:extLst>
            </p:cNvPr>
            <p:cNvSpPr/>
            <p:nvPr/>
          </p:nvSpPr>
          <p:spPr>
            <a:xfrm rot="252606">
              <a:off x="6280913" y="1141703"/>
              <a:ext cx="5088063" cy="4116706"/>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4D40AF29-314F-A25E-5E07-2019C5D3A90C}"/>
                </a:ext>
              </a:extLst>
            </p:cNvPr>
            <p:cNvSpPr txBox="1"/>
            <p:nvPr/>
          </p:nvSpPr>
          <p:spPr>
            <a:xfrm>
              <a:off x="6749256" y="1920240"/>
              <a:ext cx="4151376" cy="1754326"/>
            </a:xfrm>
            <a:prstGeom prst="rect">
              <a:avLst/>
            </a:prstGeom>
            <a:noFill/>
          </p:spPr>
          <p:txBody>
            <a:bodyPr wrap="square">
              <a:spAutoFit/>
            </a:bodyPr>
            <a:lstStyle/>
            <a:p>
              <a:pPr algn="ctr"/>
              <a:r>
                <a:rPr lang="en-GB" sz="5400" dirty="0" err="1">
                  <a:latin typeface="Calibri" panose="020F0502020204030204" pitchFamily="34" charset="0"/>
                  <a:ea typeface="Calibri" panose="020F0502020204030204" pitchFamily="34" charset="0"/>
                  <a:cs typeface="Calibri" panose="020F0502020204030204" pitchFamily="34" charset="0"/>
                </a:rPr>
                <a:t>Đây</a:t>
              </a:r>
              <a:r>
                <a:rPr lang="en-GB" sz="5400" dirty="0">
                  <a:latin typeface="Calibri" panose="020F0502020204030204" pitchFamily="34" charset="0"/>
                  <a:ea typeface="Calibri" panose="020F0502020204030204" pitchFamily="34" charset="0"/>
                  <a:cs typeface="Calibri" panose="020F0502020204030204" pitchFamily="34" charset="0"/>
                </a:rPr>
                <a:t> </a:t>
              </a:r>
              <a:r>
                <a:rPr lang="en-GB" sz="5400" dirty="0" err="1">
                  <a:latin typeface="Calibri" panose="020F0502020204030204" pitchFamily="34" charset="0"/>
                  <a:ea typeface="Calibri" panose="020F0502020204030204" pitchFamily="34" charset="0"/>
                  <a:cs typeface="Calibri" panose="020F0502020204030204" pitchFamily="34" charset="0"/>
                </a:rPr>
                <a:t>là</a:t>
              </a:r>
              <a:r>
                <a:rPr lang="en-GB" sz="5400" dirty="0">
                  <a:latin typeface="Calibri" panose="020F0502020204030204" pitchFamily="34" charset="0"/>
                  <a:ea typeface="Calibri" panose="020F0502020204030204" pitchFamily="34" charset="0"/>
                  <a:cs typeface="Calibri" panose="020F0502020204030204" pitchFamily="34" charset="0"/>
                </a:rPr>
                <a:t> </a:t>
              </a:r>
              <a:r>
                <a:rPr lang="en-GB" sz="5400" dirty="0" err="1">
                  <a:latin typeface="Calibri" panose="020F0502020204030204" pitchFamily="34" charset="0"/>
                  <a:ea typeface="Calibri" panose="020F0502020204030204" pitchFamily="34" charset="0"/>
                  <a:cs typeface="Calibri" panose="020F0502020204030204" pitchFamily="34" charset="0"/>
                </a:rPr>
                <a:t>nghề</a:t>
              </a:r>
              <a:r>
                <a:rPr lang="en-GB" sz="5400" dirty="0">
                  <a:latin typeface="Calibri" panose="020F0502020204030204" pitchFamily="34" charset="0"/>
                  <a:ea typeface="Calibri" panose="020F0502020204030204" pitchFamily="34" charset="0"/>
                  <a:cs typeface="Calibri" panose="020F0502020204030204" pitchFamily="34" charset="0"/>
                </a:rPr>
                <a:t> </a:t>
              </a:r>
              <a:r>
                <a:rPr lang="en-GB" sz="5400" dirty="0" err="1">
                  <a:latin typeface="Calibri" panose="020F0502020204030204" pitchFamily="34" charset="0"/>
                  <a:ea typeface="Calibri" panose="020F0502020204030204" pitchFamily="34" charset="0"/>
                  <a:cs typeface="Calibri" panose="020F0502020204030204" pitchFamily="34" charset="0"/>
                </a:rPr>
                <a:t>nghiệp</a:t>
              </a:r>
              <a:r>
                <a:rPr lang="en-GB" sz="5400" dirty="0">
                  <a:latin typeface="Calibri" panose="020F0502020204030204" pitchFamily="34" charset="0"/>
                  <a:ea typeface="Calibri" panose="020F0502020204030204" pitchFamily="34" charset="0"/>
                  <a:cs typeface="Calibri" panose="020F0502020204030204" pitchFamily="34" charset="0"/>
                </a:rPr>
                <a:t> </a:t>
              </a:r>
              <a:r>
                <a:rPr lang="en-GB" sz="5400" dirty="0" err="1">
                  <a:latin typeface="Calibri" panose="020F0502020204030204" pitchFamily="34" charset="0"/>
                  <a:ea typeface="Calibri" panose="020F0502020204030204" pitchFamily="34" charset="0"/>
                  <a:cs typeface="Calibri" panose="020F0502020204030204" pitchFamily="34" charset="0"/>
                </a:rPr>
                <a:t>nào</a:t>
              </a:r>
              <a:r>
                <a:rPr lang="en-GB" sz="5400" dirty="0">
                  <a:latin typeface="Calibri" panose="020F0502020204030204" pitchFamily="34" charset="0"/>
                  <a:ea typeface="Calibri" panose="020F0502020204030204" pitchFamily="34" charset="0"/>
                  <a:cs typeface="Calibri" panose="020F0502020204030204" pitchFamily="34" charset="0"/>
                </a:rPr>
                <a:t>?</a:t>
              </a:r>
              <a:endParaRPr lang="vi-VN" sz="5400" dirty="0">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A person sweeping the ground&#10;&#10;Description automatically generated">
            <a:extLst>
              <a:ext uri="{FF2B5EF4-FFF2-40B4-BE49-F238E27FC236}">
                <a16:creationId xmlns:a16="http://schemas.microsoft.com/office/drawing/2014/main" id="{D1A00F88-2B27-D27B-3CB4-DE290CC49BF4}"/>
              </a:ext>
            </a:extLst>
          </p:cNvPr>
          <p:cNvPicPr>
            <a:picLocks noChangeAspect="1"/>
          </p:cNvPicPr>
          <p:nvPr/>
        </p:nvPicPr>
        <p:blipFill>
          <a:blip r:embed="rId5">
            <a:extLst>
              <a:ext uri="{28A0092B-C50C-407E-A947-70E740481C1C}">
                <a14:useLocalDpi xmlns:a14="http://schemas.microsoft.com/office/drawing/2010/main" val="0"/>
              </a:ext>
            </a:extLst>
          </a:blip>
          <a:srcRect l="38392" t="20682" r="32903" b="28667"/>
          <a:stretch/>
        </p:blipFill>
        <p:spPr>
          <a:xfrm>
            <a:off x="2468996" y="586272"/>
            <a:ext cx="2825495" cy="544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8844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in a yellow dress&#10;&#10;Description automatically generated">
            <a:extLst>
              <a:ext uri="{FF2B5EF4-FFF2-40B4-BE49-F238E27FC236}">
                <a16:creationId xmlns:a16="http://schemas.microsoft.com/office/drawing/2014/main" id="{75ED12D2-4D63-BA7E-A61B-089C2CD08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4">
            <a:extLst>
              <a:ext uri="{FF2B5EF4-FFF2-40B4-BE49-F238E27FC236}">
                <a16:creationId xmlns:a16="http://schemas.microsoft.com/office/drawing/2014/main" id="{19E7EB64-510B-1529-D842-28CE32420D2F}"/>
              </a:ext>
            </a:extLst>
          </p:cNvPr>
          <p:cNvSpPr/>
          <p:nvPr/>
        </p:nvSpPr>
        <p:spPr>
          <a:xfrm>
            <a:off x="5857686" y="0"/>
            <a:ext cx="2527362" cy="1159748"/>
          </a:xfrm>
          <a:custGeom>
            <a:avLst/>
            <a:gdLst/>
            <a:ahLst/>
            <a:cxnLst/>
            <a:rect l="l" t="t" r="r" b="b"/>
            <a:pathLst>
              <a:path w="2289116" h="1001488">
                <a:moveTo>
                  <a:pt x="0" y="0"/>
                </a:moveTo>
                <a:lnTo>
                  <a:pt x="2289116" y="0"/>
                </a:lnTo>
                <a:lnTo>
                  <a:pt x="2289116" y="1001489"/>
                </a:lnTo>
                <a:lnTo>
                  <a:pt x="0" y="10014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5" name="TextBox 4">
            <a:extLst>
              <a:ext uri="{FF2B5EF4-FFF2-40B4-BE49-F238E27FC236}">
                <a16:creationId xmlns:a16="http://schemas.microsoft.com/office/drawing/2014/main" id="{86B613FC-3F60-FD28-D3CD-3642597EDBD6}"/>
              </a:ext>
            </a:extLst>
          </p:cNvPr>
          <p:cNvSpPr txBox="1"/>
          <p:nvPr/>
        </p:nvSpPr>
        <p:spPr>
          <a:xfrm>
            <a:off x="6531301" y="228600"/>
            <a:ext cx="1180131" cy="830997"/>
          </a:xfrm>
          <a:prstGeom prst="rect">
            <a:avLst/>
          </a:prstGeom>
          <a:noFill/>
        </p:spPr>
        <p:txBody>
          <a:bodyPr wrap="none" rtlCol="0">
            <a:spAutoFit/>
          </a:bodyPr>
          <a:lstStyle/>
          <a:p>
            <a:r>
              <a:rPr lang="en-GB" sz="4800" dirty="0">
                <a:latin typeface="iCiel Baliho Script" pitchFamily="2" charset="-93"/>
              </a:rPr>
              <a:t>ĐỌC</a:t>
            </a:r>
            <a:endParaRPr lang="vi-VN" sz="4800" dirty="0">
              <a:latin typeface="iCiel Baliho Script" pitchFamily="2" charset="-93"/>
            </a:endParaRPr>
          </a:p>
        </p:txBody>
      </p:sp>
      <p:grpSp>
        <p:nvGrpSpPr>
          <p:cNvPr id="8" name="Group 7">
            <a:extLst>
              <a:ext uri="{FF2B5EF4-FFF2-40B4-BE49-F238E27FC236}">
                <a16:creationId xmlns:a16="http://schemas.microsoft.com/office/drawing/2014/main" id="{716472BE-0A8F-A82A-EAA2-15947925F000}"/>
              </a:ext>
            </a:extLst>
          </p:cNvPr>
          <p:cNvGrpSpPr/>
          <p:nvPr/>
        </p:nvGrpSpPr>
        <p:grpSpPr>
          <a:xfrm>
            <a:off x="3032190" y="1901952"/>
            <a:ext cx="7748981" cy="1862048"/>
            <a:chOff x="3032190" y="1901952"/>
            <a:chExt cx="7748981" cy="1862048"/>
          </a:xfrm>
        </p:grpSpPr>
        <p:sp>
          <p:nvSpPr>
            <p:cNvPr id="6" name="TextBox 5">
              <a:extLst>
                <a:ext uri="{FF2B5EF4-FFF2-40B4-BE49-F238E27FC236}">
                  <a16:creationId xmlns:a16="http://schemas.microsoft.com/office/drawing/2014/main" id="{BAFA1DE2-94F7-EFF0-3CBC-F374FB5300C3}"/>
                </a:ext>
              </a:extLst>
            </p:cNvPr>
            <p:cNvSpPr txBox="1"/>
            <p:nvPr/>
          </p:nvSpPr>
          <p:spPr>
            <a:xfrm>
              <a:off x="3032190" y="1901952"/>
              <a:ext cx="7748981" cy="1862048"/>
            </a:xfrm>
            <a:prstGeom prst="rect">
              <a:avLst/>
            </a:prstGeom>
            <a:noFill/>
          </p:spPr>
          <p:txBody>
            <a:bodyPr wrap="none" rtlCol="0">
              <a:spAutoFit/>
            </a:bodyPr>
            <a:lstStyle/>
            <a:p>
              <a:r>
                <a:rPr lang="en-GB" sz="11500" dirty="0" err="1">
                  <a:ln w="228600">
                    <a:solidFill>
                      <a:schemeClr val="bg1"/>
                    </a:solidFill>
                  </a:ln>
                  <a:effectLst>
                    <a:outerShdw dist="38100" dir="2700000" algn="tl" rotWithShape="0">
                      <a:prstClr val="black"/>
                    </a:outerShdw>
                  </a:effectLst>
                  <a:latin typeface="#9Slide05 SVNCherryla" pitchFamily="2" charset="0"/>
                  <a:cs typeface="#9Slide05 SVNCherryla" pitchFamily="2" charset="0"/>
                </a:rPr>
                <a:t>Tiếng</a:t>
              </a:r>
              <a:r>
                <a:rPr lang="en-GB" sz="11500" dirty="0">
                  <a:ln w="228600">
                    <a:solidFill>
                      <a:schemeClr val="bg1"/>
                    </a:solidFill>
                  </a:ln>
                  <a:effectLst>
                    <a:outerShdw dist="38100" dir="2700000" algn="tl" rotWithShape="0">
                      <a:prstClr val="black"/>
                    </a:outerShdw>
                  </a:effectLst>
                  <a:latin typeface="#9Slide05 SVNCherryla" pitchFamily="2" charset="0"/>
                  <a:cs typeface="#9Slide05 SVNCherryla" pitchFamily="2" charset="0"/>
                </a:rPr>
                <a:t> </a:t>
              </a:r>
              <a:r>
                <a:rPr lang="en-GB" sz="11500" dirty="0" err="1">
                  <a:ln w="228600">
                    <a:solidFill>
                      <a:schemeClr val="bg1"/>
                    </a:solidFill>
                  </a:ln>
                  <a:effectLst>
                    <a:outerShdw dist="38100" dir="2700000" algn="tl" rotWithShape="0">
                      <a:prstClr val="black"/>
                    </a:outerShdw>
                  </a:effectLst>
                  <a:latin typeface="#9Slide05 SVNCherryla" pitchFamily="2" charset="0"/>
                  <a:cs typeface="#9Slide05 SVNCherryla" pitchFamily="2" charset="0"/>
                </a:rPr>
                <a:t>chổi</a:t>
              </a:r>
              <a:r>
                <a:rPr lang="en-GB" sz="11500" dirty="0">
                  <a:ln w="228600">
                    <a:solidFill>
                      <a:schemeClr val="bg1"/>
                    </a:solidFill>
                  </a:ln>
                  <a:effectLst>
                    <a:outerShdw dist="38100" dir="2700000" algn="tl" rotWithShape="0">
                      <a:prstClr val="black"/>
                    </a:outerShdw>
                  </a:effectLst>
                  <a:latin typeface="#9Slide05 SVNCherryla" pitchFamily="2" charset="0"/>
                  <a:cs typeface="#9Slide05 SVNCherryla" pitchFamily="2" charset="0"/>
                </a:rPr>
                <a:t> </a:t>
              </a:r>
              <a:r>
                <a:rPr lang="en-GB" sz="11500" dirty="0" err="1">
                  <a:ln w="228600">
                    <a:solidFill>
                      <a:schemeClr val="bg1"/>
                    </a:solidFill>
                  </a:ln>
                  <a:effectLst>
                    <a:outerShdw dist="38100" dir="2700000" algn="tl" rotWithShape="0">
                      <a:prstClr val="black"/>
                    </a:outerShdw>
                  </a:effectLst>
                  <a:latin typeface="#9Slide05 SVNCherryla" pitchFamily="2" charset="0"/>
                  <a:cs typeface="#9Slide05 SVNCherryla" pitchFamily="2" charset="0"/>
                </a:rPr>
                <a:t>tre</a:t>
              </a:r>
              <a:endParaRPr lang="vi-VN" sz="11500" dirty="0">
                <a:ln w="228600">
                  <a:solidFill>
                    <a:schemeClr val="bg1"/>
                  </a:solidFill>
                </a:ln>
                <a:effectLst>
                  <a:outerShdw dist="38100" dir="2700000" algn="tl" rotWithShape="0">
                    <a:prstClr val="black"/>
                  </a:outerShdw>
                </a:effectLst>
                <a:cs typeface="#9Slide05 SVNCherryla" pitchFamily="2" charset="0"/>
              </a:endParaRPr>
            </a:p>
          </p:txBody>
        </p:sp>
        <p:sp>
          <p:nvSpPr>
            <p:cNvPr id="7" name="TextBox 6">
              <a:extLst>
                <a:ext uri="{FF2B5EF4-FFF2-40B4-BE49-F238E27FC236}">
                  <a16:creationId xmlns:a16="http://schemas.microsoft.com/office/drawing/2014/main" id="{04A21F52-22BB-CC96-D360-04E83510D693}"/>
                </a:ext>
              </a:extLst>
            </p:cNvPr>
            <p:cNvSpPr txBox="1"/>
            <p:nvPr/>
          </p:nvSpPr>
          <p:spPr>
            <a:xfrm>
              <a:off x="3032190" y="1901952"/>
              <a:ext cx="7748981" cy="1862048"/>
            </a:xfrm>
            <a:prstGeom prst="rect">
              <a:avLst/>
            </a:prstGeom>
            <a:noFill/>
          </p:spPr>
          <p:txBody>
            <a:bodyPr wrap="none" rtlCol="0">
              <a:spAutoFit/>
            </a:bodyPr>
            <a:lstStyle/>
            <a:p>
              <a:r>
                <a:rPr lang="en-GB" sz="11500" dirty="0" err="1">
                  <a:solidFill>
                    <a:srgbClr val="124557"/>
                  </a:solidFill>
                  <a:latin typeface="#9Slide05 SVNCherryla" pitchFamily="2" charset="0"/>
                  <a:cs typeface="#9Slide05 SVNCherryla" pitchFamily="2" charset="0"/>
                </a:rPr>
                <a:t>Tiếng</a:t>
              </a:r>
              <a:r>
                <a:rPr lang="en-GB" sz="11500" dirty="0">
                  <a:solidFill>
                    <a:srgbClr val="124557"/>
                  </a:solidFill>
                  <a:latin typeface="#9Slide05 SVNCherryla" pitchFamily="2" charset="0"/>
                  <a:cs typeface="#9Slide05 SVNCherryla" pitchFamily="2" charset="0"/>
                </a:rPr>
                <a:t> </a:t>
              </a:r>
              <a:r>
                <a:rPr lang="en-GB" sz="11500" dirty="0" err="1">
                  <a:solidFill>
                    <a:srgbClr val="124557"/>
                  </a:solidFill>
                  <a:latin typeface="#9Slide05 SVNCherryla" pitchFamily="2" charset="0"/>
                  <a:cs typeface="#9Slide05 SVNCherryla" pitchFamily="2" charset="0"/>
                </a:rPr>
                <a:t>chổi</a:t>
              </a:r>
              <a:r>
                <a:rPr lang="en-GB" sz="11500" dirty="0">
                  <a:solidFill>
                    <a:srgbClr val="124557"/>
                  </a:solidFill>
                  <a:latin typeface="#9Slide05 SVNCherryla" pitchFamily="2" charset="0"/>
                  <a:cs typeface="#9Slide05 SVNCherryla" pitchFamily="2" charset="0"/>
                </a:rPr>
                <a:t> </a:t>
              </a:r>
              <a:r>
                <a:rPr lang="en-GB" sz="11500" dirty="0" err="1">
                  <a:solidFill>
                    <a:srgbClr val="124557"/>
                  </a:solidFill>
                  <a:latin typeface="#9Slide05 SVNCherryla" pitchFamily="2" charset="0"/>
                  <a:cs typeface="#9Slide05 SVNCherryla" pitchFamily="2" charset="0"/>
                </a:rPr>
                <a:t>tre</a:t>
              </a:r>
              <a:endParaRPr lang="vi-VN" sz="11500" dirty="0">
                <a:solidFill>
                  <a:srgbClr val="124557"/>
                </a:solidFill>
                <a:cs typeface="#9Slide05 SVNCherryla" pitchFamily="2" charset="0"/>
              </a:endParaRPr>
            </a:p>
          </p:txBody>
        </p:sp>
      </p:grpSp>
      <p:grpSp>
        <p:nvGrpSpPr>
          <p:cNvPr id="12" name="Group 11">
            <a:extLst>
              <a:ext uri="{FF2B5EF4-FFF2-40B4-BE49-F238E27FC236}">
                <a16:creationId xmlns:a16="http://schemas.microsoft.com/office/drawing/2014/main" id="{60B6264E-C98A-E9F6-439D-DD5C2244FAF5}"/>
              </a:ext>
            </a:extLst>
          </p:cNvPr>
          <p:cNvGrpSpPr/>
          <p:nvPr/>
        </p:nvGrpSpPr>
        <p:grpSpPr>
          <a:xfrm>
            <a:off x="6729983" y="4156838"/>
            <a:ext cx="3955764" cy="784047"/>
            <a:chOff x="6729983" y="4156838"/>
            <a:chExt cx="3955764" cy="784047"/>
          </a:xfrm>
        </p:grpSpPr>
        <p:sp>
          <p:nvSpPr>
            <p:cNvPr id="9" name="TextBox 8">
              <a:extLst>
                <a:ext uri="{FF2B5EF4-FFF2-40B4-BE49-F238E27FC236}">
                  <a16:creationId xmlns:a16="http://schemas.microsoft.com/office/drawing/2014/main" id="{F0A3E365-1184-5ACC-6521-7AE223063F25}"/>
                </a:ext>
              </a:extLst>
            </p:cNvPr>
            <p:cNvSpPr txBox="1"/>
            <p:nvPr/>
          </p:nvSpPr>
          <p:spPr>
            <a:xfrm>
              <a:off x="6729984" y="4156838"/>
              <a:ext cx="3955763" cy="769441"/>
            </a:xfrm>
            <a:prstGeom prst="rect">
              <a:avLst/>
            </a:prstGeom>
            <a:noFill/>
          </p:spPr>
          <p:txBody>
            <a:bodyPr wrap="none" rtlCol="0">
              <a:spAutoFit/>
            </a:bodyPr>
            <a:lstStyle/>
            <a:p>
              <a:r>
                <a:rPr lang="en-GB" sz="4400" dirty="0">
                  <a:ln w="190500">
                    <a:solidFill>
                      <a:schemeClr val="bg1"/>
                    </a:solidFill>
                  </a:ln>
                  <a:latin typeface="#9Slide05 SVNCherryla" pitchFamily="2" charset="0"/>
                  <a:cs typeface="#9Slide05 SVNCherryla" pitchFamily="2" charset="0"/>
                </a:rPr>
                <a:t>(</a:t>
              </a:r>
              <a:r>
                <a:rPr lang="en-GB" sz="4400" dirty="0" err="1">
                  <a:ln w="190500">
                    <a:solidFill>
                      <a:schemeClr val="bg1"/>
                    </a:solidFill>
                  </a:ln>
                  <a:latin typeface="#9Slide05 SVNCherryla" pitchFamily="2" charset="0"/>
                  <a:cs typeface="#9Slide05 SVNCherryla" pitchFamily="2" charset="0"/>
                </a:rPr>
                <a:t>trang</a:t>
              </a:r>
              <a:r>
                <a:rPr lang="en-GB" sz="4400" dirty="0">
                  <a:ln w="190500">
                    <a:solidFill>
                      <a:schemeClr val="bg1"/>
                    </a:solidFill>
                  </a:ln>
                  <a:latin typeface="#9Slide05 SVNCherryla" pitchFamily="2" charset="0"/>
                  <a:cs typeface="#9Slide05 SVNCherryla" pitchFamily="2" charset="0"/>
                </a:rPr>
                <a:t> 80 – 81)</a:t>
              </a:r>
              <a:endParaRPr lang="vi-VN" sz="4400" dirty="0">
                <a:ln w="190500">
                  <a:solidFill>
                    <a:schemeClr val="bg1"/>
                  </a:solidFill>
                </a:ln>
                <a:cs typeface="#9Slide05 SVNCherryla" pitchFamily="2" charset="0"/>
              </a:endParaRPr>
            </a:p>
          </p:txBody>
        </p:sp>
        <p:sp>
          <p:nvSpPr>
            <p:cNvPr id="11" name="TextBox 10">
              <a:extLst>
                <a:ext uri="{FF2B5EF4-FFF2-40B4-BE49-F238E27FC236}">
                  <a16:creationId xmlns:a16="http://schemas.microsoft.com/office/drawing/2014/main" id="{79211877-AD80-D986-1EA5-C5972EEFAD14}"/>
                </a:ext>
              </a:extLst>
            </p:cNvPr>
            <p:cNvSpPr txBox="1"/>
            <p:nvPr/>
          </p:nvSpPr>
          <p:spPr>
            <a:xfrm>
              <a:off x="6729983" y="4171444"/>
              <a:ext cx="3955763" cy="769441"/>
            </a:xfrm>
            <a:prstGeom prst="rect">
              <a:avLst/>
            </a:prstGeom>
            <a:noFill/>
          </p:spPr>
          <p:txBody>
            <a:bodyPr wrap="none" rtlCol="0">
              <a:spAutoFit/>
            </a:bodyPr>
            <a:lstStyle/>
            <a:p>
              <a:r>
                <a:rPr lang="en-GB" sz="4400" dirty="0">
                  <a:latin typeface="#9Slide05 SVNCherryla" pitchFamily="2" charset="0"/>
                  <a:cs typeface="#9Slide05 SVNCherryla" pitchFamily="2" charset="0"/>
                </a:rPr>
                <a:t>(</a:t>
              </a:r>
              <a:r>
                <a:rPr lang="en-GB" sz="4400" dirty="0" err="1">
                  <a:latin typeface="#9Slide05 SVNCherryla" pitchFamily="2" charset="0"/>
                  <a:cs typeface="#9Slide05 SVNCherryla" pitchFamily="2" charset="0"/>
                </a:rPr>
                <a:t>trang</a:t>
              </a:r>
              <a:r>
                <a:rPr lang="en-GB" sz="4400" dirty="0">
                  <a:latin typeface="#9Slide05 SVNCherryla" pitchFamily="2" charset="0"/>
                  <a:cs typeface="#9Slide05 SVNCherryla" pitchFamily="2" charset="0"/>
                </a:rPr>
                <a:t> 80 – 81)</a:t>
              </a:r>
              <a:endParaRPr lang="vi-VN" sz="4400" dirty="0">
                <a:cs typeface="#9Slide05 SVNCherryla" pitchFamily="2" charset="0"/>
              </a:endParaRPr>
            </a:p>
          </p:txBody>
        </p:sp>
      </p:grpSp>
    </p:spTree>
    <p:extLst>
      <p:ext uri="{BB962C8B-B14F-4D97-AF65-F5344CB8AC3E}">
        <p14:creationId xmlns:p14="http://schemas.microsoft.com/office/powerpoint/2010/main" val="37606186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6" name="TextBox 5">
            <a:extLst>
              <a:ext uri="{FF2B5EF4-FFF2-40B4-BE49-F238E27FC236}">
                <a16:creationId xmlns:a16="http://schemas.microsoft.com/office/drawing/2014/main" id="{0C151270-CF73-2400-D913-32E7B862FE16}"/>
              </a:ext>
            </a:extLst>
          </p:cNvPr>
          <p:cNvSpPr txBox="1"/>
          <p:nvPr/>
        </p:nvSpPr>
        <p:spPr>
          <a:xfrm>
            <a:off x="4931971" y="493776"/>
            <a:ext cx="2321469" cy="923330"/>
          </a:xfrm>
          <a:prstGeom prst="rect">
            <a:avLst/>
          </a:prstGeom>
          <a:noFill/>
        </p:spPr>
        <p:txBody>
          <a:bodyPr wrap="none" rtlCol="0">
            <a:spAutoFit/>
          </a:bodyPr>
          <a:lstStyle/>
          <a:p>
            <a:r>
              <a:rPr lang="en-GB" sz="5400" dirty="0" err="1">
                <a:solidFill>
                  <a:srgbClr val="FF0000"/>
                </a:solidFill>
                <a:latin typeface="SVN-Bali Script" panose="02000000000000000000" pitchFamily="2" charset="0"/>
              </a:rPr>
              <a:t>Hoạt</a:t>
            </a:r>
            <a:r>
              <a:rPr lang="en-GB" sz="5400" dirty="0">
                <a:solidFill>
                  <a:srgbClr val="FF0000"/>
                </a:solidFill>
                <a:latin typeface="SVN-Bali Script" panose="02000000000000000000" pitchFamily="2" charset="0"/>
              </a:rPr>
              <a:t> </a:t>
            </a:r>
            <a:r>
              <a:rPr lang="en-GB" sz="5400" dirty="0" err="1">
                <a:solidFill>
                  <a:srgbClr val="FF0000"/>
                </a:solidFill>
                <a:latin typeface="SVN-Bali Script" panose="02000000000000000000" pitchFamily="2" charset="0"/>
              </a:rPr>
              <a:t>động</a:t>
            </a:r>
            <a:endParaRPr lang="vi-VN" sz="5400" dirty="0">
              <a:solidFill>
                <a:srgbClr val="FF0000"/>
              </a:solidFill>
            </a:endParaRPr>
          </a:p>
        </p:txBody>
      </p:sp>
      <p:sp>
        <p:nvSpPr>
          <p:cNvPr id="7" name="TextBox 6">
            <a:extLst>
              <a:ext uri="{FF2B5EF4-FFF2-40B4-BE49-F238E27FC236}">
                <a16:creationId xmlns:a16="http://schemas.microsoft.com/office/drawing/2014/main" id="{6E2464A7-F685-AB0B-F567-BC9AD744CF01}"/>
              </a:ext>
            </a:extLst>
          </p:cNvPr>
          <p:cNvSpPr txBox="1"/>
          <p:nvPr/>
        </p:nvSpPr>
        <p:spPr>
          <a:xfrm>
            <a:off x="2636826" y="1682272"/>
            <a:ext cx="7653057" cy="1446550"/>
          </a:xfrm>
          <a:prstGeom prst="rect">
            <a:avLst/>
          </a:prstGeom>
          <a:noFill/>
        </p:spPr>
        <p:txBody>
          <a:bodyPr wrap="none" rtlCol="0">
            <a:spAutoFit/>
          </a:bodyPr>
          <a:lstStyle/>
          <a:p>
            <a:r>
              <a:rPr lang="en-GB" sz="8800" dirty="0" err="1">
                <a:solidFill>
                  <a:schemeClr val="accent1"/>
                </a:solidFill>
                <a:latin typeface="SVN-Bali Script" panose="02000000000000000000" pitchFamily="2" charset="0"/>
              </a:rPr>
              <a:t>Luyện</a:t>
            </a:r>
            <a:r>
              <a:rPr lang="en-GB" sz="8800" dirty="0">
                <a:solidFill>
                  <a:schemeClr val="accent1"/>
                </a:solidFill>
                <a:latin typeface="SVN-Bali Script" panose="02000000000000000000" pitchFamily="2" charset="0"/>
              </a:rPr>
              <a:t> </a:t>
            </a:r>
            <a:r>
              <a:rPr lang="en-GB" sz="8800" dirty="0" err="1">
                <a:solidFill>
                  <a:schemeClr val="accent1"/>
                </a:solidFill>
                <a:latin typeface="SVN-Bali Script" panose="02000000000000000000" pitchFamily="2" charset="0"/>
              </a:rPr>
              <a:t>đọc</a:t>
            </a:r>
            <a:r>
              <a:rPr lang="en-GB" sz="8800" dirty="0">
                <a:solidFill>
                  <a:schemeClr val="accent1"/>
                </a:solidFill>
                <a:latin typeface="SVN-Bali Script" panose="02000000000000000000" pitchFamily="2" charset="0"/>
              </a:rPr>
              <a:t> </a:t>
            </a:r>
            <a:r>
              <a:rPr lang="en-GB" sz="8800" dirty="0" err="1">
                <a:solidFill>
                  <a:schemeClr val="accent1"/>
                </a:solidFill>
                <a:latin typeface="SVN-Bali Script" panose="02000000000000000000" pitchFamily="2" charset="0"/>
              </a:rPr>
              <a:t>thành</a:t>
            </a:r>
            <a:r>
              <a:rPr lang="en-GB" sz="8800" dirty="0">
                <a:solidFill>
                  <a:schemeClr val="accent1"/>
                </a:solidFill>
                <a:latin typeface="SVN-Bali Script" panose="02000000000000000000" pitchFamily="2" charset="0"/>
              </a:rPr>
              <a:t> </a:t>
            </a:r>
            <a:r>
              <a:rPr lang="en-GB" sz="8800" dirty="0" err="1">
                <a:solidFill>
                  <a:schemeClr val="accent1"/>
                </a:solidFill>
                <a:latin typeface="SVN-Bali Script" panose="02000000000000000000" pitchFamily="2" charset="0"/>
              </a:rPr>
              <a:t>tiếng</a:t>
            </a:r>
            <a:endParaRPr lang="vi-VN" sz="8800" dirty="0">
              <a:solidFill>
                <a:schemeClr val="accent1"/>
              </a:solidFill>
            </a:endParaRPr>
          </a:p>
        </p:txBody>
      </p:sp>
    </p:spTree>
    <p:extLst>
      <p:ext uri="{BB962C8B-B14F-4D97-AF65-F5344CB8AC3E}">
        <p14:creationId xmlns:p14="http://schemas.microsoft.com/office/powerpoint/2010/main" val="1614136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62DCAF-8287-FD74-A6A8-47E3557FEDD6}"/>
              </a:ext>
            </a:extLst>
          </p:cNvPr>
          <p:cNvSpPr txBox="1"/>
          <p:nvPr/>
        </p:nvSpPr>
        <p:spPr>
          <a:xfrm>
            <a:off x="3675888" y="457200"/>
            <a:ext cx="4669227" cy="923330"/>
          </a:xfrm>
          <a:prstGeom prst="rect">
            <a:avLst/>
          </a:prstGeom>
          <a:noFill/>
        </p:spPr>
        <p:txBody>
          <a:bodyPr wrap="none" rtlCol="0">
            <a:spAutoFit/>
          </a:bodyPr>
          <a:lstStyle/>
          <a:p>
            <a:r>
              <a:rPr lang="en-GB" sz="5400" dirty="0" err="1">
                <a:solidFill>
                  <a:srgbClr val="C00000"/>
                </a:solidFill>
                <a:latin typeface="UTM Avo" panose="02040603050506020204" pitchFamily="18" charset="0"/>
              </a:rPr>
              <a:t>Tiếng</a:t>
            </a:r>
            <a:r>
              <a:rPr lang="en-GB" sz="5400" dirty="0">
                <a:solidFill>
                  <a:srgbClr val="C00000"/>
                </a:solidFill>
                <a:latin typeface="UTM Avo" panose="02040603050506020204" pitchFamily="18" charset="0"/>
              </a:rPr>
              <a:t> </a:t>
            </a:r>
            <a:r>
              <a:rPr lang="en-GB" sz="5400" dirty="0" err="1">
                <a:solidFill>
                  <a:srgbClr val="C00000"/>
                </a:solidFill>
                <a:latin typeface="UTM Avo" panose="02040603050506020204" pitchFamily="18" charset="0"/>
              </a:rPr>
              <a:t>chổi</a:t>
            </a:r>
            <a:r>
              <a:rPr lang="en-GB" sz="5400" dirty="0">
                <a:solidFill>
                  <a:srgbClr val="C00000"/>
                </a:solidFill>
                <a:latin typeface="UTM Avo" panose="02040603050506020204" pitchFamily="18" charset="0"/>
              </a:rPr>
              <a:t> </a:t>
            </a:r>
            <a:r>
              <a:rPr lang="en-GB" sz="5400" dirty="0" err="1">
                <a:solidFill>
                  <a:srgbClr val="C00000"/>
                </a:solidFill>
                <a:latin typeface="UTM Avo" panose="02040603050506020204" pitchFamily="18" charset="0"/>
              </a:rPr>
              <a:t>tre</a:t>
            </a:r>
            <a:endParaRPr lang="vi-VN" sz="5400" dirty="0">
              <a:solidFill>
                <a:srgbClr val="C00000"/>
              </a:solidFill>
            </a:endParaRPr>
          </a:p>
        </p:txBody>
      </p:sp>
      <p:sp>
        <p:nvSpPr>
          <p:cNvPr id="4" name="TextBox 3">
            <a:extLst>
              <a:ext uri="{FF2B5EF4-FFF2-40B4-BE49-F238E27FC236}">
                <a16:creationId xmlns:a16="http://schemas.microsoft.com/office/drawing/2014/main" id="{D4F2D755-316C-D967-1604-6D99ACCFDFF8}"/>
              </a:ext>
            </a:extLst>
          </p:cNvPr>
          <p:cNvSpPr txBox="1"/>
          <p:nvPr/>
        </p:nvSpPr>
        <p:spPr>
          <a:xfrm>
            <a:off x="818388" y="1380530"/>
            <a:ext cx="6099048" cy="4832092"/>
          </a:xfrm>
          <a:prstGeom prst="rect">
            <a:avLst/>
          </a:prstGeom>
          <a:noFill/>
        </p:spPr>
        <p:txBody>
          <a:bodyPr wrap="squar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Những đêm hè</a:t>
            </a:r>
          </a:p>
          <a:p>
            <a:pPr algn="just"/>
            <a:r>
              <a:rPr lang="vi-VN" sz="2800" b="0" i="0" dirty="0">
                <a:solidFill>
                  <a:srgbClr val="000000"/>
                </a:solidFill>
                <a:effectLst/>
                <a:latin typeface="Cambria" panose="02040503050406030204" pitchFamily="18" charset="0"/>
                <a:ea typeface="Cambria" panose="02040503050406030204" pitchFamily="18" charset="0"/>
              </a:rPr>
              <a:t>Khi ve </a:t>
            </a:r>
            <a:r>
              <a:rPr lang="vi-VN" sz="2800" b="0" i="0" dirty="0" err="1">
                <a:solidFill>
                  <a:srgbClr val="000000"/>
                </a:solidFill>
                <a:effectLst/>
                <a:latin typeface="Cambria" panose="02040503050406030204" pitchFamily="18" charset="0"/>
                <a:ea typeface="Cambria" panose="02040503050406030204" pitchFamily="18" charset="0"/>
              </a:rPr>
              <a:t>ve</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Đã ngủ</a:t>
            </a:r>
          </a:p>
          <a:p>
            <a:pPr algn="just"/>
            <a:r>
              <a:rPr lang="vi-VN" sz="2800" b="0" i="0" dirty="0">
                <a:solidFill>
                  <a:srgbClr val="000000"/>
                </a:solidFill>
                <a:effectLst/>
                <a:latin typeface="Cambria" panose="02040503050406030204" pitchFamily="18" charset="0"/>
                <a:ea typeface="Cambria" panose="02040503050406030204" pitchFamily="18" charset="0"/>
              </a:rPr>
              <a:t>Tôi lắng nghe</a:t>
            </a:r>
          </a:p>
          <a:p>
            <a:pPr algn="just"/>
            <a:r>
              <a:rPr lang="vi-VN" sz="2800" b="0" i="0" dirty="0">
                <a:solidFill>
                  <a:srgbClr val="000000"/>
                </a:solidFill>
                <a:effectLst/>
                <a:latin typeface="Cambria" panose="02040503050406030204" pitchFamily="18" charset="0"/>
                <a:ea typeface="Cambria" panose="02040503050406030204" pitchFamily="18" charset="0"/>
              </a:rPr>
              <a:t>Trên đường Trần Phú</a:t>
            </a:r>
          </a:p>
          <a:p>
            <a:pPr algn="just"/>
            <a:r>
              <a:rPr lang="vi-VN" sz="2800" b="0" i="0" dirty="0">
                <a:solidFill>
                  <a:srgbClr val="000000"/>
                </a:solidFill>
                <a:effectLst/>
                <a:latin typeface="Cambria" panose="02040503050406030204" pitchFamily="18" charset="0"/>
                <a:ea typeface="Cambria" panose="02040503050406030204" pitchFamily="18" charset="0"/>
              </a:rPr>
              <a:t>Tiếng chổi tre</a:t>
            </a:r>
          </a:p>
          <a:p>
            <a:pPr algn="just"/>
            <a:r>
              <a:rPr lang="vi-VN" sz="2800" b="0" i="0" dirty="0">
                <a:solidFill>
                  <a:srgbClr val="000000"/>
                </a:solidFill>
                <a:effectLst/>
                <a:latin typeface="Cambria" panose="02040503050406030204" pitchFamily="18" charset="0"/>
                <a:ea typeface="Cambria" panose="02040503050406030204" pitchFamily="18" charset="0"/>
              </a:rPr>
              <a:t>Xao xác</a:t>
            </a:r>
          </a:p>
          <a:p>
            <a:pPr algn="just"/>
            <a:r>
              <a:rPr lang="vi-VN" sz="2800" b="0" i="0" dirty="0">
                <a:solidFill>
                  <a:srgbClr val="000000"/>
                </a:solidFill>
                <a:effectLst/>
                <a:latin typeface="Cambria" panose="02040503050406030204" pitchFamily="18" charset="0"/>
                <a:ea typeface="Cambria" panose="02040503050406030204" pitchFamily="18" charset="0"/>
              </a:rPr>
              <a:t>Hàng me</a:t>
            </a:r>
          </a:p>
          <a:p>
            <a:pPr algn="just"/>
            <a:r>
              <a:rPr lang="vi-VN" sz="2800" b="0" i="0" dirty="0">
                <a:solidFill>
                  <a:srgbClr val="000000"/>
                </a:solidFill>
                <a:effectLst/>
                <a:latin typeface="Cambria" panose="02040503050406030204" pitchFamily="18" charset="0"/>
                <a:ea typeface="Cambria" panose="02040503050406030204" pitchFamily="18" charset="0"/>
              </a:rPr>
              <a:t>Tiếng chổi tre</a:t>
            </a:r>
          </a:p>
          <a:p>
            <a:pPr algn="just"/>
            <a:r>
              <a:rPr lang="vi-VN" sz="2800" b="0" i="0" dirty="0">
                <a:solidFill>
                  <a:srgbClr val="000000"/>
                </a:solidFill>
                <a:effectLst/>
                <a:latin typeface="Cambria" panose="02040503050406030204" pitchFamily="18" charset="0"/>
                <a:ea typeface="Cambria" panose="02040503050406030204" pitchFamily="18" charset="0"/>
              </a:rPr>
              <a:t>Đêm hè</a:t>
            </a:r>
          </a:p>
          <a:p>
            <a:pPr algn="just"/>
            <a:r>
              <a:rPr lang="vi-VN" sz="2800" b="0" i="0" dirty="0">
                <a:solidFill>
                  <a:srgbClr val="000000"/>
                </a:solidFill>
                <a:effectLst/>
                <a:latin typeface="Cambria" panose="02040503050406030204" pitchFamily="18" charset="0"/>
                <a:ea typeface="Cambria" panose="02040503050406030204" pitchFamily="18" charset="0"/>
              </a:rPr>
              <a:t>Quét rác....</a:t>
            </a:r>
          </a:p>
        </p:txBody>
      </p:sp>
      <p:sp>
        <p:nvSpPr>
          <p:cNvPr id="6" name="TextBox 5">
            <a:extLst>
              <a:ext uri="{FF2B5EF4-FFF2-40B4-BE49-F238E27FC236}">
                <a16:creationId xmlns:a16="http://schemas.microsoft.com/office/drawing/2014/main" id="{05844037-2FA2-CA81-9D6C-11EC1133E9C7}"/>
              </a:ext>
            </a:extLst>
          </p:cNvPr>
          <p:cNvSpPr txBox="1"/>
          <p:nvPr/>
        </p:nvSpPr>
        <p:spPr>
          <a:xfrm>
            <a:off x="6405372" y="1751136"/>
            <a:ext cx="6099048" cy="4832092"/>
          </a:xfrm>
          <a:prstGeom prst="rect">
            <a:avLst/>
          </a:prstGeom>
          <a:noFill/>
        </p:spPr>
        <p:txBody>
          <a:bodyPr wrap="squar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Những đêm đông</a:t>
            </a:r>
          </a:p>
          <a:p>
            <a:pPr algn="just"/>
            <a:r>
              <a:rPr lang="vi-VN" sz="2800" b="0" i="0" dirty="0">
                <a:solidFill>
                  <a:srgbClr val="000000"/>
                </a:solidFill>
                <a:effectLst/>
                <a:latin typeface="Cambria" panose="02040503050406030204" pitchFamily="18" charset="0"/>
                <a:ea typeface="Cambria" panose="02040503050406030204" pitchFamily="18" charset="0"/>
              </a:rPr>
              <a:t>Khi con dông</a:t>
            </a:r>
          </a:p>
          <a:p>
            <a:pPr algn="just"/>
            <a:r>
              <a:rPr lang="vi-VN" sz="2800" b="0" i="0" dirty="0">
                <a:solidFill>
                  <a:srgbClr val="000000"/>
                </a:solidFill>
                <a:effectLst/>
                <a:latin typeface="Cambria" panose="02040503050406030204" pitchFamily="18" charset="0"/>
                <a:ea typeface="Cambria" panose="02040503050406030204" pitchFamily="18" charset="0"/>
              </a:rPr>
              <a:t>Vừa tắt</a:t>
            </a:r>
          </a:p>
          <a:p>
            <a:pPr algn="just"/>
            <a:r>
              <a:rPr lang="vi-VN" sz="2800" b="0" i="0" dirty="0">
                <a:solidFill>
                  <a:srgbClr val="000000"/>
                </a:solidFill>
                <a:effectLst/>
                <a:latin typeface="Cambria" panose="02040503050406030204" pitchFamily="18" charset="0"/>
                <a:ea typeface="Cambria" panose="02040503050406030204" pitchFamily="18" charset="0"/>
              </a:rPr>
              <a:t>Tôi đứng trông</a:t>
            </a:r>
          </a:p>
          <a:p>
            <a:pPr algn="just"/>
            <a:r>
              <a:rPr lang="vi-VN" sz="2800" b="0" i="0" dirty="0">
                <a:solidFill>
                  <a:srgbClr val="000000"/>
                </a:solidFill>
                <a:effectLst/>
                <a:latin typeface="Cambria" panose="02040503050406030204" pitchFamily="18" charset="0"/>
                <a:ea typeface="Cambria" panose="02040503050406030204" pitchFamily="18" charset="0"/>
              </a:rPr>
              <a:t>Trên đường lặng ngắt</a:t>
            </a:r>
          </a:p>
          <a:p>
            <a:pPr algn="just"/>
            <a:r>
              <a:rPr lang="vi-VN" sz="2800" b="0" i="0" dirty="0">
                <a:solidFill>
                  <a:srgbClr val="000000"/>
                </a:solidFill>
                <a:effectLst/>
                <a:latin typeface="Cambria" panose="02040503050406030204" pitchFamily="18" charset="0"/>
                <a:ea typeface="Cambria" panose="02040503050406030204" pitchFamily="18" charset="0"/>
              </a:rPr>
              <a:t>Chị lao công</a:t>
            </a:r>
          </a:p>
          <a:p>
            <a:pPr algn="just"/>
            <a:r>
              <a:rPr lang="vi-VN" sz="2800" b="0" i="0" dirty="0">
                <a:solidFill>
                  <a:srgbClr val="000000"/>
                </a:solidFill>
                <a:effectLst/>
                <a:latin typeface="Cambria" panose="02040503050406030204" pitchFamily="18" charset="0"/>
                <a:ea typeface="Cambria" panose="02040503050406030204" pitchFamily="18" charset="0"/>
              </a:rPr>
              <a:t>Như sắt</a:t>
            </a:r>
          </a:p>
          <a:p>
            <a:pPr algn="just"/>
            <a:r>
              <a:rPr lang="vi-VN" sz="2800" b="0" i="0" dirty="0">
                <a:solidFill>
                  <a:srgbClr val="000000"/>
                </a:solidFill>
                <a:effectLst/>
                <a:latin typeface="Cambria" panose="02040503050406030204" pitchFamily="18" charset="0"/>
                <a:ea typeface="Cambria" panose="02040503050406030204" pitchFamily="18" charset="0"/>
              </a:rPr>
              <a:t>Như đồng</a:t>
            </a:r>
          </a:p>
          <a:p>
            <a:pPr algn="just"/>
            <a:r>
              <a:rPr lang="vi-VN" sz="2800" b="0" i="0" dirty="0">
                <a:solidFill>
                  <a:srgbClr val="000000"/>
                </a:solidFill>
                <a:effectLst/>
                <a:latin typeface="Cambria" panose="02040503050406030204" pitchFamily="18" charset="0"/>
                <a:ea typeface="Cambria" panose="02040503050406030204" pitchFamily="18" charset="0"/>
              </a:rPr>
              <a:t>Chị lao công</a:t>
            </a:r>
          </a:p>
          <a:p>
            <a:pPr algn="just"/>
            <a:r>
              <a:rPr lang="vi-VN" sz="2800" b="0" i="0" dirty="0">
                <a:solidFill>
                  <a:srgbClr val="000000"/>
                </a:solidFill>
                <a:effectLst/>
                <a:latin typeface="Cambria" panose="02040503050406030204" pitchFamily="18" charset="0"/>
                <a:ea typeface="Cambria" panose="02040503050406030204" pitchFamily="18" charset="0"/>
              </a:rPr>
              <a:t>Đêm đông</a:t>
            </a:r>
          </a:p>
          <a:p>
            <a:pPr algn="just"/>
            <a:r>
              <a:rPr lang="vi-VN" sz="2800" b="0" i="0" dirty="0">
                <a:solidFill>
                  <a:srgbClr val="000000"/>
                </a:solidFill>
                <a:effectLst/>
                <a:latin typeface="Cambria" panose="02040503050406030204" pitchFamily="18" charset="0"/>
                <a:ea typeface="Cambria" panose="02040503050406030204" pitchFamily="18" charset="0"/>
              </a:rPr>
              <a:t>Quét rác…</a:t>
            </a:r>
          </a:p>
        </p:txBody>
      </p:sp>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TotalTime>
  <Words>1042</Words>
  <Application>Microsoft Office PowerPoint</Application>
  <PresentationFormat>Widescreen</PresentationFormat>
  <Paragraphs>145</Paragraphs>
  <Slides>33</Slides>
  <Notes>5</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33</vt:i4>
      </vt:variant>
    </vt:vector>
  </HeadingPairs>
  <TitlesOfParts>
    <vt:vector size="50" baseType="lpstr">
      <vt:lpstr>#9Slide05 SVNCherryla</vt:lpstr>
      <vt:lpstr>#9Slide07 SVNDessert Menu Scrip</vt:lpstr>
      <vt:lpstr>Aptos</vt:lpstr>
      <vt:lpstr>Aptos Display</vt:lpstr>
      <vt:lpstr>Arial</vt:lpstr>
      <vt:lpstr>Calibri</vt:lpstr>
      <vt:lpstr>Calibri Light</vt:lpstr>
      <vt:lpstr>Cambria</vt:lpstr>
      <vt:lpstr>等线</vt:lpstr>
      <vt:lpstr>iCiel Baliho Script</vt:lpstr>
      <vt:lpstr>SVN-Bali Script</vt:lpstr>
      <vt:lpstr>SVN-Bango</vt:lpstr>
      <vt:lpstr>Times New Roman</vt:lpstr>
      <vt:lpstr>UTM Avo</vt:lpstr>
      <vt:lpstr>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THKD</cp:lastModifiedBy>
  <cp:revision>3</cp:revision>
  <dcterms:created xsi:type="dcterms:W3CDTF">2024-08-14T05:49:52Z</dcterms:created>
  <dcterms:modified xsi:type="dcterms:W3CDTF">2024-11-13T14:24:06Z</dcterms:modified>
</cp:coreProperties>
</file>