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607" r:id="rId4"/>
    <p:sldId id="609" r:id="rId5"/>
    <p:sldId id="637" r:id="rId6"/>
    <p:sldId id="631" r:id="rId7"/>
    <p:sldId id="645" r:id="rId8"/>
    <p:sldId id="633" r:id="rId9"/>
    <p:sldId id="632" r:id="rId10"/>
    <p:sldId id="638" r:id="rId11"/>
    <p:sldId id="634" r:id="rId12"/>
    <p:sldId id="262" r:id="rId13"/>
    <p:sldId id="636" r:id="rId14"/>
    <p:sldId id="261" r:id="rId15"/>
    <p:sldId id="617" r:id="rId16"/>
    <p:sldId id="613" r:id="rId17"/>
    <p:sldId id="639" r:id="rId18"/>
    <p:sldId id="621" r:id="rId19"/>
    <p:sldId id="615" r:id="rId20"/>
    <p:sldId id="619" r:id="rId21"/>
    <p:sldId id="646" r:id="rId22"/>
    <p:sldId id="275" r:id="rId23"/>
    <p:sldId id="635" r:id="rId24"/>
    <p:sldId id="618" r:id="rId25"/>
    <p:sldId id="271" r:id="rId26"/>
    <p:sldId id="259" r:id="rId27"/>
    <p:sldId id="622" r:id="rId28"/>
    <p:sldId id="629" r:id="rId29"/>
  </p:sldIdLst>
  <p:sldSz cx="12192000" cy="6858000"/>
  <p:notesSz cx="6858000" cy="9144000"/>
  <p:embeddedFontLst>
    <p:embeddedFont>
      <p:font typeface="#9Slide07 HoneyCream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等线" panose="020B0604020202020204" charset="-122"/>
      <p:regular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SimSun" panose="02010600030101010101" pitchFamily="2" charset="-122"/>
      <p:regular r:id="rId41"/>
    </p:embeddedFont>
    <p:embeddedFont>
      <p:font typeface="等线 Light" panose="020B0604020202020204" charset="-12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436"/>
    <a:srgbClr val="3793C2"/>
    <a:srgbClr val="77BEE0"/>
    <a:srgbClr val="253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 showGuides="1">
      <p:cViewPr varScale="1">
        <p:scale>
          <a:sx n="63" d="100"/>
          <a:sy n="63" d="100"/>
        </p:scale>
        <p:origin x="780" y="64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05A5-718D-4697-BDD6-8DCC33493C3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2DB0-FB92-4539-B9EF-255C407DD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B0604020202020204"/>
                <a:ea typeface="等线" panose="020B0604020202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B060402020202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5"/>
            <a:ext cx="518318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1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1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899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0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38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860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114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1927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520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23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215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35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4656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3528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4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55A1-AF7A-482D-85EF-54495235788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2" name="Title 1"/>
          <p:cNvSpPr txBox="1"/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4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95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395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A16CD2D-25EF-4027-A08B-E39409FA0633}"/>
              </a:ext>
            </a:extLst>
          </p:cNvPr>
          <p:cNvSpPr txBox="1"/>
          <p:nvPr userDrawn="1"/>
        </p:nvSpPr>
        <p:spPr>
          <a:xfrm>
            <a:off x="1" y="-6377285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0"/>
            <a:ext cx="4114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BA21-3190-49A4-BBD8-B41DAB933FFE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BEDB-CFF1-4A74-B522-060C010BF0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49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12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7.wdp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34" y="1042209"/>
            <a:ext cx="6145301" cy="477358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06327"/>
              </p:ext>
            </p:extLst>
          </p:nvPr>
        </p:nvGraphicFramePr>
        <p:xfrm>
          <a:off x="1991544" y="1196753"/>
          <a:ext cx="8352928" cy="55446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vi-VN" sz="240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200" baseline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SÁNH VỚI </a:t>
                      </a:r>
                      <a:r>
                        <a:rPr lang="en-US" sz="220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200" baseline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VUÔNG</a:t>
                      </a:r>
                      <a:endParaRPr lang="vi-VN" sz="220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12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12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12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663080"/>
            <a:ext cx="31786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 rot="23177">
            <a:off x="2817533" y="1943982"/>
            <a:ext cx="849233" cy="1347593"/>
            <a:chOff x="977" y="1102"/>
            <a:chExt cx="488" cy="1064"/>
          </a:xfrm>
        </p:grpSpPr>
        <p:sp>
          <p:nvSpPr>
            <p:cNvPr id="13" name="AutoShape 49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50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807781" y="2399624"/>
            <a:ext cx="1665824" cy="896617"/>
            <a:chOff x="359" y="2368"/>
            <a:chExt cx="1639" cy="832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359" y="2368"/>
              <a:ext cx="1442" cy="8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60" y="3200"/>
              <a:ext cx="163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88786" y="3893122"/>
            <a:ext cx="2579300" cy="859314"/>
            <a:chOff x="903288" y="5207000"/>
            <a:chExt cx="3033712" cy="1181100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 flipV="1">
              <a:off x="903288" y="5207000"/>
              <a:ext cx="1174750" cy="11811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2079625" y="6388100"/>
              <a:ext cx="185737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86775" y="6331348"/>
            <a:ext cx="2564045" cy="76200"/>
            <a:chOff x="5553075" y="5862638"/>
            <a:chExt cx="2784475" cy="76200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5553075" y="5905500"/>
              <a:ext cx="278447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AutoShape 23"/>
            <p:cNvSpPr>
              <a:spLocks noChangeArrowheads="1"/>
            </p:cNvSpPr>
            <p:nvPr/>
          </p:nvSpPr>
          <p:spPr bwMode="auto">
            <a:xfrm flipH="1">
              <a:off x="7053263" y="5862638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212770" y="2607295"/>
            <a:ext cx="46357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1F497D"/>
              </a:buClr>
              <a:buSzPct val="115000"/>
            </a:pP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680177" y="2607296"/>
            <a:ext cx="1204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48"/>
          <p:cNvGrpSpPr>
            <a:grpSpLocks/>
          </p:cNvGrpSpPr>
          <p:nvPr/>
        </p:nvGrpSpPr>
        <p:grpSpPr bwMode="auto">
          <a:xfrm rot="23177">
            <a:off x="3795985" y="3497705"/>
            <a:ext cx="975379" cy="1260888"/>
            <a:chOff x="977" y="1102"/>
            <a:chExt cx="488" cy="1064"/>
          </a:xfrm>
        </p:grpSpPr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AutoShape 50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6249294" y="4159424"/>
            <a:ext cx="431120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1F497D"/>
              </a:buClr>
              <a:buSzPct val="115000"/>
            </a:pP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205044" y="4171224"/>
            <a:ext cx="1319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6304334" y="5769545"/>
            <a:ext cx="4256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1F497D"/>
              </a:buClr>
              <a:buSzPct val="115000"/>
            </a:pP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384454" y="5775648"/>
            <a:ext cx="1482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2505779" y="5606628"/>
            <a:ext cx="1689100" cy="774700"/>
            <a:chOff x="3087" y="1399"/>
            <a:chExt cx="1064" cy="488"/>
          </a:xfrm>
        </p:grpSpPr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 rot="-5400000">
              <a:off x="3375" y="1111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17"/>
            <p:cNvSpPr>
              <a:spLocks noChangeArrowheads="1"/>
            </p:cNvSpPr>
            <p:nvPr/>
          </p:nvSpPr>
          <p:spPr bwMode="auto">
            <a:xfrm rot="-5400000">
              <a:off x="3698" y="1460"/>
              <a:ext cx="202" cy="45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4169172" y="5157192"/>
            <a:ext cx="774700" cy="1219864"/>
            <a:chOff x="4164" y="828"/>
            <a:chExt cx="488" cy="1064"/>
          </a:xfrm>
        </p:grpSpPr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4164" y="82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AutoShape 20"/>
            <p:cNvSpPr>
              <a:spLocks noChangeArrowheads="1"/>
            </p:cNvSpPr>
            <p:nvPr/>
          </p:nvSpPr>
          <p:spPr bwMode="auto">
            <a:xfrm>
              <a:off x="4274" y="1324"/>
              <a:ext cx="202" cy="45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3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8554" y="620662"/>
            <a:ext cx="10523965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519680" y="1418590"/>
            <a:ext cx="7601585" cy="105156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914400"/>
            <a:r>
              <a:rPr lang="en-US" altLang="zh-CN" sz="8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KẾT LUẬN </a:t>
            </a:r>
          </a:p>
        </p:txBody>
      </p:sp>
      <p:sp>
        <p:nvSpPr>
          <p:cNvPr id="7" name="矩形 8"/>
          <p:cNvSpPr/>
          <p:nvPr/>
        </p:nvSpPr>
        <p:spPr>
          <a:xfrm>
            <a:off x="1167457" y="3075739"/>
            <a:ext cx="10020915" cy="70548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400"/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nhọn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&lt;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vuông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&lt;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tù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&lt;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lang="en-US" altLang="zh-CN" sz="4000" b="1" kern="800" dirty="0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39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7684" y="3752241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9"/>
            <a:endParaRPr lang="en-US" sz="4570">
              <a:solidFill>
                <a:prstClr val="white"/>
              </a:solidFill>
              <a:latin typeface="UTM Av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7B6CB-B1D7-440F-A235-B0F3CDF62E64}"/>
              </a:ext>
            </a:extLst>
          </p:cNvPr>
          <p:cNvSpPr/>
          <p:nvPr/>
        </p:nvSpPr>
        <p:spPr>
          <a:xfrm>
            <a:off x="1042220" y="1585435"/>
            <a:ext cx="10540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buClr>
                <a:srgbClr val="000000"/>
              </a:buClr>
            </a:pP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1 .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2321662">
              <a:buClr>
                <a:srgbClr val="000000"/>
              </a:buClr>
            </a:pP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9FE3C-E666-4800-BC2F-AEA4439D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9" y="2890584"/>
            <a:ext cx="1975777" cy="137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34501-C57F-494F-8BF5-F723467E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01" y="2858990"/>
            <a:ext cx="2062122" cy="13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57CD6-D2F6-463A-83EA-4B0DB2527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26" y="2861549"/>
            <a:ext cx="2062122" cy="1391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BD9C6-AABD-4928-80B8-AFF9F6B25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7" y="5463624"/>
            <a:ext cx="2285601" cy="477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C7FC1-9FC9-4173-BFCD-BA2DA491C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71" y="4895225"/>
            <a:ext cx="1955460" cy="1442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1EF6-7295-4CC5-9549-6292D3AFD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78" y="4981106"/>
            <a:ext cx="1960538" cy="118881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90254-20D4-4A83-9FE4-B78B2314E984}"/>
              </a:ext>
            </a:extLst>
          </p:cNvPr>
          <p:cNvCxnSpPr/>
          <p:nvPr/>
        </p:nvCxnSpPr>
        <p:spPr>
          <a:xfrm flipH="1">
            <a:off x="1346634" y="4854277"/>
            <a:ext cx="9723159" cy="4094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D8DBCB-403F-4321-9234-9C741260DB31}"/>
              </a:ext>
            </a:extLst>
          </p:cNvPr>
          <p:cNvCxnSpPr/>
          <p:nvPr/>
        </p:nvCxnSpPr>
        <p:spPr>
          <a:xfrm>
            <a:off x="4710631" y="3333605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1A33C-AB29-4250-B280-1A60EB7B774F}"/>
              </a:ext>
            </a:extLst>
          </p:cNvPr>
          <p:cNvCxnSpPr/>
          <p:nvPr/>
        </p:nvCxnSpPr>
        <p:spPr>
          <a:xfrm>
            <a:off x="8235059" y="3369011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32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5576" y="441400"/>
            <a:ext cx="10532192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1213285" y="431568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573667" y="325267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6543" y="5347191"/>
            <a:ext cx="2735625" cy="1534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48883" y="324663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73667" y="4404807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7043" y="4392727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94" b="47619" l="35513" r="66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4800" r="33201" b="51400"/>
          <a:stretch>
            <a:fillRect/>
          </a:stretch>
        </p:blipFill>
        <p:spPr>
          <a:xfrm>
            <a:off x="1324435" y="461043"/>
            <a:ext cx="2122844" cy="1640379"/>
          </a:xfrm>
          <a:prstGeom prst="rect">
            <a:avLst/>
          </a:prstGeom>
        </p:spPr>
      </p:pic>
      <p:pic>
        <p:nvPicPr>
          <p:cNvPr id="2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3" y="-639985"/>
            <a:ext cx="649817" cy="649817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526" y="-639985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97800" y="-673448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3473" y="-673448"/>
            <a:ext cx="649817" cy="649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6C3C0-0C94-96EA-DD1F-53B029B105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95" y="669490"/>
            <a:ext cx="3145353" cy="1839213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1.0099 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5" y="1"/>
            <a:ext cx="12192000" cy="6857999"/>
          </a:xfrm>
          <a:prstGeom prst="rect">
            <a:avLst/>
          </a:prstGeom>
        </p:spPr>
      </p:pic>
      <p:sp>
        <p:nvSpPr>
          <p:cNvPr id="27" name="矩形 2"/>
          <p:cNvSpPr/>
          <p:nvPr/>
        </p:nvSpPr>
        <p:spPr>
          <a:xfrm>
            <a:off x="1009359" y="215398"/>
            <a:ext cx="9943776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1223117" y="22509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583499" y="304620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58715" y="304016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3499" y="419833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6875" y="418625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19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358" y="-649817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495DD8-9B88-3D11-F154-B238D3C8B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55" y="509407"/>
            <a:ext cx="3348240" cy="1927649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7" name="矩形 2"/>
          <p:cNvSpPr/>
          <p:nvPr/>
        </p:nvSpPr>
        <p:spPr>
          <a:xfrm>
            <a:off x="827625" y="225094"/>
            <a:ext cx="10331988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/>
              <a:t>v</a:t>
            </a:r>
            <a:endParaRPr lang="zh-CN" altLang="en-US" dirty="0"/>
          </a:p>
        </p:txBody>
      </p:sp>
      <p:sp>
        <p:nvSpPr>
          <p:cNvPr id="28" name="Snip Diagonal Corner Rectangle 27"/>
          <p:cNvSpPr/>
          <p:nvPr/>
        </p:nvSpPr>
        <p:spPr>
          <a:xfrm>
            <a:off x="1223117" y="22509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>
          <a:xfrm>
            <a:off x="1583499" y="304620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258715" y="304016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83499" y="419833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6875" y="418625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40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5" y="-649817"/>
            <a:ext cx="649817" cy="649817"/>
          </a:xfrm>
          <a:prstGeom prst="rect">
            <a:avLst/>
          </a:prstGeom>
        </p:spPr>
      </p:pic>
      <p:pic>
        <p:nvPicPr>
          <p:cNvPr id="4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9358" y="-649817"/>
            <a:ext cx="649817" cy="649817"/>
          </a:xfrm>
          <a:prstGeom prst="rect">
            <a:avLst/>
          </a:prstGeom>
        </p:spPr>
      </p:pic>
      <p:pic>
        <p:nvPicPr>
          <p:cNvPr id="4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7632" y="-683280"/>
            <a:ext cx="649817" cy="649817"/>
          </a:xfrm>
          <a:prstGeom prst="rect">
            <a:avLst/>
          </a:prstGeom>
        </p:spPr>
      </p:pic>
      <p:pic>
        <p:nvPicPr>
          <p:cNvPr id="4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63305" y="-683280"/>
            <a:ext cx="649817" cy="649817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9" y="1337045"/>
            <a:ext cx="1352032" cy="1305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6F875C-EF25-80BA-DC6E-E22496A51E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7" y="397939"/>
            <a:ext cx="3233195" cy="187821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4978" y="607239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201345" y="749111"/>
            <a:ext cx="9601067" cy="2242046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561727" y="3315991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6943" y="3309951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1727" y="446811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5103" y="4456039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20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951" y="-688809"/>
            <a:ext cx="649817" cy="649817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322" y="-688809"/>
            <a:ext cx="649817" cy="649817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8596" y="-722272"/>
            <a:ext cx="649817" cy="649817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4269" y="-722272"/>
            <a:ext cx="649817" cy="6498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AF12F5-2635-75FF-5806-15B051422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84" y="1537865"/>
            <a:ext cx="4306845" cy="85938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429984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223117" y="546223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583499" y="3367334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8715" y="3361294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3499" y="4519462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6875" y="4507382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94" b="47619" l="35513" r="66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4800" r="33201" b="51400"/>
          <a:stretch>
            <a:fillRect/>
          </a:stretch>
        </p:blipFill>
        <p:spPr>
          <a:xfrm>
            <a:off x="1334267" y="575698"/>
            <a:ext cx="2122844" cy="1640379"/>
          </a:xfrm>
          <a:prstGeom prst="rect">
            <a:avLst/>
          </a:prstGeom>
        </p:spPr>
      </p:pic>
      <p:pic>
        <p:nvPicPr>
          <p:cNvPr id="2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495" y="-828576"/>
            <a:ext cx="649817" cy="649817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768" y="-828576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1042" y="-862039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76715" y="-862039"/>
            <a:ext cx="649817" cy="6498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3714FD-8CB2-78E8-A2BC-2E0CA0A7E6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34" y="853514"/>
            <a:ext cx="2488332" cy="1822149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0902" y="560614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1217269" y="660524"/>
            <a:ext cx="9601067" cy="249627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8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577651" y="348163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2867" y="3475595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7651" y="463376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1027" y="4621683"/>
            <a:ext cx="432048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TÙ</a:t>
            </a:r>
          </a:p>
        </p:txBody>
      </p:sp>
      <p:pic>
        <p:nvPicPr>
          <p:cNvPr id="2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1315" y="-683041"/>
            <a:ext cx="649817" cy="649817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958" y="-683041"/>
            <a:ext cx="649817" cy="649817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5232" y="-716504"/>
            <a:ext cx="649817" cy="649817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0905" y="-716504"/>
            <a:ext cx="649817" cy="6498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045" y1="68801" x2="49500" y2="67990"/>
                        <a14:foregroundMark x1="71636" y1="68720" x2="96545" y2="68801"/>
                        <a14:foregroundMark x1="78455" y1="12399" x2="80091" y2="40924"/>
                        <a14:foregroundMark x1="75500" y1="7780" x2="77864" y2="7780"/>
                        <a14:foregroundMark x1="91818" y1="84360" x2="94773" y2="83874"/>
                        <a14:foregroundMark x1="82045" y1="74230" x2="88545" y2="84360"/>
                        <a14:foregroundMark x1="81045" y1="72771" x2="76727" y2="88412"/>
                        <a14:foregroundMark x1="77955" y1="90276" x2="86727" y2="85900"/>
                        <a14:foregroundMark x1="79273" y1="79822" x2="86955" y2="90276"/>
                        <a14:foregroundMark x1="80318" y1="78363" x2="85818" y2="86224"/>
                        <a14:foregroundMark x1="78955" y1="82982" x2="79273" y2="90276"/>
                        <a14:foregroundMark x1="18864" y1="76013" x2="27636" y2="82901"/>
                        <a14:foregroundMark x1="53591" y1="90924" x2="70227" y2="90600"/>
                        <a14:foregroundMark x1="19091" y1="81848" x2="23136" y2="92058"/>
                        <a14:foregroundMark x1="19682" y1="78201" x2="25182" y2="89708"/>
                        <a14:foregroundMark x1="16227" y1="78363" x2="22227" y2="93355"/>
                        <a14:foregroundMark x1="2364" y1="89465" x2="10727" y2="8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373" y="5313865"/>
            <a:ext cx="2735625" cy="1534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F60F0B-A7A4-8779-8373-BEF8B57EF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29" y="839358"/>
            <a:ext cx="3040311" cy="1843551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7 L -1.0099 2.46914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7684" y="3752241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9"/>
            <a:endParaRPr lang="en-US" sz="457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9FE3C-E666-4800-BC2F-AEA4439D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9" y="2890584"/>
            <a:ext cx="1975777" cy="137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34501-C57F-494F-8BF5-F723467E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01" y="2858990"/>
            <a:ext cx="2062122" cy="13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57CD6-D2F6-463A-83EA-4B0DB2527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26" y="2861549"/>
            <a:ext cx="2062122" cy="1391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BD9C6-AABD-4928-80B8-AFF9F6B25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7" y="5463624"/>
            <a:ext cx="2285601" cy="477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C7FC1-9FC9-4173-BFCD-BA2DA491C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71" y="4895225"/>
            <a:ext cx="1955460" cy="1442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1EF6-7295-4CC5-9549-6292D3AFD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78" y="4981106"/>
            <a:ext cx="1960538" cy="11888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F927B4-83A6-4961-BE5E-BD68460F8908}"/>
              </a:ext>
            </a:extLst>
          </p:cNvPr>
          <p:cNvSpPr/>
          <p:nvPr/>
        </p:nvSpPr>
        <p:spPr>
          <a:xfrm>
            <a:off x="1876778" y="4099792"/>
            <a:ext cx="843702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                                                b)                                      c)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55643-C9BE-4296-95F6-8B14D5761A6B}"/>
              </a:ext>
            </a:extLst>
          </p:cNvPr>
          <p:cNvSpPr/>
          <p:nvPr/>
        </p:nvSpPr>
        <p:spPr>
          <a:xfrm>
            <a:off x="1888124" y="6169919"/>
            <a:ext cx="843702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d)                                                e)                            </a:t>
            </a:r>
            <a:r>
              <a:rPr lang="vi-VN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g)                              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04F968-5361-4B78-B242-536CD1C249DB}"/>
              </a:ext>
            </a:extLst>
          </p:cNvPr>
          <p:cNvSpPr/>
          <p:nvPr/>
        </p:nvSpPr>
        <p:spPr>
          <a:xfrm>
            <a:off x="2186045" y="4135805"/>
            <a:ext cx="206070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8727A-7AFF-4EB3-90A8-2DA36EC4D8FB}"/>
              </a:ext>
            </a:extLst>
          </p:cNvPr>
          <p:cNvSpPr/>
          <p:nvPr/>
        </p:nvSpPr>
        <p:spPr>
          <a:xfrm>
            <a:off x="6062359" y="4105424"/>
            <a:ext cx="206070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6FEA4-10FE-4A06-8E13-35A1F6F2815D}"/>
              </a:ext>
            </a:extLst>
          </p:cNvPr>
          <p:cNvSpPr/>
          <p:nvPr/>
        </p:nvSpPr>
        <p:spPr>
          <a:xfrm>
            <a:off x="9040217" y="4111057"/>
            <a:ext cx="2393611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25DC1-5BAF-4491-9512-B95B88AA494B}"/>
              </a:ext>
            </a:extLst>
          </p:cNvPr>
          <p:cNvSpPr/>
          <p:nvPr/>
        </p:nvSpPr>
        <p:spPr>
          <a:xfrm>
            <a:off x="2217905" y="6157317"/>
            <a:ext cx="206070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0CE29-C9EB-40C4-A1CB-6CA705F535C5}"/>
              </a:ext>
            </a:extLst>
          </p:cNvPr>
          <p:cNvSpPr/>
          <p:nvPr/>
        </p:nvSpPr>
        <p:spPr>
          <a:xfrm>
            <a:off x="5936621" y="6185239"/>
            <a:ext cx="206070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0DCBFA-5319-4B8D-9A19-960F0328656F}"/>
              </a:ext>
            </a:extLst>
          </p:cNvPr>
          <p:cNvSpPr/>
          <p:nvPr/>
        </p:nvSpPr>
        <p:spPr>
          <a:xfrm>
            <a:off x="9283450" y="6177431"/>
            <a:ext cx="2060705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85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2285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90254-20D4-4A83-9FE4-B78B2314E984}"/>
              </a:ext>
            </a:extLst>
          </p:cNvPr>
          <p:cNvCxnSpPr/>
          <p:nvPr/>
        </p:nvCxnSpPr>
        <p:spPr>
          <a:xfrm flipH="1">
            <a:off x="1346634" y="4854277"/>
            <a:ext cx="9723159" cy="4094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D8DBCB-403F-4321-9234-9C741260DB31}"/>
              </a:ext>
            </a:extLst>
          </p:cNvPr>
          <p:cNvCxnSpPr/>
          <p:nvPr/>
        </p:nvCxnSpPr>
        <p:spPr>
          <a:xfrm>
            <a:off x="4710631" y="3333605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1A33C-AB29-4250-B280-1A60EB7B774F}"/>
              </a:ext>
            </a:extLst>
          </p:cNvPr>
          <p:cNvCxnSpPr/>
          <p:nvPr/>
        </p:nvCxnSpPr>
        <p:spPr>
          <a:xfrm>
            <a:off x="8235059" y="3369011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ED0D78F-1DA6-6A70-7545-73AD5E31C2A3}"/>
              </a:ext>
            </a:extLst>
          </p:cNvPr>
          <p:cNvSpPr/>
          <p:nvPr/>
        </p:nvSpPr>
        <p:spPr>
          <a:xfrm>
            <a:off x="1042220" y="1585435"/>
            <a:ext cx="10540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buClr>
                <a:srgbClr val="000000"/>
              </a:buClr>
            </a:pP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1 .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defTabSz="2321662">
              <a:buClr>
                <a:srgbClr val="000000"/>
              </a:buClr>
            </a:pP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97343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7684" y="3752241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9"/>
            <a:endParaRPr lang="en-US" sz="2300">
              <a:solidFill>
                <a:prstClr val="white"/>
              </a:solidFill>
              <a:latin typeface="UTM Av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78E95-F132-4734-8BE4-B60CEF60E52A}"/>
              </a:ext>
            </a:extLst>
          </p:cNvPr>
          <p:cNvSpPr/>
          <p:nvPr/>
        </p:nvSpPr>
        <p:spPr>
          <a:xfrm>
            <a:off x="88490" y="1686430"/>
            <a:ext cx="1210350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thêm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1294C4-6490-47B1-9559-68B4C97E41A0}"/>
              </a:ext>
            </a:extLst>
          </p:cNvPr>
          <p:cNvGraphicFramePr>
            <a:graphicFrameLocks noGrp="1"/>
          </p:cNvGraphicFramePr>
          <p:nvPr/>
        </p:nvGraphicFramePr>
        <p:xfrm>
          <a:off x="1311735" y="3606216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F4D8BF-B6CD-4700-A113-E50C0ADF21C8}"/>
              </a:ext>
            </a:extLst>
          </p:cNvPr>
          <p:cNvGraphicFramePr>
            <a:graphicFrameLocks noGrp="1"/>
          </p:cNvGraphicFramePr>
          <p:nvPr/>
        </p:nvGraphicFramePr>
        <p:xfrm>
          <a:off x="4714448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D90F16-6BE7-45C8-9C62-D711A966788F}"/>
              </a:ext>
            </a:extLst>
          </p:cNvPr>
          <p:cNvGraphicFramePr>
            <a:graphicFrameLocks noGrp="1"/>
          </p:cNvGraphicFramePr>
          <p:nvPr/>
        </p:nvGraphicFramePr>
        <p:xfrm>
          <a:off x="8066374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139C24-8046-408D-A406-ED67B8E325D7}"/>
              </a:ext>
            </a:extLst>
          </p:cNvPr>
          <p:cNvSpPr/>
          <p:nvPr/>
        </p:nvSpPr>
        <p:spPr>
          <a:xfrm>
            <a:off x="1426793" y="5785178"/>
            <a:ext cx="26901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nhọn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D8101-5221-4B8B-8FDE-1D9A6DFDF54B}"/>
              </a:ext>
            </a:extLst>
          </p:cNvPr>
          <p:cNvSpPr/>
          <p:nvPr/>
        </p:nvSpPr>
        <p:spPr>
          <a:xfrm>
            <a:off x="4689481" y="5785178"/>
            <a:ext cx="286969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65EE4-6C0A-4260-B7EF-F9294AA241F5}"/>
              </a:ext>
            </a:extLst>
          </p:cNvPr>
          <p:cNvSpPr/>
          <p:nvPr/>
        </p:nvSpPr>
        <p:spPr>
          <a:xfrm>
            <a:off x="8371100" y="5785178"/>
            <a:ext cx="220925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c)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20C181-B8E9-46ED-B6AB-CB2C8F06D0B3}"/>
              </a:ext>
            </a:extLst>
          </p:cNvPr>
          <p:cNvCxnSpPr>
            <a:cxnSpLocks/>
          </p:cNvCxnSpPr>
          <p:nvPr/>
        </p:nvCxnSpPr>
        <p:spPr>
          <a:xfrm flipV="1">
            <a:off x="1692152" y="3904412"/>
            <a:ext cx="1089533" cy="1263974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1B3FC5-2FCD-49B8-80D2-FFCD762F1BBF}"/>
              </a:ext>
            </a:extLst>
          </p:cNvPr>
          <p:cNvCxnSpPr/>
          <p:nvPr/>
        </p:nvCxnSpPr>
        <p:spPr>
          <a:xfrm flipV="1">
            <a:off x="5826886" y="3761712"/>
            <a:ext cx="0" cy="1401715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A489E-B1A6-4AFA-9D1B-DC904E81E1C8}"/>
              </a:ext>
            </a:extLst>
          </p:cNvPr>
          <p:cNvCxnSpPr>
            <a:cxnSpLocks/>
          </p:cNvCxnSpPr>
          <p:nvPr/>
        </p:nvCxnSpPr>
        <p:spPr>
          <a:xfrm flipH="1" flipV="1">
            <a:off x="8419579" y="3894887"/>
            <a:ext cx="761803" cy="1281216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2776B-966C-43F7-9745-5A564C928F0D}"/>
              </a:ext>
            </a:extLst>
          </p:cNvPr>
          <p:cNvSpPr/>
          <p:nvPr/>
        </p:nvSpPr>
        <p:spPr>
          <a:xfrm>
            <a:off x="2413381" y="3373017"/>
            <a:ext cx="354584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21255A-69BA-4FAB-B31D-66F48B9E0B25}"/>
              </a:ext>
            </a:extLst>
          </p:cNvPr>
          <p:cNvSpPr/>
          <p:nvPr/>
        </p:nvSpPr>
        <p:spPr>
          <a:xfrm>
            <a:off x="1353767" y="5032099"/>
            <a:ext cx="344966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61906-56DE-42F9-A92D-D87B7ADF6A11}"/>
              </a:ext>
            </a:extLst>
          </p:cNvPr>
          <p:cNvSpPr/>
          <p:nvPr/>
        </p:nvSpPr>
        <p:spPr>
          <a:xfrm>
            <a:off x="5432390" y="3381482"/>
            <a:ext cx="436338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7C4548-C93F-4947-914E-2E9F21140448}"/>
              </a:ext>
            </a:extLst>
          </p:cNvPr>
          <p:cNvSpPr/>
          <p:nvPr/>
        </p:nvSpPr>
        <p:spPr>
          <a:xfrm>
            <a:off x="5495277" y="5016682"/>
            <a:ext cx="375424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A0AC13-B543-48D7-9838-D1D8601F6DD7}"/>
              </a:ext>
            </a:extLst>
          </p:cNvPr>
          <p:cNvSpPr/>
          <p:nvPr/>
        </p:nvSpPr>
        <p:spPr>
          <a:xfrm>
            <a:off x="3521985" y="5032098"/>
            <a:ext cx="341760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21E26-D8A8-4246-BAF5-07F776D36DEC}"/>
              </a:ext>
            </a:extLst>
          </p:cNvPr>
          <p:cNvSpPr/>
          <p:nvPr/>
        </p:nvSpPr>
        <p:spPr>
          <a:xfrm>
            <a:off x="8127580" y="3429001"/>
            <a:ext cx="336952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8DC1D-1968-44C0-8D65-EDE6EADA4CEE}"/>
              </a:ext>
            </a:extLst>
          </p:cNvPr>
          <p:cNvSpPr/>
          <p:nvPr/>
        </p:nvSpPr>
        <p:spPr>
          <a:xfrm>
            <a:off x="8769890" y="4993105"/>
            <a:ext cx="383438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Q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09033-0B94-4303-8FE0-60B4A78DB46F}"/>
              </a:ext>
            </a:extLst>
          </p:cNvPr>
          <p:cNvSpPr/>
          <p:nvPr/>
        </p:nvSpPr>
        <p:spPr>
          <a:xfrm>
            <a:off x="10589614" y="5051885"/>
            <a:ext cx="369012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DEBDAC-DBCA-48D5-A26C-2D17702F214A}"/>
              </a:ext>
            </a:extLst>
          </p:cNvPr>
          <p:cNvCxnSpPr>
            <a:cxnSpLocks/>
          </p:cNvCxnSpPr>
          <p:nvPr/>
        </p:nvCxnSpPr>
        <p:spPr>
          <a:xfrm>
            <a:off x="1692151" y="5166394"/>
            <a:ext cx="1828324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17C0E-1EEA-4C67-A857-E7F4948B6D70}"/>
              </a:ext>
            </a:extLst>
          </p:cNvPr>
          <p:cNvCxnSpPr>
            <a:cxnSpLocks/>
          </p:cNvCxnSpPr>
          <p:nvPr/>
        </p:nvCxnSpPr>
        <p:spPr>
          <a:xfrm>
            <a:off x="5826886" y="5153959"/>
            <a:ext cx="142203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B78B45-601E-40A0-BB24-A758FA003064}"/>
              </a:ext>
            </a:extLst>
          </p:cNvPr>
          <p:cNvCxnSpPr>
            <a:cxnSpLocks/>
          </p:cNvCxnSpPr>
          <p:nvPr/>
        </p:nvCxnSpPr>
        <p:spPr>
          <a:xfrm>
            <a:off x="9166880" y="5155443"/>
            <a:ext cx="1462667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1743A6A-7748-4C01-81C7-F3366D6AFBA9}"/>
              </a:ext>
            </a:extLst>
          </p:cNvPr>
          <p:cNvSpPr/>
          <p:nvPr/>
        </p:nvSpPr>
        <p:spPr>
          <a:xfrm>
            <a:off x="7238315" y="5016681"/>
            <a:ext cx="338554" cy="568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prstClr val="black"/>
                </a:solidFill>
                <a:latin typeface="UTM Avo"/>
                <a:cs typeface="Arial"/>
                <a:sym typeface="Arial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07352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536102"/>
            <a:ext cx="1562888" cy="235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728" y1="26765" x2="57029" y2="33235"/>
                        <a14:foregroundMark x1="61821" y1="28382" x2="65655" y2="32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46" y="141260"/>
            <a:ext cx="2699392" cy="2932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767" y1="36306" x2="73642" y2="57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87" y="597477"/>
            <a:ext cx="3130965" cy="2355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000" y1="28994" x2="45000" y2="35207"/>
                        <a14:foregroundMark x1="56667" y1="28994" x2="60667" y2="36095"/>
                        <a14:foregroundMark x1="40667" y1="29290" x2="41000" y2="3639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88" y="193628"/>
            <a:ext cx="2659515" cy="2996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860BF-CCE3-4729-BC59-26836EA423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1661" y1="33682" x2="78754" y2="46234"/>
                        <a14:foregroundMark x1="79553" y1="39121" x2="60383" y2="41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59" y="3321157"/>
            <a:ext cx="2643718" cy="2018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7047B-F7DE-BD89-6464-49228367FA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6006" y1="25561" x2="51757" y2="47323"/>
                        <a14:foregroundMark x1="64537" y1="39724" x2="50958" y2="4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15" y="3033380"/>
            <a:ext cx="2545070" cy="2353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7EB0F-D5D1-8575-D26C-5897D314CB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7316" y1="35075" x2="44569" y2="3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07" y="2967660"/>
            <a:ext cx="2814992" cy="24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351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271252" y="3040653"/>
            <a:ext cx="7103681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340479" y="3164618"/>
            <a:ext cx="70344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vi-VN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góc nhọn,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tù, góc bẹt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7684" y="3752241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9"/>
            <a:endParaRPr lang="en-US" sz="4570">
              <a:solidFill>
                <a:prstClr val="white"/>
              </a:solidFill>
              <a:latin typeface="UTM Av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B771B-CC39-439D-8323-437224D4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21906"/>
              </p:ext>
            </p:extLst>
          </p:nvPr>
        </p:nvGraphicFramePr>
        <p:xfrm>
          <a:off x="1318223" y="2379407"/>
          <a:ext cx="9700268" cy="3451122"/>
        </p:xfrm>
        <a:graphic>
          <a:graphicData uri="http://schemas.openxmlformats.org/drawingml/2006/table">
            <a:tbl>
              <a:tblPr firstRow="1" bandRow="1"/>
              <a:tblGrid>
                <a:gridCol w="242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504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618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81D38E-A2B9-4DC0-9E28-A867D80E09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9" y="3257722"/>
            <a:ext cx="2234618" cy="1777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E23DD-8566-48EB-B52B-AD601846D6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5" y="3257722"/>
            <a:ext cx="1777538" cy="1786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B76A2-440B-4317-B95B-AB2F797756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8" y="3429000"/>
            <a:ext cx="2133044" cy="142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B4F61-E4BB-493C-8A34-48D40AE1EDE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88" y="3429000"/>
            <a:ext cx="2133044" cy="1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7684" y="3752241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9"/>
            <a:endParaRPr lang="en-US" sz="457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589B-1444-408E-AD48-96174F24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01" y="3366140"/>
            <a:ext cx="2633724" cy="249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21AB9-EBC5-462A-98EA-71E30BF1B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84" y="3272337"/>
            <a:ext cx="2894847" cy="25407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B95CA7-5CC8-43E0-96F8-A740298838E5}"/>
              </a:ext>
            </a:extLst>
          </p:cNvPr>
          <p:cNvCxnSpPr>
            <a:cxnSpLocks/>
          </p:cNvCxnSpPr>
          <p:nvPr/>
        </p:nvCxnSpPr>
        <p:spPr>
          <a:xfrm flipH="1">
            <a:off x="2626463" y="3487130"/>
            <a:ext cx="262398" cy="112577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1207CC-25C9-4AEF-8FEA-4831EBE65421}"/>
              </a:ext>
            </a:extLst>
          </p:cNvPr>
          <p:cNvCxnSpPr>
            <a:cxnSpLocks/>
          </p:cNvCxnSpPr>
          <p:nvPr/>
        </p:nvCxnSpPr>
        <p:spPr>
          <a:xfrm>
            <a:off x="2897326" y="3487130"/>
            <a:ext cx="338578" cy="10555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52E2F8-6CE2-471C-8A6F-04FF0B7CA7E6}"/>
              </a:ext>
            </a:extLst>
          </p:cNvPr>
          <p:cNvCxnSpPr>
            <a:cxnSpLocks/>
          </p:cNvCxnSpPr>
          <p:nvPr/>
        </p:nvCxnSpPr>
        <p:spPr>
          <a:xfrm>
            <a:off x="7719963" y="3811256"/>
            <a:ext cx="0" cy="129506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042" y="449244"/>
            <a:ext cx="10658171" cy="55446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712" y="3428999"/>
            <a:ext cx="3143883" cy="31438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78191" y="516424"/>
            <a:ext cx="103650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An chọn một trong ba miếng bánh 1, 2, 3 như hình vẽ, biết rằng: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Miếng bánh mà An chọn không phải là miếng bé nhất.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Góc đỉnh O ở hình miếng bánh mà An chọn không là góc bẹt.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tìm miếng bánh mà bạn An đã chọn.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>
            <a:fillRect/>
          </a:stretch>
        </p:blipFill>
        <p:spPr>
          <a:xfrm>
            <a:off x="8392331" y="3077719"/>
            <a:ext cx="3376882" cy="291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30116" y="4798142"/>
            <a:ext cx="35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/>
              <a:t>G</a:t>
            </a:r>
            <a:endParaRPr lang="en-US" dirty="0"/>
          </a:p>
        </p:txBody>
      </p:sp>
      <p:sp>
        <p:nvSpPr>
          <p:cNvPr id="14" name="矩形 4"/>
          <p:cNvSpPr/>
          <p:nvPr/>
        </p:nvSpPr>
        <p:spPr>
          <a:xfrm>
            <a:off x="1800638" y="3674857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6764" y="3821506"/>
            <a:ext cx="67542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bẹt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2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2054" y="876299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B0604020202020204"/>
              <a:ea typeface="等线" panose="020B0604020202020204" charset="-122"/>
              <a:cs typeface="+mn-cs"/>
            </a:endParaRPr>
          </a:p>
        </p:txBody>
      </p:sp>
      <p:sp>
        <p:nvSpPr>
          <p:cNvPr id="4" name="矩形 7"/>
          <p:cNvSpPr/>
          <p:nvPr/>
        </p:nvSpPr>
        <p:spPr>
          <a:xfrm>
            <a:off x="1766615" y="1611978"/>
            <a:ext cx="92093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AI NHANH - AI ĐÚNG?</a:t>
            </a:r>
            <a:endParaRPr kumimoji="0" lang="zh-CN" altLang="en-US" sz="66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2829142" y="3135119"/>
            <a:ext cx="8044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altLang="zh-CN" sz="4000" b="1" i="0" u="none" strike="noStrike" kern="1200" cap="none" spc="0" normalizeH="0" baseline="0" noProof="0" dirty="0">
                <a:ln w="38100">
                  <a:noFill/>
                  <a:prstDash val="solid"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" y="2993994"/>
            <a:ext cx="3384228" cy="3276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17" y="1397725"/>
            <a:ext cx="4402183" cy="44021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-184904" y="-15853"/>
            <a:ext cx="3140248" cy="2326110"/>
          </a:xfrm>
          <a:prstGeom prst="rect">
            <a:avLst/>
          </a:prstGeom>
        </p:spPr>
      </p:pic>
      <p:sp>
        <p:nvSpPr>
          <p:cNvPr id="12" name="Rectangle: Rounded Corners 1"/>
          <p:cNvSpPr/>
          <p:nvPr/>
        </p:nvSpPr>
        <p:spPr>
          <a:xfrm>
            <a:off x="1164771" y="762000"/>
            <a:ext cx="10668000" cy="5791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583209" y="2158953"/>
            <a:ext cx="504056" cy="613652"/>
          </a:xfrm>
          <a:prstGeom prst="arc">
            <a:avLst>
              <a:gd name="adj1" fmla="val 17521947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5444399">
            <a:off x="10376149" y="2104503"/>
            <a:ext cx="504056" cy="613652"/>
          </a:xfrm>
          <a:prstGeom prst="arc">
            <a:avLst>
              <a:gd name="adj1" fmla="val 16200000"/>
              <a:gd name="adj2" fmla="val 2005978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6966" y="2469078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7086" y="2469078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67086" y="4487871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2990" y="2470579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02990" y="4415329"/>
            <a:ext cx="288032" cy="2880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86966" y="4482912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22670" y="4486803"/>
            <a:ext cx="216024" cy="2160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2670" y="2470579"/>
            <a:ext cx="2160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2670" y="2470579"/>
            <a:ext cx="3960440" cy="22322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22670" y="2470579"/>
            <a:ext cx="2880320" cy="22322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Operation 25"/>
          <p:cNvSpPr/>
          <p:nvPr/>
        </p:nvSpPr>
        <p:spPr>
          <a:xfrm flipV="1">
            <a:off x="6726072" y="1492947"/>
            <a:ext cx="3957038" cy="936104"/>
          </a:xfrm>
          <a:prstGeom prst="flowChartManualOperati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8"/>
          <p:cNvSpPr/>
          <p:nvPr/>
        </p:nvSpPr>
        <p:spPr>
          <a:xfrm>
            <a:off x="2784160" y="3529278"/>
            <a:ext cx="3650478" cy="1098171"/>
          </a:xfrm>
          <a:prstGeom prst="wedgeRoundRectCallout">
            <a:avLst>
              <a:gd name="adj1" fmla="val -34038"/>
              <a:gd name="adj2" fmla="val 9631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Những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còn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lại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là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0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gì</a:t>
            </a:r>
            <a:r>
              <a:rPr lang="en-US" altLang="zh-CN" sz="3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lang="zh-CN" altLang="en-US" sz="3000" b="1" kern="80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1" y="3471133"/>
            <a:ext cx="3384228" cy="3276004"/>
          </a:xfrm>
          <a:prstGeom prst="rect">
            <a:avLst/>
          </a:prstGeom>
        </p:spPr>
      </p:pic>
      <p:sp>
        <p:nvSpPr>
          <p:cNvPr id="29" name="Arc 28"/>
          <p:cNvSpPr/>
          <p:nvPr/>
        </p:nvSpPr>
        <p:spPr>
          <a:xfrm rot="7060823">
            <a:off x="7163822" y="1201336"/>
            <a:ext cx="504056" cy="613652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4539177" flipH="1">
            <a:off x="9689874" y="1182780"/>
            <a:ext cx="504056" cy="613652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6" y="532787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9260B-0F2A-E7AB-9B6B-BCFC7B49F7BA}"/>
              </a:ext>
            </a:extLst>
          </p:cNvPr>
          <p:cNvSpPr txBox="1"/>
          <p:nvPr/>
        </p:nvSpPr>
        <p:spPr>
          <a:xfrm>
            <a:off x="1671484" y="580103"/>
            <a:ext cx="824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28D32-5E6D-6103-E270-0C6B2736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96" y="58885"/>
            <a:ext cx="1929044" cy="104243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171" y="1134346"/>
            <a:ext cx="2312262" cy="24997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0" y="1556792"/>
            <a:ext cx="3736032" cy="1872208"/>
            <a:chOff x="2411760" y="771550"/>
            <a:chExt cx="3736032" cy="18722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411760" y="771550"/>
              <a:ext cx="3600400" cy="187220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411760" y="2635374"/>
              <a:ext cx="3736032" cy="838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8"/>
          <p:cNvSpPr/>
          <p:nvPr/>
        </p:nvSpPr>
        <p:spPr>
          <a:xfrm>
            <a:off x="4572000" y="4178176"/>
            <a:ext cx="5094115" cy="553341"/>
          </a:xfrm>
          <a:prstGeom prst="wedgeRoundRectCallout">
            <a:avLst>
              <a:gd name="adj1" fmla="val -72760"/>
              <a:gd name="adj2" fmla="val 32991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bé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hơn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endParaRPr lang="zh-CN" altLang="en-US" sz="2800" b="1" kern="80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F983D-8B78-FAA5-235C-6C097C7336FC}"/>
              </a:ext>
            </a:extLst>
          </p:cNvPr>
          <p:cNvSpPr txBox="1"/>
          <p:nvPr/>
        </p:nvSpPr>
        <p:spPr>
          <a:xfrm>
            <a:off x="1907458" y="876300"/>
            <a:ext cx="275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36068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B0604020202020204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35" y="3109750"/>
            <a:ext cx="2507801" cy="250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97" y="1235309"/>
            <a:ext cx="2448931" cy="2448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6365"/>
          <a:stretch>
            <a:fillRect/>
          </a:stretch>
        </p:blipFill>
        <p:spPr>
          <a:xfrm>
            <a:off x="1695213" y="1267307"/>
            <a:ext cx="348196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2487301" y="1105420"/>
            <a:ext cx="948893" cy="1710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0"/>
          </p:cNvCxnSpPr>
          <p:nvPr/>
        </p:nvCxnSpPr>
        <p:spPr>
          <a:xfrm>
            <a:off x="3436194" y="1267307"/>
            <a:ext cx="1" cy="1536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620779" y="3394197"/>
            <a:ext cx="833898" cy="2522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16630" y="3399845"/>
            <a:ext cx="408269" cy="1292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88384" y="2941217"/>
            <a:ext cx="2932202" cy="2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1524000"/>
            <a:ext cx="2698749" cy="14194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l"/>
              <a:ea typeface="等线" panose="020B0604020202020204" charset="-122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599194" y="492501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1956296"/>
            <a:ext cx="1673649" cy="1809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04125" y="3581670"/>
            <a:ext cx="22958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8"/>
          <p:cNvSpPr/>
          <p:nvPr/>
        </p:nvSpPr>
        <p:spPr>
          <a:xfrm>
            <a:off x="2669058" y="4133218"/>
            <a:ext cx="7051251" cy="553341"/>
          </a:xfrm>
          <a:prstGeom prst="wedgeRoundRectCallout">
            <a:avLst>
              <a:gd name="adj1" fmla="val -61682"/>
              <a:gd name="adj2" fmla="val -22421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tù lớn hơn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góc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vuông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708089" y="1968685"/>
            <a:ext cx="1395941" cy="16099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6FBAB1-23AD-DB30-05F8-9C93A8E0ACF4}"/>
              </a:ext>
            </a:extLst>
          </p:cNvPr>
          <p:cNvSpPr txBox="1"/>
          <p:nvPr/>
        </p:nvSpPr>
        <p:spPr>
          <a:xfrm>
            <a:off x="1907458" y="876300"/>
            <a:ext cx="275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24479 -0.0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66750" y="411266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399"/>
            <a:ext cx="1944333" cy="292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7800" y="1295400"/>
            <a:ext cx="2312262" cy="2499742"/>
          </a:xfrm>
          <a:prstGeom prst="rect">
            <a:avLst/>
          </a:prstGeom>
        </p:spPr>
      </p:pic>
      <p:sp>
        <p:nvSpPr>
          <p:cNvPr id="17" name="矩形 8"/>
          <p:cNvSpPr/>
          <p:nvPr/>
        </p:nvSpPr>
        <p:spPr>
          <a:xfrm>
            <a:off x="3007149" y="4578140"/>
            <a:ext cx="7051251" cy="553341"/>
          </a:xfrm>
          <a:prstGeom prst="wedgeRoundRectCallout">
            <a:avLst>
              <a:gd name="adj1" fmla="val -61682"/>
              <a:gd name="adj2" fmla="val -22421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bẹt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bằng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endParaRPr lang="zh-CN" altLang="en-US" sz="2800" b="1" kern="80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56" l="0" r="100000">
                        <a14:backgroundMark x1="9009" y1="24630" x2="63063" y2="4722"/>
                        <a14:backgroundMark x1="32833" y1="36204" x2="98398" y2="648"/>
                        <a14:backgroundMark x1="14314" y1="9815" x2="8809" y2="65833"/>
                        <a14:backgroundMark x1="57057" y1="71111" x2="81582" y2="60833"/>
                        <a14:backgroundMark x1="46046" y1="36852" x2="5205" y2="60648"/>
                        <a14:backgroundMark x1="4705" y1="79352" x2="32633" y2="5129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" y="2464617"/>
            <a:ext cx="1125556" cy="121681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AF32A5D-38FE-D4C9-EC0B-53B163F53973}"/>
              </a:ext>
            </a:extLst>
          </p:cNvPr>
          <p:cNvGrpSpPr/>
          <p:nvPr/>
        </p:nvGrpSpPr>
        <p:grpSpPr>
          <a:xfrm>
            <a:off x="3209057" y="3543055"/>
            <a:ext cx="5158195" cy="45719"/>
            <a:chOff x="3209057" y="3543055"/>
            <a:chExt cx="5158195" cy="45719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flipH="1">
              <a:off x="3209057" y="3572735"/>
              <a:ext cx="51581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88EBF4-C20B-67F1-C88A-636BBD387F81}"/>
                </a:ext>
              </a:extLst>
            </p:cNvPr>
            <p:cNvSpPr/>
            <p:nvPr/>
          </p:nvSpPr>
          <p:spPr>
            <a:xfrm>
              <a:off x="6046832" y="3543055"/>
              <a:ext cx="78658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826B7C-2AF5-7F6F-DA6C-FE18818D7580}"/>
              </a:ext>
            </a:extLst>
          </p:cNvPr>
          <p:cNvSpPr txBox="1"/>
          <p:nvPr/>
        </p:nvSpPr>
        <p:spPr>
          <a:xfrm>
            <a:off x="1907458" y="876300"/>
            <a:ext cx="275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4479 -0.004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1.85185E-6 L 0.33008 -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348</Words>
  <Application>Microsoft Office PowerPoint</Application>
  <PresentationFormat>Widescreen</PresentationFormat>
  <Paragraphs>88</Paragraphs>
  <Slides>26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方正少儿简体</vt:lpstr>
      <vt:lpstr>思源黑体 CN Medium</vt:lpstr>
      <vt:lpstr>#9Slide07 HoneyCream</vt:lpstr>
      <vt:lpstr>#9Slide03 AllRoundGothic</vt:lpstr>
      <vt:lpstr>Times New Roman</vt:lpstr>
      <vt:lpstr>Cambrial</vt:lpstr>
      <vt:lpstr>Calibri</vt:lpstr>
      <vt:lpstr>等线</vt:lpstr>
      <vt:lpstr>Arial</vt:lpstr>
      <vt:lpstr>Cambria</vt:lpstr>
      <vt:lpstr>UTM Avo</vt:lpstr>
      <vt:lpstr>SimSun</vt:lpstr>
      <vt:lpstr>等线 Light</vt:lpstr>
      <vt:lpstr>SVN-Newton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Tu Bui</dc:creator>
  <cp:keywords>MĂNG NON TEAM</cp:keywords>
  <cp:lastModifiedBy>THKD</cp:lastModifiedBy>
  <cp:revision>162</cp:revision>
  <dcterms:created xsi:type="dcterms:W3CDTF">2020-12-10T09:18:00Z</dcterms:created>
  <dcterms:modified xsi:type="dcterms:W3CDTF">2024-11-10T14:36:10Z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8C17FADA1D944930BB3EFC1AEDF42583_13</vt:lpwstr>
  </property>
  <property fmtid="{D5CDD505-2E9C-101B-9397-08002B2CF9AE}" pid="3" name="KSOProductBuildVer">
    <vt:lpwstr>1033-12.2.0.13215</vt:lpwstr>
  </property>
</Properties>
</file>