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4" r:id="rId4"/>
  </p:sldMasterIdLst>
  <p:notesMasterIdLst>
    <p:notesMasterId r:id="rId25"/>
  </p:notesMasterIdLst>
  <p:sldIdLst>
    <p:sldId id="443" r:id="rId5"/>
    <p:sldId id="372" r:id="rId6"/>
    <p:sldId id="414" r:id="rId7"/>
    <p:sldId id="417" r:id="rId8"/>
    <p:sldId id="386" r:id="rId9"/>
    <p:sldId id="445" r:id="rId10"/>
    <p:sldId id="399" r:id="rId11"/>
    <p:sldId id="403" r:id="rId12"/>
    <p:sldId id="411" r:id="rId13"/>
    <p:sldId id="404" r:id="rId14"/>
    <p:sldId id="410" r:id="rId15"/>
    <p:sldId id="418" r:id="rId16"/>
    <p:sldId id="419" r:id="rId17"/>
    <p:sldId id="420" r:id="rId18"/>
    <p:sldId id="406" r:id="rId19"/>
    <p:sldId id="381" r:id="rId20"/>
    <p:sldId id="423" r:id="rId21"/>
    <p:sldId id="424" r:id="rId22"/>
    <p:sldId id="425" r:id="rId23"/>
    <p:sldId id="430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73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765" autoAdjust="0"/>
    <p:restoredTop sz="94660"/>
  </p:normalViewPr>
  <p:slideViewPr>
    <p:cSldViewPr snapToGrid="0">
      <p:cViewPr>
        <p:scale>
          <a:sx n="95" d="100"/>
          <a:sy n="95" d="100"/>
        </p:scale>
        <p:origin x="-125" y="-48"/>
      </p:cViewPr>
      <p:guideLst>
        <p:guide orient="horz" pos="2160"/>
        <p:guide pos="387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182B3CE-4B46-473B-9C95-D0D84A13758B}" type="datetimeFigureOut">
              <a:rPr lang="en-US" smtClean="0"/>
              <a:t>1/24/2026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0ACEFB-C7C0-4BEC-BCFF-0419A0FF98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12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24E7AF-49B3-4F1B-AC4C-6D06F7799398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24E7AF-49B3-4F1B-AC4C-6D06F7799398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24E7AF-49B3-4F1B-AC4C-6D06F7799398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24E7AF-49B3-4F1B-AC4C-6D06F7799398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70573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10352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90077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803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8039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8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3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9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2026/1/24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7EA87D-FF89-4B5C-B970-05E2D59A95AD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97F1BB-A648-44D7-A61C-6FF9E74E7825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EE2346-7DBF-4D64-A224-6230E905DFDA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809879B-535F-44F8-8180-41D089AADC1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9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9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3DC1A8-6E72-44B7-8109-FD2263805932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FD985A-039C-43CD-8B2E-AA5975789423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5728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59EF5D-4F0A-4A52-B008-790FD0566AC3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9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9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88B899-474D-43A2-90EB-59AD6FA1064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9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7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9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67E5BC-5971-4900-BE35-7701656BA3B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97D0DE-7FA6-468E-8977-76CB77C26AC7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2305B4-8DCD-4878-934F-5487DF6CD341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40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A74958-84CC-4487-BD40-73CAF1C04B65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938590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34132-070D-45F8-AC0A-C3A1D81A7371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C558D8-6DA1-4F07-9137-7451619A972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3EDBD4-B2D3-4BF9-8CE2-C490C99821D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524000" y="731520"/>
            <a:ext cx="8534400" cy="34747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lvl="0"/>
            <a:r>
              <a:t>Click to edit Master title style</a:t>
            </a:r>
          </a:p>
        </p:txBody>
      </p:sp>
      <p:sp>
        <p:nvSpPr>
          <p:cNvPr id="1027" name="Text Placeholder 1026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t>Click to edit Master text styles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1028" name="Date Placeholder 1027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400"/>
            </a:lvl1pPr>
          </a:lstStyle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29" name="Footer Placeholder 1028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400"/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30" name="Slide Number Placeholder 1029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400"/>
            </a:lvl1pPr>
          </a:lstStyle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marL="0" lvl="0" indent="0" algn="ctr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44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lvl="0" indent="-3429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2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742950" lvl="1" indent="-28575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143000" lvl="2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600200" lvl="3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057400" lvl="4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914400" lvl="2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371600" lvl="3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1828800" lvl="4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286000" lvl="5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6pPr>
      <a:lvl7pPr marL="2743200" lvl="6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7pPr>
      <a:lvl8pPr marL="3200400" lvl="7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8pPr>
      <a:lvl9pPr marL="3657600" lvl="8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9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1/24/2026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96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9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2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 b="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0DBF48A-0B79-48C1-B6B3-66925F2C4F9D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21.jpeg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21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4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6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26.png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26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6.png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13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3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ẠN KHỞI ĐỘNG">
            <a:hlinkClick r:id="" action="ppaction://media"/>
            <a:extLst>
              <a:ext uri="{FF2B5EF4-FFF2-40B4-BE49-F238E27FC236}">
                <a16:creationId xmlns:a16="http://schemas.microsoft.com/office/drawing/2014/main" xmlns="" id="{FC2BE6D7-8C58-4F3E-BE92-0A011CE29F1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26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5977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7589520" y="3614738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280920" cy="1434465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250190" y="146367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579880" y="1196340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" name="Content Placeholder 16"/>
          <p:cNvPicPr>
            <a:picLocks noGrp="1" noChangeAspect="1"/>
          </p:cNvPicPr>
          <p:nvPr>
            <p:ph idx="1"/>
          </p:nvPr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66675" y="2745740"/>
            <a:ext cx="11445875" cy="3382645"/>
          </a:xfrm>
          <a:prstGeom prst="rect">
            <a:avLst/>
          </a:prstGeom>
        </p:spPr>
      </p:pic>
      <p:pic>
        <p:nvPicPr>
          <p:cNvPr id="302" name="Picture 301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46189" y="1577801"/>
            <a:ext cx="2553896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48590" y="5831777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38605" y="1298575"/>
            <a:ext cx="8439150" cy="1600200"/>
          </a:xfrm>
          <a:prstGeom prst="rect">
            <a:avLst/>
          </a:prstGeom>
        </p:spPr>
      </p:pic>
      <p:sp>
        <p:nvSpPr>
          <p:cNvPr id="19" name="TextBox 5"/>
          <p:cNvSpPr txBox="1"/>
          <p:nvPr/>
        </p:nvSpPr>
        <p:spPr>
          <a:xfrm>
            <a:off x="2937510" y="1000125"/>
            <a:ext cx="1810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3: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/>
      <p:bldP spid="19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1281430" y="1692593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621915" cy="164846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187940" y="1758434"/>
            <a:ext cx="2264981" cy="5002530"/>
          </a:xfrm>
          <a:prstGeom prst="rect">
            <a:avLst/>
          </a:prstGeom>
        </p:spPr>
      </p:pic>
      <p:pic>
        <p:nvPicPr>
          <p:cNvPr id="445" name="Picture 444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63065" y="577215"/>
            <a:ext cx="8524875" cy="4740910"/>
          </a:xfrm>
          <a:prstGeom prst="rect">
            <a:avLst/>
          </a:prstGeom>
        </p:spPr>
      </p:pic>
      <p:sp>
        <p:nvSpPr>
          <p:cNvPr id="446" name="TextBox 5"/>
          <p:cNvSpPr txBox="1"/>
          <p:nvPr/>
        </p:nvSpPr>
        <p:spPr>
          <a:xfrm>
            <a:off x="6932295" y="1019810"/>
            <a:ext cx="304609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>
                <a:solidFill>
                  <a:schemeClr val="accent5">
                    <a:lumMod val="9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 ca Thái</a:t>
            </a:r>
          </a:p>
          <a:p>
            <a:r>
              <a:rPr lang="en-US" sz="2000" b="1" i="1" dirty="0">
                <a:solidFill>
                  <a:schemeClr val="accent5">
                    <a:lumMod val="9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 mới: Phan Duy</a:t>
            </a:r>
          </a:p>
        </p:txBody>
      </p:sp>
      <p:sp>
        <p:nvSpPr>
          <p:cNvPr id="447" name="TextBox 5"/>
          <p:cNvSpPr txBox="1"/>
          <p:nvPr/>
        </p:nvSpPr>
        <p:spPr>
          <a:xfrm>
            <a:off x="4163060" y="39370"/>
            <a:ext cx="50825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 TOÀN BÀI</a:t>
            </a:r>
          </a:p>
        </p:txBody>
      </p:sp>
      <p:pic>
        <p:nvPicPr>
          <p:cNvPr id="448" name="Picture 447"/>
          <p:cNvPicPr>
            <a:picLocks noChangeAspect="1"/>
          </p:cNvPicPr>
          <p:nvPr/>
        </p:nvPicPr>
        <p:blipFill>
          <a:blip r:embed="rId6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655219" y="2584206"/>
            <a:ext cx="2656205" cy="4577080"/>
          </a:xfrm>
          <a:prstGeom prst="rect">
            <a:avLst/>
          </a:prstGeom>
        </p:spPr>
      </p:pic>
      <p:grpSp>
        <p:nvGrpSpPr>
          <p:cNvPr id="449" name="Group 34"/>
          <p:cNvGrpSpPr/>
          <p:nvPr/>
        </p:nvGrpSpPr>
        <p:grpSpPr bwMode="auto">
          <a:xfrm>
            <a:off x="0" y="5863234"/>
            <a:ext cx="12489180" cy="1066800"/>
            <a:chOff x="0" y="4003"/>
            <a:chExt cx="5511" cy="317"/>
          </a:xfrm>
        </p:grpSpPr>
        <p:sp>
          <p:nvSpPr>
            <p:cNvPr id="450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3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454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7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488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1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522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5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556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3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446" grpId="0"/>
      <p:bldP spid="446" grpId="1"/>
      <p:bldP spid="447" grpId="0"/>
      <p:bldP spid="447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" name="Rectangles 6"/>
          <p:cNvSpPr/>
          <p:nvPr/>
        </p:nvSpPr>
        <p:spPr>
          <a:xfrm>
            <a:off x="2055495" y="1771650"/>
            <a:ext cx="9040397" cy="583565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kern="0" cap="all" dirty="0">
                <a:solidFill>
                  <a:srgbClr val="7030A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HÁT KẾT HỢP GÕ ĐỆM THEO NHỊP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92858" y="2433099"/>
            <a:ext cx="3302000" cy="4404360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330835" y="5964164"/>
            <a:ext cx="12853670" cy="1066800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258820" y="2731135"/>
            <a:ext cx="8337550" cy="1395095"/>
          </a:xfrm>
          <a:prstGeom prst="rect">
            <a:avLst/>
          </a:prstGeom>
        </p:spPr>
      </p:pic>
      <p:pic>
        <p:nvPicPr>
          <p:cNvPr id="3" name="Content Placeholder 1" descr="mặt phách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948555" y="3990340"/>
            <a:ext cx="845820" cy="648335"/>
          </a:xfrm>
          <a:prstGeom prst="rect">
            <a:avLst/>
          </a:prstGeom>
        </p:spPr>
      </p:pic>
      <p:pic>
        <p:nvPicPr>
          <p:cNvPr id="4" name="Content Placeholder 1" descr="mặt phách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235700" y="3990340"/>
            <a:ext cx="845820" cy="648335"/>
          </a:xfrm>
          <a:prstGeom prst="rect">
            <a:avLst/>
          </a:prstGeom>
        </p:spPr>
      </p:pic>
      <p:pic>
        <p:nvPicPr>
          <p:cNvPr id="5" name="Content Placeholder 1" descr="mặt phách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958455" y="3990340"/>
            <a:ext cx="845820" cy="648335"/>
          </a:xfrm>
          <a:prstGeom prst="rect">
            <a:avLst/>
          </a:prstGeom>
        </p:spPr>
      </p:pic>
      <p:pic>
        <p:nvPicPr>
          <p:cNvPr id="6" name="Content Placeholder 1" descr="mặt phách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24695" y="3990340"/>
            <a:ext cx="845820" cy="6483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1281430" y="1692593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009775" cy="126365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969094" y="2015682"/>
            <a:ext cx="3766185" cy="5002530"/>
          </a:xfrm>
          <a:prstGeom prst="rect">
            <a:avLst/>
          </a:prstGeom>
        </p:spPr>
      </p:pic>
      <p:pic>
        <p:nvPicPr>
          <p:cNvPr id="445" name="Picture 444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30375" y="572135"/>
            <a:ext cx="8524875" cy="4740910"/>
          </a:xfrm>
          <a:prstGeom prst="rect">
            <a:avLst/>
          </a:prstGeom>
        </p:spPr>
      </p:pic>
      <p:sp>
        <p:nvSpPr>
          <p:cNvPr id="446" name="TextBox 5"/>
          <p:cNvSpPr txBox="1"/>
          <p:nvPr/>
        </p:nvSpPr>
        <p:spPr>
          <a:xfrm>
            <a:off x="6932295" y="1019810"/>
            <a:ext cx="304609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>
                <a:solidFill>
                  <a:schemeClr val="accent5">
                    <a:lumMod val="9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 ca Thái</a:t>
            </a:r>
          </a:p>
          <a:p>
            <a:r>
              <a:rPr lang="en-US" sz="2000" b="1" i="1" dirty="0">
                <a:solidFill>
                  <a:schemeClr val="accent5">
                    <a:lumMod val="9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 mới: Phan Duy</a:t>
            </a:r>
          </a:p>
        </p:txBody>
      </p:sp>
      <p:pic>
        <p:nvPicPr>
          <p:cNvPr id="448" name="Picture 447"/>
          <p:cNvPicPr>
            <a:picLocks noChangeAspect="1"/>
          </p:cNvPicPr>
          <p:nvPr/>
        </p:nvPicPr>
        <p:blipFill>
          <a:blip r:embed="rId6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418831" y="2468225"/>
            <a:ext cx="2656205" cy="4577080"/>
          </a:xfrm>
          <a:prstGeom prst="rect">
            <a:avLst/>
          </a:prstGeom>
        </p:spPr>
      </p:pic>
      <p:grpSp>
        <p:nvGrpSpPr>
          <p:cNvPr id="449" name="Group 34"/>
          <p:cNvGrpSpPr/>
          <p:nvPr/>
        </p:nvGrpSpPr>
        <p:grpSpPr bwMode="auto">
          <a:xfrm>
            <a:off x="-148590" y="5838508"/>
            <a:ext cx="12489180" cy="1066800"/>
            <a:chOff x="0" y="4003"/>
            <a:chExt cx="5511" cy="317"/>
          </a:xfrm>
        </p:grpSpPr>
        <p:sp>
          <p:nvSpPr>
            <p:cNvPr id="450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3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454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7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488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1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522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5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556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" name="Rectangles 6"/>
          <p:cNvSpPr/>
          <p:nvPr/>
        </p:nvSpPr>
        <p:spPr>
          <a:xfrm>
            <a:off x="2621915" y="39370"/>
            <a:ext cx="9698355" cy="583565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kern="0" cap="all" dirty="0">
                <a:solidFill>
                  <a:srgbClr val="7030A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HÁT KẾT HỢP GÕ ĐỆM THEO NHỊP</a:t>
            </a:r>
          </a:p>
        </p:txBody>
      </p:sp>
      <p:pic>
        <p:nvPicPr>
          <p:cNvPr id="3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749040" y="2627630"/>
            <a:ext cx="654685" cy="502285"/>
          </a:xfrm>
          <a:prstGeom prst="rect">
            <a:avLst/>
          </a:prstGeom>
        </p:spPr>
      </p:pic>
      <p:pic>
        <p:nvPicPr>
          <p:cNvPr id="4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628005" y="2627630"/>
            <a:ext cx="654685" cy="502285"/>
          </a:xfrm>
          <a:prstGeom prst="rect">
            <a:avLst/>
          </a:prstGeom>
        </p:spPr>
      </p:pic>
      <p:pic>
        <p:nvPicPr>
          <p:cNvPr id="5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93050" y="2627630"/>
            <a:ext cx="654685" cy="502285"/>
          </a:xfrm>
          <a:prstGeom prst="rect">
            <a:avLst/>
          </a:prstGeom>
        </p:spPr>
      </p:pic>
      <p:pic>
        <p:nvPicPr>
          <p:cNvPr id="6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623175" y="3952875"/>
            <a:ext cx="654685" cy="502285"/>
          </a:xfrm>
          <a:prstGeom prst="rect">
            <a:avLst/>
          </a:prstGeom>
        </p:spPr>
      </p:pic>
      <p:pic>
        <p:nvPicPr>
          <p:cNvPr id="8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05330" y="3952875"/>
            <a:ext cx="654685" cy="502285"/>
          </a:xfrm>
          <a:prstGeom prst="rect">
            <a:avLst/>
          </a:prstGeom>
        </p:spPr>
      </p:pic>
      <p:pic>
        <p:nvPicPr>
          <p:cNvPr id="10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847590" y="3952875"/>
            <a:ext cx="654685" cy="502285"/>
          </a:xfrm>
          <a:prstGeom prst="rect">
            <a:avLst/>
          </a:prstGeom>
        </p:spPr>
      </p:pic>
      <p:pic>
        <p:nvPicPr>
          <p:cNvPr id="11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67230" y="5100955"/>
            <a:ext cx="654685" cy="502285"/>
          </a:xfrm>
          <a:prstGeom prst="rect">
            <a:avLst/>
          </a:prstGeom>
        </p:spPr>
      </p:pic>
      <p:pic>
        <p:nvPicPr>
          <p:cNvPr id="12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659630" y="5144770"/>
            <a:ext cx="654685" cy="502285"/>
          </a:xfrm>
          <a:prstGeom prst="rect">
            <a:avLst/>
          </a:prstGeom>
        </p:spPr>
      </p:pic>
      <p:pic>
        <p:nvPicPr>
          <p:cNvPr id="14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657975" y="5158105"/>
            <a:ext cx="654685" cy="502285"/>
          </a:xfrm>
          <a:prstGeom prst="rect">
            <a:avLst/>
          </a:prstGeom>
        </p:spPr>
      </p:pic>
      <p:pic>
        <p:nvPicPr>
          <p:cNvPr id="15" name="Content Placeholder 1" descr="mặt phách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971280" y="5161915"/>
            <a:ext cx="654685" cy="50228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7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446" grpId="0"/>
      <p:bldP spid="446" grpId="1"/>
      <p:bldP spid="7" grpId="0"/>
      <p:bldP spid="7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7985" y="2540000"/>
            <a:ext cx="3717290" cy="4404360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5814695"/>
            <a:ext cx="12853670" cy="1066800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" name="文本框 21"/>
          <p:cNvSpPr txBox="1"/>
          <p:nvPr/>
        </p:nvSpPr>
        <p:spPr>
          <a:xfrm>
            <a:off x="3881450" y="947451"/>
            <a:ext cx="4794885" cy="17532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Thường</a:t>
            </a:r>
            <a:r>
              <a:rPr lang="en-US" altLang="zh-CN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thức</a:t>
            </a:r>
            <a:r>
              <a:rPr lang="en-US" altLang="zh-CN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lang="en-US" altLang="zh-CN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6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nhạc</a:t>
            </a:r>
            <a:r>
              <a:rPr lang="en-US" altLang="zh-CN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</a:p>
          <a:p>
            <a:r>
              <a:rPr lang="en-US" altLang="zh-CN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</a:t>
            </a:r>
            <a:r>
              <a:rPr lang="en-US" altLang="zh-C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Ma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lang="en-US" altLang="zh-CN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lang="en-US" altLang="zh-C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lang="en-US" altLang="zh-CN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cát</a:t>
            </a:r>
            <a:endParaRPr lang="en-US" altLang="zh-CN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  <a:p>
            <a:r>
              <a:rPr lang="en-US" altLang="zh-C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</a:t>
            </a:r>
            <a:r>
              <a:rPr lang="en-US" altLang="zh-CN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Xy</a:t>
            </a:r>
            <a:r>
              <a:rPr lang="en-US" altLang="zh-C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lang="en-US" altLang="zh-CN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lô</a:t>
            </a:r>
            <a:r>
              <a:rPr lang="en-US" altLang="zh-C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- </a:t>
            </a:r>
            <a:r>
              <a:rPr lang="en-US" altLang="zh-CN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phôn</a:t>
            </a:r>
            <a:endParaRPr lang="zh-CN" alt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9" name="Group 5"/>
          <p:cNvGrpSpPr/>
          <p:nvPr/>
        </p:nvGrpSpPr>
        <p:grpSpPr bwMode="auto">
          <a:xfrm>
            <a:off x="7589520" y="3614738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"/>
            <a:ext cx="12210415" cy="6942667"/>
          </a:xfrm>
          <a:prstGeom prst="rect">
            <a:avLst/>
          </a:prstGeom>
        </p:spPr>
      </p:pic>
      <p:pic>
        <p:nvPicPr>
          <p:cNvPr id="21" name="Giới thiệu nhạc cụ- Maracas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21055" y="643255"/>
            <a:ext cx="10568940" cy="5644656"/>
          </a:xfr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30162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41" fill="hold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6" dur="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167" grpId="0" bldLvl="0" animBg="1"/>
      <p:bldP spid="167" grpId="1" bldLvl="0" animBg="1"/>
      <p:bldP spid="167" grpId="2" bldLvl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  <a:alpha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Picture 15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36272" y="1500709"/>
            <a:ext cx="3766185" cy="5002530"/>
          </a:xfrm>
          <a:prstGeom prst="rect">
            <a:avLst/>
          </a:prstGeom>
        </p:spPr>
      </p:pic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35560" y="2429510"/>
            <a:ext cx="3524885" cy="4351655"/>
          </a:xfrm>
          <a:prstGeom prst="rect">
            <a:avLst/>
          </a:prstGeom>
        </p:spPr>
      </p:pic>
      <p:grpSp>
        <p:nvGrpSpPr>
          <p:cNvPr id="9" name="Group 34"/>
          <p:cNvGrpSpPr/>
          <p:nvPr/>
        </p:nvGrpSpPr>
        <p:grpSpPr bwMode="auto">
          <a:xfrm>
            <a:off x="-271145" y="5668645"/>
            <a:ext cx="12489180" cy="1066800"/>
            <a:chOff x="0" y="4003"/>
            <a:chExt cx="5511" cy="317"/>
          </a:xfrm>
        </p:grpSpPr>
        <p:sp>
          <p:nvSpPr>
            <p:cNvPr id="10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4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49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83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17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50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55" y="7747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文本框 21"/>
          <p:cNvSpPr txBox="1"/>
          <p:nvPr/>
        </p:nvSpPr>
        <p:spPr>
          <a:xfrm>
            <a:off x="2130000" y="976051"/>
            <a:ext cx="69651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Trải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nghiệm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và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khám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phá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</a:p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Tạo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thanh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giống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tiếng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gió</a:t>
            </a:r>
            <a:endParaRPr lang="zh-CN" altLang="en-US" sz="3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153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alpha val="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91833" y="115"/>
            <a:ext cx="1493375" cy="1167929"/>
          </a:xfrm>
          <a:prstGeom prst="rect">
            <a:avLst/>
          </a:prstGeom>
        </p:spPr>
      </p:pic>
      <p:sp>
        <p:nvSpPr>
          <p:cNvPr id="30" name="Rectangle 29"/>
          <p:cNvSpPr/>
          <p:nvPr/>
        </p:nvSpPr>
        <p:spPr>
          <a:xfrm>
            <a:off x="954224" y="2069081"/>
            <a:ext cx="9867900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thổi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735" dirty="0"/>
          </a:p>
        </p:txBody>
      </p:sp>
      <p:grpSp>
        <p:nvGrpSpPr>
          <p:cNvPr id="2" name="Group 34"/>
          <p:cNvGrpSpPr/>
          <p:nvPr/>
        </p:nvGrpSpPr>
        <p:grpSpPr bwMode="auto">
          <a:xfrm>
            <a:off x="-148590" y="5816772"/>
            <a:ext cx="12489180" cy="1066800"/>
            <a:chOff x="0" y="4003"/>
            <a:chExt cx="5511" cy="317"/>
          </a:xfrm>
        </p:grpSpPr>
        <p:sp>
          <p:nvSpPr>
            <p:cNvPr id="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0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01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4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235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69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3" name="文本框 21"/>
          <p:cNvSpPr txBox="1"/>
          <p:nvPr/>
        </p:nvSpPr>
        <p:spPr>
          <a:xfrm>
            <a:off x="2694740" y="176268"/>
            <a:ext cx="77337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Trải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nghiệm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và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khám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phá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</a:p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Tạo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thanh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giống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tiếng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gió</a:t>
            </a:r>
            <a:endParaRPr lang="zh-CN" altLang="en-US" sz="3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6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651767" y="1706024"/>
            <a:ext cx="4351655" cy="4351655"/>
          </a:xfrm>
          <a:prstGeom prst="rect">
            <a:avLst/>
          </a:prstGeom>
        </p:spPr>
      </p:pic>
      <p:pic>
        <p:nvPicPr>
          <p:cNvPr id="16" name="Tiếng gió bão,âm thanh của gió mạnh">
            <a:hlinkClick r:id="" action="ppaction://media"/>
          </p:cNvPr>
          <p:cNvPicPr/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51969" y="602297"/>
            <a:ext cx="619125" cy="6191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1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26" dur="115728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30" grpId="0"/>
      <p:bldP spid="30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alpha val="2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21703" y="176645"/>
            <a:ext cx="1493375" cy="1167929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>
            <a:off x="696414" y="2519296"/>
            <a:ext cx="9867900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gió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thổi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vi-VN" sz="3735" dirty="0"/>
          </a:p>
        </p:txBody>
      </p:sp>
      <p:grpSp>
        <p:nvGrpSpPr>
          <p:cNvPr id="2" name="Group 34"/>
          <p:cNvGrpSpPr/>
          <p:nvPr/>
        </p:nvGrpSpPr>
        <p:grpSpPr bwMode="auto">
          <a:xfrm>
            <a:off x="-148590" y="5878834"/>
            <a:ext cx="12489180" cy="1066800"/>
            <a:chOff x="0" y="4003"/>
            <a:chExt cx="5511" cy="317"/>
          </a:xfrm>
        </p:grpSpPr>
        <p:sp>
          <p:nvSpPr>
            <p:cNvPr id="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0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01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4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235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69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3" name="文本框 21"/>
          <p:cNvSpPr txBox="1"/>
          <p:nvPr/>
        </p:nvSpPr>
        <p:spPr>
          <a:xfrm>
            <a:off x="2694740" y="176268"/>
            <a:ext cx="77337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Trải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nghiệm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và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khám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phá</a:t>
            </a:r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</a:p>
          <a:p>
            <a:r>
              <a:rPr lang="en-US" altLang="zh-CN" sz="3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Tạo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thanh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giống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tiếng</a:t>
            </a:r>
            <a:r>
              <a:rPr lang="en-US" altLang="zh-CN" sz="3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lang="en-US" altLang="zh-CN" sz="3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gió</a:t>
            </a:r>
            <a:endParaRPr lang="zh-CN" altLang="en-US" sz="3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13" name="Tiếng Gió Thổi">
            <a:hlinkClick r:id="" action="ppaction://media"/>
          </p:cNvPr>
          <p:cNvPicPr/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898559" y="979166"/>
            <a:ext cx="619125" cy="619125"/>
          </a:xfrm>
          <a:prstGeom prst="rect">
            <a:avLst/>
          </a:prstGeom>
        </p:spPr>
      </p:pic>
      <p:pic>
        <p:nvPicPr>
          <p:cNvPr id="15" name="Content Placeholder 14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5685155" y="1943735"/>
            <a:ext cx="4903470" cy="252984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64000">
                <p:cTn id="19" fill="hold" display="1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24" dur="95856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</p:childTnLst>
        </p:cTn>
      </p:par>
    </p:tnLst>
    <p:bldLst>
      <p:bldP spid="31" grpId="0"/>
      <p:bldP spid="31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alpha val="1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9"/>
          <p:cNvSpPr txBox="1"/>
          <p:nvPr/>
        </p:nvSpPr>
        <p:spPr>
          <a:xfrm>
            <a:off x="2609965" y="531398"/>
            <a:ext cx="6711950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TẬP LÀM TIẾNG GIÓ THỔI</a:t>
            </a:r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5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46895" y="-375285"/>
            <a:ext cx="2513330" cy="2513330"/>
          </a:xfrm>
          <a:prstGeom prst="rect">
            <a:avLst/>
          </a:prstGeom>
        </p:spPr>
      </p:pic>
      <p:sp>
        <p:nvSpPr>
          <p:cNvPr id="16" name="Rectangle 2"/>
          <p:cNvSpPr/>
          <p:nvPr/>
        </p:nvSpPr>
        <p:spPr>
          <a:xfrm>
            <a:off x="3804739" y="1670936"/>
            <a:ext cx="5940983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Thổi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tờ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giấy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tròn</a:t>
            </a:r>
            <a:endParaRPr lang="vi-VN" sz="3735" dirty="0"/>
          </a:p>
        </p:txBody>
      </p:sp>
      <p:sp>
        <p:nvSpPr>
          <p:cNvPr id="17" name="Rectangle 29"/>
          <p:cNvSpPr/>
          <p:nvPr/>
        </p:nvSpPr>
        <p:spPr>
          <a:xfrm>
            <a:off x="3967299" y="2554221"/>
            <a:ext cx="4947295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Thổi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lang="vi-VN" sz="3735" dirty="0"/>
          </a:p>
        </p:txBody>
      </p:sp>
      <p:sp>
        <p:nvSpPr>
          <p:cNvPr id="18" name="Rectangle 30"/>
          <p:cNvSpPr/>
          <p:nvPr/>
        </p:nvSpPr>
        <p:spPr>
          <a:xfrm>
            <a:off x="4025719" y="3367021"/>
            <a:ext cx="5313055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Xoa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endParaRPr lang="vi-VN" sz="3735" dirty="0"/>
          </a:p>
        </p:txBody>
      </p:sp>
      <p:sp>
        <p:nvSpPr>
          <p:cNvPr id="19" name="Rectangle 31"/>
          <p:cNvSpPr/>
          <p:nvPr/>
        </p:nvSpPr>
        <p:spPr>
          <a:xfrm>
            <a:off x="4127954" y="4213476"/>
            <a:ext cx="5570076" cy="666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Vuốt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cánh</a:t>
            </a:r>
            <a:r>
              <a:rPr lang="en-US" sz="3735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5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lang="vi-VN" sz="3735" dirty="0"/>
          </a:p>
        </p:txBody>
      </p:sp>
      <p:pic>
        <p:nvPicPr>
          <p:cNvPr id="21" name="Content Placeholder 6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1760" y="1854835"/>
            <a:ext cx="3405505" cy="4342130"/>
          </a:xfrm>
          <a:prstGeom prst="rect">
            <a:avLst/>
          </a:prstGeom>
        </p:spPr>
      </p:pic>
      <p:grpSp>
        <p:nvGrpSpPr>
          <p:cNvPr id="23" name="Group 34"/>
          <p:cNvGrpSpPr/>
          <p:nvPr/>
        </p:nvGrpSpPr>
        <p:grpSpPr bwMode="auto">
          <a:xfrm>
            <a:off x="-259080" y="5317490"/>
            <a:ext cx="12489180" cy="1066800"/>
            <a:chOff x="0" y="4003"/>
            <a:chExt cx="5511" cy="317"/>
          </a:xfrm>
        </p:grpSpPr>
        <p:sp>
          <p:nvSpPr>
            <p:cNvPr id="2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2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4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65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99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2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33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6" name="bensound-tenderness">
            <a:hlinkClick r:id="" action="ppaction://media"/>
          </p:cNvPr>
          <p:cNvPicPr/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510645" y="6360795"/>
            <a:ext cx="619125" cy="6191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1" fill="hold"/>
                                        <p:tgtEl>
                                          <p:spTgt spid="1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9000" numSld="975" showWhenStopped="0">
                <p:cTn id="41" repeatCount="indefinite" fill="hold" display="1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6"/>
                </p:tgtEl>
              </p:cMediaNode>
            </p:audio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222885"/>
            <a:ext cx="12081510" cy="7080885"/>
          </a:xfrm>
          <a:prstGeom prst="rect">
            <a:avLst/>
          </a:prstGeom>
        </p:spPr>
      </p:pic>
      <p:sp>
        <p:nvSpPr>
          <p:cNvPr id="5" name="TextBox 5"/>
          <p:cNvSpPr txBox="1"/>
          <p:nvPr/>
        </p:nvSpPr>
        <p:spPr>
          <a:xfrm>
            <a:off x="4421505" y="2801649"/>
            <a:ext cx="3660140" cy="76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grpSp>
        <p:nvGrpSpPr>
          <p:cNvPr id="161" name="Group 12"/>
          <p:cNvGrpSpPr/>
          <p:nvPr/>
        </p:nvGrpSpPr>
        <p:grpSpPr bwMode="auto">
          <a:xfrm>
            <a:off x="8774430" y="171767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6298565" y="1597025"/>
            <a:ext cx="250825" cy="333375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2"/>
          <p:cNvGrpSpPr/>
          <p:nvPr/>
        </p:nvGrpSpPr>
        <p:grpSpPr bwMode="auto">
          <a:xfrm>
            <a:off x="4566285" y="2065655"/>
            <a:ext cx="260350" cy="347663"/>
            <a:chOff x="2832" y="663"/>
            <a:chExt cx="310" cy="415"/>
          </a:xfrm>
        </p:grpSpPr>
        <p:sp>
          <p:nvSpPr>
            <p:cNvPr id="8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6" name="Group 5"/>
          <p:cNvGrpSpPr/>
          <p:nvPr/>
        </p:nvGrpSpPr>
        <p:grpSpPr bwMode="auto">
          <a:xfrm>
            <a:off x="8369935" y="2759393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5"/>
          <p:cNvGrpSpPr/>
          <p:nvPr/>
        </p:nvGrpSpPr>
        <p:grpSpPr bwMode="auto">
          <a:xfrm>
            <a:off x="3843020" y="3328353"/>
            <a:ext cx="195263" cy="369887"/>
            <a:chOff x="3890" y="144"/>
            <a:chExt cx="232" cy="441"/>
          </a:xfrm>
        </p:grpSpPr>
        <p:sp>
          <p:nvSpPr>
            <p:cNvPr id="13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" name="Freeform 180"/>
          <p:cNvSpPr/>
          <p:nvPr/>
        </p:nvSpPr>
        <p:spPr bwMode="auto">
          <a:xfrm>
            <a:off x="7426325" y="2171700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80"/>
          <p:cNvSpPr/>
          <p:nvPr/>
        </p:nvSpPr>
        <p:spPr bwMode="auto">
          <a:xfrm>
            <a:off x="8235950" y="408368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80"/>
          <p:cNvSpPr/>
          <p:nvPr/>
        </p:nvSpPr>
        <p:spPr bwMode="auto">
          <a:xfrm>
            <a:off x="3794760" y="2570480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13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1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1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3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5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8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9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61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64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65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77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9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80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81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3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4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5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6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4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10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1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112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113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4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1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0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7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128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129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0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3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7" grpId="0" bldLvl="0" animBg="1"/>
      <p:bldP spid="17" grpId="1" bldLvl="0" animBg="1"/>
      <p:bldP spid="17" grpId="2" bldLvl="0" animBg="1"/>
      <p:bldP spid="18" grpId="0" bldLvl="0" animBg="1"/>
      <p:bldP spid="18" grpId="1" bldLvl="0" animBg="1"/>
      <p:bldP spid="18" grpId="2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  <a:alpha val="8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Content Placeholder 1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-6350" y="0"/>
            <a:ext cx="12197715" cy="1313815"/>
          </a:xfrm>
          <a:prstGeom prst="rect">
            <a:avLst/>
          </a:prstGeom>
        </p:spPr>
      </p:pic>
      <p:sp>
        <p:nvSpPr>
          <p:cNvPr id="16" name="TextBox 1"/>
          <p:cNvSpPr txBox="1"/>
          <p:nvPr/>
        </p:nvSpPr>
        <p:spPr>
          <a:xfrm>
            <a:off x="4984489" y="1313729"/>
            <a:ext cx="1775011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19</a:t>
            </a:r>
          </a:p>
        </p:txBody>
      </p:sp>
      <p:sp>
        <p:nvSpPr>
          <p:cNvPr id="33" name="文本框 12"/>
          <p:cNvSpPr txBox="1"/>
          <p:nvPr/>
        </p:nvSpPr>
        <p:spPr>
          <a:xfrm>
            <a:off x="2027308" y="1897111"/>
            <a:ext cx="89724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            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Hát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: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Xòe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hoa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  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Thường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thức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nhạc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M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a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cát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,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Xy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lô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-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phôn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Trải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nghiệm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và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khám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phá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</a:t>
            </a:r>
            <a:r>
              <a:rPr kumimoji="0" lang="en-US" altLang="zh-CN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ạo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thanh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giống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tiếng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gió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38" name="Content Placeholder 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735060" y="1897380"/>
            <a:ext cx="3658235" cy="6076315"/>
          </a:xfrm>
          <a:prstGeom prst="rect">
            <a:avLst/>
          </a:prstGeom>
        </p:spPr>
      </p:pic>
      <p:grpSp>
        <p:nvGrpSpPr>
          <p:cNvPr id="40" name="Group 34"/>
          <p:cNvGrpSpPr/>
          <p:nvPr/>
        </p:nvGrpSpPr>
        <p:grpSpPr bwMode="auto">
          <a:xfrm>
            <a:off x="-95885" y="5814695"/>
            <a:ext cx="12489180" cy="1066800"/>
            <a:chOff x="0" y="4003"/>
            <a:chExt cx="5511" cy="317"/>
          </a:xfrm>
        </p:grpSpPr>
        <p:sp>
          <p:nvSpPr>
            <p:cNvPr id="41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45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79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13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6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47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  <p:bldP spid="33" grpId="0"/>
      <p:bldP spid="33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lum bright="70000" contrast="-70000"/>
          </a:blip>
          <a:stretch>
            <a:fillRect/>
          </a:stretch>
        </p:blipFill>
        <p:spPr>
          <a:xfrm>
            <a:off x="0" y="2190115"/>
            <a:ext cx="12191365" cy="4351655"/>
          </a:xfrm>
          <a:prstGeom prst="rect">
            <a:avLst/>
          </a:prstGeom>
        </p:spPr>
      </p:pic>
      <p:grpSp>
        <p:nvGrpSpPr>
          <p:cNvPr id="5" name="Group 34"/>
          <p:cNvGrpSpPr/>
          <p:nvPr/>
        </p:nvGrpSpPr>
        <p:grpSpPr bwMode="auto">
          <a:xfrm>
            <a:off x="-96520" y="5333365"/>
            <a:ext cx="12489180" cy="1066800"/>
            <a:chOff x="0" y="4003"/>
            <a:chExt cx="5511" cy="317"/>
          </a:xfrm>
        </p:grpSpPr>
        <p:sp>
          <p:nvSpPr>
            <p:cNvPr id="6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0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01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4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235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69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75" y="0"/>
            <a:ext cx="12166600" cy="1056005"/>
          </a:xfrm>
          <a:prstGeom prst="rect">
            <a:avLst/>
          </a:prstGeom>
        </p:spPr>
      </p:pic>
      <p:sp>
        <p:nvSpPr>
          <p:cNvPr id="15" name="TextBox 1"/>
          <p:cNvSpPr txBox="1"/>
          <p:nvPr/>
        </p:nvSpPr>
        <p:spPr>
          <a:xfrm>
            <a:off x="4926704" y="533949"/>
            <a:ext cx="1775011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19</a:t>
            </a:r>
          </a:p>
        </p:txBody>
      </p:sp>
      <p:sp>
        <p:nvSpPr>
          <p:cNvPr id="16" name="文本框 12"/>
          <p:cNvSpPr txBox="1"/>
          <p:nvPr/>
        </p:nvSpPr>
        <p:spPr>
          <a:xfrm>
            <a:off x="1817758" y="989696"/>
            <a:ext cx="8972413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                         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Hát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: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Xòe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hoa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       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Thường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thức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nhạc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 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M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a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cát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,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Xy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lô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-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phôn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   -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Trải</a:t>
            </a:r>
            <a:r>
              <a:rPr kumimoji="0" lang="en-US" altLang="zh-CN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nghiệm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và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khám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phá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:</a:t>
            </a:r>
            <a:r>
              <a:rPr lang="en-US" altLang="zh-CN" sz="24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</a:t>
            </a:r>
            <a:r>
              <a:rPr kumimoji="0" lang="en-US" altLang="zh-CN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ạo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ra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âm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thanh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giống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tiếng</a:t>
            </a:r>
            <a:r>
              <a:rPr kumimoji="0" lang="en-US" altLang="zh-CN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 </a:t>
            </a:r>
            <a:r>
              <a:rPr kumimoji="0" lang="en-US" altLang="zh-CN" sz="2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gió</a:t>
            </a:r>
            <a:endParaRPr kumimoji="0" lang="en-US" altLang="zh-CN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  <p:bldP spid="16" grpId="0"/>
      <p:bldP spid="16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241902" y="-204152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" name="Rectangles 6"/>
          <p:cNvSpPr/>
          <p:nvPr/>
        </p:nvSpPr>
        <p:spPr>
          <a:xfrm>
            <a:off x="2055495" y="1771650"/>
            <a:ext cx="9698355" cy="1076325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kern="0" cap="all" dirty="0">
                <a:solidFill>
                  <a:srgbClr val="7030A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 hát: xòe hoa</a:t>
            </a:r>
          </a:p>
          <a:p>
            <a:pPr algn="ctr"/>
            <a:endParaRPr lang="en-US" sz="3200" b="1" kern="0" cap="all" dirty="0">
              <a:solidFill>
                <a:srgbClr val="7030A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47980" y="2063750"/>
            <a:ext cx="3717290" cy="4589145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5814695"/>
            <a:ext cx="12853670" cy="1066800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6" name="TextBox 5"/>
          <p:cNvSpPr txBox="1"/>
          <p:nvPr/>
        </p:nvSpPr>
        <p:spPr>
          <a:xfrm>
            <a:off x="7193280" y="2529205"/>
            <a:ext cx="304609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 ca Thái</a:t>
            </a:r>
          </a:p>
          <a:p>
            <a:r>
              <a:rPr lang="en-US" sz="2000" b="1" i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 mới: Phan Duy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446" grpId="0"/>
      <p:bldP spid="446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40000"/>
            <a:lumOff val="60000"/>
            <a:alpha val="33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16317" y="104274"/>
            <a:ext cx="5887452" cy="326456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" y="104273"/>
            <a:ext cx="6215680" cy="320842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16317" y="3368842"/>
            <a:ext cx="5887452" cy="34891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6" y="3312695"/>
            <a:ext cx="6215680" cy="354530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1281430" y="1692593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621915" cy="164846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187940" y="1758434"/>
            <a:ext cx="2264981" cy="5002530"/>
          </a:xfrm>
          <a:prstGeom prst="rect">
            <a:avLst/>
          </a:prstGeom>
        </p:spPr>
      </p:pic>
      <p:pic>
        <p:nvPicPr>
          <p:cNvPr id="445" name="Picture 444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63065" y="577215"/>
            <a:ext cx="8524875" cy="4740910"/>
          </a:xfrm>
          <a:prstGeom prst="rect">
            <a:avLst/>
          </a:prstGeom>
        </p:spPr>
      </p:pic>
      <p:sp>
        <p:nvSpPr>
          <p:cNvPr id="446" name="TextBox 5"/>
          <p:cNvSpPr txBox="1"/>
          <p:nvPr/>
        </p:nvSpPr>
        <p:spPr>
          <a:xfrm>
            <a:off x="6932295" y="1019810"/>
            <a:ext cx="3046095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>
                <a:solidFill>
                  <a:srgbClr val="C0D7F5">
                    <a:lumMod val="9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 ca Thái</a:t>
            </a:r>
          </a:p>
          <a:p>
            <a:r>
              <a:rPr lang="en-US" sz="2000" b="1" i="1" dirty="0">
                <a:solidFill>
                  <a:srgbClr val="C0D7F5">
                    <a:lumMod val="9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 mới: Phan Duy</a:t>
            </a:r>
          </a:p>
        </p:txBody>
      </p:sp>
      <p:sp>
        <p:nvSpPr>
          <p:cNvPr id="447" name="TextBox 5"/>
          <p:cNvSpPr txBox="1"/>
          <p:nvPr/>
        </p:nvSpPr>
        <p:spPr>
          <a:xfrm>
            <a:off x="4466619" y="69542"/>
            <a:ext cx="2644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LỜI CA</a:t>
            </a:r>
            <a:endParaRPr lang="en-US" sz="2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48" name="Picture 447"/>
          <p:cNvPicPr>
            <a:picLocks noChangeAspect="1"/>
          </p:cNvPicPr>
          <p:nvPr/>
        </p:nvPicPr>
        <p:blipFill>
          <a:blip r:embed="rId6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655219" y="2584206"/>
            <a:ext cx="2656205" cy="4577080"/>
          </a:xfrm>
          <a:prstGeom prst="rect">
            <a:avLst/>
          </a:prstGeom>
        </p:spPr>
      </p:pic>
      <p:grpSp>
        <p:nvGrpSpPr>
          <p:cNvPr id="449" name="Group 34"/>
          <p:cNvGrpSpPr/>
          <p:nvPr/>
        </p:nvGrpSpPr>
        <p:grpSpPr bwMode="auto">
          <a:xfrm>
            <a:off x="0" y="5863234"/>
            <a:ext cx="12489180" cy="1066800"/>
            <a:chOff x="0" y="4003"/>
            <a:chExt cx="5511" cy="317"/>
          </a:xfrm>
        </p:grpSpPr>
        <p:sp>
          <p:nvSpPr>
            <p:cNvPr id="450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51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52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453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454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5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6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7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8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59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0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1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2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3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4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5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6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7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8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69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0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1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2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3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4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5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6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7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8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79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0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1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2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3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4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5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6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87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488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89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0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1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2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3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4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5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6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7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8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499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0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1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2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3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4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5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6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7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8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09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0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1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2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3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4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5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6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7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8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19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0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21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522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3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4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5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6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7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8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29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0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1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2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3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4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5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6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7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8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39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0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1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2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3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4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5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6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7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8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49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0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1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2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3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4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5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556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7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8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9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0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1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2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3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4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5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6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7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8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9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0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1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2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3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4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5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6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7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8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9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0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1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2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3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4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5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6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7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8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3212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3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446" grpId="0"/>
      <p:bldP spid="446" grpId="1"/>
      <p:bldP spid="447" grpId="0"/>
      <p:bldP spid="447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7589520" y="3614738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621915" cy="164846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30727" y="2970163"/>
            <a:ext cx="12122052" cy="3668395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" name="TextBox 5"/>
          <p:cNvSpPr txBox="1"/>
          <p:nvPr/>
        </p:nvSpPr>
        <p:spPr>
          <a:xfrm>
            <a:off x="4277995" y="231775"/>
            <a:ext cx="6696710" cy="76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 HÁT TỪNG CÂU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57025" y="1457879"/>
            <a:ext cx="2533463" cy="5002530"/>
          </a:xfrm>
          <a:prstGeom prst="rect">
            <a:avLst/>
          </a:prstGeom>
        </p:spPr>
      </p:pic>
      <p:grpSp>
        <p:nvGrpSpPr>
          <p:cNvPr id="2" name="Group 34"/>
          <p:cNvGrpSpPr/>
          <p:nvPr/>
        </p:nvGrpSpPr>
        <p:grpSpPr bwMode="auto">
          <a:xfrm>
            <a:off x="-119660" y="5894827"/>
            <a:ext cx="12489180" cy="1066800"/>
            <a:chOff x="0" y="4003"/>
            <a:chExt cx="5511" cy="317"/>
          </a:xfrm>
        </p:grpSpPr>
        <p:sp>
          <p:nvSpPr>
            <p:cNvPr id="3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7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0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201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4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235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8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69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34795" y="1647190"/>
            <a:ext cx="8337550" cy="1395095"/>
          </a:xfrm>
          <a:prstGeom prst="rect">
            <a:avLst/>
          </a:prstGeom>
        </p:spPr>
      </p:pic>
      <p:sp>
        <p:nvSpPr>
          <p:cNvPr id="19" name="TextBox 5"/>
          <p:cNvSpPr txBox="1"/>
          <p:nvPr/>
        </p:nvSpPr>
        <p:spPr>
          <a:xfrm>
            <a:off x="2937510" y="1000125"/>
            <a:ext cx="1810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69" grpId="0"/>
      <p:bldP spid="169" grpId="1"/>
      <p:bldP spid="19" grpId="0"/>
      <p:bldP spid="19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7589520" y="3614738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0" y="93345"/>
            <a:ext cx="2621915" cy="164846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" name="Content Placeholder 16"/>
          <p:cNvPicPr>
            <a:picLocks noGrp="1" noChangeAspect="1"/>
          </p:cNvPicPr>
          <p:nvPr>
            <p:ph idx="1"/>
          </p:nvPr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66675" y="3041650"/>
            <a:ext cx="11445875" cy="3086735"/>
          </a:xfrm>
          <a:prstGeom prst="rect">
            <a:avLst/>
          </a:prstGeom>
        </p:spPr>
      </p:pic>
      <p:pic>
        <p:nvPicPr>
          <p:cNvPr id="302" name="Picture 301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723382" y="1608215"/>
            <a:ext cx="2577834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30175" y="5772785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79195" y="1586230"/>
            <a:ext cx="8825865" cy="1626870"/>
          </a:xfrm>
          <a:prstGeom prst="rect">
            <a:avLst/>
          </a:prstGeom>
        </p:spPr>
      </p:pic>
      <p:sp>
        <p:nvSpPr>
          <p:cNvPr id="19" name="TextBox 5"/>
          <p:cNvSpPr txBox="1"/>
          <p:nvPr/>
        </p:nvSpPr>
        <p:spPr>
          <a:xfrm>
            <a:off x="2937510" y="1000125"/>
            <a:ext cx="1810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/>
      <p:bldP spid="19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1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7589520" y="3614738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2419350" y="1379855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819275" y="285305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" name="Content Placeholder 16"/>
          <p:cNvPicPr>
            <a:picLocks noGrp="1" noChangeAspect="1"/>
          </p:cNvPicPr>
          <p:nvPr>
            <p:ph idx="1"/>
          </p:nvPr>
        </p:nvPicPr>
        <p:blipFill>
          <a:blip r:embed="rId4">
            <a:lum bright="70000" contrast="-70000"/>
          </a:blip>
          <a:stretch>
            <a:fillRect/>
          </a:stretch>
        </p:blipFill>
        <p:spPr>
          <a:xfrm>
            <a:off x="66675" y="3041650"/>
            <a:ext cx="11445875" cy="3086735"/>
          </a:xfrm>
          <a:prstGeom prst="rect">
            <a:avLst/>
          </a:prstGeom>
        </p:spPr>
      </p:pic>
      <p:pic>
        <p:nvPicPr>
          <p:cNvPr id="302" name="Picture 301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28445" y="1485543"/>
            <a:ext cx="2604934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71270" y="572135"/>
            <a:ext cx="8534400" cy="2686050"/>
          </a:xfrm>
          <a:prstGeom prst="rect">
            <a:avLst/>
          </a:prstGeom>
        </p:spPr>
      </p:pic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 câu 1+2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</p:bldLst>
  </p:timing>
</p:sld>
</file>

<file path=ppt/theme/theme1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7DB6EF"/>
      </a:accent1>
      <a:accent2>
        <a:srgbClr val="C0504D"/>
      </a:accent2>
      <a:accent3>
        <a:srgbClr val="FFFFFF"/>
      </a:accent3>
      <a:accent4>
        <a:srgbClr val="000000"/>
      </a:accent4>
      <a:accent5>
        <a:srgbClr val="C0D7F5"/>
      </a:accent5>
      <a:accent6>
        <a:srgbClr val="AC4744"/>
      </a:accent6>
      <a:hlink>
        <a:srgbClr val="0066CC"/>
      </a:hlink>
      <a:folHlink>
        <a:srgbClr val="800080"/>
      </a:folHlink>
    </a:clrScheme>
    <a:fontScheme name="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7DB6EF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C0D7F5"/>
        </a:accent5>
        <a:accent6>
          <a:srgbClr val="AC4744"/>
        </a:accent6>
        <a:hlink>
          <a:srgbClr val="0066CC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hytvyjr3">
      <a:majorFont>
        <a:latin typeface="Arial"/>
        <a:ea typeface="汉仪乐喵体W"/>
        <a:cs typeface=""/>
      </a:majorFont>
      <a:minorFont>
        <a:latin typeface="Arial"/>
        <a:ea typeface="汉仪乐喵体W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NI-Top" pitchFamily="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NI-Top" pitchFamily="2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126</TotalTime>
  <Words>258</Words>
  <Application>Microsoft Office PowerPoint</Application>
  <PresentationFormat>Custom</PresentationFormat>
  <Paragraphs>47</Paragraphs>
  <Slides>20</Slides>
  <Notes>4</Notes>
  <HiddenSlides>0</HiddenSlides>
  <MMClips>5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1_Default Design</vt:lpstr>
      <vt:lpstr>1_Office Theme</vt:lpstr>
      <vt:lpstr>Office 主题</vt:lpstr>
      <vt:lpstr>2_Default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Administrator</cp:lastModifiedBy>
  <cp:revision>121</cp:revision>
  <dcterms:created xsi:type="dcterms:W3CDTF">2020-08-11T21:22:00Z</dcterms:created>
  <dcterms:modified xsi:type="dcterms:W3CDTF">2026-01-24T04:23:36Z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727A1CD935064A6895193E71C8BB53CF</vt:lpwstr>
  </property>
  <property fmtid="{D5CDD505-2E9C-101B-9397-08002B2CF9AE}" pid="3" name="KSOProductBuildVer">
    <vt:lpwstr>1033-11.2.0.10463</vt:lpwstr>
  </property>
</Properties>
</file>