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680" r:id="rId3"/>
    <p:sldMasterId id="2147483692" r:id="rId4"/>
    <p:sldMasterId id="2147483704" r:id="rId5"/>
  </p:sldMasterIdLst>
  <p:notesMasterIdLst>
    <p:notesMasterId r:id="rId24"/>
  </p:notesMasterIdLst>
  <p:sldIdLst>
    <p:sldId id="281" r:id="rId6"/>
    <p:sldId id="261" r:id="rId7"/>
    <p:sldId id="316" r:id="rId8"/>
    <p:sldId id="379" r:id="rId9"/>
    <p:sldId id="387" r:id="rId10"/>
    <p:sldId id="328" r:id="rId11"/>
    <p:sldId id="324" r:id="rId12"/>
    <p:sldId id="256" r:id="rId13"/>
    <p:sldId id="317" r:id="rId14"/>
    <p:sldId id="318" r:id="rId15"/>
    <p:sldId id="319" r:id="rId16"/>
    <p:sldId id="320" r:id="rId17"/>
    <p:sldId id="323" r:id="rId18"/>
    <p:sldId id="322" r:id="rId19"/>
    <p:sldId id="386" r:id="rId20"/>
    <p:sldId id="383" r:id="rId21"/>
    <p:sldId id="384" r:id="rId22"/>
    <p:sldId id="385" r:id="rId23"/>
  </p:sldIdLst>
  <p:sldSz cx="18288000" cy="10287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3D5B-ED38-4069-9667-2D4ADA9F6BC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733F6-C98E-48AC-975A-6ABD3508A0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5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84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733F6-C98E-48AC-975A-6ABD3508A0FF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84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8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C52770E-48C9-6763-E49C-B25030A9B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299C816-1982-192A-53CB-66EF6F79C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47C5C63-5312-1094-5358-0F502425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53BB62C-3680-9B83-20B6-72D45BD2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A45D0EA-BFD0-723B-075D-AEF6FA8F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123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9669455-09AE-0732-ADDA-97FF1DD6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B8E4184-7322-15FC-D864-45621AEE4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ADE4A00-7B68-7CAF-EA94-AFB2742E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0874A1B-DE5B-876E-DC65-6B598D3D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30D5E2-38B2-CFA1-733B-9A07B276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239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F9258F-ED63-EC85-E7F4-0A0EE1CB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FEC27CA-1736-F8C1-B642-D89CACF1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44C0BB2-619D-624E-8583-5C463A2B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057DBC-8407-D93D-37D9-7E3D759C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335658B-8C21-31DB-1F4D-111CB318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7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A2B7D53-116A-20F1-2407-7E7B5BF2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A7F70A-1907-6287-E074-BCEEA88D0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138A09C-DED2-67E8-E713-38993ACA5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C34A968-6B01-34BA-EE47-CF7D7A25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352B299-C217-5A51-FD92-E442261C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AC9F161-52B4-47A3-BA06-C8322151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55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98EBB4-5163-4719-18B8-91F7A0FE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BAAEE8A-4BE3-DDE4-3D27-015C4C99B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CC746E3-968A-F8D4-B6B0-D2EC5E87D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B29FD19B-B786-F6FD-F960-FB4BE56CC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F7BE1EF-42F1-871F-FB6C-47D3EEE2E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44A840A-BC2A-8195-C8C9-90F51D99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C5F4FCC7-BE82-CB7A-D066-481E9A2E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F0051B7-9F46-D2A1-682E-B6DD7482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55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33A3A94-914A-3F19-FCDC-45815602D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21CC6F85-E0C8-294D-0136-AC01EE1B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4B5B6DA-7D25-0E08-1F26-DE9E1AB3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D55E7DB-5A60-A8A3-8431-6F3050C6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66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05B42CBE-BD2A-2B63-5B89-866A8ADF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16E38619-12B3-B616-E06C-57F0A310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71624D55-3EBF-292F-181E-E6B2BD49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04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6B7322-08E5-6E26-3141-427E6181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DA5259C-F27D-1AC4-F6C1-035E882FB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AD105F8-1E26-D9E7-4D2B-492EA207F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57E0DC1-02FA-2836-882B-B05B0359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66B9B28-1C90-AC61-797C-905D35C0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8824829-B9F0-602C-0007-A2E48011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049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F3E907-03CB-6F4E-191E-C82D876A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B972A3DD-8088-655F-2DAF-0F29A5629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0F586A9-61A4-04E6-6E75-9A63EA294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E7229C3-6872-2D96-A64D-7FF60C29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F9DB24B-84FF-B004-832E-7C25E21A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2B1EDD3-B508-683E-CFA7-B2C36489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617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7A6BEE7-37C8-137E-9FE6-714DA000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A480957-CF33-912B-2F7A-96421CB2C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B762207-D6EB-9A19-49CE-9A7627A4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43D661D-614A-ED9B-F1BF-559B3B39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D3BD672-6451-0AAA-1A55-9FA67602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774FF1D-6B09-EF2E-97A7-36027A647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8DE7D10-254E-167D-B7A5-41DBBD5FB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30985E1-5C60-6E2C-DF65-462AC483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B91F83E-2966-4D33-7384-DCAFBD18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21EECE-4770-4BEB-B590-28EF5A14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94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612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5590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8635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806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1084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1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6475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117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1964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209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9755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7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7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7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0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9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0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550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37CEBC3-F327-4D81-5645-4FB78EE9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582EDFE-BE3D-A28F-7A0B-CE4463C6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3F8065-876E-0A07-9CE6-1F0041179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2C675C-F00A-4182-B276-DE39D0A6B0E7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18D63A8-08BD-1834-1388-B5FF4822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2DB4A63-13F7-D395-4D21-D8EC1AE55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538A9F-C30E-4AE8-987E-C5A432C63C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70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8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2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16.png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9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7.mp3"/><Relationship Id="rId16" Type="http://schemas.openxmlformats.org/officeDocument/2006/relationships/image" Target="../media/image33.png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9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8.mp3"/><Relationship Id="rId16" Type="http://schemas.openxmlformats.org/officeDocument/2006/relationships/image" Target="../media/image34.png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9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17" Type="http://schemas.openxmlformats.org/officeDocument/2006/relationships/image" Target="../media/image20.png"/><Relationship Id="rId2" Type="http://schemas.openxmlformats.org/officeDocument/2006/relationships/audio" Target="../media/media9.mp3"/><Relationship Id="rId16" Type="http://schemas.openxmlformats.org/officeDocument/2006/relationships/image" Target="../media/image21.png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8.gif"/><Relationship Id="rId15" Type="http://schemas.openxmlformats.org/officeDocument/2006/relationships/image" Target="../media/image17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15" Type="http://schemas.openxmlformats.org/officeDocument/2006/relationships/image" Target="../media/image18.gif"/><Relationship Id="rId10" Type="http://schemas.openxmlformats.org/officeDocument/2006/relationships/image" Target="../media/image19.sv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19.png"/><Relationship Id="rId1" Type="http://schemas.microsoft.com/office/2007/relationships/media" Target="../media/media10.mp3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gif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2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35.png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svg"/><Relationship Id="rId1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15" Type="http://schemas.openxmlformats.org/officeDocument/2006/relationships/image" Target="../media/image18.gif"/><Relationship Id="rId10" Type="http://schemas.openxmlformats.org/officeDocument/2006/relationships/image" Target="../media/image19.sv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gif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31.png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9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9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6284790"/>
            <a:ext cx="18288000" cy="40022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3629146"/>
            <a:ext cx="7032172" cy="70037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4499771" y="7043058"/>
            <a:ext cx="3788230" cy="3243944"/>
          </a:xfrm>
          <a:prstGeom prst="rect">
            <a:avLst/>
          </a:prstGeom>
        </p:spPr>
      </p:pic>
      <p:sp>
        <p:nvSpPr>
          <p:cNvPr id="6" name="Hình chữ nhật 4">
            <a:extLst>
              <a:ext uri="{FF2B5EF4-FFF2-40B4-BE49-F238E27FC236}">
                <a16:creationId xmlns="" xmlns:a16="http://schemas.microsoft.com/office/drawing/2014/main" id="{F941F5F5-8B32-463E-A545-6E83CF51E51F}"/>
              </a:ext>
            </a:extLst>
          </p:cNvPr>
          <p:cNvSpPr/>
          <p:nvPr/>
        </p:nvSpPr>
        <p:spPr>
          <a:xfrm>
            <a:off x="5486400" y="2863804"/>
            <a:ext cx="8001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vi-VN" sz="4800" b="1" cap="none" spc="0" dirty="0" smtClean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cap="none" spc="0" dirty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4800" b="1" cap="none" spc="0" dirty="0" smtClean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MỞ </a:t>
            </a:r>
            <a:r>
              <a:rPr lang="vi-VN" sz="4800" b="1" cap="none" spc="0" dirty="0" smtClean="0">
                <a:ln/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4800" b="1" cap="none" spc="0" dirty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568448" y="-76200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765074" y="7249364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234271"/>
            <a:ext cx="1947171" cy="1333812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4417651" y="-74761"/>
            <a:ext cx="6044464" cy="4837261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-50089" y="8520952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CC7FB68-4306-A039-BEE4-3FF1DE9EDC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210" y="2678263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FEAC459-ABDB-3B6A-FAC8-5266C2D1107E}"/>
              </a:ext>
            </a:extLst>
          </p:cNvPr>
          <p:cNvSpPr txBox="1"/>
          <p:nvPr/>
        </p:nvSpPr>
        <p:spPr>
          <a:xfrm>
            <a:off x="3124431" y="3716038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DE97107-E540-D01A-9339-5494B14A50E5}"/>
              </a:ext>
            </a:extLst>
          </p:cNvPr>
          <p:cNvSpPr txBox="1"/>
          <p:nvPr/>
        </p:nvSpPr>
        <p:spPr>
          <a:xfrm>
            <a:off x="1897082" y="5436990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032D20E8-63DA-561E-26C8-A7A53B3B007B}"/>
              </a:ext>
            </a:extLst>
          </p:cNvPr>
          <p:cNvSpPr txBox="1"/>
          <p:nvPr/>
        </p:nvSpPr>
        <p:spPr>
          <a:xfrm>
            <a:off x="1897082" y="7624210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          diều        vi        vu                 vút                         lên            xa             vời. </a:t>
            </a:r>
            <a:endParaRPr lang="vi-VN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BBD9CCCD-BB09-EB72-A0D2-8CF8512FC747}"/>
              </a:ext>
            </a:extLst>
          </p:cNvPr>
          <p:cNvSpPr txBox="1"/>
          <p:nvPr/>
        </p:nvSpPr>
        <p:spPr>
          <a:xfrm>
            <a:off x="1535061" y="1995085"/>
            <a:ext cx="3178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Nối câu 1 + 2: </a:t>
            </a:r>
            <a:endParaRPr lang="vi-VN" sz="3200" b="1" u="sng" dirty="0"/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="" xmlns:a16="http://schemas.microsoft.com/office/drawing/2014/main" id="{DB0F7BE9-3C8A-407D-AE90-C1CECCE79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06464" y="658075"/>
            <a:ext cx="926280" cy="9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59000" y="33618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4478000" y="7429500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800" y="419100"/>
            <a:ext cx="2578173" cy="17660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1843638" y="23227"/>
            <a:ext cx="7580339" cy="6066390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-50089" y="8520952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E99E3BE6-5802-DF2E-CD4D-F21D1ABCDF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946" y="3265972"/>
            <a:ext cx="13913345" cy="208707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C4A223A5-C488-B52D-416C-697122C5877E}"/>
              </a:ext>
            </a:extLst>
          </p:cNvPr>
          <p:cNvSpPr txBox="1"/>
          <p:nvPr/>
        </p:nvSpPr>
        <p:spPr>
          <a:xfrm>
            <a:off x="1143000" y="4634584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  Khi  mùa thu sang lá      tươi        màu,             tô  thắm  núi  sông cho đời  thêm sắc hương.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D871DD01-FBC5-8D62-3FC9-BBC5D4AE60C5}"/>
              </a:ext>
            </a:extLst>
          </p:cNvPr>
          <p:cNvSpPr txBox="1"/>
          <p:nvPr/>
        </p:nvSpPr>
        <p:spPr>
          <a:xfrm>
            <a:off x="1593886" y="2234998"/>
            <a:ext cx="2132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3: </a:t>
            </a:r>
            <a:endParaRPr lang="vi-VN" sz="3200" b="1" u="sng" dirty="0"/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="" xmlns:a16="http://schemas.microsoft.com/office/drawing/2014/main" id="{20AB91F0-5ADA-482C-9CE8-3C8BF339B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5915" y="6024114"/>
            <a:ext cx="1029190" cy="10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08439" y="76200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028918" y="7260803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800" y="419100"/>
            <a:ext cx="2578173" cy="17660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5368784" y="1358477"/>
            <a:ext cx="4488776" cy="3592275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-50089" y="8520952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69FBC0CB-04BE-8082-39BD-09C5DD7EE5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2509" y="3160625"/>
            <a:ext cx="15201403" cy="198877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03ED968-7F77-1599-4C58-12A5DFF286E6}"/>
              </a:ext>
            </a:extLst>
          </p:cNvPr>
          <p:cNvSpPr txBox="1"/>
          <p:nvPr/>
        </p:nvSpPr>
        <p:spPr>
          <a:xfrm>
            <a:off x="1251415" y="4918562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  Ai     dẫu    đi    xa    nước         non      này,               trong  lòng  còn        mãi    yêu         thương. </a:t>
            </a: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0D376424-775E-C10D-3DD2-4988237681D0}"/>
              </a:ext>
            </a:extLst>
          </p:cNvPr>
          <p:cNvSpPr txBox="1"/>
          <p:nvPr/>
        </p:nvSpPr>
        <p:spPr>
          <a:xfrm>
            <a:off x="1251415" y="2699995"/>
            <a:ext cx="2132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>
                <a:latin typeface="+mj-lt"/>
              </a:rPr>
              <a:t>Câu 4: </a:t>
            </a:r>
            <a:endParaRPr lang="vi-VN" sz="3200" b="1" u="sng" dirty="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="" xmlns:a16="http://schemas.microsoft.com/office/drawing/2014/main" id="{C2748BA1-583B-49DB-B716-49FCB86E2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09616" y="6201859"/>
            <a:ext cx="933947" cy="9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105900"/>
            <a:ext cx="9255230" cy="11811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" y="495300"/>
            <a:ext cx="2357234" cy="1625798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042969" y="248828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9" y="9105900"/>
            <a:ext cx="9169879" cy="1181100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372825" y="-194986"/>
            <a:ext cx="1910603" cy="1931787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4401800" y="7886700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-13855" y="8267700"/>
            <a:ext cx="2357233" cy="24003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-328587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D3CF0F36-DDBB-316C-F762-DD708770CC52}"/>
              </a:ext>
            </a:extLst>
          </p:cNvPr>
          <p:cNvSpPr/>
          <p:nvPr/>
        </p:nvSpPr>
        <p:spPr>
          <a:xfrm>
            <a:off x="3922796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D5D6761D-5134-BD73-B372-7698B7B1A8B3}"/>
              </a:ext>
            </a:extLst>
          </p:cNvPr>
          <p:cNvSpPr/>
          <p:nvPr/>
        </p:nvSpPr>
        <p:spPr>
          <a:xfrm>
            <a:off x="8468920" y="9600092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855651D9-CB9A-8F8A-AAE5-540517EBD278}"/>
              </a:ext>
            </a:extLst>
          </p:cNvPr>
          <p:cNvSpPr/>
          <p:nvPr/>
        </p:nvSpPr>
        <p:spPr>
          <a:xfrm>
            <a:off x="13129079" y="9606465"/>
            <a:ext cx="498384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3500E6A-FAE1-03CC-075E-F8323CE6D5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475" y="3083385"/>
            <a:ext cx="14460493" cy="316526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E1F7001-2888-F10D-8C45-AF778B1683F6}"/>
              </a:ext>
            </a:extLst>
          </p:cNvPr>
          <p:cNvSpPr txBox="1"/>
          <p:nvPr/>
        </p:nvSpPr>
        <p:spPr>
          <a:xfrm>
            <a:off x="1535061" y="1995085"/>
            <a:ext cx="3178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Nối câu 3 + 4: </a:t>
            </a:r>
            <a:endParaRPr lang="vi-VN" sz="3200" b="1" u="sng" dirty="0"/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DA4A7DC-FC54-898A-F56D-7047CC2DFABD}"/>
              </a:ext>
            </a:extLst>
          </p:cNvPr>
          <p:cNvSpPr txBox="1"/>
          <p:nvPr/>
        </p:nvSpPr>
        <p:spPr>
          <a:xfrm>
            <a:off x="1351148" y="4103890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688D2071-3E53-E132-F655-3127B75DEFC3}"/>
              </a:ext>
            </a:extLst>
          </p:cNvPr>
          <p:cNvSpPr txBox="1"/>
          <p:nvPr/>
        </p:nvSpPr>
        <p:spPr>
          <a:xfrm>
            <a:off x="1358075" y="6069251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  Ai     dẫu     đi   xa   nước        non      này,              trong  lòng  còn      mãi    yêu         thương. 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5" name="34">
            <a:hlinkClick r:id="" action="ppaction://media"/>
            <a:extLst>
              <a:ext uri="{FF2B5EF4-FFF2-40B4-BE49-F238E27FC236}">
                <a16:creationId xmlns="" xmlns:a16="http://schemas.microsoft.com/office/drawing/2014/main" id="{5494AE4E-B6A8-4673-BC1B-E92E6CFA3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25610" y="1116937"/>
            <a:ext cx="1004161" cy="1004161"/>
          </a:xfrm>
          <a:prstGeom prst="rect">
            <a:avLst/>
          </a:prstGeom>
        </p:spPr>
      </p:pic>
      <p:pic>
        <p:nvPicPr>
          <p:cNvPr id="19" name="图片 12" descr="资源 9@4x3">
            <a:extLst>
              <a:ext uri="{FF2B5EF4-FFF2-40B4-BE49-F238E27FC236}">
                <a16:creationId xmlns="" xmlns:a16="http://schemas.microsoft.com/office/drawing/2014/main" id="{E40B3135-9262-4119-9AEF-AAA924F361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400" y="9751190"/>
            <a:ext cx="9753600" cy="603726"/>
          </a:xfrm>
          <a:prstGeom prst="rect">
            <a:avLst/>
          </a:prstGeom>
        </p:spPr>
      </p:pic>
      <p:pic>
        <p:nvPicPr>
          <p:cNvPr id="20" name="图片 12" descr="资源 9@4x3">
            <a:extLst>
              <a:ext uri="{FF2B5EF4-FFF2-40B4-BE49-F238E27FC236}">
                <a16:creationId xmlns="" xmlns:a16="http://schemas.microsoft.com/office/drawing/2014/main" id="{B693B843-F06E-45F8-8EA4-B4AAB6ACE1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7713" y="9751190"/>
            <a:ext cx="9753600" cy="6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7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825334"/>
            <a:ext cx="9255230" cy="461666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16111" y="255201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8" y="9468924"/>
            <a:ext cx="9169879" cy="81807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5938586" y="7725959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173311" y="8681480"/>
            <a:ext cx="998762" cy="1818755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-328587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D3CF0F36-DDBB-316C-F762-DD708770CC52}"/>
              </a:ext>
            </a:extLst>
          </p:cNvPr>
          <p:cNvSpPr/>
          <p:nvPr/>
        </p:nvSpPr>
        <p:spPr>
          <a:xfrm>
            <a:off x="3922796" y="9825334"/>
            <a:ext cx="4459201" cy="461666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D5D6761D-5134-BD73-B372-7698B7B1A8B3}"/>
              </a:ext>
            </a:extLst>
          </p:cNvPr>
          <p:cNvSpPr/>
          <p:nvPr/>
        </p:nvSpPr>
        <p:spPr>
          <a:xfrm>
            <a:off x="8468920" y="9930588"/>
            <a:ext cx="4459201" cy="321775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855651D9-CB9A-8F8A-AAE5-540517EBD278}"/>
              </a:ext>
            </a:extLst>
          </p:cNvPr>
          <p:cNvSpPr/>
          <p:nvPr/>
        </p:nvSpPr>
        <p:spPr>
          <a:xfrm>
            <a:off x="13129079" y="9930587"/>
            <a:ext cx="4983841" cy="328149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9FE4272-EF41-B74C-7261-807F3475CB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7610" y="887200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A2BC01-4320-AF00-CC39-6EABB60684FE}"/>
              </a:ext>
            </a:extLst>
          </p:cNvPr>
          <p:cNvSpPr txBox="1"/>
          <p:nvPr/>
        </p:nvSpPr>
        <p:spPr>
          <a:xfrm>
            <a:off x="3655494" y="1822623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7812997-C728-DA10-60D4-D852885ACDFB}"/>
              </a:ext>
            </a:extLst>
          </p:cNvPr>
          <p:cNvSpPr txBox="1"/>
          <p:nvPr/>
        </p:nvSpPr>
        <p:spPr>
          <a:xfrm>
            <a:off x="2428145" y="3543575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236843D-028C-FFC0-A34B-A52BA8152B68}"/>
              </a:ext>
            </a:extLst>
          </p:cNvPr>
          <p:cNvSpPr txBox="1"/>
          <p:nvPr/>
        </p:nvSpPr>
        <p:spPr>
          <a:xfrm>
            <a:off x="2428145" y="5730795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          diều        vi        vu                 vút                         lên            xa             vời. </a:t>
            </a:r>
            <a:endParaRPr lang="vi-VN" dirty="0"/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37079EF-3388-6DA4-FBE0-2360942CE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083" y="6143327"/>
            <a:ext cx="14460493" cy="316526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6BC1D5C-CC8A-65E0-BCAA-76280ACF40F0}"/>
              </a:ext>
            </a:extLst>
          </p:cNvPr>
          <p:cNvSpPr txBox="1"/>
          <p:nvPr/>
        </p:nvSpPr>
        <p:spPr>
          <a:xfrm>
            <a:off x="2093756" y="7163832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F8852E6-2906-E7E5-E0AC-7F20D8C867B1}"/>
              </a:ext>
            </a:extLst>
          </p:cNvPr>
          <p:cNvSpPr txBox="1"/>
          <p:nvPr/>
        </p:nvSpPr>
        <p:spPr>
          <a:xfrm>
            <a:off x="2100683" y="9129193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  Ai     dẫu     đi   xa   nước        non      này,              trong  lòng  còn      mãi    yêu         thương. 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-5807"/>
            <a:ext cx="2357234" cy="1625798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403592" y="-176310"/>
            <a:ext cx="1807150" cy="1692005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213F8F8-735B-5884-6D18-F236CA9EFE31}"/>
              </a:ext>
            </a:extLst>
          </p:cNvPr>
          <p:cNvSpPr txBox="1"/>
          <p:nvPr/>
        </p:nvSpPr>
        <p:spPr>
          <a:xfrm>
            <a:off x="2534288" y="304809"/>
            <a:ext cx="1275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u="sng" dirty="0">
                <a:solidFill>
                  <a:srgbClr val="0070C0"/>
                </a:solidFill>
                <a:latin typeface="+mj-lt"/>
              </a:rPr>
              <a:t>Ghép toàn bài:</a:t>
            </a:r>
          </a:p>
        </p:txBody>
      </p:sp>
      <p:sp>
        <p:nvSpPr>
          <p:cNvPr id="23" name="Hình chữ nhật 3">
            <a:extLst>
              <a:ext uri="{FF2B5EF4-FFF2-40B4-BE49-F238E27FC236}">
                <a16:creationId xmlns="" xmlns:a16="http://schemas.microsoft.com/office/drawing/2014/main" id="{83DFE461-CFD2-419B-BDFF-CDB1A304D3CE}"/>
              </a:ext>
            </a:extLst>
          </p:cNvPr>
          <p:cNvSpPr/>
          <p:nvPr/>
        </p:nvSpPr>
        <p:spPr>
          <a:xfrm>
            <a:off x="3406369" y="68625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effectLst/>
                <a:latin typeface="+mj-lt"/>
              </a:rPr>
              <a:t> Lá phong</a:t>
            </a:r>
          </a:p>
        </p:txBody>
      </p:sp>
      <p:sp>
        <p:nvSpPr>
          <p:cNvPr id="24" name="Hộp Văn bản 10">
            <a:extLst>
              <a:ext uri="{FF2B5EF4-FFF2-40B4-BE49-F238E27FC236}">
                <a16:creationId xmlns="" xmlns:a16="http://schemas.microsoft.com/office/drawing/2014/main" id="{09D399D4-161B-41FB-B749-2A5DFCE99859}"/>
              </a:ext>
            </a:extLst>
          </p:cNvPr>
          <p:cNvSpPr txBox="1"/>
          <p:nvPr/>
        </p:nvSpPr>
        <p:spPr>
          <a:xfrm>
            <a:off x="8023760" y="6049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>
                <a:ln/>
                <a:latin typeface="+mj-lt"/>
              </a:rPr>
              <a:t>Nhạc: Teiichi Okno (Nhật Bản)</a:t>
            </a:r>
          </a:p>
          <a:p>
            <a:pPr algn="ctr"/>
            <a:r>
              <a:rPr lang="vi-VN" sz="1800" b="1" cap="none" spc="0">
                <a:ln/>
                <a:effectLst/>
                <a:latin typeface="+mj-lt"/>
              </a:rPr>
              <a:t>Lời Việt: Lê Anh Tuấn</a:t>
            </a:r>
          </a:p>
        </p:txBody>
      </p:sp>
    </p:spTree>
    <p:extLst>
      <p:ext uri="{BB962C8B-B14F-4D97-AF65-F5344CB8AC3E}">
        <p14:creationId xmlns:p14="http://schemas.microsoft.com/office/powerpoint/2010/main" val="3426122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825334"/>
            <a:ext cx="9255230" cy="461666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16111" y="255201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8" y="9468924"/>
            <a:ext cx="9169879" cy="81807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5938586" y="7725959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173311" y="8681480"/>
            <a:ext cx="998762" cy="1818755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-328587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D3CF0F36-DDBB-316C-F762-DD708770CC52}"/>
              </a:ext>
            </a:extLst>
          </p:cNvPr>
          <p:cNvSpPr/>
          <p:nvPr/>
        </p:nvSpPr>
        <p:spPr>
          <a:xfrm>
            <a:off x="3922796" y="9825334"/>
            <a:ext cx="4459201" cy="461666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D5D6761D-5134-BD73-B372-7698B7B1A8B3}"/>
              </a:ext>
            </a:extLst>
          </p:cNvPr>
          <p:cNvSpPr/>
          <p:nvPr/>
        </p:nvSpPr>
        <p:spPr>
          <a:xfrm>
            <a:off x="8468920" y="9930588"/>
            <a:ext cx="4459201" cy="321775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855651D9-CB9A-8F8A-AAE5-540517EBD278}"/>
              </a:ext>
            </a:extLst>
          </p:cNvPr>
          <p:cNvSpPr/>
          <p:nvPr/>
        </p:nvSpPr>
        <p:spPr>
          <a:xfrm>
            <a:off x="13129079" y="9930587"/>
            <a:ext cx="4983841" cy="328149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9FE4272-EF41-B74C-7261-807F3475CB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7610" y="887200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A2BC01-4320-AF00-CC39-6EABB60684FE}"/>
              </a:ext>
            </a:extLst>
          </p:cNvPr>
          <p:cNvSpPr txBox="1"/>
          <p:nvPr/>
        </p:nvSpPr>
        <p:spPr>
          <a:xfrm>
            <a:off x="3655494" y="1822623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7812997-C728-DA10-60D4-D852885ACDFB}"/>
              </a:ext>
            </a:extLst>
          </p:cNvPr>
          <p:cNvSpPr txBox="1"/>
          <p:nvPr/>
        </p:nvSpPr>
        <p:spPr>
          <a:xfrm>
            <a:off x="2428145" y="3543575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236843D-028C-FFC0-A34B-A52BA8152B68}"/>
              </a:ext>
            </a:extLst>
          </p:cNvPr>
          <p:cNvSpPr txBox="1"/>
          <p:nvPr/>
        </p:nvSpPr>
        <p:spPr>
          <a:xfrm>
            <a:off x="2428145" y="5730795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          diều        vi        vu                 vút                         lên            xa             vời.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37079EF-3388-6DA4-FBE0-2360942CE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083" y="6143327"/>
            <a:ext cx="14460493" cy="316526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6BC1D5C-CC8A-65E0-BCAA-76280ACF40F0}"/>
              </a:ext>
            </a:extLst>
          </p:cNvPr>
          <p:cNvSpPr txBox="1"/>
          <p:nvPr/>
        </p:nvSpPr>
        <p:spPr>
          <a:xfrm>
            <a:off x="2093756" y="7163832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F8852E6-2906-E7E5-E0AC-7F20D8C867B1}"/>
              </a:ext>
            </a:extLst>
          </p:cNvPr>
          <p:cNvSpPr txBox="1"/>
          <p:nvPr/>
        </p:nvSpPr>
        <p:spPr>
          <a:xfrm>
            <a:off x="2100683" y="9129193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Ai     dẫu     đi   xa   nước        non      này,              trong  lòng  còn      mãi    yêu         thương.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-5807"/>
            <a:ext cx="2357234" cy="1625798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403592" y="-176310"/>
            <a:ext cx="1807150" cy="1692005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213F8F8-735B-5884-6D18-F236CA9EFE31}"/>
              </a:ext>
            </a:extLst>
          </p:cNvPr>
          <p:cNvSpPr txBox="1"/>
          <p:nvPr/>
        </p:nvSpPr>
        <p:spPr>
          <a:xfrm>
            <a:off x="2534288" y="304809"/>
            <a:ext cx="1275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nhạc đệm: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Hình chữ nhật 3">
            <a:extLst>
              <a:ext uri="{FF2B5EF4-FFF2-40B4-BE49-F238E27FC236}">
                <a16:creationId xmlns="" xmlns:a16="http://schemas.microsoft.com/office/drawing/2014/main" id="{83DFE461-CFD2-419B-BDFF-CDB1A304D3CE}"/>
              </a:ext>
            </a:extLst>
          </p:cNvPr>
          <p:cNvSpPr/>
          <p:nvPr/>
        </p:nvSpPr>
        <p:spPr>
          <a:xfrm>
            <a:off x="3406369" y="68625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Lá phong</a:t>
            </a:r>
          </a:p>
        </p:txBody>
      </p:sp>
      <p:sp>
        <p:nvSpPr>
          <p:cNvPr id="24" name="Hộp Văn bản 10">
            <a:extLst>
              <a:ext uri="{FF2B5EF4-FFF2-40B4-BE49-F238E27FC236}">
                <a16:creationId xmlns="" xmlns:a16="http://schemas.microsoft.com/office/drawing/2014/main" id="{09D399D4-161B-41FB-B749-2A5DFCE99859}"/>
              </a:ext>
            </a:extLst>
          </p:cNvPr>
          <p:cNvSpPr txBox="1"/>
          <p:nvPr/>
        </p:nvSpPr>
        <p:spPr>
          <a:xfrm>
            <a:off x="8023760" y="6049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Teiichi Okno (Nhật Bản)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Việt: Lê Anh Tuấn</a:t>
            </a:r>
          </a:p>
        </p:txBody>
      </p:sp>
      <p:pic>
        <p:nvPicPr>
          <p:cNvPr id="25" name="[KARAOKE] Lá phong (Nhạc Ngoại  Lời Việt)  Theo SGK Cánh Diều 5  Có giai điệu - #coverbytmn">
            <a:hlinkClick r:id="" action="ppaction://media"/>
            <a:extLst>
              <a:ext uri="{FF2B5EF4-FFF2-40B4-BE49-F238E27FC236}">
                <a16:creationId xmlns="" xmlns:a16="http://schemas.microsoft.com/office/drawing/2014/main" id="{F7E9940D-74AB-4C54-B34E-C195C312C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4217" y="2115292"/>
            <a:ext cx="999216" cy="9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82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9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83538" y="-57164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910248" y="7448536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4800" y="419100"/>
            <a:ext cx="2578173" cy="17660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5385402" y="1333500"/>
            <a:ext cx="4463135" cy="3571756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8212603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2EE0C3E-8AD6-D744-3994-121367257A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492" y="2869623"/>
            <a:ext cx="14481201" cy="16764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2290D4B-CE5C-ABC8-3224-931D683BF0D7}"/>
              </a:ext>
            </a:extLst>
          </p:cNvPr>
          <p:cNvSpPr txBox="1"/>
          <p:nvPr/>
        </p:nvSpPr>
        <p:spPr>
          <a:xfrm>
            <a:off x="2431473" y="4186790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  phong   đỏ      tươi 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khắp    trên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đồi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        con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thuyền 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  qua nhánh sông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lặng 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  trôi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078A7B10-5CF2-FDFA-FCF1-5A35879A08F6}"/>
              </a:ext>
            </a:extLst>
          </p:cNvPr>
          <p:cNvSpPr txBox="1"/>
          <p:nvPr/>
        </p:nvSpPr>
        <p:spPr>
          <a:xfrm>
            <a:off x="1593886" y="2234998"/>
            <a:ext cx="2132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5">
            <a:extLst>
              <a:ext uri="{FF2B5EF4-FFF2-40B4-BE49-F238E27FC236}">
                <a16:creationId xmlns="" xmlns:a16="http://schemas.microsoft.com/office/drawing/2014/main" id="{8A8963C5-5B75-4304-8C88-2709C64DCA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4" y="4905256"/>
            <a:ext cx="912538" cy="629740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="" xmlns:a16="http://schemas.microsoft.com/office/drawing/2014/main" id="{063403CB-1063-4AE2-8C11-E9E822C6A3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894755"/>
            <a:ext cx="912538" cy="629740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="" xmlns:a16="http://schemas.microsoft.com/office/drawing/2014/main" id="{09500D6E-24BE-47DE-8C51-E542A197B5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7" y="4894755"/>
            <a:ext cx="912538" cy="629740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="" xmlns:a16="http://schemas.microsoft.com/office/drawing/2014/main" id="{63DF9FA0-D954-45E8-B9AE-D90D435A09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42" y="4915628"/>
            <a:ext cx="912538" cy="629740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="" xmlns:a16="http://schemas.microsoft.com/office/drawing/2014/main" id="{5A18E3F0-D26C-4ABE-B98C-F8B7DD32F9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61" y="4894755"/>
            <a:ext cx="912538" cy="629740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="" xmlns:a16="http://schemas.microsoft.com/office/drawing/2014/main" id="{2185DB1A-E49B-474F-8D41-FD8CBE5A30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461" y="4828630"/>
            <a:ext cx="912538" cy="629740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="" xmlns:a16="http://schemas.microsoft.com/office/drawing/2014/main" id="{6B2FB82F-943F-40E5-BF9D-964F4EE0FE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476" y="4894755"/>
            <a:ext cx="912538" cy="629740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="" xmlns:a16="http://schemas.microsoft.com/office/drawing/2014/main" id="{EA44D5DD-C8E2-40F9-A1FA-FF0CAFFA7B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8" y="4952536"/>
            <a:ext cx="912538" cy="629740"/>
          </a:xfrm>
          <a:prstGeom prst="rect">
            <a:avLst/>
          </a:prstGeom>
        </p:spPr>
      </p:pic>
      <p:sp>
        <p:nvSpPr>
          <p:cNvPr id="31" name="Hình chữ nhật 4">
            <a:extLst>
              <a:ext uri="{FF2B5EF4-FFF2-40B4-BE49-F238E27FC236}">
                <a16:creationId xmlns="" xmlns:a16="http://schemas.microsoft.com/office/drawing/2014/main" id="{23F8EE95-943B-4545-B74A-71AEF558B027}"/>
              </a:ext>
            </a:extLst>
          </p:cNvPr>
          <p:cNvSpPr/>
          <p:nvPr/>
        </p:nvSpPr>
        <p:spPr>
          <a:xfrm>
            <a:off x="3626755" y="825590"/>
            <a:ext cx="100145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</a:t>
            </a:r>
          </a:p>
        </p:txBody>
      </p:sp>
    </p:spTree>
    <p:extLst>
      <p:ext uri="{BB962C8B-B14F-4D97-AF65-F5344CB8AC3E}">
        <p14:creationId xmlns:p14="http://schemas.microsoft.com/office/powerpoint/2010/main" val="1165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825334"/>
            <a:ext cx="9255230" cy="461666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16111" y="255201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8" y="9468924"/>
            <a:ext cx="9169879" cy="81807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5938586" y="7725959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173311" y="8681480"/>
            <a:ext cx="998762" cy="1818755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9FE4272-EF41-B74C-7261-807F3475CB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610" y="887200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A2BC01-4320-AF00-CC39-6EABB60684FE}"/>
              </a:ext>
            </a:extLst>
          </p:cNvPr>
          <p:cNvSpPr txBox="1"/>
          <p:nvPr/>
        </p:nvSpPr>
        <p:spPr>
          <a:xfrm>
            <a:off x="3655494" y="1822623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7812997-C728-DA10-60D4-D852885ACDFB}"/>
              </a:ext>
            </a:extLst>
          </p:cNvPr>
          <p:cNvSpPr txBox="1"/>
          <p:nvPr/>
        </p:nvSpPr>
        <p:spPr>
          <a:xfrm>
            <a:off x="2428145" y="3543575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236843D-028C-FFC0-A34B-A52BA8152B68}"/>
              </a:ext>
            </a:extLst>
          </p:cNvPr>
          <p:cNvSpPr txBox="1"/>
          <p:nvPr/>
        </p:nvSpPr>
        <p:spPr>
          <a:xfrm>
            <a:off x="2428145" y="5730795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          diều        vi        vu                 vút                         lên            xa             vời.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37079EF-3388-6DA4-FBE0-2360942CE1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5083" y="6143327"/>
            <a:ext cx="14460493" cy="316526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6BC1D5C-CC8A-65E0-BCAA-76280ACF40F0}"/>
              </a:ext>
            </a:extLst>
          </p:cNvPr>
          <p:cNvSpPr txBox="1"/>
          <p:nvPr/>
        </p:nvSpPr>
        <p:spPr>
          <a:xfrm>
            <a:off x="2093756" y="7163832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F8852E6-2906-E7E5-E0AC-7F20D8C867B1}"/>
              </a:ext>
            </a:extLst>
          </p:cNvPr>
          <p:cNvSpPr txBox="1"/>
          <p:nvPr/>
        </p:nvSpPr>
        <p:spPr>
          <a:xfrm>
            <a:off x="2100683" y="9129193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Ai     dẫu     đi   xa   nước        non      này,              trong  lòng  còn      mãi    yêu         thương.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5807"/>
            <a:ext cx="2357234" cy="1625798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403592" y="-176310"/>
            <a:ext cx="1807150" cy="1692005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213F8F8-735B-5884-6D18-F236CA9EFE31}"/>
              </a:ext>
            </a:extLst>
          </p:cNvPr>
          <p:cNvSpPr txBox="1"/>
          <p:nvPr/>
        </p:nvSpPr>
        <p:spPr>
          <a:xfrm>
            <a:off x="2534288" y="304809"/>
            <a:ext cx="1275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5">
            <a:extLst>
              <a:ext uri="{FF2B5EF4-FFF2-40B4-BE49-F238E27FC236}">
                <a16:creationId xmlns="" xmlns:a16="http://schemas.microsoft.com/office/drawing/2014/main" id="{5A040B73-A0C7-438B-9393-9CC3642917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0" y="2471196"/>
            <a:ext cx="912538" cy="629740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="" xmlns:a16="http://schemas.microsoft.com/office/drawing/2014/main" id="{452C2368-BA38-4C72-8188-4BD00F26E5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07" y="2500892"/>
            <a:ext cx="912538" cy="629740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="" xmlns:a16="http://schemas.microsoft.com/office/drawing/2014/main" id="{B48D1AB7-9D71-4A0C-B731-A5B13758175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58" y="4292931"/>
            <a:ext cx="912538" cy="629740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="" xmlns:a16="http://schemas.microsoft.com/office/drawing/2014/main" id="{8E33E1B7-7F55-443E-8082-D21EBC41C4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05" y="2494328"/>
            <a:ext cx="912538" cy="629740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="" xmlns:a16="http://schemas.microsoft.com/office/drawing/2014/main" id="{88643080-C21C-4B08-9A00-0D1851137C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25" y="2434571"/>
            <a:ext cx="912538" cy="629740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="" xmlns:a16="http://schemas.microsoft.com/office/drawing/2014/main" id="{C358F3C7-8762-4B26-9352-7BC459949F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16" y="2503039"/>
            <a:ext cx="912538" cy="629740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="" xmlns:a16="http://schemas.microsoft.com/office/drawing/2014/main" id="{A1335A1C-033D-472D-B4CB-AC4DFE537C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810" y="2577674"/>
            <a:ext cx="912538" cy="629740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="" xmlns:a16="http://schemas.microsoft.com/office/drawing/2014/main" id="{4B6BAB72-62DC-4D2A-B720-D4597ABA17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1" y="4292931"/>
            <a:ext cx="912538" cy="629740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="" xmlns:a16="http://schemas.microsoft.com/office/drawing/2014/main" id="{F82B5DE8-3B16-4D5F-A9D1-95225D520E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89" y="4271813"/>
            <a:ext cx="912538" cy="629740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="" xmlns:a16="http://schemas.microsoft.com/office/drawing/2014/main" id="{5426803F-EFEB-43F5-9B22-E25C5DDE5B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659" y="4327235"/>
            <a:ext cx="912538" cy="629740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="" xmlns:a16="http://schemas.microsoft.com/office/drawing/2014/main" id="{DB34CC74-EE9A-4543-BE06-14105B8A3E5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178" y="4290037"/>
            <a:ext cx="912538" cy="629740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="" xmlns:a16="http://schemas.microsoft.com/office/drawing/2014/main" id="{455A2E23-3927-450C-8FCD-6E94CA6943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578" y="4275933"/>
            <a:ext cx="912538" cy="629740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="" xmlns:a16="http://schemas.microsoft.com/office/drawing/2014/main" id="{A5C046E9-6FFB-4A08-B6FC-4A89855B37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41" y="6031776"/>
            <a:ext cx="912538" cy="629740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="" xmlns:a16="http://schemas.microsoft.com/office/drawing/2014/main" id="{E38378B5-4BEE-412F-93D2-0467AFC6AD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10" y="6047159"/>
            <a:ext cx="912538" cy="629740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="" xmlns:a16="http://schemas.microsoft.com/office/drawing/2014/main" id="{158B201A-E66B-4882-A0EE-86AEFBC680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754874"/>
            <a:ext cx="912538" cy="629740"/>
          </a:xfrm>
          <a:prstGeom prst="rect">
            <a:avLst/>
          </a:prstGeom>
        </p:spPr>
      </p:pic>
      <p:pic>
        <p:nvPicPr>
          <p:cNvPr id="38" name="Picture 225">
            <a:extLst>
              <a:ext uri="{FF2B5EF4-FFF2-40B4-BE49-F238E27FC236}">
                <a16:creationId xmlns="" xmlns:a16="http://schemas.microsoft.com/office/drawing/2014/main" id="{EA81A69B-C113-4AA3-AF28-677CFB0D9C1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55" y="6065036"/>
            <a:ext cx="912538" cy="629740"/>
          </a:xfrm>
          <a:prstGeom prst="rect">
            <a:avLst/>
          </a:prstGeom>
        </p:spPr>
      </p:pic>
      <p:pic>
        <p:nvPicPr>
          <p:cNvPr id="39" name="Picture 225">
            <a:extLst>
              <a:ext uri="{FF2B5EF4-FFF2-40B4-BE49-F238E27FC236}">
                <a16:creationId xmlns="" xmlns:a16="http://schemas.microsoft.com/office/drawing/2014/main" id="{164B6166-0909-472A-8CFF-3FAD4ADFB0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40" y="6095562"/>
            <a:ext cx="912538" cy="629740"/>
          </a:xfrm>
          <a:prstGeom prst="rect">
            <a:avLst/>
          </a:prstGeom>
        </p:spPr>
      </p:pic>
      <p:pic>
        <p:nvPicPr>
          <p:cNvPr id="40" name="Picture 225">
            <a:extLst>
              <a:ext uri="{FF2B5EF4-FFF2-40B4-BE49-F238E27FC236}">
                <a16:creationId xmlns="" xmlns:a16="http://schemas.microsoft.com/office/drawing/2014/main" id="{2AB98F9E-9D79-40D3-92AC-4CB991C685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07" y="7803312"/>
            <a:ext cx="912538" cy="629740"/>
          </a:xfrm>
          <a:prstGeom prst="rect">
            <a:avLst/>
          </a:prstGeom>
        </p:spPr>
      </p:pic>
      <p:pic>
        <p:nvPicPr>
          <p:cNvPr id="41" name="Picture 225">
            <a:extLst>
              <a:ext uri="{FF2B5EF4-FFF2-40B4-BE49-F238E27FC236}">
                <a16:creationId xmlns="" xmlns:a16="http://schemas.microsoft.com/office/drawing/2014/main" id="{F1DF6C13-03F9-4B4D-83DE-305315D5C0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59" y="7778389"/>
            <a:ext cx="912538" cy="629740"/>
          </a:xfrm>
          <a:prstGeom prst="rect">
            <a:avLst/>
          </a:prstGeom>
        </p:spPr>
      </p:pic>
      <p:pic>
        <p:nvPicPr>
          <p:cNvPr id="42" name="Picture 225">
            <a:extLst>
              <a:ext uri="{FF2B5EF4-FFF2-40B4-BE49-F238E27FC236}">
                <a16:creationId xmlns="" xmlns:a16="http://schemas.microsoft.com/office/drawing/2014/main" id="{40209D1B-3774-4DFA-A745-89FFA07221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97" y="7765263"/>
            <a:ext cx="912538" cy="629740"/>
          </a:xfrm>
          <a:prstGeom prst="rect">
            <a:avLst/>
          </a:prstGeom>
        </p:spPr>
      </p:pic>
      <p:pic>
        <p:nvPicPr>
          <p:cNvPr id="43" name="Picture 225">
            <a:extLst>
              <a:ext uri="{FF2B5EF4-FFF2-40B4-BE49-F238E27FC236}">
                <a16:creationId xmlns="" xmlns:a16="http://schemas.microsoft.com/office/drawing/2014/main" id="{7199DD16-447A-466D-90C9-743A3D5105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43" y="7737293"/>
            <a:ext cx="912538" cy="629740"/>
          </a:xfrm>
          <a:prstGeom prst="rect">
            <a:avLst/>
          </a:prstGeom>
        </p:spPr>
      </p:pic>
      <p:pic>
        <p:nvPicPr>
          <p:cNvPr id="44" name="Picture 225">
            <a:extLst>
              <a:ext uri="{FF2B5EF4-FFF2-40B4-BE49-F238E27FC236}">
                <a16:creationId xmlns="" xmlns:a16="http://schemas.microsoft.com/office/drawing/2014/main" id="{4189C3EB-E07F-422A-A8AE-EE0DA6AB1A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48" y="7723297"/>
            <a:ext cx="912538" cy="629740"/>
          </a:xfrm>
          <a:prstGeom prst="rect">
            <a:avLst/>
          </a:prstGeom>
        </p:spPr>
      </p:pic>
      <p:pic>
        <p:nvPicPr>
          <p:cNvPr id="45" name="Picture 225">
            <a:extLst>
              <a:ext uri="{FF2B5EF4-FFF2-40B4-BE49-F238E27FC236}">
                <a16:creationId xmlns="" xmlns:a16="http://schemas.microsoft.com/office/drawing/2014/main" id="{5C02900E-968F-403A-90EE-25F1B60711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172" y="7803312"/>
            <a:ext cx="912538" cy="629740"/>
          </a:xfrm>
          <a:prstGeom prst="rect">
            <a:avLst/>
          </a:prstGeom>
        </p:spPr>
      </p:pic>
      <p:pic>
        <p:nvPicPr>
          <p:cNvPr id="46" name="Picture 225">
            <a:extLst>
              <a:ext uri="{FF2B5EF4-FFF2-40B4-BE49-F238E27FC236}">
                <a16:creationId xmlns="" xmlns:a16="http://schemas.microsoft.com/office/drawing/2014/main" id="{70794985-78BB-417F-8641-286232B6AC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937" y="7773740"/>
            <a:ext cx="912538" cy="629740"/>
          </a:xfrm>
          <a:prstGeom prst="rect">
            <a:avLst/>
          </a:prstGeom>
        </p:spPr>
      </p:pic>
      <p:pic>
        <p:nvPicPr>
          <p:cNvPr id="47" name="Picture 225">
            <a:extLst>
              <a:ext uri="{FF2B5EF4-FFF2-40B4-BE49-F238E27FC236}">
                <a16:creationId xmlns="" xmlns:a16="http://schemas.microsoft.com/office/drawing/2014/main" id="{A8DE363B-52C6-48E6-A98B-54E9C84E28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17" y="9480359"/>
            <a:ext cx="912538" cy="629740"/>
          </a:xfrm>
          <a:prstGeom prst="rect">
            <a:avLst/>
          </a:prstGeom>
        </p:spPr>
      </p:pic>
      <p:pic>
        <p:nvPicPr>
          <p:cNvPr id="48" name="Picture 225">
            <a:extLst>
              <a:ext uri="{FF2B5EF4-FFF2-40B4-BE49-F238E27FC236}">
                <a16:creationId xmlns="" xmlns:a16="http://schemas.microsoft.com/office/drawing/2014/main" id="{F8C133E8-64EE-457E-8958-EA4C6E873D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6" y="9510464"/>
            <a:ext cx="912538" cy="629740"/>
          </a:xfrm>
          <a:prstGeom prst="rect">
            <a:avLst/>
          </a:prstGeom>
        </p:spPr>
      </p:pic>
      <p:pic>
        <p:nvPicPr>
          <p:cNvPr id="49" name="Picture 225">
            <a:extLst>
              <a:ext uri="{FF2B5EF4-FFF2-40B4-BE49-F238E27FC236}">
                <a16:creationId xmlns="" xmlns:a16="http://schemas.microsoft.com/office/drawing/2014/main" id="{EA5DCFFA-01FF-4D35-9B03-1A84DB256C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21" y="9525547"/>
            <a:ext cx="912538" cy="629740"/>
          </a:xfrm>
          <a:prstGeom prst="rect">
            <a:avLst/>
          </a:prstGeom>
        </p:spPr>
      </p:pic>
      <p:pic>
        <p:nvPicPr>
          <p:cNvPr id="50" name="Picture 225">
            <a:extLst>
              <a:ext uri="{FF2B5EF4-FFF2-40B4-BE49-F238E27FC236}">
                <a16:creationId xmlns="" xmlns:a16="http://schemas.microsoft.com/office/drawing/2014/main" id="{5CABCC87-0565-4C76-8406-C8578FDE4C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59" y="9538857"/>
            <a:ext cx="912538" cy="629740"/>
          </a:xfrm>
          <a:prstGeom prst="rect">
            <a:avLst/>
          </a:prstGeom>
        </p:spPr>
      </p:pic>
      <p:pic>
        <p:nvPicPr>
          <p:cNvPr id="51" name="Picture 225">
            <a:extLst>
              <a:ext uri="{FF2B5EF4-FFF2-40B4-BE49-F238E27FC236}">
                <a16:creationId xmlns="" xmlns:a16="http://schemas.microsoft.com/office/drawing/2014/main" id="{204B9C7C-C241-4202-A81E-15CDA01EEE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20" y="9486129"/>
            <a:ext cx="912538" cy="629740"/>
          </a:xfrm>
          <a:prstGeom prst="rect">
            <a:avLst/>
          </a:prstGeom>
        </p:spPr>
      </p:pic>
      <p:pic>
        <p:nvPicPr>
          <p:cNvPr id="52" name="Picture 225">
            <a:extLst>
              <a:ext uri="{FF2B5EF4-FFF2-40B4-BE49-F238E27FC236}">
                <a16:creationId xmlns="" xmlns:a16="http://schemas.microsoft.com/office/drawing/2014/main" id="{7E14F55C-076C-4655-9D44-8EAA1C07FA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16" y="9504339"/>
            <a:ext cx="912538" cy="629740"/>
          </a:xfrm>
          <a:prstGeom prst="rect">
            <a:avLst/>
          </a:prstGeom>
        </p:spPr>
      </p:pic>
      <p:pic>
        <p:nvPicPr>
          <p:cNvPr id="53" name="Picture 225">
            <a:extLst>
              <a:ext uri="{FF2B5EF4-FFF2-40B4-BE49-F238E27FC236}">
                <a16:creationId xmlns="" xmlns:a16="http://schemas.microsoft.com/office/drawing/2014/main" id="{58BE5FAA-9A74-4F06-94E3-F44C9F7B67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668" y="9455008"/>
            <a:ext cx="912538" cy="629740"/>
          </a:xfrm>
          <a:prstGeom prst="rect">
            <a:avLst/>
          </a:prstGeom>
        </p:spPr>
      </p:pic>
      <p:pic>
        <p:nvPicPr>
          <p:cNvPr id="54" name="Picture 225">
            <a:extLst>
              <a:ext uri="{FF2B5EF4-FFF2-40B4-BE49-F238E27FC236}">
                <a16:creationId xmlns="" xmlns:a16="http://schemas.microsoft.com/office/drawing/2014/main" id="{6C763C0B-71D6-4205-B0D4-6E11303F05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310" y="9489416"/>
            <a:ext cx="912538" cy="629740"/>
          </a:xfrm>
          <a:prstGeom prst="rect">
            <a:avLst/>
          </a:prstGeom>
        </p:spPr>
      </p:pic>
      <p:sp>
        <p:nvSpPr>
          <p:cNvPr id="55" name="Hình chữ nhật 3">
            <a:extLst>
              <a:ext uri="{FF2B5EF4-FFF2-40B4-BE49-F238E27FC236}">
                <a16:creationId xmlns="" xmlns:a16="http://schemas.microsoft.com/office/drawing/2014/main" id="{7FDCFB1F-8E29-4A07-B3F4-9C0C8DD9F075}"/>
              </a:ext>
            </a:extLst>
          </p:cNvPr>
          <p:cNvSpPr/>
          <p:nvPr/>
        </p:nvSpPr>
        <p:spPr>
          <a:xfrm>
            <a:off x="3406369" y="68625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effectLst/>
                <a:latin typeface="+mj-lt"/>
              </a:rPr>
              <a:t> Lá phong</a:t>
            </a:r>
          </a:p>
        </p:txBody>
      </p:sp>
      <p:sp>
        <p:nvSpPr>
          <p:cNvPr id="56" name="Hộp Văn bản 10">
            <a:extLst>
              <a:ext uri="{FF2B5EF4-FFF2-40B4-BE49-F238E27FC236}">
                <a16:creationId xmlns="" xmlns:a16="http://schemas.microsoft.com/office/drawing/2014/main" id="{2905CBF6-FD56-4FAA-B00C-19564C11F4AF}"/>
              </a:ext>
            </a:extLst>
          </p:cNvPr>
          <p:cNvSpPr txBox="1"/>
          <p:nvPr/>
        </p:nvSpPr>
        <p:spPr>
          <a:xfrm>
            <a:off x="8023760" y="6049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>
                <a:ln/>
                <a:latin typeface="+mj-lt"/>
              </a:rPr>
              <a:t>Nhạc: Teiichi Okno (Nhật Bản)</a:t>
            </a:r>
          </a:p>
          <a:p>
            <a:pPr algn="ctr"/>
            <a:r>
              <a:rPr lang="vi-VN" sz="1800" b="1" cap="none" spc="0">
                <a:ln/>
                <a:effectLst/>
                <a:latin typeface="+mj-lt"/>
              </a:rPr>
              <a:t>Lời Việt: Lê Anh Tuấn</a:t>
            </a:r>
          </a:p>
        </p:txBody>
      </p:sp>
      <p:pic>
        <p:nvPicPr>
          <p:cNvPr id="11" name="[KARAOKE] Lá phong (Nhạc Ngoại  Lời Việt)  Theo SGK Cánh Diều 5  Có giai điệu - #coverbytmn">
            <a:hlinkClick r:id="" action="ppaction://media"/>
            <a:extLst>
              <a:ext uri="{FF2B5EF4-FFF2-40B4-BE49-F238E27FC236}">
                <a16:creationId xmlns="" xmlns:a16="http://schemas.microsoft.com/office/drawing/2014/main" id="{78C8BA56-274D-4B6B-9630-DE15528FC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7995" y="2208198"/>
            <a:ext cx="999216" cy="9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8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92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8A2857B-F9F4-47D1-A7F5-057E5DCA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0955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C33B1871-CBC5-A8C2-73B1-9D76E35366E7}"/>
              </a:ext>
            </a:extLst>
          </p:cNvPr>
          <p:cNvSpPr/>
          <p:nvPr/>
        </p:nvSpPr>
        <p:spPr>
          <a:xfrm>
            <a:off x="7649426" y="2063262"/>
            <a:ext cx="1709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26CB401C-AE93-6AE6-66B5-DB607B3E1D33}"/>
              </a:ext>
            </a:extLst>
          </p:cNvPr>
          <p:cNvSpPr/>
          <p:nvPr/>
        </p:nvSpPr>
        <p:spPr>
          <a:xfrm>
            <a:off x="3620578" y="2801026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Lá phong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C972E445-497D-DBFD-2710-DA803CF1E7A3}"/>
              </a:ext>
            </a:extLst>
          </p:cNvPr>
          <p:cNvSpPr txBox="1"/>
          <p:nvPr/>
        </p:nvSpPr>
        <p:spPr>
          <a:xfrm>
            <a:off x="7162800" y="357729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Teiichi Okno (Nhật Bản)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Việt: Lê Anh Tuấn</a:t>
            </a:r>
          </a:p>
        </p:txBody>
      </p:sp>
    </p:spTree>
    <p:extLst>
      <p:ext uri="{BB962C8B-B14F-4D97-AF65-F5344CB8AC3E}">
        <p14:creationId xmlns:p14="http://schemas.microsoft.com/office/powerpoint/2010/main" val="23580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C4036B-2E1B-2C5D-673E-4066D5DD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tiết học - Bài 31">
            <a:hlinkClick r:id="" action="ppaction://media"/>
            <a:extLst>
              <a:ext uri="{FF2B5EF4-FFF2-40B4-BE49-F238E27FC236}">
                <a16:creationId xmlns="" xmlns:a16="http://schemas.microsoft.com/office/drawing/2014/main" id="{8640F268-F035-BDE6-877C-3166A006C9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414" cy="10287000"/>
          </a:xfrm>
        </p:spPr>
      </p:pic>
    </p:spTree>
    <p:extLst>
      <p:ext uri="{BB962C8B-B14F-4D97-AF65-F5344CB8AC3E}">
        <p14:creationId xmlns:p14="http://schemas.microsoft.com/office/powerpoint/2010/main" val="402014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8A2857B-F9F4-47D1-A7F5-057E5DCA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0955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C33B1871-CBC5-A8C2-73B1-9D76E35366E7}"/>
              </a:ext>
            </a:extLst>
          </p:cNvPr>
          <p:cNvSpPr/>
          <p:nvPr/>
        </p:nvSpPr>
        <p:spPr>
          <a:xfrm>
            <a:off x="7649426" y="2063262"/>
            <a:ext cx="1709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solidFill>
                  <a:srgbClr val="FF0000"/>
                </a:solidFill>
                <a:effectLst/>
                <a:latin typeface="+mj-lt"/>
              </a:rPr>
              <a:t>Tiết 19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26CB401C-AE93-6AE6-66B5-DB607B3E1D33}"/>
              </a:ext>
            </a:extLst>
          </p:cNvPr>
          <p:cNvSpPr/>
          <p:nvPr/>
        </p:nvSpPr>
        <p:spPr>
          <a:xfrm>
            <a:off x="3620578" y="2801026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effectLst/>
                <a:latin typeface="+mj-lt"/>
              </a:rPr>
              <a:t>Hát: Lá phong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C972E445-497D-DBFD-2710-DA803CF1E7A3}"/>
              </a:ext>
            </a:extLst>
          </p:cNvPr>
          <p:cNvSpPr txBox="1"/>
          <p:nvPr/>
        </p:nvSpPr>
        <p:spPr>
          <a:xfrm>
            <a:off x="7162800" y="357729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>
                <a:ln/>
                <a:latin typeface="+mj-lt"/>
              </a:rPr>
              <a:t>Nhạc: Teiichi Okno (Nhật Bản)</a:t>
            </a:r>
          </a:p>
          <a:p>
            <a:pPr algn="ctr"/>
            <a:r>
              <a:rPr lang="vi-VN" sz="1800" b="1" cap="none" spc="0">
                <a:ln/>
                <a:effectLst/>
                <a:latin typeface="+mj-lt"/>
              </a:rPr>
              <a:t>Lời Việt: Lê Anh Tuấn</a:t>
            </a:r>
          </a:p>
        </p:txBody>
      </p:sp>
    </p:spTree>
    <p:extLst>
      <p:ext uri="{BB962C8B-B14F-4D97-AF65-F5344CB8AC3E}">
        <p14:creationId xmlns:p14="http://schemas.microsoft.com/office/powerpoint/2010/main" val="26127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8287048" cy="10287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287048" cy="1028795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CBCD5536-0ED3-0D6E-D342-345B86AAF1A4}"/>
              </a:ext>
            </a:extLst>
          </p:cNvPr>
          <p:cNvSpPr/>
          <p:nvPr/>
        </p:nvSpPr>
        <p:spPr>
          <a:xfrm>
            <a:off x="13106400" y="8420100"/>
            <a:ext cx="457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="" xmlns:a16="http://schemas.microsoft.com/office/drawing/2014/main" id="{EE356788-F31E-B604-E2C8-9755DC2B5A75}"/>
              </a:ext>
            </a:extLst>
          </p:cNvPr>
          <p:cNvSpPr/>
          <p:nvPr/>
        </p:nvSpPr>
        <p:spPr>
          <a:xfrm>
            <a:off x="16383000" y="3848100"/>
            <a:ext cx="5334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Hình chữ nhật 4">
            <a:extLst>
              <a:ext uri="{FF2B5EF4-FFF2-40B4-BE49-F238E27FC236}">
                <a16:creationId xmlns="" xmlns:a16="http://schemas.microsoft.com/office/drawing/2014/main" id="{EEC86116-117E-494E-A316-0163D11647A0}"/>
              </a:ext>
            </a:extLst>
          </p:cNvPr>
          <p:cNvSpPr/>
          <p:nvPr/>
        </p:nvSpPr>
        <p:spPr>
          <a:xfrm>
            <a:off x="-2209800" y="342900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effectLst/>
                <a:latin typeface="+mj-lt"/>
              </a:rPr>
              <a:t>TÁC GIẢ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825334"/>
            <a:ext cx="9255230" cy="461666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16111" y="255201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8" y="9468924"/>
            <a:ext cx="9169879" cy="81807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5938586" y="7725959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173311" y="8681480"/>
            <a:ext cx="998762" cy="1818755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-328587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D3CF0F36-DDBB-316C-F762-DD708770CC52}"/>
              </a:ext>
            </a:extLst>
          </p:cNvPr>
          <p:cNvSpPr/>
          <p:nvPr/>
        </p:nvSpPr>
        <p:spPr>
          <a:xfrm>
            <a:off x="3922796" y="9825334"/>
            <a:ext cx="4459201" cy="461666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D5D6761D-5134-BD73-B372-7698B7B1A8B3}"/>
              </a:ext>
            </a:extLst>
          </p:cNvPr>
          <p:cNvSpPr/>
          <p:nvPr/>
        </p:nvSpPr>
        <p:spPr>
          <a:xfrm>
            <a:off x="8468920" y="9930588"/>
            <a:ext cx="4459201" cy="321775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855651D9-CB9A-8F8A-AAE5-540517EBD278}"/>
              </a:ext>
            </a:extLst>
          </p:cNvPr>
          <p:cNvSpPr/>
          <p:nvPr/>
        </p:nvSpPr>
        <p:spPr>
          <a:xfrm>
            <a:off x="13129079" y="9930587"/>
            <a:ext cx="4983841" cy="328149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9FE4272-EF41-B74C-7261-807F3475CB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9552" y="928099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A2BC01-4320-AF00-CC39-6EABB60684FE}"/>
              </a:ext>
            </a:extLst>
          </p:cNvPr>
          <p:cNvSpPr txBox="1"/>
          <p:nvPr/>
        </p:nvSpPr>
        <p:spPr>
          <a:xfrm>
            <a:off x="3655494" y="1822623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7812997-C728-DA10-60D4-D852885ACDFB}"/>
              </a:ext>
            </a:extLst>
          </p:cNvPr>
          <p:cNvSpPr txBox="1"/>
          <p:nvPr/>
        </p:nvSpPr>
        <p:spPr>
          <a:xfrm>
            <a:off x="2428145" y="3543575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236843D-028C-FFC0-A34B-A52BA8152B68}"/>
              </a:ext>
            </a:extLst>
          </p:cNvPr>
          <p:cNvSpPr txBox="1"/>
          <p:nvPr/>
        </p:nvSpPr>
        <p:spPr>
          <a:xfrm>
            <a:off x="2428145" y="5730795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cánh             diều        vi        vu                 vút                         lên            xa             vời. </a:t>
            </a:r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37079EF-3388-6DA4-FBE0-2360942CE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083" y="6143327"/>
            <a:ext cx="14460493" cy="316526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6BC1D5C-CC8A-65E0-BCAA-76280ACF40F0}"/>
              </a:ext>
            </a:extLst>
          </p:cNvPr>
          <p:cNvSpPr txBox="1"/>
          <p:nvPr/>
        </p:nvSpPr>
        <p:spPr>
          <a:xfrm>
            <a:off x="2093756" y="7163832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F8852E6-2906-E7E5-E0AC-7F20D8C867B1}"/>
              </a:ext>
            </a:extLst>
          </p:cNvPr>
          <p:cNvSpPr txBox="1"/>
          <p:nvPr/>
        </p:nvSpPr>
        <p:spPr>
          <a:xfrm>
            <a:off x="2100683" y="9129193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Ai     dẫu     đi   xa   nước        non      này,              trong  lòng  còn      mãi    yêu         thương. 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-5807"/>
            <a:ext cx="2357234" cy="1625798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403592" y="-176310"/>
            <a:ext cx="1807150" cy="1692005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213F8F8-735B-5884-6D18-F236CA9EFE31}"/>
              </a:ext>
            </a:extLst>
          </p:cNvPr>
          <p:cNvSpPr txBox="1"/>
          <p:nvPr/>
        </p:nvSpPr>
        <p:spPr>
          <a:xfrm>
            <a:off x="2534289" y="308257"/>
            <a:ext cx="2647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ca</a:t>
            </a:r>
            <a:endParaRPr lang="vi-VN" sz="3600" b="1" u="sng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DAAE06CE-34D0-FD29-E223-A4366EF8113B}"/>
              </a:ext>
            </a:extLst>
          </p:cNvPr>
          <p:cNvSpPr/>
          <p:nvPr/>
        </p:nvSpPr>
        <p:spPr>
          <a:xfrm>
            <a:off x="3406369" y="68625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>
                <a:ln/>
                <a:solidFill>
                  <a:srgbClr val="000000"/>
                </a:solidFill>
                <a:latin typeface="Times New Roman"/>
              </a:rPr>
              <a:t>Hát: Lá phong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30B84568-5F91-C5E9-F70D-3B38636FB644}"/>
              </a:ext>
            </a:extLst>
          </p:cNvPr>
          <p:cNvSpPr txBox="1"/>
          <p:nvPr/>
        </p:nvSpPr>
        <p:spPr>
          <a:xfrm>
            <a:off x="8023760" y="6049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>
                <a:ln/>
                <a:solidFill>
                  <a:srgbClr val="000000"/>
                </a:solidFill>
                <a:latin typeface="Times New Roman"/>
              </a:rPr>
              <a:t>Nhạc: Teiichi Okno (Nhật Bản)</a:t>
            </a:r>
          </a:p>
          <a:p>
            <a:pPr algn="ctr"/>
            <a:r>
              <a:rPr lang="vi-VN" b="1">
                <a:ln/>
                <a:solidFill>
                  <a:srgbClr val="000000"/>
                </a:solidFill>
                <a:latin typeface="Times New Roman"/>
              </a:rPr>
              <a:t>Lời Việt: Lê Anh Tuấn</a:t>
            </a:r>
          </a:p>
        </p:txBody>
      </p:sp>
      <p:pic>
        <p:nvPicPr>
          <p:cNvPr id="23" name="图片 12" descr="资源 9@4x3">
            <a:extLst>
              <a:ext uri="{FF2B5EF4-FFF2-40B4-BE49-F238E27FC236}">
                <a16:creationId xmlns="" xmlns:a16="http://schemas.microsoft.com/office/drawing/2014/main" id="{4FE74ADA-C4C4-4D24-891C-67C6670AFF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400" y="9751190"/>
            <a:ext cx="9753600" cy="603726"/>
          </a:xfrm>
          <a:prstGeom prst="rect">
            <a:avLst/>
          </a:prstGeom>
        </p:spPr>
      </p:pic>
      <p:pic>
        <p:nvPicPr>
          <p:cNvPr id="24" name="图片 12" descr="资源 9@4x3">
            <a:extLst>
              <a:ext uri="{FF2B5EF4-FFF2-40B4-BE49-F238E27FC236}">
                <a16:creationId xmlns="" xmlns:a16="http://schemas.microsoft.com/office/drawing/2014/main" id="{B1BE21FB-DB75-4132-988D-2B51DAB6AC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7713" y="9751190"/>
            <a:ext cx="9753600" cy="6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49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=""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4" y="9825334"/>
            <a:ext cx="9255230" cy="461666"/>
          </a:xfrm>
          <a:prstGeom prst="rect">
            <a:avLst/>
          </a:prstGeom>
        </p:spPr>
      </p:pic>
      <p:sp>
        <p:nvSpPr>
          <p:cNvPr id="3" name="Freeform 6"/>
          <p:cNvSpPr/>
          <p:nvPr/>
        </p:nvSpPr>
        <p:spPr>
          <a:xfrm>
            <a:off x="15816111" y="255201"/>
            <a:ext cx="5397450" cy="9677400"/>
          </a:xfrm>
          <a:custGeom>
            <a:avLst/>
            <a:gdLst/>
            <a:ahLst/>
            <a:cxnLst/>
            <a:rect l="l" t="t" r="r" b="b"/>
            <a:pathLst>
              <a:path w="4141871" h="4114800">
                <a:moveTo>
                  <a:pt x="0" y="0"/>
                </a:moveTo>
                <a:lnTo>
                  <a:pt x="4141871" y="0"/>
                </a:lnTo>
                <a:lnTo>
                  <a:pt x="4141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=""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8" y="9468924"/>
            <a:ext cx="9169879" cy="81807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="" xmlns:a16="http://schemas.microsoft.com/office/drawing/2014/main" id="{6938C4F9-1896-F2D0-CF54-8E2CA77C74DB}"/>
              </a:ext>
            </a:extLst>
          </p:cNvPr>
          <p:cNvSpPr/>
          <p:nvPr/>
        </p:nvSpPr>
        <p:spPr>
          <a:xfrm>
            <a:off x="15938586" y="7725959"/>
            <a:ext cx="2438400" cy="24003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89124373-D4FF-446B-46FA-FE8B4AE8A949}"/>
              </a:ext>
            </a:extLst>
          </p:cNvPr>
          <p:cNvSpPr/>
          <p:nvPr/>
        </p:nvSpPr>
        <p:spPr>
          <a:xfrm>
            <a:off x="173311" y="8681480"/>
            <a:ext cx="998762" cy="1818755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-328587" y="9634728"/>
            <a:ext cx="4459201" cy="652272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D3CF0F36-DDBB-316C-F762-DD708770CC52}"/>
              </a:ext>
            </a:extLst>
          </p:cNvPr>
          <p:cNvSpPr/>
          <p:nvPr/>
        </p:nvSpPr>
        <p:spPr>
          <a:xfrm>
            <a:off x="3922796" y="9825334"/>
            <a:ext cx="4459201" cy="461666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="" xmlns:a16="http://schemas.microsoft.com/office/drawing/2014/main" id="{D5D6761D-5134-BD73-B372-7698B7B1A8B3}"/>
              </a:ext>
            </a:extLst>
          </p:cNvPr>
          <p:cNvSpPr/>
          <p:nvPr/>
        </p:nvSpPr>
        <p:spPr>
          <a:xfrm>
            <a:off x="8468920" y="9930588"/>
            <a:ext cx="4459201" cy="321775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855651D9-CB9A-8F8A-AAE5-540517EBD278}"/>
              </a:ext>
            </a:extLst>
          </p:cNvPr>
          <p:cNvSpPr/>
          <p:nvPr/>
        </p:nvSpPr>
        <p:spPr>
          <a:xfrm>
            <a:off x="13129079" y="9930587"/>
            <a:ext cx="4983841" cy="328149"/>
          </a:xfrm>
          <a:custGeom>
            <a:avLst/>
            <a:gdLst/>
            <a:ahLst/>
            <a:cxnLst/>
            <a:rect l="l" t="t" r="r" b="b"/>
            <a:pathLst>
              <a:path w="7315200" h="1947672">
                <a:moveTo>
                  <a:pt x="0" y="0"/>
                </a:moveTo>
                <a:lnTo>
                  <a:pt x="7315200" y="0"/>
                </a:lnTo>
                <a:lnTo>
                  <a:pt x="7315200" y="1947672"/>
                </a:lnTo>
                <a:lnTo>
                  <a:pt x="0" y="1947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9FE4272-EF41-B74C-7261-807F3475CB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7610" y="887200"/>
            <a:ext cx="14351447" cy="519814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A2BC01-4320-AF00-CC39-6EABB60684FE}"/>
              </a:ext>
            </a:extLst>
          </p:cNvPr>
          <p:cNvSpPr txBox="1"/>
          <p:nvPr/>
        </p:nvSpPr>
        <p:spPr>
          <a:xfrm>
            <a:off x="3655494" y="1822623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   phong   đỏ      tươi   khắp           trên       đồi,                   con thuyền  đi    qua nhánh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7812997-C728-DA10-60D4-D852885ACDFB}"/>
              </a:ext>
            </a:extLst>
          </p:cNvPr>
          <p:cNvSpPr txBox="1"/>
          <p:nvPr/>
        </p:nvSpPr>
        <p:spPr>
          <a:xfrm>
            <a:off x="2428145" y="3543575"/>
            <a:ext cx="14252663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     lặng  lờ    trôi.                      Cánh    chim   lượn bay      dưới             mây           trời,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236843D-028C-FFC0-A34B-A52BA8152B68}"/>
              </a:ext>
            </a:extLst>
          </p:cNvPr>
          <p:cNvSpPr txBox="1"/>
          <p:nvPr/>
        </p:nvSpPr>
        <p:spPr>
          <a:xfrm>
            <a:off x="2428145" y="5730795"/>
            <a:ext cx="1288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          diều        vi        vu                 vút                         lên            xa             vời.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37079EF-3388-6DA4-FBE0-2360942CE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083" y="6143327"/>
            <a:ext cx="14460493" cy="316526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6BC1D5C-CC8A-65E0-BCAA-76280ACF40F0}"/>
              </a:ext>
            </a:extLst>
          </p:cNvPr>
          <p:cNvSpPr txBox="1"/>
          <p:nvPr/>
        </p:nvSpPr>
        <p:spPr>
          <a:xfrm>
            <a:off x="2093756" y="7163832"/>
            <a:ext cx="1423554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Khi  mùa thu sang lá      tươi          màu,              tô  thắm  núi  sông   cho đời   thêm   sắc  hương.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F8852E6-2906-E7E5-E0AC-7F20D8C867B1}"/>
              </a:ext>
            </a:extLst>
          </p:cNvPr>
          <p:cNvSpPr txBox="1"/>
          <p:nvPr/>
        </p:nvSpPr>
        <p:spPr>
          <a:xfrm>
            <a:off x="2100683" y="9129193"/>
            <a:ext cx="15323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Ai     dẫu     đi   xa   nước        non      này,              trong  lòng  còn      mãi    yêu         thương.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BB28600-6FF1-8EF9-05A1-B1B1C4F5AD6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-5807"/>
            <a:ext cx="2357234" cy="1625798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="" xmlns:a16="http://schemas.microsoft.com/office/drawing/2014/main" id="{00E91B2F-DA16-2810-2F64-19DC6F3CDAC1}"/>
              </a:ext>
            </a:extLst>
          </p:cNvPr>
          <p:cNvSpPr/>
          <p:nvPr/>
        </p:nvSpPr>
        <p:spPr>
          <a:xfrm rot="9849391">
            <a:off x="-403592" y="-176310"/>
            <a:ext cx="1807150" cy="1692005"/>
          </a:xfrm>
          <a:custGeom>
            <a:avLst/>
            <a:gdLst/>
            <a:ahLst/>
            <a:cxnLst/>
            <a:rect l="l" t="t" r="r" b="b"/>
            <a:pathLst>
              <a:path w="4399790" h="5415126">
                <a:moveTo>
                  <a:pt x="0" y="0"/>
                </a:moveTo>
                <a:lnTo>
                  <a:pt x="4399790" y="0"/>
                </a:lnTo>
                <a:lnTo>
                  <a:pt x="4399790" y="5415126"/>
                </a:lnTo>
                <a:lnTo>
                  <a:pt x="0" y="5415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213F8F8-735B-5884-6D18-F236CA9EFE31}"/>
              </a:ext>
            </a:extLst>
          </p:cNvPr>
          <p:cNvSpPr txBox="1"/>
          <p:nvPr/>
        </p:nvSpPr>
        <p:spPr>
          <a:xfrm>
            <a:off x="2534288" y="308257"/>
            <a:ext cx="1275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mẫu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DAAE06CE-34D0-FD29-E223-A4366EF8113B}"/>
              </a:ext>
            </a:extLst>
          </p:cNvPr>
          <p:cNvSpPr/>
          <p:nvPr/>
        </p:nvSpPr>
        <p:spPr>
          <a:xfrm>
            <a:off x="3406369" y="68625"/>
            <a:ext cx="10014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>
                <a:ln/>
                <a:effectLst/>
                <a:latin typeface="+mj-lt"/>
              </a:rPr>
              <a:t>Hát: Lá phong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30B84568-5F91-C5E9-F70D-3B38636FB644}"/>
              </a:ext>
            </a:extLst>
          </p:cNvPr>
          <p:cNvSpPr txBox="1"/>
          <p:nvPr/>
        </p:nvSpPr>
        <p:spPr>
          <a:xfrm>
            <a:off x="8023760" y="6049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>
                <a:ln/>
                <a:latin typeface="+mj-lt"/>
              </a:rPr>
              <a:t>Nhạc: Teiichi Okno (Nhật Bản)</a:t>
            </a:r>
          </a:p>
          <a:p>
            <a:pPr algn="ctr"/>
            <a:r>
              <a:rPr lang="vi-VN" sz="1800" b="1" cap="none" spc="0">
                <a:ln/>
                <a:effectLst/>
                <a:latin typeface="+mj-lt"/>
              </a:rPr>
              <a:t>Lời Việt: Lê Anh Tuấn</a:t>
            </a:r>
          </a:p>
        </p:txBody>
      </p:sp>
      <p:pic>
        <p:nvPicPr>
          <p:cNvPr id="23" name="图片 12" descr="资源 9@4x3">
            <a:extLst>
              <a:ext uri="{FF2B5EF4-FFF2-40B4-BE49-F238E27FC236}">
                <a16:creationId xmlns="" xmlns:a16="http://schemas.microsoft.com/office/drawing/2014/main" id="{4FE74ADA-C4C4-4D24-891C-67C6670AFF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400" y="9751190"/>
            <a:ext cx="9753600" cy="603726"/>
          </a:xfrm>
          <a:prstGeom prst="rect">
            <a:avLst/>
          </a:prstGeom>
        </p:spPr>
      </p:pic>
      <p:pic>
        <p:nvPicPr>
          <p:cNvPr id="24" name="图片 12" descr="资源 9@4x3">
            <a:extLst>
              <a:ext uri="{FF2B5EF4-FFF2-40B4-BE49-F238E27FC236}">
                <a16:creationId xmlns="" xmlns:a16="http://schemas.microsoft.com/office/drawing/2014/main" id="{B1BE21FB-DB75-4132-988D-2B51DAB6AC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7713" y="9751190"/>
            <a:ext cx="9753600" cy="603726"/>
          </a:xfrm>
          <a:prstGeom prst="rect">
            <a:avLst/>
          </a:prstGeom>
        </p:spPr>
      </p:pic>
      <p:pic>
        <p:nvPicPr>
          <p:cNvPr id="25" name="Âm nhạc 5 Cánh Diều Lá phong">
            <a:hlinkClick r:id="" action="ppaction://media"/>
            <a:extLst>
              <a:ext uri="{FF2B5EF4-FFF2-40B4-BE49-F238E27FC236}">
                <a16:creationId xmlns="" xmlns:a16="http://schemas.microsoft.com/office/drawing/2014/main" id="{71D27BE8-16A0-4D7F-B8BD-25A1DFC81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5756" y="2054780"/>
            <a:ext cx="1031320" cy="10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3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2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ẫu luyện thanh Nô-Na">
            <a:hlinkClick r:id="" action="ppaction://media"/>
            <a:extLst>
              <a:ext uri="{FF2B5EF4-FFF2-40B4-BE49-F238E27FC236}">
                <a16:creationId xmlns="" xmlns:a16="http://schemas.microsoft.com/office/drawing/2014/main" id="{96F60D5A-F136-013B-019E-1F9DAE8DA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30850" cy="10287000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="" xmlns:a16="http://schemas.microsoft.com/office/drawing/2014/main" id="{2EFF9783-0512-4236-AF43-7F60097D5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9751190"/>
            <a:ext cx="9753600" cy="603726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="" xmlns:a16="http://schemas.microsoft.com/office/drawing/2014/main" id="{A44467AF-C73C-4371-B1E1-B39B9981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713" y="9751190"/>
            <a:ext cx="9753600" cy="6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83538" y="-57164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910248" y="7448536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800" y="419100"/>
            <a:ext cx="2578173" cy="17660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5385402" y="1333500"/>
            <a:ext cx="4463135" cy="3571756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0" y="8212603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2EE0C3E-8AD6-D744-3994-121367257A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1492" y="2869623"/>
            <a:ext cx="14481201" cy="16764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2290D4B-CE5C-ABC8-3224-931D683BF0D7}"/>
              </a:ext>
            </a:extLst>
          </p:cNvPr>
          <p:cNvSpPr txBox="1"/>
          <p:nvPr/>
        </p:nvSpPr>
        <p:spPr>
          <a:xfrm>
            <a:off x="2431473" y="4186790"/>
            <a:ext cx="1369868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Lá  phong   đỏ      tươi  khắp       trên    đồi,           con thuyền  đi   qua nhánh  sông lặng  lờ    trôi.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078A7B10-5CF2-FDFA-FCF1-5A35879A08F6}"/>
              </a:ext>
            </a:extLst>
          </p:cNvPr>
          <p:cNvSpPr txBox="1"/>
          <p:nvPr/>
        </p:nvSpPr>
        <p:spPr>
          <a:xfrm>
            <a:off x="1593886" y="2234998"/>
            <a:ext cx="2132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1: </a:t>
            </a:r>
            <a:endParaRPr lang="vi-VN" sz="3200" b="1" u="sng" dirty="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CBB3D2CD-F851-443D-A84F-FDE4271F0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1873" y="5848796"/>
            <a:ext cx="1143380" cy="1143380"/>
          </a:xfrm>
          <a:prstGeom prst="rect">
            <a:avLst/>
          </a:prstGeom>
        </p:spPr>
      </p:pic>
      <p:sp>
        <p:nvSpPr>
          <p:cNvPr id="23" name="Hình chữ nhật 4">
            <a:extLst>
              <a:ext uri="{FF2B5EF4-FFF2-40B4-BE49-F238E27FC236}">
                <a16:creationId xmlns="" xmlns:a16="http://schemas.microsoft.com/office/drawing/2014/main" id="{F941F5F5-8B32-463E-A545-6E83CF51E51F}"/>
              </a:ext>
            </a:extLst>
          </p:cNvPr>
          <p:cNvSpPr/>
          <p:nvPr/>
        </p:nvSpPr>
        <p:spPr>
          <a:xfrm>
            <a:off x="4337763" y="1362751"/>
            <a:ext cx="100145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</a:p>
        </p:txBody>
      </p:sp>
    </p:spTree>
    <p:extLst>
      <p:ext uri="{BB962C8B-B14F-4D97-AF65-F5344CB8AC3E}">
        <p14:creationId xmlns:p14="http://schemas.microsoft.com/office/powerpoint/2010/main" val="19157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638548" y="76200"/>
            <a:ext cx="5638800" cy="10134600"/>
          </a:xfrm>
          <a:custGeom>
            <a:avLst/>
            <a:gdLst/>
            <a:ahLst/>
            <a:cxnLst/>
            <a:rect l="l" t="t" r="r" b="b"/>
            <a:pathLst>
              <a:path w="3981029" h="4114800">
                <a:moveTo>
                  <a:pt x="0" y="0"/>
                </a:moveTo>
                <a:lnTo>
                  <a:pt x="3981029" y="0"/>
                </a:lnTo>
                <a:lnTo>
                  <a:pt x="3981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04439" y="7448536"/>
            <a:ext cx="2057400" cy="26289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3" y="0"/>
                </a:lnTo>
                <a:lnTo>
                  <a:pt x="276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B847881-5D96-AFC5-22C1-7A0058EC6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4800" y="9353051"/>
            <a:ext cx="9829800" cy="93394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5C18B17-BBAB-3627-A773-C3AE9946F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353052"/>
            <a:ext cx="8991600" cy="9339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EE5E233B-BF69-7850-2C09-8E6B2699B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800" y="419100"/>
            <a:ext cx="2578173" cy="17660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8855210-7DB1-306D-4A9B-85915CED9C77}"/>
              </a:ext>
            </a:extLst>
          </p:cNvPr>
          <p:cNvSpPr/>
          <p:nvPr/>
        </p:nvSpPr>
        <p:spPr>
          <a:xfrm>
            <a:off x="2230382" y="986789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0248B900-F1FE-EDAA-3B63-392CE27E5864}"/>
              </a:ext>
            </a:extLst>
          </p:cNvPr>
          <p:cNvSpPr/>
          <p:nvPr/>
        </p:nvSpPr>
        <p:spPr>
          <a:xfrm>
            <a:off x="4613164" y="986789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="" xmlns:a16="http://schemas.microsoft.com/office/drawing/2014/main" id="{196D8863-43D1-2467-4F9D-3E09B9CDEC86}"/>
              </a:ext>
            </a:extLst>
          </p:cNvPr>
          <p:cNvSpPr/>
          <p:nvPr/>
        </p:nvSpPr>
        <p:spPr>
          <a:xfrm>
            <a:off x="6995946" y="9867894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1C7D482F-41E6-6FC2-39B0-CC2DF3027A9B}"/>
              </a:ext>
            </a:extLst>
          </p:cNvPr>
          <p:cNvSpPr/>
          <p:nvPr/>
        </p:nvSpPr>
        <p:spPr>
          <a:xfrm>
            <a:off x="9378728" y="9867892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="" xmlns:a16="http://schemas.microsoft.com/office/drawing/2014/main" id="{61DC1EE8-BE06-2BBA-F989-CD7E3741B0B1}"/>
              </a:ext>
            </a:extLst>
          </p:cNvPr>
          <p:cNvSpPr/>
          <p:nvPr/>
        </p:nvSpPr>
        <p:spPr>
          <a:xfrm>
            <a:off x="11761510" y="986789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06A65EAE-0BDC-98F6-4100-EBF65716F5B6}"/>
              </a:ext>
            </a:extLst>
          </p:cNvPr>
          <p:cNvSpPr/>
          <p:nvPr/>
        </p:nvSpPr>
        <p:spPr>
          <a:xfrm>
            <a:off x="14144292" y="9867888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5C952151-9AFE-DB9F-937F-3D453631B174}"/>
              </a:ext>
            </a:extLst>
          </p:cNvPr>
          <p:cNvSpPr/>
          <p:nvPr/>
        </p:nvSpPr>
        <p:spPr>
          <a:xfrm>
            <a:off x="16527074" y="9867886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04CD9E43-D91E-9906-9119-E5BFBCB1C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flipH="1">
            <a:off x="15279080" y="1562100"/>
            <a:ext cx="5046487" cy="4038600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47ED1E08-7805-627A-D89D-8CAFECE24A09}"/>
              </a:ext>
            </a:extLst>
          </p:cNvPr>
          <p:cNvSpPr/>
          <p:nvPr/>
        </p:nvSpPr>
        <p:spPr>
          <a:xfrm>
            <a:off x="-50089" y="8520952"/>
            <a:ext cx="1450599" cy="1766048"/>
          </a:xfrm>
          <a:custGeom>
            <a:avLst/>
            <a:gdLst/>
            <a:ahLst/>
            <a:cxnLst/>
            <a:rect l="l" t="t" r="r" b="b"/>
            <a:pathLst>
              <a:path w="3138071" h="3550858">
                <a:moveTo>
                  <a:pt x="0" y="0"/>
                </a:moveTo>
                <a:lnTo>
                  <a:pt x="3138071" y="0"/>
                </a:lnTo>
                <a:lnTo>
                  <a:pt x="3138071" y="3550858"/>
                </a:lnTo>
                <a:lnTo>
                  <a:pt x="0" y="35508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-152400" y="9867900"/>
            <a:ext cx="2590800" cy="419100"/>
          </a:xfrm>
          <a:custGeom>
            <a:avLst/>
            <a:gdLst/>
            <a:ahLst/>
            <a:cxnLst/>
            <a:rect l="l" t="t" r="r" b="b"/>
            <a:pathLst>
              <a:path w="7006625" h="4114800">
                <a:moveTo>
                  <a:pt x="0" y="0"/>
                </a:moveTo>
                <a:lnTo>
                  <a:pt x="7006625" y="0"/>
                </a:lnTo>
                <a:lnTo>
                  <a:pt x="7006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A7AEAA6-6606-48F2-142E-FD7DD2C3A8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348" y="3296696"/>
            <a:ext cx="14877146" cy="1524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7805D1-58A4-BE5D-27C2-CB1A5A8639F6}"/>
              </a:ext>
            </a:extLst>
          </p:cNvPr>
          <p:cNvSpPr txBox="1"/>
          <p:nvPr/>
        </p:nvSpPr>
        <p:spPr>
          <a:xfrm>
            <a:off x="1400510" y="4368930"/>
            <a:ext cx="1392098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 Cánh chim   lượn bay  dưới        mây     trời,          cánh   diều     vi        vu     vút             lên  xa   vời.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D009187A-939D-4DAC-574E-E36F67F18220}"/>
              </a:ext>
            </a:extLst>
          </p:cNvPr>
          <p:cNvSpPr txBox="1"/>
          <p:nvPr/>
        </p:nvSpPr>
        <p:spPr>
          <a:xfrm>
            <a:off x="1593886" y="2234998"/>
            <a:ext cx="2132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2: </a:t>
            </a:r>
            <a:endParaRPr lang="vi-VN" sz="3200" b="1" u="sng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="" xmlns:a16="http://schemas.microsoft.com/office/drawing/2014/main" id="{3E9FB924-B3E1-4BBE-8657-BD1B10147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6161" y="59544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699</Words>
  <Application>Microsoft Office PowerPoint</Application>
  <PresentationFormat>Custom</PresentationFormat>
  <Paragraphs>76</Paragraphs>
  <Slides>18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等线</vt:lpstr>
      <vt:lpstr>宋体</vt:lpstr>
      <vt:lpstr>Calibri Light</vt:lpstr>
      <vt:lpstr>Times New Roman</vt:lpstr>
      <vt:lpstr>Aptos</vt:lpstr>
      <vt:lpstr>Office Theme</vt:lpstr>
      <vt:lpstr>2_Office Theme</vt:lpstr>
      <vt:lpstr>Chủ đề Office</vt:lpstr>
      <vt:lpstr>1_Default Design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Administrator</cp:lastModifiedBy>
  <cp:revision>27</cp:revision>
  <dcterms:created xsi:type="dcterms:W3CDTF">2006-08-16T00:00:00Z</dcterms:created>
  <dcterms:modified xsi:type="dcterms:W3CDTF">2026-01-24T04:26:02Z</dcterms:modified>
  <dc:identifier>DAF7nt6TNvs</dc:identifier>
</cp:coreProperties>
</file>