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4" r:id="rId3"/>
    <p:sldMasterId id="2147483699" r:id="rId4"/>
    <p:sldMasterId id="2147483722" r:id="rId5"/>
    <p:sldMasterId id="2147483734" r:id="rId6"/>
  </p:sldMasterIdLst>
  <p:notesMasterIdLst>
    <p:notesMasterId r:id="rId25"/>
  </p:notesMasterIdLst>
  <p:sldIdLst>
    <p:sldId id="299" r:id="rId7"/>
    <p:sldId id="438" r:id="rId8"/>
    <p:sldId id="431" r:id="rId9"/>
    <p:sldId id="417" r:id="rId10"/>
    <p:sldId id="429" r:id="rId11"/>
    <p:sldId id="418" r:id="rId12"/>
    <p:sldId id="419" r:id="rId13"/>
    <p:sldId id="347" r:id="rId14"/>
    <p:sldId id="433" r:id="rId15"/>
    <p:sldId id="349" r:id="rId16"/>
    <p:sldId id="353" r:id="rId17"/>
    <p:sldId id="354" r:id="rId18"/>
    <p:sldId id="435" r:id="rId19"/>
    <p:sldId id="355" r:id="rId20"/>
    <p:sldId id="356" r:id="rId21"/>
    <p:sldId id="357" r:id="rId22"/>
    <p:sldId id="434" r:id="rId23"/>
    <p:sldId id="3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>
        <p:scale>
          <a:sx n="95" d="100"/>
          <a:sy n="95" d="100"/>
        </p:scale>
        <p:origin x="-125" y="-58"/>
      </p:cViewPr>
      <p:guideLst>
        <p:guide orient="horz" pos="2160"/>
        <p:guide pos="38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2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>
          <a:extLst>
            <a:ext uri="{FF2B5EF4-FFF2-40B4-BE49-F238E27FC236}">
              <a16:creationId xmlns:a16="http://schemas.microsoft.com/office/drawing/2014/main" xmlns="" id="{3F81ECFB-BEC9-E2CE-1BA5-63F969511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>
            <a:extLst>
              <a:ext uri="{FF2B5EF4-FFF2-40B4-BE49-F238E27FC236}">
                <a16:creationId xmlns:a16="http://schemas.microsoft.com/office/drawing/2014/main" xmlns="" id="{C959F990-048C-7D21-F9E5-227593B22C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7" name="Shape 247">
            <a:extLst>
              <a:ext uri="{FF2B5EF4-FFF2-40B4-BE49-F238E27FC236}">
                <a16:creationId xmlns:a16="http://schemas.microsoft.com/office/drawing/2014/main" xmlns="" id="{6A736565-0D14-C52E-327B-282F68B3EB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5934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EA87D-FF89-4B5C-B970-05E2D59A95A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7F1BB-A648-44D7-A61C-6FF9E74E782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E2346-7DBF-4D64-A224-6230E905DFD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9879B-535F-44F8-8180-41D089AADC1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DC1A8-6E72-44B7-8109-FD226380593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D985A-039C-43CD-8B2E-AA597578942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9EF5D-4F0A-4A52-B008-790FD0566AC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8B899-474D-43A2-90EB-59AD6FA1064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7E5BC-5971-4900-BE35-7701656BA3B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7D0DE-7FA6-468E-8977-76CB77C26AC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305B4-8DCD-4878-934F-5487DF6CD34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74958-84CC-4487-BD40-73CAF1C04B6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34132-070D-45F8-AC0A-C3A1D81A737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BEDF145-B8BD-5A92-3BB8-824121C1F5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592366A-2757-CA01-03FA-FD1B316F3B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53F8777-5B72-6229-A3FC-FF8E795E7A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0BB1C3-B5DA-4C07-A2D4-D9B77642CF4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19043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4E8EDDC-CB49-1174-1544-08D65AEA0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B59ADAC-0448-E4E3-B4E7-C498E92BDC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2E38C55-8E59-EBE3-24F4-80470DBDCC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B55B1-CD26-4805-8B90-201D8657F15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249223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D359130-0563-7F59-32E0-7553BDB763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B173E05-DBCE-A331-5145-124976588B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6E5846C-F655-28D0-79B6-917EEEBA68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48AFDE-45B9-4653-B76E-0AED91875CA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1032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1F47B91-A6FF-5B7A-E734-55803890B6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DA8792B-6ADE-0A73-EFFB-463EF3BE75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65F598-48B2-515E-4355-82B1C07028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3E7284-FACE-4B45-87DB-CFA555AB84A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905350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B3289A92-E58A-E84F-BE84-555A5718D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531CD2B8-2B54-470C-99DC-BEF8646FA9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892E279E-3731-5258-EA36-36B049B1D9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62547-13F8-4896-832E-AECA67EB740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41358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B9F7684-1362-BCD5-1A1C-DA570C49F5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744B3183-AB32-CFFB-364F-BE7A12BBA1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5B18851-E2F6-AF3B-D80F-BE4B5D8A9A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1FDBAD-4898-43DE-ABAB-DE7E3D93A15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30807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AC5C79E9-886A-E190-BA87-8750CE3A78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4DB0361-AC59-C77E-581D-E8110AEBBC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72A66C92-53C9-FA39-3E19-5DA7D91DD7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5C50F5-A1EF-47B6-AD38-1C9072C377C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591570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1DD8828-5C55-5900-3595-6A0390A07F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23E4F3-A85C-CC3B-01FA-EE4A78366B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C0B9B0F-0EB8-E814-93E8-F4B77C0DAB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AC8568-1A10-43A6-AABB-DAC17A137A5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58893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FFB7FEC-C955-5E09-F795-ECECA870F6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1C91CCC-B636-9B28-5B75-0EC31D758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8CDEB4A-FD23-2B6D-A209-6548093DF5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B000E1-308E-499A-8F04-67CA2991D63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44024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338105B-A080-8D89-1193-4A652753C1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57F3697-90EC-A2F3-7EA7-5859D91107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5775DF3-2C17-1FC7-48CD-A625D5FFD1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913E46-945D-4AAB-AE09-BDB9838C5C4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926309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9ED4313-F611-8B4A-2905-1D4665DAFD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47E24AE-A1F5-6A40-842F-367559F622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206EB19-DA89-3AA6-5095-3BCCF874F7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251C0-7734-4719-A694-25AA019DDA9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418552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>
            <a:alphaModFix/>
          </a:blip>
          <a:srcRect l="45142" b="9288"/>
          <a:stretch/>
        </p:blipFill>
        <p:spPr>
          <a:xfrm rot="5400000">
            <a:off x="1422399" y="-1447799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>
            <a:alphaModFix/>
          </a:blip>
          <a:srcRect r="35069" b="2780"/>
          <a:stretch/>
        </p:blipFill>
        <p:spPr>
          <a:xfrm rot="5400000">
            <a:off x="3062016" y="2909617"/>
            <a:ext cx="2105565" cy="57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7501858" y="3308634"/>
            <a:ext cx="4690141" cy="354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7286766" y="-1368566"/>
            <a:ext cx="3549367" cy="6261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2184224" y="1461156"/>
            <a:ext cx="7823715" cy="393588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2616201" y="1562034"/>
            <a:ext cx="6959599" cy="3733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51375">
            <a:off x="9480222" y="3641269"/>
            <a:ext cx="1294028" cy="1847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4679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>
            <a:alphaModFix/>
          </a:blip>
          <a:srcRect r="35069" b="17702"/>
          <a:stretch/>
        </p:blipFill>
        <p:spPr>
          <a:xfrm rot="5400000">
            <a:off x="1901849" y="2092350"/>
            <a:ext cx="2863800" cy="6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>
            <a:alphaModFix/>
          </a:blip>
          <a:srcRect r="26809"/>
          <a:stretch/>
        </p:blipFill>
        <p:spPr>
          <a:xfrm rot="-5400000">
            <a:off x="7426049" y="-1330049"/>
            <a:ext cx="3448600" cy="608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2"/>
          <p:cNvGrpSpPr/>
          <p:nvPr/>
        </p:nvGrpSpPr>
        <p:grpSpPr>
          <a:xfrm>
            <a:off x="2184224" y="1461156"/>
            <a:ext cx="7823715" cy="3935881"/>
            <a:chOff x="615225" y="581250"/>
            <a:chExt cx="7913399" cy="3981000"/>
          </a:xfrm>
        </p:grpSpPr>
        <p:sp>
          <p:nvSpPr>
            <p:cNvPr id="23" name="Shape 2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24" name="Shape 2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2565400" y="2212734"/>
            <a:ext cx="7061200" cy="15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914400" y="3888338"/>
            <a:ext cx="10363200" cy="10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4">
            <a:alphaModFix/>
          </a:blip>
          <a:srcRect r="17197" b="18533"/>
          <a:stretch/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>
            <a:alphaModFix/>
          </a:blip>
          <a:srcRect l="49259" b="18374"/>
          <a:stretch/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87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Shape 32"/>
          <p:cNvGrpSpPr/>
          <p:nvPr/>
        </p:nvGrpSpPr>
        <p:grpSpPr>
          <a:xfrm>
            <a:off x="2184224" y="1461060"/>
            <a:ext cx="7823715" cy="3935881"/>
            <a:chOff x="615225" y="581250"/>
            <a:chExt cx="7913399" cy="3981000"/>
          </a:xfrm>
        </p:grpSpPr>
        <p:sp>
          <p:nvSpPr>
            <p:cNvPr id="33" name="Shape 3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34" name="Shape 3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35" name="Shape 35"/>
          <p:cNvSpPr/>
          <p:nvPr/>
        </p:nvSpPr>
        <p:spPr>
          <a:xfrm>
            <a:off x="5702001" y="4938465"/>
            <a:ext cx="787999" cy="787999"/>
          </a:xfrm>
          <a:prstGeom prst="ellipse">
            <a:avLst/>
          </a:prstGeom>
          <a:solidFill>
            <a:srgbClr val="231F1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667200" y="1552134"/>
            <a:ext cx="4857600" cy="3755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/>
          <p:nvPr/>
        </p:nvSpPr>
        <p:spPr>
          <a:xfrm>
            <a:off x="4791200" y="4997697"/>
            <a:ext cx="2609600" cy="4715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4">
            <a:alphaModFix/>
          </a:blip>
          <a:srcRect l="17184" b="50541"/>
          <a:stretch/>
        </p:blipFill>
        <p:spPr>
          <a:xfrm>
            <a:off x="-12699" y="3466167"/>
            <a:ext cx="4184267" cy="339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5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2461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>
            <a:alphaModFix/>
          </a:blip>
          <a:srcRect l="50049" t="-17056" r="-4964" b="19199"/>
          <a:stretch/>
        </p:blipFill>
        <p:spPr>
          <a:xfrm rot="5400000">
            <a:off x="1375699" y="-1413799"/>
            <a:ext cx="3370000" cy="6172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1" y="2829933"/>
            <a:ext cx="8854399" cy="310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>
            <a:alphaModFix/>
          </a:blip>
          <a:srcRect r="36415" b="23112"/>
          <a:stretch/>
        </p:blipFill>
        <p:spPr>
          <a:xfrm>
            <a:off x="9863834" y="2463801"/>
            <a:ext cx="2328165" cy="439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>
            <a:alphaModFix/>
          </a:blip>
          <a:srcRect l="11090" r="-11089" b="16541"/>
          <a:stretch/>
        </p:blipFill>
        <p:spPr>
          <a:xfrm>
            <a:off x="-25400" y="4474000"/>
            <a:ext cx="2328167" cy="238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817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1721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7604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 rotWithShape="1">
          <a:blip r:embed="rId2">
            <a:alphaModFix/>
          </a:blip>
          <a:srcRect l="49259" b="18374"/>
          <a:stretch/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Shape 7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73" name="Shape 7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74" name="Shape 7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665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000"/>
            </a:lvl1pPr>
            <a:lvl2pPr lvl="1" algn="ctr">
              <a:spcBef>
                <a:spcPts val="0"/>
              </a:spcBef>
              <a:buSzPct val="100000"/>
              <a:defRPr sz="4000"/>
            </a:lvl2pPr>
            <a:lvl3pPr lvl="2" algn="ctr">
              <a:spcBef>
                <a:spcPts val="0"/>
              </a:spcBef>
              <a:buSzPct val="100000"/>
              <a:defRPr sz="4000"/>
            </a:lvl3pPr>
            <a:lvl4pPr lvl="3" algn="ctr">
              <a:spcBef>
                <a:spcPts val="0"/>
              </a:spcBef>
              <a:buSzPct val="100000"/>
              <a:defRPr sz="4000"/>
            </a:lvl4pPr>
            <a:lvl5pPr lvl="4" algn="ctr">
              <a:spcBef>
                <a:spcPts val="0"/>
              </a:spcBef>
              <a:buSzPct val="100000"/>
              <a:defRPr sz="4000"/>
            </a:lvl5pPr>
            <a:lvl6pPr lvl="5" algn="ctr">
              <a:spcBef>
                <a:spcPts val="0"/>
              </a:spcBef>
              <a:buSzPct val="100000"/>
              <a:defRPr sz="4000"/>
            </a:lvl6pPr>
            <a:lvl7pPr lvl="6" algn="ctr">
              <a:spcBef>
                <a:spcPts val="0"/>
              </a:spcBef>
              <a:buSzPct val="100000"/>
              <a:defRPr sz="4000"/>
            </a:lvl7pPr>
            <a:lvl8pPr lvl="7" algn="ctr">
              <a:spcBef>
                <a:spcPts val="0"/>
              </a:spcBef>
              <a:buSzPct val="100000"/>
              <a:defRPr sz="4000"/>
            </a:lvl8pPr>
            <a:lvl9pPr lvl="8" algn="ctr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>
            <a:alphaModFix/>
          </a:blip>
          <a:srcRect r="17197" b="18533"/>
          <a:stretch/>
        </p:blipFill>
        <p:spPr>
          <a:xfrm>
            <a:off x="9220201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7360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9220201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80" name="Shape 80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81" name="Shape 81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181101" y="5265467"/>
            <a:ext cx="9829999" cy="6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480"/>
              </a:spcBef>
              <a:buSzPct val="100000"/>
              <a:buNone/>
              <a:defRPr sz="1600"/>
            </a:lvl1pPr>
          </a:lstStyle>
          <a:p>
            <a:endParaRPr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0246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>
            <a:alphaModFix/>
          </a:blip>
          <a:srcRect r="40695" b="12701"/>
          <a:stretch/>
        </p:blipFill>
        <p:spPr>
          <a:xfrm>
            <a:off x="10303974" y="2519800"/>
            <a:ext cx="1888025" cy="43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l="43534" b="9942"/>
          <a:stretch/>
        </p:blipFill>
        <p:spPr>
          <a:xfrm rot="-5400000" flipH="1">
            <a:off x="9147633" y="-1507667"/>
            <a:ext cx="1549400" cy="453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 r="35069" b="2780"/>
          <a:stretch/>
        </p:blipFill>
        <p:spPr>
          <a:xfrm rot="5400000">
            <a:off x="1648267" y="3299267"/>
            <a:ext cx="1897765" cy="5219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pic>
        <p:nvPicPr>
          <p:cNvPr id="91" name="Shape 91"/>
          <p:cNvPicPr preferRelativeResize="0"/>
          <p:nvPr/>
        </p:nvPicPr>
        <p:blipFill rotWithShape="1">
          <a:blip r:embed="rId4">
            <a:alphaModFix/>
          </a:blip>
          <a:srcRect l="45142" t="-12064" b="21353"/>
          <a:stretch/>
        </p:blipFill>
        <p:spPr>
          <a:xfrm rot="5400000">
            <a:off x="1265599" y="-1291000"/>
            <a:ext cx="2205900" cy="47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>
            <a:alphaModFix/>
          </a:blip>
          <a:srcRect l="11090" r="-11089" b="16541"/>
          <a:stretch/>
        </p:blipFill>
        <p:spPr>
          <a:xfrm flipH="1">
            <a:off x="10185399" y="4803301"/>
            <a:ext cx="2006599" cy="2054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9631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6769216" y="-1758150"/>
            <a:ext cx="1549400" cy="50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1422399" y="-1447799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3553267" y="3299267"/>
            <a:ext cx="1897765" cy="521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7962900" y="3657534"/>
            <a:ext cx="4229099" cy="320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8506200" y="-1031500"/>
            <a:ext cx="2667000" cy="47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064067" y="1968500"/>
            <a:ext cx="2127933" cy="488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9546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4562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63F44E0-ED47-15C4-5EDA-09C2E1189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04838690-4B57-CBEE-03D7-EE7D9BDF2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249DA1A-8D90-5C7F-78EC-243625B86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C6D1-3BDC-4B99-A830-EB46B8FFD94E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12A4BCA-F5A7-E83C-7E73-3F9C820FB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C29A06F-2B04-DDC2-EBC7-5D49CC76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4EE9-405B-4ABD-9D39-1E59325153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8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23B01D1-4D6D-5925-9DE2-9E56AD6C9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2FD67EF-0864-FE9C-71F5-585ABDE25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4B01683-A70B-7E01-DADC-ECE3B9A5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C6D1-3BDC-4B99-A830-EB46B8FFD94E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EE75558-EF87-8CC0-1A68-590ED774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376E8CC-D1D2-9BCF-676F-1D881EF90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4EE9-405B-4ABD-9D39-1E59325153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82779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1B23C15-520E-E641-0E3F-0E3230C43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8F836D15-A2AF-8F3E-26CF-C5055FEF1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F23EF2D-5B78-CEF4-B75A-6E0B8DBC4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C6D1-3BDC-4B99-A830-EB46B8FFD94E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9BB33C7-C832-DD11-EC23-09131307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004C668-CCBA-A8D9-1E54-923F48946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4EE9-405B-4ABD-9D39-1E59325153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28358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158D869-F562-115F-1198-277B3754D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1DAA9290-6385-BE5D-34AF-11E9DAA75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E7872334-6B59-E474-B239-6E7522046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F24E4F3-3BAD-6A1A-28B1-34F15270B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C6D1-3BDC-4B99-A830-EB46B8FFD94E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128C682-3ECF-AEE9-61B2-511C29F6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C9E063C8-8E3C-382E-B708-8E0F0937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4EE9-405B-4ABD-9D39-1E59325153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25049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6D23CA0-226D-297F-0B43-F8E262A5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48B6632F-A17C-74DC-753B-8D7B472D3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11661F79-8263-5D18-D388-54358391B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E0C436C5-69CF-44EB-6E79-B20394B3C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50C553F6-B434-FB66-8721-A5F943C451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6F473E77-E29F-B79C-2F42-204C5FC19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C6D1-3BDC-4B99-A830-EB46B8FFD94E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A32B5F25-1913-EFD8-BD1D-6AF26A1F8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F6CE1472-2A86-B030-8FC6-CD8797A95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4EE9-405B-4ABD-9D39-1E59325153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61097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90C6995-2B32-2BC7-31B2-FCF8462D0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EF939F09-ED4F-B1F7-273A-240243B34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C6D1-3BDC-4B99-A830-EB46B8FFD94E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A9F06E02-1915-1538-E18C-E58F3F76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04466D51-B3BF-4130-8EDE-B8F3860D9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4EE9-405B-4ABD-9D39-1E59325153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98768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EE7EA419-1F99-05DC-1143-D6021D758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C6D1-3BDC-4B99-A830-EB46B8FFD94E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F18C7B1A-2F62-664D-A33E-223EB046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8EB92A1A-2A27-DA21-569E-F2258C808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4EE9-405B-4ABD-9D39-1E59325153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09547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1DD9043-0CC7-145C-F833-5E414301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A1DBC17F-10BF-E953-BC56-496361C29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56D3DB84-6B14-27EC-AAFA-35ED7E6D0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556482B-E065-5448-2F03-E7BF22807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C6D1-3BDC-4B99-A830-EB46B8FFD94E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3D697A0D-969E-97DA-9084-E6706625A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05A3521C-5068-A2E4-4F50-4A25741CB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4EE9-405B-4ABD-9D39-1E59325153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05845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2D64723-E473-934B-489D-3D500C9C3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74FF0536-E8F3-6119-47C1-E7ACED859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B1905921-4FD5-F6EE-C1E5-1E35952EE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DCBC02D-10A8-963E-F4E4-8B8411848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C6D1-3BDC-4B99-A830-EB46B8FFD94E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E89091E-7385-A26B-44A1-F6927A8D6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37322A7-FF02-77F7-E635-786E3B8C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4EE9-405B-4ABD-9D39-1E59325153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175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992EDAB-DA89-FA91-88D1-3DF22047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9529AA47-6C47-0BAD-6B94-374485778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465139B-1FB3-5B45-BEDA-74BB1B293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C6D1-3BDC-4B99-A830-EB46B8FFD94E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5C861B0-826A-89BA-053A-B93F872B8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1197686-0B5F-DB1F-7E96-8FE665F5D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4EE9-405B-4ABD-9D39-1E59325153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02907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BFA47EE4-532E-616E-B1A8-67C034BCF3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9A3C4261-DE3F-FCD6-5E4B-4AD7D1670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50F57B7-8844-7AF7-4613-79D1B3E5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C6D1-3BDC-4B99-A830-EB46B8FFD94E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E4CBBD1-C1DD-15EE-53EB-AA8BCD923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84FB0C7-AE42-E1AC-3E72-791AE5434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4EE9-405B-4ABD-9D39-1E59325153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3369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DBF48A-0B79-48C1-B6B3-66925F2C4F9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3C721E9E-7D8B-41A8-A1AA-FC9AB15BA5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064099C7-C5CE-5FB7-6D7F-04199351C2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581AF3EB-98CB-0498-0F98-2EDCE3B6A65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149739C7-5B26-F6EC-4CD5-FF30272D064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24D84088-627B-3A38-A3FD-6A134247E2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B97056F-D251-4247-A494-2CC6DA70288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5878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668801" y="2829933"/>
            <a:ext cx="8854399" cy="31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/>
              <a:buChar char="◉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/>
              <a:buChar char="◎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/>
              <a:buChar char="○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8258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04F49865-5A52-7182-6585-3C63A5E0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4DC37AF7-0F65-A06F-AE5C-7A3DC7E2C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2AC71E1-C73F-A2D2-FC37-E0C9FFDBD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B8C6D1-3BDC-4B99-A830-EB46B8FFD94E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C4E086A-6EB8-03F4-F3E9-4F37396AB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08CE909-6776-D7C9-7C62-C5DC342E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F54EE9-405B-4ABD-9D39-1E59325153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730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5.bin"/><Relationship Id="rId3" Type="http://schemas.openxmlformats.org/officeDocument/2006/relationships/audio" Target="../media/media4.mp3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openxmlformats.org/officeDocument/2006/relationships/image" Target="../media/image34.png"/><Relationship Id="rId2" Type="http://schemas.microsoft.com/office/2007/relationships/media" Target="../media/media4.mp3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40.jpeg"/><Relationship Id="rId15" Type="http://schemas.openxmlformats.org/officeDocument/2006/relationships/image" Target="../media/image39.png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37.png"/><Relationship Id="rId1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4.png"/><Relationship Id="rId2" Type="http://schemas.microsoft.com/office/2007/relationships/media" Target="../media/media5.m4a"/><Relationship Id="rId1" Type="http://schemas.openxmlformats.org/officeDocument/2006/relationships/video" Target="DOC%20MAU%20mau%20a%201.mp4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audio" Target="../media/media6.mp3"/><Relationship Id="rId7" Type="http://schemas.openxmlformats.org/officeDocument/2006/relationships/image" Target="../media/image40.jpeg"/><Relationship Id="rId12" Type="http://schemas.openxmlformats.org/officeDocument/2006/relationships/image" Target="../media/image34.png"/><Relationship Id="rId2" Type="http://schemas.microsoft.com/office/2007/relationships/media" Target="../media/media6.mp3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43.png"/><Relationship Id="rId5" Type="http://schemas.openxmlformats.org/officeDocument/2006/relationships/audio" Target="../media/media7.mp3"/><Relationship Id="rId10" Type="http://schemas.openxmlformats.org/officeDocument/2006/relationships/oleObject" Target="../embeddings/oleObject9.bin"/><Relationship Id="rId4" Type="http://schemas.microsoft.com/office/2007/relationships/media" Target="../media/media7.mp3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4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4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1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2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>
          <a:extLst>
            <a:ext uri="{FF2B5EF4-FFF2-40B4-BE49-F238E27FC236}">
              <a16:creationId xmlns:a16="http://schemas.microsoft.com/office/drawing/2014/main" xmlns="" id="{F86D38B8-ABA1-4F2E-FABB-0391403E2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38CC9433-5428-1ADA-553D-D257740111A6}"/>
              </a:ext>
            </a:extLst>
          </p:cNvPr>
          <p:cNvSpPr/>
          <p:nvPr/>
        </p:nvSpPr>
        <p:spPr>
          <a:xfrm>
            <a:off x="1903758" y="2230635"/>
            <a:ext cx="9488235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ED7D31">
                  <a:shade val="75000"/>
                </a:srgbClr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“Nhịp điệu vui”</a:t>
            </a:r>
            <a:endParaRPr kumimoji="0" lang="en-US" sz="3600" b="1" i="0" u="none" strike="noStrike" kern="1200" cap="none" spc="0" normalizeH="0" baseline="0" noProof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8" descr="D:\GIÁO ÁN 1 2020-2021\HÌNH SOẠN GIÁO ÁN\Vận dụng sáng tạo\Dài ngắn\Dài ngắn 2 - Copy (2).jpg">
            <a:extLst>
              <a:ext uri="{FF2B5EF4-FFF2-40B4-BE49-F238E27FC236}">
                <a16:creationId xmlns:a16="http://schemas.microsoft.com/office/drawing/2014/main" xmlns="" id="{51996391-803F-EC12-4909-510390AA25EB}"/>
              </a:ext>
            </a:extLst>
          </p:cNvPr>
          <p:cNvPicPr/>
          <p:nvPr/>
        </p:nvPicPr>
        <p:blipFill>
          <a:blip r:embed="rId3"/>
          <a:srcRect l="3029" r="10792"/>
          <a:stretch/>
        </p:blipFill>
        <p:spPr>
          <a:xfrm>
            <a:off x="8520469" y="3842535"/>
            <a:ext cx="2706905" cy="2077462"/>
          </a:xfrm>
          <a:prstGeom prst="rect">
            <a:avLst/>
          </a:prstGeom>
          <a:ln w="0">
            <a:noFill/>
          </a:ln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xmlns="" id="{58D30E12-6FF3-0431-AFF3-EBDEAC8547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2" r="14699" b="67880"/>
          <a:stretch/>
        </p:blipFill>
        <p:spPr>
          <a:xfrm flipH="1">
            <a:off x="1623488" y="4475557"/>
            <a:ext cx="1637296" cy="1444440"/>
          </a:xfrm>
          <a:prstGeom prst="rect">
            <a:avLst/>
          </a:prstGeom>
        </p:spPr>
      </p:pic>
      <p:pic>
        <p:nvPicPr>
          <p:cNvPr id="6" name="图片 35">
            <a:extLst>
              <a:ext uri="{FF2B5EF4-FFF2-40B4-BE49-F238E27FC236}">
                <a16:creationId xmlns:a16="http://schemas.microsoft.com/office/drawing/2014/main" xmlns="" id="{88A8C9AD-BAB3-313E-04C9-D58386D7C3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3" t="18493" r="-345" b="40563"/>
          <a:stretch/>
        </p:blipFill>
        <p:spPr>
          <a:xfrm flipH="1">
            <a:off x="304107" y="5320050"/>
            <a:ext cx="1321037" cy="15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784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>
            <a:extLst>
              <a:ext uri="{FF2B5EF4-FFF2-40B4-BE49-F238E27FC236}">
                <a16:creationId xmlns:a16="http://schemas.microsoft.com/office/drawing/2014/main" xmlns="" id="{CBA2789A-71E9-4AE7-AD00-9DD62EB51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65" y="515816"/>
            <a:ext cx="4342856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CAO ĐỘ</a:t>
            </a:r>
            <a:endParaRPr lang="en-US" altLang="vi-VN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xmlns="" id="{BC7D482B-A9F7-FEE4-2D19-A9D394240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488" y="3843866"/>
            <a:ext cx="407793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Mi, Son, La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i="1" dirty="0">
              <a:solidFill>
                <a:srgbClr val="000000"/>
              </a:solidFill>
            </a:endParaRPr>
          </a:p>
        </p:txBody>
      </p:sp>
      <p:graphicFrame>
        <p:nvGraphicFramePr>
          <p:cNvPr id="34820" name="Object 3">
            <a:extLst>
              <a:ext uri="{FF2B5EF4-FFF2-40B4-BE49-F238E27FC236}">
                <a16:creationId xmlns:a16="http://schemas.microsoft.com/office/drawing/2014/main" xmlns="" id="{28F696DC-4B0B-09C1-916D-020F108576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335308"/>
              </p:ext>
            </p:extLst>
          </p:nvPr>
        </p:nvGraphicFramePr>
        <p:xfrm>
          <a:off x="2060575" y="1222131"/>
          <a:ext cx="8153400" cy="882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Bitmap Image" r:id="rId6" imgW="5563377" imgH="619211" progId="Paint.Picture">
                  <p:embed/>
                </p:oleObj>
              </mc:Choice>
              <mc:Fallback>
                <p:oleObj name="Bitmap Image" r:id="rId6" imgW="5563377" imgH="619211" progId="Paint.Picture">
                  <p:embed/>
                  <p:pic>
                    <p:nvPicPr>
                      <p:cNvPr id="34820" name="Object 3">
                        <a:extLst>
                          <a:ext uri="{FF2B5EF4-FFF2-40B4-BE49-F238E27FC236}">
                            <a16:creationId xmlns:a16="http://schemas.microsoft.com/office/drawing/2014/main" xmlns="" id="{28F696DC-4B0B-09C1-916D-020F108576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0575" y="1222131"/>
                        <a:ext cx="8153400" cy="8828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1" name="Object 7">
            <a:extLst>
              <a:ext uri="{FF2B5EF4-FFF2-40B4-BE49-F238E27FC236}">
                <a16:creationId xmlns:a16="http://schemas.microsoft.com/office/drawing/2014/main" xmlns="" id="{D05659F1-12B3-FD2C-D75E-C6F2D3A5AC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8925" y="2322513"/>
          <a:ext cx="6477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Bitmap Image" r:id="rId8" imgW="647619" imgH="419048" progId="Paint.Picture">
                  <p:embed/>
                </p:oleObj>
              </mc:Choice>
              <mc:Fallback>
                <p:oleObj name="Bitmap Image" r:id="rId8" imgW="647619" imgH="419048" progId="Paint.Picture">
                  <p:embed/>
                  <p:pic>
                    <p:nvPicPr>
                      <p:cNvPr id="34821" name="Object 7">
                        <a:extLst>
                          <a:ext uri="{FF2B5EF4-FFF2-40B4-BE49-F238E27FC236}">
                            <a16:creationId xmlns:a16="http://schemas.microsoft.com/office/drawing/2014/main" xmlns="" id="{D05659F1-12B3-FD2C-D75E-C6F2D3A5AC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8925" y="2322513"/>
                        <a:ext cx="6477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2" name="Object 8">
            <a:extLst>
              <a:ext uri="{FF2B5EF4-FFF2-40B4-BE49-F238E27FC236}">
                <a16:creationId xmlns:a16="http://schemas.microsoft.com/office/drawing/2014/main" xmlns="" id="{ECA12736-A685-87C2-218D-1501FA2C12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6688" y="2366963"/>
          <a:ext cx="6477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Bitmap Image" r:id="rId10" imgW="647619" imgH="419048" progId="Paint.Picture">
                  <p:embed/>
                </p:oleObj>
              </mc:Choice>
              <mc:Fallback>
                <p:oleObj name="Bitmap Image" r:id="rId10" imgW="647619" imgH="419048" progId="Paint.Picture">
                  <p:embed/>
                  <p:pic>
                    <p:nvPicPr>
                      <p:cNvPr id="34822" name="Object 8">
                        <a:extLst>
                          <a:ext uri="{FF2B5EF4-FFF2-40B4-BE49-F238E27FC236}">
                            <a16:creationId xmlns:a16="http://schemas.microsoft.com/office/drawing/2014/main" xmlns="" id="{ECA12736-A685-87C2-218D-1501FA2C12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2366963"/>
                        <a:ext cx="6477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3" name="Object 9">
            <a:extLst>
              <a:ext uri="{FF2B5EF4-FFF2-40B4-BE49-F238E27FC236}">
                <a16:creationId xmlns:a16="http://schemas.microsoft.com/office/drawing/2014/main" xmlns="" id="{59A0B63F-0079-99BD-E95C-85125C344D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75114" y="2366963"/>
          <a:ext cx="71437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Bitmap Image" r:id="rId11" imgW="714286" imgH="323981" progId="Paint.Picture">
                  <p:embed/>
                </p:oleObj>
              </mc:Choice>
              <mc:Fallback>
                <p:oleObj name="Bitmap Image" r:id="rId11" imgW="714286" imgH="323981" progId="Paint.Picture">
                  <p:embed/>
                  <p:pic>
                    <p:nvPicPr>
                      <p:cNvPr id="34823" name="Object 9">
                        <a:extLst>
                          <a:ext uri="{FF2B5EF4-FFF2-40B4-BE49-F238E27FC236}">
                            <a16:creationId xmlns:a16="http://schemas.microsoft.com/office/drawing/2014/main" xmlns="" id="{59A0B63F-0079-99BD-E95C-85125C344D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5114" y="2366963"/>
                        <a:ext cx="714375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4" name="Object 10">
            <a:extLst>
              <a:ext uri="{FF2B5EF4-FFF2-40B4-BE49-F238E27FC236}">
                <a16:creationId xmlns:a16="http://schemas.microsoft.com/office/drawing/2014/main" xmlns="" id="{C644C23C-05E2-0BA9-AA31-DEF162DF6D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05739" y="2322513"/>
          <a:ext cx="714375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Bitmap Image" r:id="rId13" imgW="714286" imgH="323981" progId="Paint.Picture">
                  <p:embed/>
                </p:oleObj>
              </mc:Choice>
              <mc:Fallback>
                <p:oleObj name="Bitmap Image" r:id="rId13" imgW="714286" imgH="323981" progId="Paint.Picture">
                  <p:embed/>
                  <p:pic>
                    <p:nvPicPr>
                      <p:cNvPr id="34824" name="Object 10">
                        <a:extLst>
                          <a:ext uri="{FF2B5EF4-FFF2-40B4-BE49-F238E27FC236}">
                            <a16:creationId xmlns:a16="http://schemas.microsoft.com/office/drawing/2014/main" xmlns="" id="{C644C23C-05E2-0BA9-AA31-DEF162DF6D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5739" y="2322513"/>
                        <a:ext cx="714375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5" name="Object 11">
            <a:extLst>
              <a:ext uri="{FF2B5EF4-FFF2-40B4-BE49-F238E27FC236}">
                <a16:creationId xmlns:a16="http://schemas.microsoft.com/office/drawing/2014/main" xmlns="" id="{3D3CD423-8412-5D9C-D9F2-96FF84D9F4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33675" y="2344739"/>
          <a:ext cx="762000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Bitmap Image" r:id="rId14" imgW="762106" imgH="285866" progId="Paint.Picture">
                  <p:embed/>
                </p:oleObj>
              </mc:Choice>
              <mc:Fallback>
                <p:oleObj name="Bitmap Image" r:id="rId14" imgW="762106" imgH="285866" progId="Paint.Picture">
                  <p:embed/>
                  <p:pic>
                    <p:nvPicPr>
                      <p:cNvPr id="34825" name="Object 11">
                        <a:extLst>
                          <a:ext uri="{FF2B5EF4-FFF2-40B4-BE49-F238E27FC236}">
                            <a16:creationId xmlns:a16="http://schemas.microsoft.com/office/drawing/2014/main" xmlns="" id="{3D3CD423-8412-5D9C-D9F2-96FF84D9F4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675" y="2344739"/>
                        <a:ext cx="762000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6" name="Object 12">
            <a:extLst>
              <a:ext uri="{FF2B5EF4-FFF2-40B4-BE49-F238E27FC236}">
                <a16:creationId xmlns:a16="http://schemas.microsoft.com/office/drawing/2014/main" xmlns="" id="{7EBBBFF8-BA7A-93D0-9D90-298591E2C3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96400" y="2322513"/>
          <a:ext cx="7620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Bitmap Image" r:id="rId16" imgW="762106" imgH="285866" progId="Paint.Picture">
                  <p:embed/>
                </p:oleObj>
              </mc:Choice>
              <mc:Fallback>
                <p:oleObj name="Bitmap Image" r:id="rId16" imgW="762106" imgH="285866" progId="Paint.Picture">
                  <p:embed/>
                  <p:pic>
                    <p:nvPicPr>
                      <p:cNvPr id="34826" name="Object 12">
                        <a:extLst>
                          <a:ext uri="{FF2B5EF4-FFF2-40B4-BE49-F238E27FC236}">
                            <a16:creationId xmlns:a16="http://schemas.microsoft.com/office/drawing/2014/main" xmlns="" id="{7EBBBFF8-BA7A-93D0-9D90-298591E2C3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96400" y="2322513"/>
                        <a:ext cx="7620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Không tên-2">
            <a:hlinkClick r:id="" action="ppaction://media"/>
            <a:extLst>
              <a:ext uri="{FF2B5EF4-FFF2-40B4-BE49-F238E27FC236}">
                <a16:creationId xmlns:a16="http://schemas.microsoft.com/office/drawing/2014/main" xmlns="" id="{FAAF7A7D-12BC-4E72-29A8-1CB7972B26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45422" y="635404"/>
            <a:ext cx="883356" cy="883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xmlns="" id="{456C4273-C088-CC6B-C0F1-730CCD575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352801"/>
            <a:ext cx="37338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i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Gv đọc mẫu hoạc cho HS nghe đọc mẫu sau đó HD Hs luyện đọc nhạc mẫu âm kết hợp thể hiện kí hiệu bàn tay</a:t>
            </a:r>
            <a:endParaRPr lang="en-US" altLang="vi-VN" sz="2800" i="1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F23B3-1BFC-3D13-2DDD-1412B8DC60E2}"/>
              </a:ext>
            </a:extLst>
          </p:cNvPr>
          <p:cNvSpPr txBox="1"/>
          <p:nvPr/>
        </p:nvSpPr>
        <p:spPr>
          <a:xfrm>
            <a:off x="2514600" y="609601"/>
            <a:ext cx="3276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FFFFE9"/>
                </a:solidFill>
                <a:latin typeface="Arial" panose="020B0604020202020204" pitchFamily="34" charset="0"/>
              </a:rPr>
              <a:t>Đọc mẫu mẫu âm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B0CE536-DE7D-0ACD-A426-EDB113F9C0BB}"/>
              </a:ext>
            </a:extLst>
          </p:cNvPr>
          <p:cNvSpPr/>
          <p:nvPr/>
        </p:nvSpPr>
        <p:spPr>
          <a:xfrm>
            <a:off x="7239000" y="609601"/>
            <a:ext cx="3328988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FFFFE9"/>
                </a:solidFill>
                <a:latin typeface="Arial" panose="020B0604020202020204" pitchFamily="34" charset="0"/>
              </a:rPr>
              <a:t>Nhạc nền mẫu âm </a:t>
            </a:r>
          </a:p>
        </p:txBody>
      </p:sp>
      <p:pic>
        <p:nvPicPr>
          <p:cNvPr id="17" name="DOC MAU mau a 1.mp4">
            <a:hlinkClick r:id="" action="ppaction://media"/>
            <a:extLst>
              <a:ext uri="{FF2B5EF4-FFF2-40B4-BE49-F238E27FC236}">
                <a16:creationId xmlns:a16="http://schemas.microsoft.com/office/drawing/2014/main" xmlns="" id="{408AA9C3-13CE-62D0-9677-9D77D00798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219200"/>
            <a:ext cx="50895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ệp ghi (7)">
            <a:hlinkClick r:id="" action="ppaction://media"/>
            <a:extLst>
              <a:ext uri="{FF2B5EF4-FFF2-40B4-BE49-F238E27FC236}">
                <a16:creationId xmlns:a16="http://schemas.microsoft.com/office/drawing/2014/main" xmlns="" id="{AFE19BF0-71E5-FE70-30D4-B54729B5A1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98694" y="1306689"/>
            <a:ext cx="793044" cy="793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D1C4DE-C2F6-AB8B-6AE5-73E3674C1DD5}"/>
              </a:ext>
            </a:extLst>
          </p:cNvPr>
          <p:cNvSpPr txBox="1"/>
          <p:nvPr/>
        </p:nvSpPr>
        <p:spPr>
          <a:xfrm>
            <a:off x="2601913" y="381001"/>
            <a:ext cx="3276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FFFFE9"/>
                </a:solidFill>
                <a:latin typeface="Arial" panose="020B0604020202020204" pitchFamily="34" charset="0"/>
              </a:rPr>
              <a:t>VD mẫu âm 1</a:t>
            </a:r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xmlns="" id="{15CD2C03-1F8C-1020-EEF5-DAF128131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886201"/>
            <a:ext cx="3824288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Gv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endParaRPr lang="en-US" altLang="vi-VN" sz="2800" i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C22576-70F0-5DE9-EAB5-A62B73226D1E}"/>
              </a:ext>
            </a:extLst>
          </p:cNvPr>
          <p:cNvSpPr txBox="1"/>
          <p:nvPr/>
        </p:nvSpPr>
        <p:spPr>
          <a:xfrm>
            <a:off x="7421563" y="422276"/>
            <a:ext cx="3276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FFFFE9"/>
                </a:solidFill>
                <a:latin typeface="Arial" panose="020B0604020202020204" pitchFamily="34" charset="0"/>
              </a:rPr>
              <a:t>VD mẫu âm 2</a:t>
            </a:r>
          </a:p>
        </p:txBody>
      </p:sp>
      <p:graphicFrame>
        <p:nvGraphicFramePr>
          <p:cNvPr id="36869" name="Object 6">
            <a:extLst>
              <a:ext uri="{FF2B5EF4-FFF2-40B4-BE49-F238E27FC236}">
                <a16:creationId xmlns:a16="http://schemas.microsoft.com/office/drawing/2014/main" xmlns="" id="{EF4E0463-5D05-BBE2-4C07-DB5B58BC00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00250" y="992188"/>
          <a:ext cx="4114800" cy="177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Bitmap Image" r:id="rId8" imgW="5723810" imgH="1038370" progId="Paint.Picture">
                  <p:embed/>
                </p:oleObj>
              </mc:Choice>
              <mc:Fallback>
                <p:oleObj name="Bitmap Image" r:id="rId8" imgW="5723810" imgH="1038370" progId="Paint.Picture">
                  <p:embed/>
                  <p:pic>
                    <p:nvPicPr>
                      <p:cNvPr id="36869" name="Object 6">
                        <a:extLst>
                          <a:ext uri="{FF2B5EF4-FFF2-40B4-BE49-F238E27FC236}">
                            <a16:creationId xmlns:a16="http://schemas.microsoft.com/office/drawing/2014/main" xmlns="" id="{EF4E0463-5D05-BBE2-4C07-DB5B58BC00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0" y="992188"/>
                        <a:ext cx="4114800" cy="177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0" name="Object 8">
            <a:extLst>
              <a:ext uri="{FF2B5EF4-FFF2-40B4-BE49-F238E27FC236}">
                <a16:creationId xmlns:a16="http://schemas.microsoft.com/office/drawing/2014/main" xmlns="" id="{E4FEA7E2-A12C-DBD4-F7C9-ECC5FA186B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1" y="992188"/>
          <a:ext cx="3876675" cy="177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Bitmap Image" r:id="rId10" imgW="5649114" imgH="1162212" progId="Paint.Picture">
                  <p:embed/>
                </p:oleObj>
              </mc:Choice>
              <mc:Fallback>
                <p:oleObj name="Bitmap Image" r:id="rId10" imgW="5649114" imgH="1162212" progId="Paint.Picture">
                  <p:embed/>
                  <p:pic>
                    <p:nvPicPr>
                      <p:cNvPr id="36870" name="Object 8">
                        <a:extLst>
                          <a:ext uri="{FF2B5EF4-FFF2-40B4-BE49-F238E27FC236}">
                            <a16:creationId xmlns:a16="http://schemas.microsoft.com/office/drawing/2014/main" xmlns="" id="{E4FEA7E2-A12C-DBD4-F7C9-ECC5FA186B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1" y="992188"/>
                        <a:ext cx="3876675" cy="177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">
            <a:hlinkClick r:id="" action="ppaction://media"/>
            <a:extLst>
              <a:ext uri="{FF2B5EF4-FFF2-40B4-BE49-F238E27FC236}">
                <a16:creationId xmlns:a16="http://schemas.microsoft.com/office/drawing/2014/main" xmlns="" id="{F1B919B3-471E-47C5-38E7-1263734A65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9175" y="992188"/>
            <a:ext cx="609600" cy="609600"/>
          </a:xfrm>
          <a:prstGeom prst="rect">
            <a:avLst/>
          </a:prstGeom>
        </p:spPr>
      </p:pic>
      <p:pic>
        <p:nvPicPr>
          <p:cNvPr id="3" name="T12">
            <a:hlinkClick r:id="" action="ppaction://media"/>
            <a:extLst>
              <a:ext uri="{FF2B5EF4-FFF2-40B4-BE49-F238E27FC236}">
                <a16:creationId xmlns:a16="http://schemas.microsoft.com/office/drawing/2014/main" xmlns="" id="{B6DD2650-0E2E-0002-3360-3C9EC1960A7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09452" y="8814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Rectangles 6">
            <a:extLst>
              <a:ext uri="{FF2B5EF4-FFF2-40B4-BE49-F238E27FC236}">
                <a16:creationId xmlns:a16="http://schemas.microsoft.com/office/drawing/2014/main" xmlns="" id="{0EF65403-483B-5DD1-D343-D658004304ED}"/>
              </a:ext>
            </a:extLst>
          </p:cNvPr>
          <p:cNvSpPr/>
          <p:nvPr/>
        </p:nvSpPr>
        <p:spPr>
          <a:xfrm>
            <a:off x="0" y="1417638"/>
            <a:ext cx="9698355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NHẠC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“TẬP TẦM VÔNG”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8554662D-A748-1E2B-9DE9-6288D7EB7F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161866" y="1710314"/>
            <a:ext cx="2957686" cy="4404360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A2B5DB6-47BC-754B-1A25-D4CD227A5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110" y="2835276"/>
            <a:ext cx="6115755" cy="11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 GV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tầm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vông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do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Lê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Lộc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dao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051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xmlns="" id="{4880C560-50D4-EB0D-91BF-6294D02CE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00" y="936979"/>
            <a:ext cx="86868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Gv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gõ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đệm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nhịp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điệu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gõ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đệm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nhịp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phách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tấu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2" name="TẬP TẦM VÔNG -- ÂM NHẠC LỚP 1 -- CHÂN TRỜI SÁNG TẠO -- BÀI HÁT MẪU -- TẬP HÁT THEO LỜI CA">
            <a:hlinkClick r:id="" action="ppaction://media"/>
            <a:extLst>
              <a:ext uri="{FF2B5EF4-FFF2-40B4-BE49-F238E27FC236}">
                <a16:creationId xmlns:a16="http://schemas.microsoft.com/office/drawing/2014/main" xmlns="" id="{B2EA84A9-5F08-555E-14ED-24DCFF58E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2889" y="248356"/>
            <a:ext cx="609600" cy="609600"/>
          </a:xfrm>
          <a:prstGeom prst="rect">
            <a:avLst/>
          </a:prstGeom>
        </p:spPr>
      </p:pic>
      <p:sp>
        <p:nvSpPr>
          <p:cNvPr id="3" name="Rectangles 6">
            <a:extLst>
              <a:ext uri="{FF2B5EF4-FFF2-40B4-BE49-F238E27FC236}">
                <a16:creationId xmlns:a16="http://schemas.microsoft.com/office/drawing/2014/main" xmlns="" id="{37C3309D-EA6B-281B-662B-BDDA624326D1}"/>
              </a:ext>
            </a:extLst>
          </p:cNvPr>
          <p:cNvSpPr/>
          <p:nvPr/>
        </p:nvSpPr>
        <p:spPr>
          <a:xfrm>
            <a:off x="-259644" y="119416"/>
            <a:ext cx="969835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NHẠC</a:t>
            </a:r>
            <a:r>
              <a:rPr kumimoji="0" lang="en-US" sz="3200" b="1" i="0" u="none" strike="noStrike" kern="0" cap="all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KẾT HỢP GÕ ĐỆM</a:t>
            </a:r>
            <a:endParaRPr kumimoji="0" lang="en-US" sz="3200" b="1" i="0" u="none" strike="noStrike" kern="0" cap="all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xmlns="" id="{91D94CF7-EC2F-F577-9263-4FF433D13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562601"/>
            <a:ext cx="8458200" cy="11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vi-VN" sz="2400" i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 GV đàn và hát lại 1 câu khoảng 2 – 3 lần yêu cầu HS nhận biết và nhớ được để hát lại câu đó. GV có thể thực hiện câu hát khác.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Rectangles 6">
            <a:extLst>
              <a:ext uri="{FF2B5EF4-FFF2-40B4-BE49-F238E27FC236}">
                <a16:creationId xmlns:a16="http://schemas.microsoft.com/office/drawing/2014/main" xmlns="" id="{0EF65403-483B-5DD1-D343-D658004304ED}"/>
              </a:ext>
            </a:extLst>
          </p:cNvPr>
          <p:cNvSpPr/>
          <p:nvPr/>
        </p:nvSpPr>
        <p:spPr>
          <a:xfrm>
            <a:off x="0" y="1417638"/>
            <a:ext cx="9698355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0" cap="all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cap="all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“TAY KHÔNG TAY CÓ”</a:t>
            </a:r>
            <a:endParaRPr kumimoji="0" lang="en-US" sz="3200" b="1" i="0" u="none" strike="noStrike" kern="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8554662D-A748-1E2B-9DE9-6288D7EB7F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05701" y="1692276"/>
            <a:ext cx="3484875" cy="44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xmlns="" id="{26DFE45C-BBC9-7D15-8194-0FAB4906F997}"/>
              </a:ext>
            </a:extLst>
          </p:cNvPr>
          <p:cNvSpPr/>
          <p:nvPr/>
        </p:nvSpPr>
        <p:spPr>
          <a:xfrm>
            <a:off x="1550988" y="176213"/>
            <a:ext cx="8431212" cy="36576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D9"/>
              </a:solidFill>
              <a:latin typeface="Arial"/>
            </a:endParaRPr>
          </a:p>
        </p:txBody>
      </p:sp>
      <p:sp>
        <p:nvSpPr>
          <p:cNvPr id="40963" name="Rectangle 4">
            <a:extLst>
              <a:ext uri="{FF2B5EF4-FFF2-40B4-BE49-F238E27FC236}">
                <a16:creationId xmlns:a16="http://schemas.microsoft.com/office/drawing/2014/main" xmlns="" id="{F3D5FBFA-DCBD-33DC-436B-8A83A2D45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6396038"/>
            <a:ext cx="601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altLang="vi-VN" sz="240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Gv HD Hs tham gia trò chơi </a:t>
            </a:r>
            <a:r>
              <a:rPr lang="en-US" altLang="vi-VN" sz="2400" i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Tay không tay có</a:t>
            </a:r>
            <a:endParaRPr lang="en-US" altLang="vi-VN" sz="2400">
              <a:solidFill>
                <a:srgbClr val="0000FF"/>
              </a:solidFill>
            </a:endParaRPr>
          </a:p>
        </p:txBody>
      </p:sp>
      <p:sp>
        <p:nvSpPr>
          <p:cNvPr id="40964" name="Rectangle 5">
            <a:extLst>
              <a:ext uri="{FF2B5EF4-FFF2-40B4-BE49-F238E27FC236}">
                <a16:creationId xmlns:a16="http://schemas.microsoft.com/office/drawing/2014/main" xmlns="" id="{7CB8D4AC-3BC5-C556-C8AB-65E4A6E5A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"/>
            <a:ext cx="8077200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vi-VN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1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,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!”(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2" name="TẬP TẦM VÔNG -- ÂM NHẠC LỚP 1 -- CHÂN TRỜI SÁNG TẠO -- BÀI HÁT MẪU -- TẬP HÁT THEO LỜI CA">
            <a:hlinkClick r:id="" action="ppaction://media"/>
            <a:extLst>
              <a:ext uri="{FF2B5EF4-FFF2-40B4-BE49-F238E27FC236}">
                <a16:creationId xmlns:a16="http://schemas.microsoft.com/office/drawing/2014/main" xmlns="" id="{FE6863BA-9045-9088-CE32-BE09F98BC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1012" y="395112"/>
            <a:ext cx="869244" cy="869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 hỏi bài cũ.">
            <a:hlinkClick r:id="" action="ppaction://media"/>
            <a:extLst>
              <a:ext uri="{FF2B5EF4-FFF2-40B4-BE49-F238E27FC236}">
                <a16:creationId xmlns:a16="http://schemas.microsoft.com/office/drawing/2014/main" xmlns="" id="{00DC1D2C-AB45-4908-B67E-6DD03E33ED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7265" y="1804670"/>
            <a:ext cx="3766185" cy="5002530"/>
          </a:xfrm>
          <a:prstGeom prst="rect">
            <a:avLst/>
          </a:prstGeom>
        </p:spPr>
      </p:pic>
      <p:grpSp>
        <p:nvGrpSpPr>
          <p:cNvPr id="2" name="Group 34"/>
          <p:cNvGrpSpPr/>
          <p:nvPr/>
        </p:nvGrpSpPr>
        <p:grpSpPr bwMode="auto">
          <a:xfrm>
            <a:off x="-125730" y="5814695"/>
            <a:ext cx="12489180" cy="1066800"/>
            <a:chOff x="0" y="4003"/>
            <a:chExt cx="5511" cy="317"/>
          </a:xfrm>
        </p:grpSpPr>
        <p:sp>
          <p:nvSpPr>
            <p:cNvPr id="3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6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7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2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3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4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5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6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7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8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9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0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1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2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3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4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5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6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7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8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9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0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1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2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3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4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5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6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7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8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9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00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01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2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3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4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5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6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7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8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9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0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1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2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3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4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5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6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7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8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9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0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1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2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3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4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5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6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7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8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9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0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1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2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3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34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235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6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7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8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9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0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1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2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3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4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5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6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7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8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9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0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1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2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3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4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5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6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7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8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9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0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1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2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3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4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5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6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7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68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69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0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1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2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3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4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5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6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7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8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9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0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1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2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3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4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5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6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7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8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9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0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1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2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3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4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5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6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7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8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9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0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1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732"/>
            <a:ext cx="12192000" cy="5774267"/>
          </a:xfrm>
          <a:prstGeom prst="rect">
            <a:avLst/>
          </a:prstGeom>
        </p:spPr>
      </p:pic>
      <p:sp>
        <p:nvSpPr>
          <p:cNvPr id="9" name="文本框 12">
            <a:extLst>
              <a:ext uri="{FF2B5EF4-FFF2-40B4-BE49-F238E27FC236}">
                <a16:creationId xmlns:a16="http://schemas.microsoft.com/office/drawing/2014/main" xmlns="" id="{5F94BEF9-3FCF-A65C-4D37-98C519401F33}"/>
              </a:ext>
            </a:extLst>
          </p:cNvPr>
          <p:cNvSpPr txBox="1"/>
          <p:nvPr/>
        </p:nvSpPr>
        <p:spPr>
          <a:xfrm>
            <a:off x="1324658" y="285228"/>
            <a:ext cx="9560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ảnh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trên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giai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điệu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liên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tưởng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595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92074" y="-93345"/>
            <a:ext cx="3146425" cy="3002280"/>
            <a:chOff x="40067" y="61911"/>
            <a:chExt cx="3146805" cy="2431910"/>
          </a:xfrm>
        </p:grpSpPr>
        <p:pic>
          <p:nvPicPr>
            <p:cNvPr id="18" name="Picture 17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66" y="76313"/>
              <a:ext cx="752566" cy="2417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237212" y="-1135235"/>
              <a:ext cx="752514" cy="3146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 rot="5400000">
            <a:off x="9347200" y="-244793"/>
            <a:ext cx="2827020" cy="3235325"/>
            <a:chOff x="40384" y="-115254"/>
            <a:chExt cx="2827020" cy="3235325"/>
          </a:xfrm>
        </p:grpSpPr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341" y="-115254"/>
              <a:ext cx="752475" cy="323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077656" y="-975044"/>
              <a:ext cx="752475" cy="28270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255" name="Group 34"/>
          <p:cNvGrpSpPr/>
          <p:nvPr/>
        </p:nvGrpSpPr>
        <p:grpSpPr bwMode="auto">
          <a:xfrm>
            <a:off x="-461645" y="5814695"/>
            <a:ext cx="1285367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F5637E6D-AA43-7CCA-25F0-4361C542F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1284" y="521809"/>
            <a:ext cx="18480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vi-VN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altLang="vi-VN" sz="32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EC1E8097-5919-BF58-2F83-6469AEC67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4954" y="1283686"/>
            <a:ext cx="51676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/>
            <a:r>
              <a:rPr lang="en-US" altLang="vi-V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20: 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vi-VN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CD846C47-B2B1-1BB7-8DF2-A87598ABD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9005" y="1710191"/>
            <a:ext cx="3206327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vi-VN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D3720F7F-8CD6-A456-5D17-FFFC15124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0209" y="2232747"/>
            <a:ext cx="5753499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Nghe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endParaRPr lang="en-US" altLang="vi-VN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10104644" y="4876712"/>
            <a:ext cx="1919556" cy="1886464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6604000"/>
            <a:ext cx="12192000" cy="2540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3032" y="120587"/>
            <a:ext cx="1822779" cy="1482781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 flipH="1">
            <a:off x="-6545" y="0"/>
            <a:ext cx="2806556" cy="203384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873" y="5311255"/>
            <a:ext cx="1493375" cy="1167929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351115" y="1549651"/>
            <a:ext cx="9234712" cy="8128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2" name="图片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4920" y="94205"/>
            <a:ext cx="1395548" cy="1172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Karaoke Xoè hoa - SGK Âm nhạc 1 - Cánh diều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75" y="0"/>
            <a:ext cx="12186285" cy="660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3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92074" y="-93345"/>
            <a:ext cx="3146425" cy="3002280"/>
            <a:chOff x="40067" y="61911"/>
            <a:chExt cx="3146805" cy="2431910"/>
          </a:xfrm>
        </p:grpSpPr>
        <p:pic>
          <p:nvPicPr>
            <p:cNvPr id="18" name="Picture 17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66" y="76313"/>
              <a:ext cx="752566" cy="2417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237212" y="-1135235"/>
              <a:ext cx="752514" cy="3146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 rot="5400000">
            <a:off x="9347200" y="-244793"/>
            <a:ext cx="2827020" cy="3235325"/>
            <a:chOff x="40384" y="-115254"/>
            <a:chExt cx="2827020" cy="3235325"/>
          </a:xfrm>
        </p:grpSpPr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341" y="-115254"/>
              <a:ext cx="752475" cy="323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077656" y="-975044"/>
              <a:ext cx="752475" cy="28270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Rectangles 6"/>
          <p:cNvSpPr/>
          <p:nvPr/>
        </p:nvSpPr>
        <p:spPr>
          <a:xfrm>
            <a:off x="1560337" y="2035932"/>
            <a:ext cx="969835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 THEO NHỊP</a:t>
            </a: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-330835" y="5964164"/>
            <a:ext cx="1285367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4697" y="2731134"/>
            <a:ext cx="8337550" cy="1395095"/>
          </a:xfrm>
          <a:prstGeom prst="rect">
            <a:avLst/>
          </a:prstGeom>
        </p:spPr>
      </p:pic>
      <p:pic>
        <p:nvPicPr>
          <p:cNvPr id="3" name="Content Placeholder 1" descr="mặt phách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8555" y="3990340"/>
            <a:ext cx="845820" cy="648335"/>
          </a:xfrm>
          <a:prstGeom prst="rect">
            <a:avLst/>
          </a:prstGeom>
        </p:spPr>
      </p:pic>
      <p:pic>
        <p:nvPicPr>
          <p:cNvPr id="4" name="Content Placeholder 1" descr="mặt phách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5700" y="3990340"/>
            <a:ext cx="845820" cy="648335"/>
          </a:xfrm>
          <a:prstGeom prst="rect">
            <a:avLst/>
          </a:prstGeom>
        </p:spPr>
      </p:pic>
      <p:pic>
        <p:nvPicPr>
          <p:cNvPr id="5" name="Content Placeholder 1" descr="mặt phách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8455" y="3990340"/>
            <a:ext cx="845820" cy="648335"/>
          </a:xfrm>
          <a:prstGeom prst="rect">
            <a:avLst/>
          </a:prstGeom>
        </p:spPr>
      </p:pic>
      <p:pic>
        <p:nvPicPr>
          <p:cNvPr id="6" name="Content Placeholder 1" descr="mặt phách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4695" y="3990340"/>
            <a:ext cx="845820" cy="648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1281430" y="1692593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93345"/>
            <a:ext cx="2009775" cy="1263650"/>
          </a:xfrm>
          <a:prstGeom prst="rect">
            <a:avLst/>
          </a:prstGeom>
        </p:spPr>
      </p:pic>
      <p:grpSp>
        <p:nvGrpSpPr>
          <p:cNvPr id="156" name="Group 5"/>
          <p:cNvGrpSpPr/>
          <p:nvPr/>
        </p:nvGrpSpPr>
        <p:grpSpPr bwMode="auto">
          <a:xfrm>
            <a:off x="219710" y="571818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10515" y="172656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2419350" y="1379855"/>
            <a:ext cx="155575" cy="245110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819275" y="285305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2" name="Picture 30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69094" y="2015682"/>
            <a:ext cx="3766185" cy="5002530"/>
          </a:xfrm>
          <a:prstGeom prst="rect">
            <a:avLst/>
          </a:prstGeom>
        </p:spPr>
      </p:pic>
      <p:pic>
        <p:nvPicPr>
          <p:cNvPr id="445" name="Picture 4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0375" y="572135"/>
            <a:ext cx="8524875" cy="4740910"/>
          </a:xfrm>
          <a:prstGeom prst="rect">
            <a:avLst/>
          </a:prstGeom>
        </p:spPr>
      </p:pic>
      <p:sp>
        <p:nvSpPr>
          <p:cNvPr id="446" name="TextBox 5"/>
          <p:cNvSpPr txBox="1"/>
          <p:nvPr/>
        </p:nvSpPr>
        <p:spPr>
          <a:xfrm>
            <a:off x="6932295" y="1019810"/>
            <a:ext cx="30460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5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ca Thái</a:t>
            </a:r>
          </a:p>
          <a:p>
            <a:r>
              <a:rPr lang="en-US" sz="2000" b="1" i="1" dirty="0">
                <a:solidFill>
                  <a:schemeClr val="accent5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mới: Phan Duy</a:t>
            </a:r>
          </a:p>
        </p:txBody>
      </p:sp>
      <p:pic>
        <p:nvPicPr>
          <p:cNvPr id="448" name="Picture 447"/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418831" y="2468225"/>
            <a:ext cx="2656205" cy="4577080"/>
          </a:xfrm>
          <a:prstGeom prst="rect">
            <a:avLst/>
          </a:prstGeom>
        </p:spPr>
      </p:pic>
      <p:grpSp>
        <p:nvGrpSpPr>
          <p:cNvPr id="449" name="Group 34"/>
          <p:cNvGrpSpPr/>
          <p:nvPr/>
        </p:nvGrpSpPr>
        <p:grpSpPr bwMode="auto">
          <a:xfrm>
            <a:off x="-148590" y="5838508"/>
            <a:ext cx="12489180" cy="1066800"/>
            <a:chOff x="0" y="4003"/>
            <a:chExt cx="5511" cy="317"/>
          </a:xfrm>
        </p:grpSpPr>
        <p:sp>
          <p:nvSpPr>
            <p:cNvPr id="450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3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454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7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488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5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0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6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7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8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0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1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9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0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1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22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3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4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5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7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5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56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" name="Rectangles 6"/>
          <p:cNvSpPr/>
          <p:nvPr/>
        </p:nvSpPr>
        <p:spPr>
          <a:xfrm>
            <a:off x="2621915" y="39370"/>
            <a:ext cx="969835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 THEO NHỊP</a:t>
            </a:r>
          </a:p>
        </p:txBody>
      </p:sp>
      <p:pic>
        <p:nvPicPr>
          <p:cNvPr id="3" name="Content Placeholder 1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9040" y="2627630"/>
            <a:ext cx="654685" cy="502285"/>
          </a:xfrm>
          <a:prstGeom prst="rect">
            <a:avLst/>
          </a:prstGeom>
        </p:spPr>
      </p:pic>
      <p:pic>
        <p:nvPicPr>
          <p:cNvPr id="4" name="Content Placeholder 1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8005" y="2627630"/>
            <a:ext cx="654685" cy="502285"/>
          </a:xfrm>
          <a:prstGeom prst="rect">
            <a:avLst/>
          </a:prstGeom>
        </p:spPr>
      </p:pic>
      <p:pic>
        <p:nvPicPr>
          <p:cNvPr id="5" name="Content Placeholder 1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3050" y="2627630"/>
            <a:ext cx="654685" cy="502285"/>
          </a:xfrm>
          <a:prstGeom prst="rect">
            <a:avLst/>
          </a:prstGeom>
        </p:spPr>
      </p:pic>
      <p:pic>
        <p:nvPicPr>
          <p:cNvPr id="6" name="Content Placeholder 1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3175" y="3952875"/>
            <a:ext cx="654685" cy="502285"/>
          </a:xfrm>
          <a:prstGeom prst="rect">
            <a:avLst/>
          </a:prstGeom>
        </p:spPr>
      </p:pic>
      <p:pic>
        <p:nvPicPr>
          <p:cNvPr id="8" name="Content Placeholder 1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5330" y="3952875"/>
            <a:ext cx="654685" cy="502285"/>
          </a:xfrm>
          <a:prstGeom prst="rect">
            <a:avLst/>
          </a:prstGeom>
        </p:spPr>
      </p:pic>
      <p:pic>
        <p:nvPicPr>
          <p:cNvPr id="10" name="Content Placeholder 1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7590" y="3952875"/>
            <a:ext cx="654685" cy="502285"/>
          </a:xfrm>
          <a:prstGeom prst="rect">
            <a:avLst/>
          </a:prstGeom>
        </p:spPr>
      </p:pic>
      <p:pic>
        <p:nvPicPr>
          <p:cNvPr id="11" name="Content Placeholder 1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7230" y="5100955"/>
            <a:ext cx="654685" cy="502285"/>
          </a:xfrm>
          <a:prstGeom prst="rect">
            <a:avLst/>
          </a:prstGeom>
        </p:spPr>
      </p:pic>
      <p:pic>
        <p:nvPicPr>
          <p:cNvPr id="12" name="Content Placeholder 1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9630" y="5144770"/>
            <a:ext cx="654685" cy="502285"/>
          </a:xfrm>
          <a:prstGeom prst="rect">
            <a:avLst/>
          </a:prstGeom>
        </p:spPr>
      </p:pic>
      <p:pic>
        <p:nvPicPr>
          <p:cNvPr id="14" name="Content Placeholder 1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57975" y="5158105"/>
            <a:ext cx="654685" cy="502285"/>
          </a:xfrm>
          <a:prstGeom prst="rect">
            <a:avLst/>
          </a:prstGeom>
        </p:spPr>
      </p:pic>
      <p:pic>
        <p:nvPicPr>
          <p:cNvPr id="15" name="Content Placeholder 1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1280" y="5161915"/>
            <a:ext cx="654685" cy="502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68" grpId="0" bldLvl="0" animBg="1"/>
      <p:bldP spid="168" grpId="1" bldLvl="0" animBg="1"/>
      <p:bldP spid="168" grpId="2" bldLvl="0" animBg="1"/>
      <p:bldP spid="446" grpId="0"/>
      <p:bldP spid="44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1">
            <a:extLst>
              <a:ext uri="{FF2B5EF4-FFF2-40B4-BE49-F238E27FC236}">
                <a16:creationId xmlns:a16="http://schemas.microsoft.com/office/drawing/2014/main" xmlns="" id="{51C682A7-1C1E-59EC-C1A5-2BB9484AA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1319214"/>
            <a:ext cx="477043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F2E003-1B1F-0932-CE01-4D6AF08ACC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605" y="2269135"/>
            <a:ext cx="1122363" cy="53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68A8976-E9E3-35EB-890E-39785F982D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710" y="2284271"/>
            <a:ext cx="1143000" cy="499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F7A092D-B5D3-7557-4C7E-2D72EE2A3E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409" y="2139073"/>
            <a:ext cx="602948" cy="722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9" name="TextBox 14">
            <a:extLst>
              <a:ext uri="{FF2B5EF4-FFF2-40B4-BE49-F238E27FC236}">
                <a16:creationId xmlns:a16="http://schemas.microsoft.com/office/drawing/2014/main" xmlns="" id="{034A81C8-AE8E-D35E-16BD-EDC5A9BA6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2012950"/>
            <a:ext cx="777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000" i="1">
                <a:solidFill>
                  <a:srgbClr val="FF00FF"/>
                </a:solidFill>
              </a:rPr>
              <a:t>Câu 1: Bùng  bong  bính    bong ngân nga  tiếng  cồng  vang vang</a:t>
            </a:r>
          </a:p>
        </p:txBody>
      </p:sp>
      <p:sp>
        <p:nvSpPr>
          <p:cNvPr id="33800" name="TextBox 16">
            <a:extLst>
              <a:ext uri="{FF2B5EF4-FFF2-40B4-BE49-F238E27FC236}">
                <a16:creationId xmlns:a16="http://schemas.microsoft.com/office/drawing/2014/main" xmlns="" id="{840797CF-03D5-CC38-15E9-4EBA04274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38" y="2916238"/>
            <a:ext cx="806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000" i="1" dirty="0" err="1">
                <a:solidFill>
                  <a:srgbClr val="FF00FF"/>
                </a:solidFill>
              </a:rPr>
              <a:t>Câu</a:t>
            </a:r>
            <a:r>
              <a:rPr lang="en-US" altLang="vi-VN" sz="2000" i="1" dirty="0">
                <a:solidFill>
                  <a:srgbClr val="FF00FF"/>
                </a:solidFill>
              </a:rPr>
              <a:t> 2: Nghe      </a:t>
            </a:r>
            <a:r>
              <a:rPr lang="en-US" altLang="vi-VN" sz="2000" i="1" dirty="0" err="1">
                <a:solidFill>
                  <a:srgbClr val="FF00FF"/>
                </a:solidFill>
              </a:rPr>
              <a:t>tiếng</a:t>
            </a:r>
            <a:r>
              <a:rPr lang="en-US" altLang="vi-VN" sz="2000" i="1" dirty="0">
                <a:solidFill>
                  <a:srgbClr val="FF00FF"/>
                </a:solidFill>
              </a:rPr>
              <a:t>      </a:t>
            </a:r>
            <a:r>
              <a:rPr lang="en-US" altLang="vi-VN" sz="2000" i="1" dirty="0" err="1">
                <a:solidFill>
                  <a:srgbClr val="FF00FF"/>
                </a:solidFill>
              </a:rPr>
              <a:t>chiêng</a:t>
            </a:r>
            <a:r>
              <a:rPr lang="en-US" altLang="vi-VN" sz="2000" i="1" dirty="0">
                <a:solidFill>
                  <a:srgbClr val="FF00FF"/>
                </a:solidFill>
              </a:rPr>
              <a:t>       </a:t>
            </a:r>
            <a:r>
              <a:rPr lang="en-US" altLang="vi-VN" sz="2000" i="1" dirty="0" err="1">
                <a:solidFill>
                  <a:srgbClr val="FF00FF"/>
                </a:solidFill>
              </a:rPr>
              <a:t>reo</a:t>
            </a:r>
            <a:r>
              <a:rPr lang="en-US" altLang="vi-VN" sz="2000" i="1" dirty="0">
                <a:solidFill>
                  <a:srgbClr val="FF00FF"/>
                </a:solidFill>
              </a:rPr>
              <a:t>        </a:t>
            </a:r>
            <a:r>
              <a:rPr lang="en-US" altLang="vi-VN" sz="2000" i="1" dirty="0" err="1">
                <a:solidFill>
                  <a:srgbClr val="FF00FF"/>
                </a:solidFill>
              </a:rPr>
              <a:t>vui</a:t>
            </a:r>
            <a:r>
              <a:rPr lang="en-US" altLang="vi-VN" sz="2000" i="1" dirty="0">
                <a:solidFill>
                  <a:srgbClr val="FF00FF"/>
                </a:solidFill>
              </a:rPr>
              <a:t>       </a:t>
            </a:r>
            <a:r>
              <a:rPr lang="en-US" altLang="vi-VN" sz="2000" i="1" dirty="0" err="1">
                <a:solidFill>
                  <a:srgbClr val="FF00FF"/>
                </a:solidFill>
              </a:rPr>
              <a:t>rộn</a:t>
            </a:r>
            <a:r>
              <a:rPr lang="en-US" altLang="vi-VN" sz="2000" i="1" dirty="0">
                <a:solidFill>
                  <a:srgbClr val="FF00FF"/>
                </a:solidFill>
              </a:rPr>
              <a:t>          </a:t>
            </a:r>
            <a:r>
              <a:rPr lang="en-US" altLang="vi-VN" sz="2000" i="1" dirty="0" err="1">
                <a:solidFill>
                  <a:srgbClr val="FF00FF"/>
                </a:solidFill>
              </a:rPr>
              <a:t>ràng</a:t>
            </a:r>
            <a:endParaRPr lang="en-US" altLang="vi-VN" sz="2000" i="1" dirty="0">
              <a:solidFill>
                <a:srgbClr val="FF00FF"/>
              </a:solidFill>
            </a:endParaRPr>
          </a:p>
        </p:txBody>
      </p:sp>
      <p:sp>
        <p:nvSpPr>
          <p:cNvPr id="33801" name="TextBox 17">
            <a:extLst>
              <a:ext uri="{FF2B5EF4-FFF2-40B4-BE49-F238E27FC236}">
                <a16:creationId xmlns:a16="http://schemas.microsoft.com/office/drawing/2014/main" xmlns="" id="{BFA2FC53-44B9-523D-5B02-216245E3B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488" y="3544888"/>
            <a:ext cx="794861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vi-VN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000" i="1">
                <a:solidFill>
                  <a:srgbClr val="FF00FF"/>
                </a:solidFill>
              </a:rPr>
              <a:t>Câu 3: Theo     tiếng     khèn       tiếng      sáo       vang           lừng</a:t>
            </a:r>
          </a:p>
        </p:txBody>
      </p:sp>
      <p:sp>
        <p:nvSpPr>
          <p:cNvPr id="33802" name="TextBox 18">
            <a:extLst>
              <a:ext uri="{FF2B5EF4-FFF2-40B4-BE49-F238E27FC236}">
                <a16:creationId xmlns:a16="http://schemas.microsoft.com/office/drawing/2014/main" xmlns="" id="{09DD41DF-CC82-443C-F803-A393D5B0C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699000"/>
            <a:ext cx="624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000" i="1">
                <a:solidFill>
                  <a:srgbClr val="FF00FF"/>
                </a:solidFill>
              </a:rPr>
              <a:t>Câu 4: Tay      nắm      tay      ta      cùng      xòe    hoa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397448A-98DA-3993-EE86-351E0666EA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87" y="2296903"/>
            <a:ext cx="1039018" cy="499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15FCFA9-47A1-CF7E-01A3-A405C8697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739" y="2226768"/>
            <a:ext cx="1122363" cy="53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9F4A6E7-5E45-D29D-2542-45E3A28145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536" y="2139073"/>
            <a:ext cx="602948" cy="722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FA04686-D18A-A6EE-A238-91E704F2A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83" y="3317023"/>
            <a:ext cx="1039018" cy="499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AB28011-4A87-86B7-33E9-0917BE11E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45" y="3237507"/>
            <a:ext cx="1122363" cy="53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F067643-F8F2-570A-3E41-991707BE2F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409" y="3138383"/>
            <a:ext cx="602948" cy="722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FB6CA26-710E-53C1-69ED-7ECCD5324A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47" y="4149307"/>
            <a:ext cx="1039018" cy="499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014A8E3-2041-2AC0-DD64-55C552BD56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3" y="4169161"/>
            <a:ext cx="1122363" cy="53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EC46000-29AA-16BE-4217-56A9CFAB96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099" y="3949270"/>
            <a:ext cx="602948" cy="722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9972614-C770-FDD5-64F0-3D89A12412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39" y="5099431"/>
            <a:ext cx="1039018" cy="499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7209D4E-CAB7-191A-9977-276EF0614D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3" y="5046255"/>
            <a:ext cx="1122363" cy="53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DE739281-0018-71BE-1BCF-E0A4211392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151" y="4863913"/>
            <a:ext cx="602948" cy="722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s 6">
            <a:extLst>
              <a:ext uri="{FF2B5EF4-FFF2-40B4-BE49-F238E27FC236}">
                <a16:creationId xmlns:a16="http://schemas.microsoft.com/office/drawing/2014/main" xmlns="" id="{C21E4592-C9EF-04D0-8DCA-B6A6636E2AAF}"/>
              </a:ext>
            </a:extLst>
          </p:cNvPr>
          <p:cNvSpPr/>
          <p:nvPr/>
        </p:nvSpPr>
        <p:spPr>
          <a:xfrm>
            <a:off x="765705" y="169142"/>
            <a:ext cx="969835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kern="0" cap="all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ĐỘNG TÁC PHỤ HỌA</a:t>
            </a:r>
          </a:p>
        </p:txBody>
      </p:sp>
      <p:pic>
        <p:nvPicPr>
          <p:cNvPr id="3" name="Karaoke Xoè hoa- Chủ đề 6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xmlns="" id="{8A250032-30E9-C3A0-304E-2F34F6CA9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642" y="111283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Rectangles 6">
            <a:extLst>
              <a:ext uri="{FF2B5EF4-FFF2-40B4-BE49-F238E27FC236}">
                <a16:creationId xmlns:a16="http://schemas.microsoft.com/office/drawing/2014/main" xmlns="" id="{0EF65403-483B-5DD1-D343-D658004304ED}"/>
              </a:ext>
            </a:extLst>
          </p:cNvPr>
          <p:cNvSpPr/>
          <p:nvPr/>
        </p:nvSpPr>
        <p:spPr>
          <a:xfrm>
            <a:off x="1249751" y="2081660"/>
            <a:ext cx="969835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kern="0" cap="all" dirty="0" err="1" smtClean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kern="0" cap="all" dirty="0" smtClean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2: ĐỌC </a:t>
            </a:r>
            <a:r>
              <a:rPr lang="en-US" sz="320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511</Words>
  <Application>Microsoft Office PowerPoint</Application>
  <PresentationFormat>Custom</PresentationFormat>
  <Paragraphs>39</Paragraphs>
  <Slides>18</Slides>
  <Notes>2</Notes>
  <HiddenSlides>0</HiddenSlides>
  <MMClips>10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1_Default Design</vt:lpstr>
      <vt:lpstr>Office 主题</vt:lpstr>
      <vt:lpstr>2_Default Design</vt:lpstr>
      <vt:lpstr>Default Design</vt:lpstr>
      <vt:lpstr>Constance template</vt:lpstr>
      <vt:lpstr>Chủ đề Office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122</cp:revision>
  <dcterms:created xsi:type="dcterms:W3CDTF">2020-08-11T21:22:00Z</dcterms:created>
  <dcterms:modified xsi:type="dcterms:W3CDTF">2026-01-24T04:35:55Z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1033-11.2.0.10463</vt:lpwstr>
  </property>
</Properties>
</file>