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6" r:id="rId2"/>
    <p:sldMasterId id="2147483672" r:id="rId3"/>
    <p:sldMasterId id="2147483684" r:id="rId4"/>
    <p:sldMasterId id="2147483696" r:id="rId5"/>
    <p:sldMasterId id="2147483750" r:id="rId6"/>
  </p:sldMasterIdLst>
  <p:notesMasterIdLst>
    <p:notesMasterId r:id="rId21"/>
  </p:notesMasterIdLst>
  <p:sldIdLst>
    <p:sldId id="339" r:id="rId7"/>
    <p:sldId id="299" r:id="rId8"/>
    <p:sldId id="300" r:id="rId9"/>
    <p:sldId id="301" r:id="rId10"/>
    <p:sldId id="302" r:id="rId11"/>
    <p:sldId id="306" r:id="rId12"/>
    <p:sldId id="313" r:id="rId13"/>
    <p:sldId id="314" r:id="rId14"/>
    <p:sldId id="315" r:id="rId15"/>
    <p:sldId id="316" r:id="rId16"/>
    <p:sldId id="317" r:id="rId17"/>
    <p:sldId id="322" r:id="rId18"/>
    <p:sldId id="335" r:id="rId19"/>
    <p:sldId id="336" r:id="rId20"/>
  </p:sldIdLst>
  <p:sldSz cx="18288000" cy="10287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130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229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321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399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5512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0638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5735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0817" algn="l" defTabSz="9102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B55DD4-CF2B-435D-9900-BAE8FA76AEA8}">
          <p14:sldIdLst>
            <p14:sldId id="339"/>
            <p14:sldId id="299"/>
            <p14:sldId id="300"/>
            <p14:sldId id="301"/>
            <p14:sldId id="302"/>
            <p14:sldId id="306"/>
            <p14:sldId id="313"/>
            <p14:sldId id="314"/>
            <p14:sldId id="315"/>
            <p14:sldId id="316"/>
            <p14:sldId id="317"/>
            <p14:sldId id="322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CC"/>
    <a:srgbClr val="00AF34"/>
    <a:srgbClr val="FBC048"/>
    <a:srgbClr val="E0EEDE"/>
    <a:srgbClr val="FFF99D"/>
    <a:srgbClr val="D5C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9C3D6-0DF5-44D8-8B56-D6E35EAD30AF}" type="datetimeFigureOut">
              <a:rPr lang="vi-VN" smtClean="0"/>
              <a:t>25/01/2026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CB8A0-BDAA-43CB-B43C-27890D7B07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49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130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229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321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399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5512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638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735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817" algn="l" defTabSz="9102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28294" y="640311"/>
            <a:ext cx="13277087" cy="693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557051" y="0"/>
            <a:ext cx="16063721" cy="927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2601543" y="4522392"/>
            <a:ext cx="5286503" cy="5764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" y="21"/>
            <a:ext cx="5886474" cy="1028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310174" y="295920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74452" y="2407667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4701566" y="506496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88012" y="311673"/>
            <a:ext cx="7112000" cy="1015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3"/>
            <a:ext cx="12801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7008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7008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7008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94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69C"/>
          </a:solid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217920" y="9567004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14400" y="9567004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167360" y="9567004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3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24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9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9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6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70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1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1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83"/>
            <a:ext cx="18288000" cy="59050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" y="14"/>
            <a:ext cx="11191928" cy="111919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68" y="7757351"/>
            <a:ext cx="4571801" cy="25321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528" y="9419532"/>
            <a:ext cx="2047283" cy="1021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4" y="9078209"/>
            <a:ext cx="3069344" cy="153196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22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83"/>
            <a:ext cx="18288000" cy="5905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" y="14"/>
            <a:ext cx="11191928" cy="11191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68" y="7757351"/>
            <a:ext cx="4571801" cy="25321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528" y="9419532"/>
            <a:ext cx="2047283" cy="1021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4" y="9078209"/>
            <a:ext cx="3069344" cy="15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7291292"/>
            <a:ext cx="18288002" cy="29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2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3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0" y="3086126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300"/>
            </a:lvl2pPr>
            <a:lvl3pPr marL="1365321" indent="0">
              <a:buNone/>
              <a:defRPr sz="1800"/>
            </a:lvl3pPr>
            <a:lvl4pPr marL="2047979" indent="0">
              <a:buNone/>
              <a:defRPr sz="1700"/>
            </a:lvl4pPr>
            <a:lvl5pPr marL="2730638" indent="0">
              <a:buNone/>
              <a:defRPr sz="1700"/>
            </a:lvl5pPr>
            <a:lvl6pPr marL="3413268" indent="0">
              <a:buNone/>
              <a:defRPr sz="1700"/>
            </a:lvl6pPr>
            <a:lvl7pPr marL="4095918" indent="0">
              <a:buNone/>
              <a:defRPr sz="1700"/>
            </a:lvl7pPr>
            <a:lvl8pPr marL="4778576" indent="0">
              <a:buNone/>
              <a:defRPr sz="1700"/>
            </a:lvl8pPr>
            <a:lvl9pPr marL="546123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68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23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0" y="3086126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300"/>
            </a:lvl2pPr>
            <a:lvl3pPr marL="1365321" indent="0">
              <a:buNone/>
              <a:defRPr sz="1800"/>
            </a:lvl3pPr>
            <a:lvl4pPr marL="2047979" indent="0">
              <a:buNone/>
              <a:defRPr sz="1700"/>
            </a:lvl4pPr>
            <a:lvl5pPr marL="2730638" indent="0">
              <a:buNone/>
              <a:defRPr sz="1700"/>
            </a:lvl5pPr>
            <a:lvl6pPr marL="3413268" indent="0">
              <a:buNone/>
              <a:defRPr sz="1700"/>
            </a:lvl6pPr>
            <a:lvl7pPr marL="4095918" indent="0">
              <a:buNone/>
              <a:defRPr sz="1700"/>
            </a:lvl7pPr>
            <a:lvl8pPr marL="4778576" indent="0">
              <a:buNone/>
              <a:defRPr sz="1700"/>
            </a:lvl8pPr>
            <a:lvl9pPr marL="546123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6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9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71"/>
            <a:ext cx="12717780" cy="738665"/>
          </a:xfrm>
        </p:spPr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7008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7008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7008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78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781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26" y="547781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8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124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9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72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90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70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4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81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81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3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83"/>
            <a:ext cx="18288000" cy="59050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" y="14"/>
            <a:ext cx="11191928" cy="111919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68" y="7757351"/>
            <a:ext cx="4571801" cy="25321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528" y="9419532"/>
            <a:ext cx="2047283" cy="1021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4" y="9078209"/>
            <a:ext cx="3069344" cy="153196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77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4384783"/>
            <a:ext cx="18288000" cy="5905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" y="14"/>
            <a:ext cx="11191928" cy="11191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68" y="7757351"/>
            <a:ext cx="4571801" cy="25321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5528" y="9419532"/>
            <a:ext cx="2047283" cy="10218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4" y="9078209"/>
            <a:ext cx="3069344" cy="15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71" y="-1"/>
            <a:ext cx="18270908" cy="7291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7291292"/>
            <a:ext cx="18288002" cy="29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5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23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0" y="3086126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300"/>
            </a:lvl2pPr>
            <a:lvl3pPr marL="1365321" indent="0">
              <a:buNone/>
              <a:defRPr sz="1800"/>
            </a:lvl3pPr>
            <a:lvl4pPr marL="2047979" indent="0">
              <a:buNone/>
              <a:defRPr sz="1700"/>
            </a:lvl4pPr>
            <a:lvl5pPr marL="2730638" indent="0">
              <a:buNone/>
              <a:defRPr sz="1700"/>
            </a:lvl5pPr>
            <a:lvl6pPr marL="3413268" indent="0">
              <a:buNone/>
              <a:defRPr sz="1700"/>
            </a:lvl6pPr>
            <a:lvl7pPr marL="4095918" indent="0">
              <a:buNone/>
              <a:defRPr sz="1700"/>
            </a:lvl7pPr>
            <a:lvl8pPr marL="4778576" indent="0">
              <a:buNone/>
              <a:defRPr sz="1700"/>
            </a:lvl8pPr>
            <a:lvl9pPr marL="546123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9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217920" y="9567008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914400" y="9567008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167360" y="9567008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1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5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23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50" y="3086126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300"/>
            </a:lvl2pPr>
            <a:lvl3pPr marL="1365321" indent="0">
              <a:buNone/>
              <a:defRPr sz="1800"/>
            </a:lvl3pPr>
            <a:lvl4pPr marL="2047979" indent="0">
              <a:buNone/>
              <a:defRPr sz="1700"/>
            </a:lvl4pPr>
            <a:lvl5pPr marL="2730638" indent="0">
              <a:buNone/>
              <a:defRPr sz="1700"/>
            </a:lvl5pPr>
            <a:lvl6pPr marL="3413268" indent="0">
              <a:buNone/>
              <a:defRPr sz="1700"/>
            </a:lvl6pPr>
            <a:lvl7pPr marL="4095918" indent="0">
              <a:buNone/>
              <a:defRPr sz="1700"/>
            </a:lvl7pPr>
            <a:lvl8pPr marL="4778576" indent="0">
              <a:buNone/>
              <a:defRPr sz="1700"/>
            </a:lvl8pPr>
            <a:lvl9pPr marL="546123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9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8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781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26" y="547781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76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28294" y="640307"/>
            <a:ext cx="13277087" cy="693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557051" y="0"/>
            <a:ext cx="16063721" cy="927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2601535" y="4522392"/>
            <a:ext cx="5286503" cy="5764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" y="21"/>
            <a:ext cx="5886474" cy="1028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310151" y="295920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74434" y="2407667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4701566" y="506496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88012" y="311673"/>
            <a:ext cx="7112000" cy="1015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3"/>
            <a:ext cx="12801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99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99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99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9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1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71"/>
            <a:ext cx="12717780" cy="738665"/>
          </a:xfrm>
        </p:spPr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99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99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99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8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1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217920" y="9566999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914400" y="9566999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167360" y="9566999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72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1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217920" y="9566999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914400" y="9566999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3167360" y="9566999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55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69C"/>
          </a:solid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217920" y="9566999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14400" y="9566999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167360" y="9566999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08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3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9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9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217920" y="9567008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914400" y="9567008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3167360" y="9567008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42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55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0" indent="0">
              <a:buNone/>
              <a:defRPr sz="2000" b="1"/>
            </a:lvl2pPr>
            <a:lvl3pPr marL="911849" indent="0">
              <a:buNone/>
              <a:defRPr sz="1800" b="1"/>
            </a:lvl3pPr>
            <a:lvl4pPr marL="1367778" indent="0">
              <a:buNone/>
              <a:defRPr sz="1700" b="1"/>
            </a:lvl4pPr>
            <a:lvl5pPr marL="1823676" indent="0">
              <a:buNone/>
              <a:defRPr sz="1700" b="1"/>
            </a:lvl5pPr>
            <a:lvl6pPr marL="2279616" indent="0">
              <a:buNone/>
              <a:defRPr sz="1700" b="1"/>
            </a:lvl6pPr>
            <a:lvl7pPr marL="2735552" indent="0">
              <a:buNone/>
              <a:defRPr sz="1700" b="1"/>
            </a:lvl7pPr>
            <a:lvl8pPr marL="3191459" indent="0">
              <a:buNone/>
              <a:defRPr sz="1700" b="1"/>
            </a:lvl8pPr>
            <a:lvl9pPr marL="364737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40" indent="0">
              <a:buNone/>
              <a:defRPr sz="2000" b="1"/>
            </a:lvl2pPr>
            <a:lvl3pPr marL="911849" indent="0">
              <a:buNone/>
              <a:defRPr sz="1800" b="1"/>
            </a:lvl3pPr>
            <a:lvl4pPr marL="1367778" indent="0">
              <a:buNone/>
              <a:defRPr sz="1700" b="1"/>
            </a:lvl4pPr>
            <a:lvl5pPr marL="1823676" indent="0">
              <a:buNone/>
              <a:defRPr sz="1700" b="1"/>
            </a:lvl5pPr>
            <a:lvl6pPr marL="2279616" indent="0">
              <a:buNone/>
              <a:defRPr sz="1700" b="1"/>
            </a:lvl6pPr>
            <a:lvl7pPr marL="2735552" indent="0">
              <a:buNone/>
              <a:defRPr sz="1700" b="1"/>
            </a:lvl7pPr>
            <a:lvl8pPr marL="3191459" indent="0">
              <a:buNone/>
              <a:defRPr sz="1700" b="1"/>
            </a:lvl8pPr>
            <a:lvl9pPr marL="3647373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47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81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98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4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40" indent="0">
              <a:buNone/>
              <a:defRPr sz="1200"/>
            </a:lvl2pPr>
            <a:lvl3pPr marL="911849" indent="0">
              <a:buNone/>
              <a:defRPr sz="1100"/>
            </a:lvl3pPr>
            <a:lvl4pPr marL="1367778" indent="0">
              <a:buNone/>
              <a:defRPr sz="900"/>
            </a:lvl4pPr>
            <a:lvl5pPr marL="1823676" indent="0">
              <a:buNone/>
              <a:defRPr sz="900"/>
            </a:lvl5pPr>
            <a:lvl6pPr marL="2279616" indent="0">
              <a:buNone/>
              <a:defRPr sz="900"/>
            </a:lvl6pPr>
            <a:lvl7pPr marL="2735552" indent="0">
              <a:buNone/>
              <a:defRPr sz="900"/>
            </a:lvl7pPr>
            <a:lvl8pPr marL="3191459" indent="0">
              <a:buNone/>
              <a:defRPr sz="900"/>
            </a:lvl8pPr>
            <a:lvl9pPr marL="36473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878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4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40" indent="0">
              <a:buNone/>
              <a:defRPr sz="2900"/>
            </a:lvl2pPr>
            <a:lvl3pPr marL="911849" indent="0">
              <a:buNone/>
              <a:defRPr sz="2400"/>
            </a:lvl3pPr>
            <a:lvl4pPr marL="1367778" indent="0">
              <a:buNone/>
              <a:defRPr sz="2000"/>
            </a:lvl4pPr>
            <a:lvl5pPr marL="1823676" indent="0">
              <a:buNone/>
              <a:defRPr sz="2000"/>
            </a:lvl5pPr>
            <a:lvl6pPr marL="2279616" indent="0">
              <a:buNone/>
              <a:defRPr sz="2000"/>
            </a:lvl6pPr>
            <a:lvl7pPr marL="2735552" indent="0">
              <a:buNone/>
              <a:defRPr sz="2000"/>
            </a:lvl7pPr>
            <a:lvl8pPr marL="3191459" indent="0">
              <a:buNone/>
              <a:defRPr sz="2000"/>
            </a:lvl8pPr>
            <a:lvl9pPr marL="36473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940" indent="0">
              <a:buNone/>
              <a:defRPr sz="1200"/>
            </a:lvl2pPr>
            <a:lvl3pPr marL="911849" indent="0">
              <a:buNone/>
              <a:defRPr sz="1100"/>
            </a:lvl3pPr>
            <a:lvl4pPr marL="1367778" indent="0">
              <a:buNone/>
              <a:defRPr sz="900"/>
            </a:lvl4pPr>
            <a:lvl5pPr marL="1823676" indent="0">
              <a:buNone/>
              <a:defRPr sz="900"/>
            </a:lvl5pPr>
            <a:lvl6pPr marL="2279616" indent="0">
              <a:buNone/>
              <a:defRPr sz="900"/>
            </a:lvl6pPr>
            <a:lvl7pPr marL="2735552" indent="0">
              <a:buNone/>
              <a:defRPr sz="900"/>
            </a:lvl7pPr>
            <a:lvl8pPr marL="3191459" indent="0">
              <a:buNone/>
              <a:defRPr sz="900"/>
            </a:lvl8pPr>
            <a:lvl9pPr marL="36473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22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63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D69C"/>
          </a:solid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217920" y="9567008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914400" y="9567008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167360" y="9567008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2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28294" y="640311"/>
            <a:ext cx="13277087" cy="693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557051" y="0"/>
            <a:ext cx="16063721" cy="9277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2601540" y="4522392"/>
            <a:ext cx="5286503" cy="5764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" y="21"/>
            <a:ext cx="5886474" cy="1028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4310151" y="295920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74434" y="2407667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4701566" y="506496"/>
            <a:ext cx="1086230" cy="1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0399"/>
            <a:endParaRPr sz="36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88012" y="311673"/>
            <a:ext cx="7112000" cy="1015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3"/>
            <a:ext cx="12801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7004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7004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7004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3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6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71"/>
            <a:ext cx="12717780" cy="738665"/>
          </a:xfrm>
        </p:spPr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7004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7004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7004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9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6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217920" y="9567004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914400" y="9567004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167360" y="9567004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9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6"/>
            <a:ext cx="7145021" cy="861774"/>
          </a:xfrm>
        </p:spPr>
        <p:txBody>
          <a:bodyPr lIns="0" tIns="0" rIns="0" bIns="0"/>
          <a:lstStyle>
            <a:lvl1pPr>
              <a:defRPr sz="5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217920" y="9567004"/>
            <a:ext cx="5852160" cy="27699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914400" y="9567004"/>
            <a:ext cx="4206240" cy="27699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3167360" y="9567004"/>
            <a:ext cx="4206240" cy="27699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1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53"/>
            <a:ext cx="714502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04"/>
            <a:ext cx="127177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39"/>
            <a:ext cx="58521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39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1D8BD707-D9CF-40AE-B4C6-C98DA3205C09}" type="datetimeFigureOut">
              <a:rPr lang="en-US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1/25/2026</a:t>
            </a:fld>
            <a:endParaRPr lang="en-US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39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B6F15528-21DE-4FAA-801E-634DDDAF4B2B}" type="slidenum">
              <a:rPr lang="vi-VN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‹#›</a:t>
            </a:fld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53"/>
            <a:ext cx="714502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04"/>
            <a:ext cx="127177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36"/>
            <a:ext cx="58521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36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1D8BD707-D9CF-40AE-B4C6-C98DA3205C09}" type="datetimeFigureOut">
              <a:rPr lang="en-US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1/25/2026</a:t>
            </a:fld>
            <a:endParaRPr lang="en-US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36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B6F15528-21DE-4FAA-801E-634DDDAF4B2B}" type="slidenum">
              <a:rPr lang="vi-VN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‹#›</a:t>
            </a:fld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82052" tIns="91026" rIns="182052" bIns="9102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1"/>
            <a:ext cx="15773400" cy="6527009"/>
          </a:xfrm>
          <a:prstGeom prst="rect">
            <a:avLst/>
          </a:prstGeom>
        </p:spPr>
        <p:txBody>
          <a:bodyPr vert="horz" lIns="182052" tIns="91026" rIns="182052" bIns="9102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5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82052" tIns="91026" rIns="182052" bIns="9102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81"/>
            <a:ext cx="15773400" cy="6527009"/>
          </a:xfrm>
          <a:prstGeom prst="rect">
            <a:avLst/>
          </a:prstGeom>
        </p:spPr>
        <p:txBody>
          <a:bodyPr vert="horz" lIns="182052" tIns="91026" rIns="182052" bIns="9102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82052" tIns="91026" rIns="182052" bIns="9102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538" y="125241"/>
            <a:ext cx="714502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6633" y="1628304"/>
            <a:ext cx="127177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31"/>
            <a:ext cx="58521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31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1D8BD707-D9CF-40AE-B4C6-C98DA3205C09}" type="datetimeFigureOut">
              <a:rPr lang="en-US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1/25/2026</a:t>
            </a:fld>
            <a:endParaRPr lang="en-US" sz="3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31"/>
            <a:ext cx="42062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0399"/>
            <a:fld id="{B6F15528-21DE-4FAA-801E-634DDDAF4B2B}" type="slidenum">
              <a:rPr lang="vi-VN" sz="3600" smtClean="0">
                <a:solidFill>
                  <a:prstClr val="black">
                    <a:tint val="75000"/>
                  </a:prstClr>
                </a:solidFill>
              </a:rPr>
              <a:pPr defTabSz="1820399"/>
              <a:t>‹#›</a:t>
            </a:fld>
            <a:endParaRPr lang="vi-VN" sz="3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0229">
        <a:defRPr>
          <a:latin typeface="+mn-lt"/>
          <a:ea typeface="+mn-ea"/>
          <a:cs typeface="+mn-cs"/>
        </a:defRPr>
      </a:lvl2pPr>
      <a:lvl3pPr marL="1820399">
        <a:defRPr>
          <a:latin typeface="+mn-lt"/>
          <a:ea typeface="+mn-ea"/>
          <a:cs typeface="+mn-cs"/>
        </a:defRPr>
      </a:lvl3pPr>
      <a:lvl4pPr marL="2730638">
        <a:defRPr>
          <a:latin typeface="+mn-lt"/>
          <a:ea typeface="+mn-ea"/>
          <a:cs typeface="+mn-cs"/>
        </a:defRPr>
      </a:lvl4pPr>
      <a:lvl5pPr marL="3640817">
        <a:defRPr>
          <a:latin typeface="+mn-lt"/>
          <a:ea typeface="+mn-ea"/>
          <a:cs typeface="+mn-cs"/>
        </a:defRPr>
      </a:lvl5pPr>
      <a:lvl6pPr marL="4551029">
        <a:defRPr>
          <a:latin typeface="+mn-lt"/>
          <a:ea typeface="+mn-ea"/>
          <a:cs typeface="+mn-cs"/>
        </a:defRPr>
      </a:lvl6pPr>
      <a:lvl7pPr marL="5461232">
        <a:defRPr>
          <a:latin typeface="+mn-lt"/>
          <a:ea typeface="+mn-ea"/>
          <a:cs typeface="+mn-cs"/>
        </a:defRPr>
      </a:lvl7pPr>
      <a:lvl8pPr marL="6371432">
        <a:defRPr>
          <a:latin typeface="+mn-lt"/>
          <a:ea typeface="+mn-ea"/>
          <a:cs typeface="+mn-cs"/>
        </a:defRPr>
      </a:lvl8pPr>
      <a:lvl9pPr marL="7281635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88" tIns="45594" rIns="91188" bIns="455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188" tIns="45594" rIns="91188" bIns="455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188" tIns="45594" rIns="91188" bIns="455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49"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188" tIns="45594" rIns="91188" bIns="455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188" tIns="45594" rIns="91188" bIns="455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4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8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18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57" indent="-341957" algn="l" defTabSz="9118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83" indent="-284952" algn="l" defTabSz="91184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08" indent="-227970" algn="l" defTabSz="9118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47" indent="-227970" algn="l" defTabSz="9118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51" indent="-227970" algn="l" defTabSz="9118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573" indent="-227970" algn="l" defTabSz="9118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84" indent="-227970" algn="l" defTabSz="9118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423" indent="-227970" algn="l" defTabSz="9118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348" indent="-227970" algn="l" defTabSz="9118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0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49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78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6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16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52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59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73" algn="l" defTabSz="9118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109.svg"/><Relationship Id="rId3" Type="http://schemas.openxmlformats.org/officeDocument/2006/relationships/image" Target="../media/image96.svg"/><Relationship Id="rId7" Type="http://schemas.openxmlformats.org/officeDocument/2006/relationships/image" Target="../media/image23.png"/><Relationship Id="rId12" Type="http://schemas.openxmlformats.org/officeDocument/2006/relationships/image" Target="../media/image103.svg"/><Relationship Id="rId17" Type="http://schemas.openxmlformats.org/officeDocument/2006/relationships/image" Target="../media/image37.png"/><Relationship Id="rId2" Type="http://schemas.openxmlformats.org/officeDocument/2006/relationships/image" Target="../media/image30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98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0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5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image" Target="../media/image53.svg"/><Relationship Id="rId4" Type="http://schemas.openxmlformats.org/officeDocument/2006/relationships/image" Target="../media/image21.png"/><Relationship Id="rId9" Type="http://schemas.openxmlformats.org/officeDocument/2006/relationships/image" Target="../media/image11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5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image" Target="../media/image53.svg"/><Relationship Id="rId4" Type="http://schemas.openxmlformats.org/officeDocument/2006/relationships/image" Target="../media/image21.png"/><Relationship Id="rId9" Type="http://schemas.openxmlformats.org/officeDocument/2006/relationships/image" Target="../media/image1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6.svg"/><Relationship Id="rId3" Type="http://schemas.openxmlformats.org/officeDocument/2006/relationships/image" Target="../media/image20.png"/><Relationship Id="rId7" Type="http://schemas.openxmlformats.org/officeDocument/2006/relationships/image" Target="../media/image53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8826" y="366096"/>
            <a:ext cx="14341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29</a:t>
            </a:r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2026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6921" y="1745865"/>
            <a:ext cx="365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iệt</a:t>
            </a:r>
            <a:endParaRPr lang="en-US" sz="5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60" y="3122095"/>
            <a:ext cx="18287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b="1" dirty="0" smtClean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200" b="1" dirty="0" smtClean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Hương làng</a:t>
            </a:r>
          </a:p>
          <a:p>
            <a:pPr algn="ctr"/>
            <a:r>
              <a:rPr lang="vi-VN" sz="4200" b="1" dirty="0" smtClean="0">
                <a:solidFill>
                  <a:srgbClr val="482B9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so sánh</a:t>
            </a:r>
            <a:endParaRPr lang="en-US" sz="4200" b="1" dirty="0">
              <a:solidFill>
                <a:srgbClr val="482B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3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457200" y="1083553"/>
            <a:ext cx="15360316" cy="120515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5400" dirty="0" smtClean="0">
                <a:solidFill>
                  <a:srgbClr val="000000"/>
                </a:solidFill>
                <a:latin typeface="OpenSans"/>
              </a:rPr>
              <a:t>4.</a:t>
            </a:r>
            <a:r>
              <a:rPr lang="en-US" sz="5400" dirty="0" smtClean="0">
                <a:latin typeface="Times New Roman"/>
                <a:ea typeface="Times New Roman"/>
              </a:rPr>
              <a:t> Theo </a:t>
            </a:r>
            <a:r>
              <a:rPr lang="en-US" sz="5400" dirty="0" err="1" smtClean="0">
                <a:latin typeface="Times New Roman"/>
                <a:ea typeface="Times New Roman"/>
              </a:rPr>
              <a:t>em</a:t>
            </a:r>
            <a:r>
              <a:rPr lang="en-US" sz="5400" dirty="0" smtClean="0">
                <a:latin typeface="Times New Roman"/>
                <a:ea typeface="Times New Roman"/>
              </a:rPr>
              <a:t>, </a:t>
            </a:r>
            <a:r>
              <a:rPr lang="en-US" sz="5400" dirty="0" err="1" smtClean="0">
                <a:latin typeface="Times New Roman"/>
                <a:ea typeface="Times New Roman"/>
              </a:rPr>
              <a:t>vì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sao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bài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đọc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có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tên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là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Hương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làng</a:t>
            </a:r>
            <a:r>
              <a:rPr lang="en-US" sz="5400" dirty="0" smtClean="0">
                <a:latin typeface="Times New Roman"/>
                <a:ea typeface="Times New Roman"/>
              </a:rPr>
              <a:t> ? </a:t>
            </a:r>
            <a:endParaRPr lang="vi-VN" sz="5400" dirty="0">
              <a:latin typeface="Times New Roman"/>
              <a:ea typeface="Times New Roman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833" y="461011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6677703" y="939629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304800" y="3790950"/>
            <a:ext cx="15360316" cy="54956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6600" dirty="0" err="1" smtClean="0">
                <a:latin typeface="Times New Roman"/>
                <a:ea typeface="Times New Roman"/>
              </a:rPr>
              <a:t>Bài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đọc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có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tên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là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Hương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làng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vì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nó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miêu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tả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hương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thơm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của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cây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cối</a:t>
            </a:r>
            <a:r>
              <a:rPr lang="en-US" sz="6600" dirty="0" smtClean="0">
                <a:latin typeface="Times New Roman"/>
                <a:ea typeface="Times New Roman"/>
              </a:rPr>
              <a:t>, </a:t>
            </a:r>
            <a:r>
              <a:rPr lang="en-US" sz="6600" dirty="0" err="1" smtClean="0">
                <a:latin typeface="Times New Roman"/>
                <a:ea typeface="Times New Roman"/>
              </a:rPr>
              <a:t>hoa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lá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tự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nhiên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quen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thuộc</a:t>
            </a:r>
            <a:r>
              <a:rPr lang="en-US" sz="6600" dirty="0" smtClean="0">
                <a:latin typeface="Times New Roman"/>
                <a:ea typeface="Times New Roman"/>
              </a:rPr>
              <a:t>, </a:t>
            </a:r>
            <a:r>
              <a:rPr lang="en-US" sz="6600" dirty="0" err="1" smtClean="0">
                <a:latin typeface="Times New Roman"/>
                <a:ea typeface="Times New Roman"/>
              </a:rPr>
              <a:t>mộc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mạc</a:t>
            </a:r>
            <a:r>
              <a:rPr lang="en-US" sz="6600" dirty="0" smtClean="0">
                <a:latin typeface="Times New Roman"/>
                <a:ea typeface="Times New Roman"/>
              </a:rPr>
              <a:t>, </a:t>
            </a:r>
            <a:r>
              <a:rPr lang="en-US" sz="6600" dirty="0" err="1" smtClean="0">
                <a:latin typeface="Times New Roman"/>
                <a:ea typeface="Times New Roman"/>
              </a:rPr>
              <a:t>đặc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trưng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của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làng</a:t>
            </a:r>
            <a:r>
              <a:rPr lang="en-US" sz="6600" dirty="0" smtClean="0">
                <a:latin typeface="Times New Roman"/>
                <a:ea typeface="Times New Roman"/>
              </a:rPr>
              <a:t> </a:t>
            </a:r>
            <a:r>
              <a:rPr lang="en-US" sz="6600" dirty="0" err="1" smtClean="0">
                <a:latin typeface="Times New Roman"/>
                <a:ea typeface="Times New Roman"/>
              </a:rPr>
              <a:t>quê</a:t>
            </a:r>
            <a:r>
              <a:rPr lang="en-US" sz="6600" dirty="0" smtClean="0">
                <a:latin typeface="Times New Roman"/>
                <a:ea typeface="Times New Roman"/>
              </a:rPr>
              <a:t>. </a:t>
            </a:r>
            <a:endParaRPr lang="vi-VN" sz="6600" dirty="0" smtClean="0">
              <a:solidFill>
                <a:srgbClr val="0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1208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6">
            <a:extLst>
              <a:ext uri="{FF2B5EF4-FFF2-40B4-BE49-F238E27FC236}">
                <a16:creationId xmlns:a16="http://schemas.microsoft.com/office/drawing/2014/main" id="{070A191A-8445-BE52-B872-5AF11114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31" y="-1267302"/>
            <a:ext cx="3316928" cy="4218668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8226B762-08B2-EA70-9C62-D8786EE6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39520" y="-876300"/>
            <a:ext cx="3316928" cy="4218668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8532B76A-3461-7E35-BBFE-A4A697E1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7783" y="5328096"/>
            <a:ext cx="3316928" cy="421866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3493" y="439668"/>
            <a:ext cx="10201524" cy="5366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2057407" y="709321"/>
            <a:ext cx="8293695" cy="4392683"/>
          </a:xfrm>
          <a:prstGeom prst="roundRect">
            <a:avLst/>
          </a:prstGeom>
          <a:noFill/>
        </p:spPr>
        <p:txBody>
          <a:bodyPr wrap="square" lIns="91188" tIns="45594" rIns="91188" bIns="45594" rtlCol="0">
            <a:spAutoFit/>
          </a:bodyPr>
          <a:lstStyle/>
          <a:p>
            <a:pPr algn="ctr" defTabSz="911849">
              <a:lnSpc>
                <a:spcPct val="150000"/>
              </a:lnSpc>
            </a:pPr>
            <a:r>
              <a:rPr lang="vi-VN" sz="5600" dirty="0">
                <a:solidFill>
                  <a:srgbClr val="FF0000"/>
                </a:solidFill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5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5649833" y="6304349"/>
            <a:ext cx="12485767" cy="4745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6000" dirty="0">
                <a:latin typeface="Times New Roman"/>
                <a:ea typeface="Arial"/>
              </a:rPr>
              <a:t> </a:t>
            </a:r>
            <a:r>
              <a:rPr lang="nl-NL" sz="5400" dirty="0">
                <a:latin typeface="Times New Roman"/>
                <a:ea typeface="Arial"/>
              </a:rPr>
              <a:t> 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Vẻ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đẹp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của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làng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quê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hiện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lên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qua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những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mùi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hương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quen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thuộc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,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giản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dị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,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mộc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mạc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nhưng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nồng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nàn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và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tình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cảm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sâu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sắc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của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tác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giả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với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quê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hương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,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làng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en-US" sz="4800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xóm</a:t>
            </a:r>
            <a:r>
              <a:rPr lang="en-US" sz="4800" dirty="0" smtClean="0">
                <a:solidFill>
                  <a:srgbClr val="0033CC"/>
                </a:solidFill>
                <a:latin typeface="Times New Roman"/>
                <a:ea typeface="Times New Roman"/>
              </a:rPr>
              <a:t>. </a:t>
            </a:r>
            <a:endParaRPr lang="vi-VN" sz="4400" dirty="0">
              <a:solidFill>
                <a:srgbClr val="0033CC"/>
              </a:solidFill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vi-VN" sz="4800" dirty="0">
              <a:solidFill>
                <a:srgbClr val="0033CC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85DB8D51-EC58-8E23-F1C6-52C362E003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822086" y="5143543"/>
            <a:ext cx="11285631" cy="767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23A194-8931-9E19-D0E9-8AE771F8F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79" y="5445570"/>
            <a:ext cx="3537404" cy="3537404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A4C1DC1C-F285-012E-E4F1-62E6B8C7C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66938" y="9279743"/>
            <a:ext cx="1379058" cy="2547914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F53D0E4D-0E34-C01F-BFE2-EDF85ED64C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074196" y="9715500"/>
            <a:ext cx="1592742" cy="2547914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99C46AC-7A59-ABE2-483F-117A3AC98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196129">
            <a:off x="12544222" y="1116633"/>
            <a:ext cx="1804103" cy="101480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CA5C2A2F-F34C-4CB4-2D2E-33E6D700D1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10554" y="3122771"/>
            <a:ext cx="1645913" cy="135170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4D2A571-6DE5-DAB5-2C89-CD60B684B3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905000" y="7712857"/>
            <a:ext cx="33068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766957" y="461011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6933925" y="2442519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35925" y="-2705100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152401" y="209626"/>
            <a:ext cx="16992600" cy="47087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marL="1143000" indent="-1143000" algn="just">
              <a:buAutoNum type="arabicPeriod"/>
            </a:pPr>
            <a:r>
              <a:rPr lang="en-US" sz="6000" dirty="0" err="1" smtClean="0">
                <a:latin typeface="Times New Roman"/>
              </a:rPr>
              <a:t>Đọc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câu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sau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và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hoàn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chỉnh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bảng</a:t>
            </a:r>
            <a:r>
              <a:rPr lang="en-US" sz="6000" dirty="0" smtClean="0">
                <a:latin typeface="Times New Roman"/>
              </a:rPr>
              <a:t> so </a:t>
            </a:r>
            <a:r>
              <a:rPr lang="en-US" sz="6000" dirty="0" err="1" smtClean="0">
                <a:latin typeface="Times New Roman"/>
              </a:rPr>
              <a:t>sánh</a:t>
            </a:r>
            <a:r>
              <a:rPr lang="en-US" sz="6000" dirty="0" smtClean="0">
                <a:latin typeface="Times New Roman"/>
              </a:rPr>
              <a:t> ở </a:t>
            </a:r>
            <a:r>
              <a:rPr lang="en-US" sz="6000" dirty="0" err="1" smtClean="0">
                <a:latin typeface="Times New Roman"/>
              </a:rPr>
              <a:t>bên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dưới</a:t>
            </a:r>
            <a:r>
              <a:rPr lang="en-US" sz="6000" dirty="0" smtClean="0">
                <a:latin typeface="Times New Roman"/>
              </a:rPr>
              <a:t>:</a:t>
            </a:r>
          </a:p>
          <a:p>
            <a:pPr algn="just"/>
            <a:r>
              <a:rPr lang="en-US" sz="6000" dirty="0" err="1" smtClean="0">
                <a:ea typeface="Times New Roman"/>
              </a:rPr>
              <a:t>Tôi</a:t>
            </a:r>
            <a:r>
              <a:rPr lang="en-US" sz="6000" dirty="0" smtClean="0"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cứ</a:t>
            </a:r>
            <a:r>
              <a:rPr lang="en-US" sz="6000" dirty="0" smtClean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muốn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căng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lồng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ngực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ra</a:t>
            </a:r>
            <a:r>
              <a:rPr lang="en-US" sz="6000" dirty="0" smtClean="0">
                <a:solidFill>
                  <a:srgbClr val="FF3300"/>
                </a:solidFill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mà</a:t>
            </a:r>
            <a:r>
              <a:rPr lang="en-US" sz="6000" dirty="0" smtClean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hít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thở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đến</a:t>
            </a:r>
            <a:r>
              <a:rPr lang="en-US" sz="6000" dirty="0">
                <a:ea typeface="Times New Roman"/>
              </a:rPr>
              <a:t> no </a:t>
            </a:r>
            <a:r>
              <a:rPr lang="en-US" sz="6000" dirty="0" err="1">
                <a:ea typeface="Times New Roman"/>
              </a:rPr>
              <a:t>nê</a:t>
            </a:r>
            <a:r>
              <a:rPr lang="en-US" sz="6000" dirty="0" smtClean="0">
                <a:ea typeface="Times New Roman"/>
              </a:rPr>
              <a:t>, </a:t>
            </a:r>
            <a:r>
              <a:rPr lang="en-US" sz="6000" dirty="0" err="1">
                <a:ea typeface="Times New Roman"/>
              </a:rPr>
              <a:t>giống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như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thưở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nhỏ</a:t>
            </a:r>
            <a:r>
              <a:rPr lang="en-US" sz="6000" dirty="0" smtClean="0">
                <a:solidFill>
                  <a:srgbClr val="FF3300"/>
                </a:solidFill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hít</a:t>
            </a:r>
            <a:r>
              <a:rPr lang="en-US" sz="6000" dirty="0" smtClean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hà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hương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thơm</a:t>
            </a:r>
            <a:r>
              <a:rPr lang="en-US" sz="6000" dirty="0">
                <a:solidFill>
                  <a:srgbClr val="FF3300"/>
                </a:solidFill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từ</a:t>
            </a:r>
            <a:r>
              <a:rPr lang="en-US" sz="6000" dirty="0" smtClean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nồi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cơm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gạo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mới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mẹ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>
                <a:ea typeface="Times New Roman"/>
              </a:rPr>
              <a:t>bắc</a:t>
            </a:r>
            <a:r>
              <a:rPr lang="en-US" sz="6000" dirty="0">
                <a:ea typeface="Times New Roman"/>
              </a:rPr>
              <a:t> </a:t>
            </a:r>
            <a:r>
              <a:rPr lang="en-US" sz="6000" dirty="0" err="1" smtClean="0">
                <a:ea typeface="Times New Roman"/>
              </a:rPr>
              <a:t>ra</a:t>
            </a:r>
            <a:endParaRPr lang="vi-VN" sz="6000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4450" y="8267699"/>
            <a:ext cx="9893933" cy="228600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45495"/>
              </p:ext>
            </p:extLst>
          </p:nvPr>
        </p:nvGraphicFramePr>
        <p:xfrm>
          <a:off x="532008" y="5499319"/>
          <a:ext cx="17373629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4725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7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4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4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  <a:endParaRPr lang="vi-VN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4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so </a:t>
                      </a:r>
                      <a:r>
                        <a:rPr lang="en-US" sz="4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sánh</a:t>
                      </a:r>
                      <a:endParaRPr lang="vi-VN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4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4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2</a:t>
                      </a:r>
                      <a:endParaRPr lang="vi-VN" sz="4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4886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Hít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thở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mùi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thơm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ấy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vi-VN" sz="2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	</a:t>
                      </a:r>
                      <a:endParaRPr lang="vi-VN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vi-VN" sz="3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53844" y="6667500"/>
            <a:ext cx="230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…….</a:t>
            </a:r>
            <a:endParaRPr lang="vi-VN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355308" y="6562828"/>
            <a:ext cx="5922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1849">
              <a:lnSpc>
                <a:spcPct val="120000"/>
              </a:lnSpc>
            </a:pPr>
            <a:r>
              <a:rPr lang="en-US" sz="4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ít</a:t>
            </a: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4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………..</a:t>
            </a:r>
            <a:endParaRPr lang="vi-VN" sz="3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endParaRPr lang="vi-VN" dirty="0"/>
          </a:p>
        </p:txBody>
      </p:sp>
      <p:sp>
        <p:nvSpPr>
          <p:cNvPr id="12" name="TextBox 11"/>
          <p:cNvSpPr txBox="1"/>
          <p:nvPr/>
        </p:nvSpPr>
        <p:spPr>
          <a:xfrm>
            <a:off x="9145756" y="6193496"/>
            <a:ext cx="85503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1849">
              <a:lnSpc>
                <a:spcPct val="120000"/>
              </a:lnSpc>
            </a:pP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ít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thơm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nồi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cơm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bắc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vi-VN" sz="3600" dirty="0">
              <a:latin typeface="Times New Roman"/>
              <a:ea typeface="Times New Roman"/>
              <a:cs typeface="Times New Roman"/>
            </a:endParaRPr>
          </a:p>
          <a:p>
            <a:endParaRPr lang="vi-VN" dirty="0"/>
          </a:p>
        </p:txBody>
      </p:sp>
      <p:sp>
        <p:nvSpPr>
          <p:cNvPr id="14" name="TextBox 13"/>
          <p:cNvSpPr txBox="1"/>
          <p:nvPr/>
        </p:nvSpPr>
        <p:spPr>
          <a:xfrm>
            <a:off x="5672628" y="6852166"/>
            <a:ext cx="245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6154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766957" y="461011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6933925" y="2442519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35925" y="-2705100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152401" y="209626"/>
            <a:ext cx="16992600" cy="10154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marL="1143000" indent="-1143000" algn="just">
              <a:buAutoNum type="arabicPeriod"/>
            </a:pPr>
            <a:endParaRPr lang="vi-VN" sz="6000" dirty="0">
              <a:solidFill>
                <a:srgbClr val="000000"/>
              </a:solidFill>
              <a:latin typeface="OpenSans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4450" y="8267699"/>
            <a:ext cx="9893933" cy="228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3023130"/>
            <a:ext cx="3704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4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6072" y="7409272"/>
            <a:ext cx="245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622183"/>
              </p:ext>
            </p:extLst>
          </p:nvPr>
        </p:nvGraphicFramePr>
        <p:xfrm>
          <a:off x="77268" y="1809571"/>
          <a:ext cx="17372532" cy="536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6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6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 động 1</a:t>
                      </a:r>
                      <a:endParaRPr lang="en-US" sz="4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so sánh</a:t>
                      </a:r>
                      <a:endParaRPr lang="en-US" sz="4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 động 2</a:t>
                      </a:r>
                      <a:endParaRPr lang="en-US" sz="4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trôi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nắng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184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4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4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184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4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giỡn</a:t>
                      </a:r>
                      <a:r>
                        <a:rPr lang="en-US" sz="4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43300" y="4379425"/>
            <a:ext cx="2456755" cy="67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7449" y="5391714"/>
            <a:ext cx="5334000" cy="67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3201" y="5143500"/>
            <a:ext cx="4876800" cy="453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65255" y="1266851"/>
            <a:ext cx="8796020" cy="3605528"/>
          </a:xfrm>
          <a:custGeom>
            <a:avLst/>
            <a:gdLst/>
            <a:ahLst/>
            <a:cxnLst/>
            <a:rect l="l" t="t" r="r" b="b"/>
            <a:pathLst>
              <a:path w="4398009" h="1802764">
                <a:moveTo>
                  <a:pt x="2671920" y="0"/>
                </a:moveTo>
                <a:lnTo>
                  <a:pt x="2619435" y="2545"/>
                </a:lnTo>
                <a:lnTo>
                  <a:pt x="2568065" y="8510"/>
                </a:lnTo>
                <a:lnTo>
                  <a:pt x="2518367" y="17789"/>
                </a:lnTo>
                <a:lnTo>
                  <a:pt x="2470902" y="30277"/>
                </a:lnTo>
                <a:lnTo>
                  <a:pt x="2426226" y="45872"/>
                </a:lnTo>
                <a:lnTo>
                  <a:pt x="2384899" y="64467"/>
                </a:lnTo>
                <a:lnTo>
                  <a:pt x="2347478" y="85960"/>
                </a:lnTo>
                <a:lnTo>
                  <a:pt x="2314523" y="110245"/>
                </a:lnTo>
                <a:lnTo>
                  <a:pt x="2286591" y="137217"/>
                </a:lnTo>
                <a:lnTo>
                  <a:pt x="2257653" y="122463"/>
                </a:lnTo>
                <a:lnTo>
                  <a:pt x="2194490" y="96623"/>
                </a:lnTo>
                <a:lnTo>
                  <a:pt x="2110215" y="72485"/>
                </a:lnTo>
                <a:lnTo>
                  <a:pt x="2058822" y="62413"/>
                </a:lnTo>
                <a:lnTo>
                  <a:pt x="2006669" y="55375"/>
                </a:lnTo>
                <a:lnTo>
                  <a:pt x="1954125" y="51308"/>
                </a:lnTo>
                <a:lnTo>
                  <a:pt x="1901558" y="50148"/>
                </a:lnTo>
                <a:lnTo>
                  <a:pt x="1849338" y="51832"/>
                </a:lnTo>
                <a:lnTo>
                  <a:pt x="1797833" y="56296"/>
                </a:lnTo>
                <a:lnTo>
                  <a:pt x="1747412" y="63478"/>
                </a:lnTo>
                <a:lnTo>
                  <a:pt x="1698444" y="73313"/>
                </a:lnTo>
                <a:lnTo>
                  <a:pt x="1651297" y="85738"/>
                </a:lnTo>
                <a:lnTo>
                  <a:pt x="1606339" y="100690"/>
                </a:lnTo>
                <a:lnTo>
                  <a:pt x="1563941" y="118106"/>
                </a:lnTo>
                <a:lnTo>
                  <a:pt x="1524470" y="137921"/>
                </a:lnTo>
                <a:lnTo>
                  <a:pt x="1488295" y="160073"/>
                </a:lnTo>
                <a:lnTo>
                  <a:pt x="1455785" y="184497"/>
                </a:lnTo>
                <a:lnTo>
                  <a:pt x="1427309" y="211131"/>
                </a:lnTo>
                <a:lnTo>
                  <a:pt x="1382324" y="197626"/>
                </a:lnTo>
                <a:lnTo>
                  <a:pt x="1335896" y="186080"/>
                </a:lnTo>
                <a:lnTo>
                  <a:pt x="1288230" y="176517"/>
                </a:lnTo>
                <a:lnTo>
                  <a:pt x="1239529" y="168957"/>
                </a:lnTo>
                <a:lnTo>
                  <a:pt x="1189996" y="163423"/>
                </a:lnTo>
                <a:lnTo>
                  <a:pt x="1139837" y="159936"/>
                </a:lnTo>
                <a:lnTo>
                  <a:pt x="1089255" y="158519"/>
                </a:lnTo>
                <a:lnTo>
                  <a:pt x="1038453" y="159194"/>
                </a:lnTo>
                <a:lnTo>
                  <a:pt x="987635" y="161982"/>
                </a:lnTo>
                <a:lnTo>
                  <a:pt x="926080" y="168243"/>
                </a:lnTo>
                <a:lnTo>
                  <a:pt x="866819" y="177400"/>
                </a:lnTo>
                <a:lnTo>
                  <a:pt x="810059" y="189301"/>
                </a:lnTo>
                <a:lnTo>
                  <a:pt x="756007" y="203793"/>
                </a:lnTo>
                <a:lnTo>
                  <a:pt x="704870" y="220724"/>
                </a:lnTo>
                <a:lnTo>
                  <a:pt x="656856" y="239941"/>
                </a:lnTo>
                <a:lnTo>
                  <a:pt x="612173" y="261294"/>
                </a:lnTo>
                <a:lnTo>
                  <a:pt x="571027" y="284629"/>
                </a:lnTo>
                <a:lnTo>
                  <a:pt x="533626" y="309794"/>
                </a:lnTo>
                <a:lnTo>
                  <a:pt x="500177" y="336638"/>
                </a:lnTo>
                <a:lnTo>
                  <a:pt x="470888" y="365007"/>
                </a:lnTo>
                <a:lnTo>
                  <a:pt x="445966" y="394750"/>
                </a:lnTo>
                <a:lnTo>
                  <a:pt x="410052" y="457747"/>
                </a:lnTo>
                <a:lnTo>
                  <a:pt x="394094" y="524413"/>
                </a:lnTo>
                <a:lnTo>
                  <a:pt x="394117" y="558740"/>
                </a:lnTo>
                <a:lnTo>
                  <a:pt x="399752" y="593528"/>
                </a:lnTo>
                <a:lnTo>
                  <a:pt x="396069" y="599116"/>
                </a:lnTo>
                <a:lnTo>
                  <a:pt x="337126" y="604822"/>
                </a:lnTo>
                <a:lnTo>
                  <a:pt x="280710" y="614808"/>
                </a:lnTo>
                <a:lnTo>
                  <a:pt x="227495" y="628831"/>
                </a:lnTo>
                <a:lnTo>
                  <a:pt x="178156" y="646646"/>
                </a:lnTo>
                <a:lnTo>
                  <a:pt x="133369" y="668009"/>
                </a:lnTo>
                <a:lnTo>
                  <a:pt x="93810" y="692676"/>
                </a:lnTo>
                <a:lnTo>
                  <a:pt x="60154" y="720401"/>
                </a:lnTo>
                <a:lnTo>
                  <a:pt x="31292" y="753395"/>
                </a:lnTo>
                <a:lnTo>
                  <a:pt x="11809" y="787533"/>
                </a:lnTo>
                <a:lnTo>
                  <a:pt x="0" y="857144"/>
                </a:lnTo>
                <a:lnTo>
                  <a:pt x="7184" y="891569"/>
                </a:lnTo>
                <a:lnTo>
                  <a:pt x="46510" y="957034"/>
                </a:lnTo>
                <a:lnTo>
                  <a:pt x="78162" y="987026"/>
                </a:lnTo>
                <a:lnTo>
                  <a:pt x="117481" y="1014491"/>
                </a:lnTo>
                <a:lnTo>
                  <a:pt x="164222" y="1038906"/>
                </a:lnTo>
                <a:lnTo>
                  <a:pt x="218142" y="1059745"/>
                </a:lnTo>
                <a:lnTo>
                  <a:pt x="170319" y="1093731"/>
                </a:lnTo>
                <a:lnTo>
                  <a:pt x="134200" y="1131381"/>
                </a:lnTo>
                <a:lnTo>
                  <a:pt x="110334" y="1171787"/>
                </a:lnTo>
                <a:lnTo>
                  <a:pt x="99270" y="1214039"/>
                </a:lnTo>
                <a:lnTo>
                  <a:pt x="101556" y="1257230"/>
                </a:lnTo>
                <a:lnTo>
                  <a:pt x="131033" y="1321361"/>
                </a:lnTo>
                <a:lnTo>
                  <a:pt x="156285" y="1350371"/>
                </a:lnTo>
                <a:lnTo>
                  <a:pt x="187765" y="1377001"/>
                </a:lnTo>
                <a:lnTo>
                  <a:pt x="224888" y="1400993"/>
                </a:lnTo>
                <a:lnTo>
                  <a:pt x="267069" y="1422092"/>
                </a:lnTo>
                <a:lnTo>
                  <a:pt x="313720" y="1440040"/>
                </a:lnTo>
                <a:lnTo>
                  <a:pt x="364258" y="1454579"/>
                </a:lnTo>
                <a:lnTo>
                  <a:pt x="418095" y="1465453"/>
                </a:lnTo>
                <a:lnTo>
                  <a:pt x="474648" y="1472404"/>
                </a:lnTo>
                <a:lnTo>
                  <a:pt x="533329" y="1475176"/>
                </a:lnTo>
                <a:lnTo>
                  <a:pt x="593554" y="1473511"/>
                </a:lnTo>
                <a:lnTo>
                  <a:pt x="601809" y="1481512"/>
                </a:lnTo>
                <a:lnTo>
                  <a:pt x="632384" y="1507860"/>
                </a:lnTo>
                <a:lnTo>
                  <a:pt x="665714" y="1532584"/>
                </a:lnTo>
                <a:lnTo>
                  <a:pt x="701614" y="1555660"/>
                </a:lnTo>
                <a:lnTo>
                  <a:pt x="739904" y="1577062"/>
                </a:lnTo>
                <a:lnTo>
                  <a:pt x="780400" y="1596765"/>
                </a:lnTo>
                <a:lnTo>
                  <a:pt x="822921" y="1614743"/>
                </a:lnTo>
                <a:lnTo>
                  <a:pt x="867285" y="1630970"/>
                </a:lnTo>
                <a:lnTo>
                  <a:pt x="913309" y="1645421"/>
                </a:lnTo>
                <a:lnTo>
                  <a:pt x="960811" y="1658072"/>
                </a:lnTo>
                <a:lnTo>
                  <a:pt x="1009609" y="1668895"/>
                </a:lnTo>
                <a:lnTo>
                  <a:pt x="1059521" y="1677866"/>
                </a:lnTo>
                <a:lnTo>
                  <a:pt x="1110364" y="1684959"/>
                </a:lnTo>
                <a:lnTo>
                  <a:pt x="1161957" y="1690148"/>
                </a:lnTo>
                <a:lnTo>
                  <a:pt x="1214117" y="1693409"/>
                </a:lnTo>
                <a:lnTo>
                  <a:pt x="1266662" y="1694716"/>
                </a:lnTo>
                <a:lnTo>
                  <a:pt x="1319410" y="1694042"/>
                </a:lnTo>
                <a:lnTo>
                  <a:pt x="1372179" y="1691364"/>
                </a:lnTo>
                <a:lnTo>
                  <a:pt x="1424786" y="1686654"/>
                </a:lnTo>
                <a:lnTo>
                  <a:pt x="1477050" y="1679889"/>
                </a:lnTo>
                <a:lnTo>
                  <a:pt x="1528787" y="1671041"/>
                </a:lnTo>
                <a:lnTo>
                  <a:pt x="1579817" y="1660086"/>
                </a:lnTo>
                <a:lnTo>
                  <a:pt x="1629956" y="1646999"/>
                </a:lnTo>
                <a:lnTo>
                  <a:pt x="1679023" y="1631753"/>
                </a:lnTo>
                <a:lnTo>
                  <a:pt x="1714102" y="1658584"/>
                </a:lnTo>
                <a:lnTo>
                  <a:pt x="1752965" y="1683474"/>
                </a:lnTo>
                <a:lnTo>
                  <a:pt x="1795345" y="1706316"/>
                </a:lnTo>
                <a:lnTo>
                  <a:pt x="1840980" y="1727003"/>
                </a:lnTo>
                <a:lnTo>
                  <a:pt x="1889602" y="1745428"/>
                </a:lnTo>
                <a:lnTo>
                  <a:pt x="1940948" y="1761484"/>
                </a:lnTo>
                <a:lnTo>
                  <a:pt x="1994753" y="1775063"/>
                </a:lnTo>
                <a:lnTo>
                  <a:pt x="2050752" y="1786058"/>
                </a:lnTo>
                <a:lnTo>
                  <a:pt x="2105311" y="1793967"/>
                </a:lnTo>
                <a:lnTo>
                  <a:pt x="2159954" y="1799298"/>
                </a:lnTo>
                <a:lnTo>
                  <a:pt x="2214459" y="1802117"/>
                </a:lnTo>
                <a:lnTo>
                  <a:pt x="2268607" y="1802490"/>
                </a:lnTo>
                <a:lnTo>
                  <a:pt x="2322177" y="1800483"/>
                </a:lnTo>
                <a:lnTo>
                  <a:pt x="2374949" y="1796161"/>
                </a:lnTo>
                <a:lnTo>
                  <a:pt x="2426703" y="1789592"/>
                </a:lnTo>
                <a:lnTo>
                  <a:pt x="2477220" y="1780840"/>
                </a:lnTo>
                <a:lnTo>
                  <a:pt x="2526278" y="1769972"/>
                </a:lnTo>
                <a:lnTo>
                  <a:pt x="2573658" y="1757055"/>
                </a:lnTo>
                <a:lnTo>
                  <a:pt x="2619140" y="1742153"/>
                </a:lnTo>
                <a:lnTo>
                  <a:pt x="2662504" y="1725333"/>
                </a:lnTo>
                <a:lnTo>
                  <a:pt x="2703529" y="1706661"/>
                </a:lnTo>
                <a:lnTo>
                  <a:pt x="2741995" y="1686203"/>
                </a:lnTo>
                <a:lnTo>
                  <a:pt x="2777682" y="1664025"/>
                </a:lnTo>
                <a:lnTo>
                  <a:pt x="2810370" y="1640193"/>
                </a:lnTo>
                <a:lnTo>
                  <a:pt x="2839840" y="1614773"/>
                </a:lnTo>
                <a:lnTo>
                  <a:pt x="2888240" y="1559433"/>
                </a:lnTo>
                <a:lnTo>
                  <a:pt x="2906732" y="1529645"/>
                </a:lnTo>
                <a:lnTo>
                  <a:pt x="2953890" y="1544410"/>
                </a:lnTo>
                <a:lnTo>
                  <a:pt x="3003073" y="1556659"/>
                </a:lnTo>
                <a:lnTo>
                  <a:pt x="3053957" y="1566332"/>
                </a:lnTo>
                <a:lnTo>
                  <a:pt x="3106216" y="1573371"/>
                </a:lnTo>
                <a:lnTo>
                  <a:pt x="3159526" y="1577714"/>
                </a:lnTo>
                <a:lnTo>
                  <a:pt x="3213564" y="1579302"/>
                </a:lnTo>
                <a:lnTo>
                  <a:pt x="3273730" y="1577889"/>
                </a:lnTo>
                <a:lnTo>
                  <a:pt x="3332205" y="1573187"/>
                </a:lnTo>
                <a:lnTo>
                  <a:pt x="3388692" y="1565360"/>
                </a:lnTo>
                <a:lnTo>
                  <a:pt x="3442892" y="1554573"/>
                </a:lnTo>
                <a:lnTo>
                  <a:pt x="3494508" y="1540989"/>
                </a:lnTo>
                <a:lnTo>
                  <a:pt x="3543241" y="1524773"/>
                </a:lnTo>
                <a:lnTo>
                  <a:pt x="3588795" y="1506089"/>
                </a:lnTo>
                <a:lnTo>
                  <a:pt x="3630870" y="1485100"/>
                </a:lnTo>
                <a:lnTo>
                  <a:pt x="3669170" y="1461971"/>
                </a:lnTo>
                <a:lnTo>
                  <a:pt x="3703396" y="1436866"/>
                </a:lnTo>
                <a:lnTo>
                  <a:pt x="3733250" y="1409949"/>
                </a:lnTo>
                <a:lnTo>
                  <a:pt x="3778654" y="1351336"/>
                </a:lnTo>
                <a:lnTo>
                  <a:pt x="3802997" y="1287444"/>
                </a:lnTo>
                <a:lnTo>
                  <a:pt x="3806527" y="1253928"/>
                </a:lnTo>
                <a:lnTo>
                  <a:pt x="3856345" y="1248889"/>
                </a:lnTo>
                <a:lnTo>
                  <a:pt x="3905201" y="1241852"/>
                </a:lnTo>
                <a:lnTo>
                  <a:pt x="3952911" y="1232858"/>
                </a:lnTo>
                <a:lnTo>
                  <a:pt x="3999290" y="1221946"/>
                </a:lnTo>
                <a:lnTo>
                  <a:pt x="4044154" y="1209158"/>
                </a:lnTo>
                <a:lnTo>
                  <a:pt x="4087318" y="1194532"/>
                </a:lnTo>
                <a:lnTo>
                  <a:pt x="4128599" y="1178109"/>
                </a:lnTo>
                <a:lnTo>
                  <a:pt x="4179296" y="1154168"/>
                </a:lnTo>
                <a:lnTo>
                  <a:pt x="4224851" y="1128124"/>
                </a:lnTo>
                <a:lnTo>
                  <a:pt x="4265212" y="1100204"/>
                </a:lnTo>
                <a:lnTo>
                  <a:pt x="4300326" y="1070635"/>
                </a:lnTo>
                <a:lnTo>
                  <a:pt x="4330139" y="1039642"/>
                </a:lnTo>
                <a:lnTo>
                  <a:pt x="4354599" y="1007452"/>
                </a:lnTo>
                <a:lnTo>
                  <a:pt x="4373652" y="974290"/>
                </a:lnTo>
                <a:lnTo>
                  <a:pt x="4395330" y="905956"/>
                </a:lnTo>
                <a:lnTo>
                  <a:pt x="4397848" y="871237"/>
                </a:lnTo>
                <a:lnTo>
                  <a:pt x="4394748" y="836451"/>
                </a:lnTo>
                <a:lnTo>
                  <a:pt x="4371485" y="767583"/>
                </a:lnTo>
                <a:lnTo>
                  <a:pt x="4351215" y="733953"/>
                </a:lnTo>
                <a:lnTo>
                  <a:pt x="4325115" y="701161"/>
                </a:lnTo>
                <a:lnTo>
                  <a:pt x="4293134" y="669433"/>
                </a:lnTo>
                <a:lnTo>
                  <a:pt x="4255218" y="638994"/>
                </a:lnTo>
                <a:lnTo>
                  <a:pt x="4262411" y="629209"/>
                </a:lnTo>
                <a:lnTo>
                  <a:pt x="4293215" y="564441"/>
                </a:lnTo>
                <a:lnTo>
                  <a:pt x="4298974" y="529890"/>
                </a:lnTo>
                <a:lnTo>
                  <a:pt x="4297674" y="495742"/>
                </a:lnTo>
                <a:lnTo>
                  <a:pt x="4275043" y="429774"/>
                </a:lnTo>
                <a:lnTo>
                  <a:pt x="4227611" y="368770"/>
                </a:lnTo>
                <a:lnTo>
                  <a:pt x="4195311" y="340829"/>
                </a:lnTo>
                <a:lnTo>
                  <a:pt x="4157669" y="314967"/>
                </a:lnTo>
                <a:lnTo>
                  <a:pt x="4114973" y="291463"/>
                </a:lnTo>
                <a:lnTo>
                  <a:pt x="4067508" y="270598"/>
                </a:lnTo>
                <a:lnTo>
                  <a:pt x="4015560" y="252651"/>
                </a:lnTo>
                <a:lnTo>
                  <a:pt x="3959417" y="237900"/>
                </a:lnTo>
                <a:lnTo>
                  <a:pt x="3899364" y="226625"/>
                </a:lnTo>
                <a:lnTo>
                  <a:pt x="3882619" y="189749"/>
                </a:lnTo>
                <a:lnTo>
                  <a:pt x="3857090" y="154725"/>
                </a:lnTo>
                <a:lnTo>
                  <a:pt x="3823258" y="122036"/>
                </a:lnTo>
                <a:lnTo>
                  <a:pt x="3781605" y="92164"/>
                </a:lnTo>
                <a:lnTo>
                  <a:pt x="3732613" y="65589"/>
                </a:lnTo>
                <a:lnTo>
                  <a:pt x="3689697" y="47450"/>
                </a:lnTo>
                <a:lnTo>
                  <a:pt x="3644442" y="32290"/>
                </a:lnTo>
                <a:lnTo>
                  <a:pt x="3597273" y="20089"/>
                </a:lnTo>
                <a:lnTo>
                  <a:pt x="3548616" y="10828"/>
                </a:lnTo>
                <a:lnTo>
                  <a:pt x="3498895" y="4488"/>
                </a:lnTo>
                <a:lnTo>
                  <a:pt x="3448535" y="1051"/>
                </a:lnTo>
                <a:lnTo>
                  <a:pt x="3397961" y="497"/>
                </a:lnTo>
                <a:lnTo>
                  <a:pt x="3347598" y="2808"/>
                </a:lnTo>
                <a:lnTo>
                  <a:pt x="3297870" y="7964"/>
                </a:lnTo>
                <a:lnTo>
                  <a:pt x="3249204" y="15946"/>
                </a:lnTo>
                <a:lnTo>
                  <a:pt x="3202023" y="26737"/>
                </a:lnTo>
                <a:lnTo>
                  <a:pt x="3156752" y="40315"/>
                </a:lnTo>
                <a:lnTo>
                  <a:pt x="3113817" y="56664"/>
                </a:lnTo>
                <a:lnTo>
                  <a:pt x="3073642" y="75763"/>
                </a:lnTo>
                <a:lnTo>
                  <a:pt x="3036653" y="97593"/>
                </a:lnTo>
                <a:lnTo>
                  <a:pt x="3003641" y="76098"/>
                </a:lnTo>
                <a:lnTo>
                  <a:pt x="2966581" y="56890"/>
                </a:lnTo>
                <a:lnTo>
                  <a:pt x="2925853" y="40157"/>
                </a:lnTo>
                <a:lnTo>
                  <a:pt x="2881840" y="26092"/>
                </a:lnTo>
                <a:lnTo>
                  <a:pt x="2830480" y="13919"/>
                </a:lnTo>
                <a:lnTo>
                  <a:pt x="2778001" y="5582"/>
                </a:lnTo>
                <a:lnTo>
                  <a:pt x="2724962" y="977"/>
                </a:lnTo>
                <a:lnTo>
                  <a:pt x="2671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4870" y="6020565"/>
            <a:ext cx="200405" cy="200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3049" y="5446271"/>
            <a:ext cx="400302" cy="400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08937" y="1228364"/>
            <a:ext cx="8872220" cy="4133850"/>
            <a:chOff x="3613574" y="614368"/>
            <a:chExt cx="4436110" cy="2066925"/>
          </a:xfrm>
        </p:grpSpPr>
        <p:sp>
          <p:nvSpPr>
            <p:cNvPr id="8" name="object 8"/>
            <p:cNvSpPr/>
            <p:nvPr/>
          </p:nvSpPr>
          <p:spPr>
            <a:xfrm>
              <a:off x="4164076" y="2380742"/>
              <a:ext cx="300355" cy="300355"/>
            </a:xfrm>
            <a:custGeom>
              <a:avLst/>
              <a:gdLst/>
              <a:ahLst/>
              <a:cxnLst/>
              <a:rect l="l" t="t" r="r" b="b"/>
              <a:pathLst>
                <a:path w="300354" h="300355">
                  <a:moveTo>
                    <a:pt x="150113" y="0"/>
                  </a:moveTo>
                  <a:lnTo>
                    <a:pt x="102656" y="7650"/>
                  </a:lnTo>
                  <a:lnTo>
                    <a:pt x="61447" y="28956"/>
                  </a:lnTo>
                  <a:lnTo>
                    <a:pt x="28955" y="61447"/>
                  </a:lnTo>
                  <a:lnTo>
                    <a:pt x="7650" y="102656"/>
                  </a:lnTo>
                  <a:lnTo>
                    <a:pt x="0" y="150113"/>
                  </a:lnTo>
                  <a:lnTo>
                    <a:pt x="7650" y="197584"/>
                  </a:lnTo>
                  <a:lnTo>
                    <a:pt x="28955" y="238825"/>
                  </a:lnTo>
                  <a:lnTo>
                    <a:pt x="61447" y="271354"/>
                  </a:lnTo>
                  <a:lnTo>
                    <a:pt x="102656" y="292691"/>
                  </a:lnTo>
                  <a:lnTo>
                    <a:pt x="150113" y="300355"/>
                  </a:lnTo>
                  <a:lnTo>
                    <a:pt x="197584" y="292691"/>
                  </a:lnTo>
                  <a:lnTo>
                    <a:pt x="238825" y="271354"/>
                  </a:lnTo>
                  <a:lnTo>
                    <a:pt x="271354" y="238825"/>
                  </a:lnTo>
                  <a:lnTo>
                    <a:pt x="292691" y="197584"/>
                  </a:lnTo>
                  <a:lnTo>
                    <a:pt x="300354" y="150113"/>
                  </a:lnTo>
                  <a:lnTo>
                    <a:pt x="292691" y="102656"/>
                  </a:lnTo>
                  <a:lnTo>
                    <a:pt x="271354" y="61447"/>
                  </a:lnTo>
                  <a:lnTo>
                    <a:pt x="238825" y="28956"/>
                  </a:lnTo>
                  <a:lnTo>
                    <a:pt x="197584" y="7650"/>
                  </a:lnTo>
                  <a:lnTo>
                    <a:pt x="1501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632624" y="633418"/>
              <a:ext cx="4398010" cy="1802764"/>
            </a:xfrm>
            <a:custGeom>
              <a:avLst/>
              <a:gdLst/>
              <a:ahLst/>
              <a:cxnLst/>
              <a:rect l="l" t="t" r="r" b="b"/>
              <a:pathLst>
                <a:path w="4398009" h="1802764">
                  <a:moveTo>
                    <a:pt x="399752" y="593528"/>
                  </a:moveTo>
                  <a:lnTo>
                    <a:pt x="394117" y="558740"/>
                  </a:lnTo>
                  <a:lnTo>
                    <a:pt x="394094" y="524413"/>
                  </a:lnTo>
                  <a:lnTo>
                    <a:pt x="399475" y="490698"/>
                  </a:lnTo>
                  <a:lnTo>
                    <a:pt x="425618" y="425714"/>
                  </a:lnTo>
                  <a:lnTo>
                    <a:pt x="470888" y="365007"/>
                  </a:lnTo>
                  <a:lnTo>
                    <a:pt x="500177" y="336638"/>
                  </a:lnTo>
                  <a:lnTo>
                    <a:pt x="533626" y="309794"/>
                  </a:lnTo>
                  <a:lnTo>
                    <a:pt x="571027" y="284629"/>
                  </a:lnTo>
                  <a:lnTo>
                    <a:pt x="612173" y="261294"/>
                  </a:lnTo>
                  <a:lnTo>
                    <a:pt x="656856" y="239941"/>
                  </a:lnTo>
                  <a:lnTo>
                    <a:pt x="704870" y="220724"/>
                  </a:lnTo>
                  <a:lnTo>
                    <a:pt x="756007" y="203793"/>
                  </a:lnTo>
                  <a:lnTo>
                    <a:pt x="810059" y="189301"/>
                  </a:lnTo>
                  <a:lnTo>
                    <a:pt x="866819" y="177400"/>
                  </a:lnTo>
                  <a:lnTo>
                    <a:pt x="926080" y="168243"/>
                  </a:lnTo>
                  <a:lnTo>
                    <a:pt x="987635" y="161982"/>
                  </a:lnTo>
                  <a:lnTo>
                    <a:pt x="1038453" y="159194"/>
                  </a:lnTo>
                  <a:lnTo>
                    <a:pt x="1089255" y="158519"/>
                  </a:lnTo>
                  <a:lnTo>
                    <a:pt x="1139837" y="159936"/>
                  </a:lnTo>
                  <a:lnTo>
                    <a:pt x="1189996" y="163423"/>
                  </a:lnTo>
                  <a:lnTo>
                    <a:pt x="1239529" y="168957"/>
                  </a:lnTo>
                  <a:lnTo>
                    <a:pt x="1288230" y="176517"/>
                  </a:lnTo>
                  <a:lnTo>
                    <a:pt x="1335896" y="186080"/>
                  </a:lnTo>
                  <a:lnTo>
                    <a:pt x="1382324" y="197626"/>
                  </a:lnTo>
                  <a:lnTo>
                    <a:pt x="1427309" y="211131"/>
                  </a:lnTo>
                  <a:lnTo>
                    <a:pt x="1455785" y="184497"/>
                  </a:lnTo>
                  <a:lnTo>
                    <a:pt x="1488295" y="160073"/>
                  </a:lnTo>
                  <a:lnTo>
                    <a:pt x="1524470" y="137921"/>
                  </a:lnTo>
                  <a:lnTo>
                    <a:pt x="1563941" y="118106"/>
                  </a:lnTo>
                  <a:lnTo>
                    <a:pt x="1606339" y="100690"/>
                  </a:lnTo>
                  <a:lnTo>
                    <a:pt x="1651297" y="85738"/>
                  </a:lnTo>
                  <a:lnTo>
                    <a:pt x="1698444" y="73313"/>
                  </a:lnTo>
                  <a:lnTo>
                    <a:pt x="1747412" y="63478"/>
                  </a:lnTo>
                  <a:lnTo>
                    <a:pt x="1797833" y="56296"/>
                  </a:lnTo>
                  <a:lnTo>
                    <a:pt x="1849338" y="51832"/>
                  </a:lnTo>
                  <a:lnTo>
                    <a:pt x="1901558" y="50148"/>
                  </a:lnTo>
                  <a:lnTo>
                    <a:pt x="1954125" y="51308"/>
                  </a:lnTo>
                  <a:lnTo>
                    <a:pt x="2006669" y="55375"/>
                  </a:lnTo>
                  <a:lnTo>
                    <a:pt x="2058822" y="62413"/>
                  </a:lnTo>
                  <a:lnTo>
                    <a:pt x="2110215" y="72485"/>
                  </a:lnTo>
                  <a:lnTo>
                    <a:pt x="2160480" y="85655"/>
                  </a:lnTo>
                  <a:lnTo>
                    <a:pt x="2226917" y="108912"/>
                  </a:lnTo>
                  <a:lnTo>
                    <a:pt x="2286591" y="137217"/>
                  </a:lnTo>
                  <a:lnTo>
                    <a:pt x="2314523" y="110245"/>
                  </a:lnTo>
                  <a:lnTo>
                    <a:pt x="2347478" y="85960"/>
                  </a:lnTo>
                  <a:lnTo>
                    <a:pt x="2384899" y="64467"/>
                  </a:lnTo>
                  <a:lnTo>
                    <a:pt x="2426226" y="45872"/>
                  </a:lnTo>
                  <a:lnTo>
                    <a:pt x="2470902" y="30277"/>
                  </a:lnTo>
                  <a:lnTo>
                    <a:pt x="2518367" y="17789"/>
                  </a:lnTo>
                  <a:lnTo>
                    <a:pt x="2568065" y="8510"/>
                  </a:lnTo>
                  <a:lnTo>
                    <a:pt x="2619435" y="2545"/>
                  </a:lnTo>
                  <a:lnTo>
                    <a:pt x="2671920" y="0"/>
                  </a:lnTo>
                  <a:lnTo>
                    <a:pt x="2724962" y="977"/>
                  </a:lnTo>
                  <a:lnTo>
                    <a:pt x="2778001" y="5582"/>
                  </a:lnTo>
                  <a:lnTo>
                    <a:pt x="2830480" y="13919"/>
                  </a:lnTo>
                  <a:lnTo>
                    <a:pt x="2881840" y="26092"/>
                  </a:lnTo>
                  <a:lnTo>
                    <a:pt x="2925853" y="40157"/>
                  </a:lnTo>
                  <a:lnTo>
                    <a:pt x="2966581" y="56890"/>
                  </a:lnTo>
                  <a:lnTo>
                    <a:pt x="3003641" y="76098"/>
                  </a:lnTo>
                  <a:lnTo>
                    <a:pt x="3036653" y="97593"/>
                  </a:lnTo>
                  <a:lnTo>
                    <a:pt x="3073642" y="75763"/>
                  </a:lnTo>
                  <a:lnTo>
                    <a:pt x="3113817" y="56664"/>
                  </a:lnTo>
                  <a:lnTo>
                    <a:pt x="3156752" y="40315"/>
                  </a:lnTo>
                  <a:lnTo>
                    <a:pt x="3202023" y="26737"/>
                  </a:lnTo>
                  <a:lnTo>
                    <a:pt x="3249204" y="15946"/>
                  </a:lnTo>
                  <a:lnTo>
                    <a:pt x="3297870" y="7964"/>
                  </a:lnTo>
                  <a:lnTo>
                    <a:pt x="3347598" y="2808"/>
                  </a:lnTo>
                  <a:lnTo>
                    <a:pt x="3397961" y="497"/>
                  </a:lnTo>
                  <a:lnTo>
                    <a:pt x="3448535" y="1051"/>
                  </a:lnTo>
                  <a:lnTo>
                    <a:pt x="3498895" y="4488"/>
                  </a:lnTo>
                  <a:lnTo>
                    <a:pt x="3548616" y="10828"/>
                  </a:lnTo>
                  <a:lnTo>
                    <a:pt x="3597273" y="20089"/>
                  </a:lnTo>
                  <a:lnTo>
                    <a:pt x="3644442" y="32290"/>
                  </a:lnTo>
                  <a:lnTo>
                    <a:pt x="3689697" y="47450"/>
                  </a:lnTo>
                  <a:lnTo>
                    <a:pt x="3732613" y="65589"/>
                  </a:lnTo>
                  <a:lnTo>
                    <a:pt x="3781605" y="92164"/>
                  </a:lnTo>
                  <a:lnTo>
                    <a:pt x="3823258" y="122036"/>
                  </a:lnTo>
                  <a:lnTo>
                    <a:pt x="3857090" y="154725"/>
                  </a:lnTo>
                  <a:lnTo>
                    <a:pt x="3882619" y="189749"/>
                  </a:lnTo>
                  <a:lnTo>
                    <a:pt x="3899364" y="226625"/>
                  </a:lnTo>
                  <a:lnTo>
                    <a:pt x="3959417" y="237900"/>
                  </a:lnTo>
                  <a:lnTo>
                    <a:pt x="4015560" y="252651"/>
                  </a:lnTo>
                  <a:lnTo>
                    <a:pt x="4067508" y="270598"/>
                  </a:lnTo>
                  <a:lnTo>
                    <a:pt x="4114973" y="291463"/>
                  </a:lnTo>
                  <a:lnTo>
                    <a:pt x="4157669" y="314967"/>
                  </a:lnTo>
                  <a:lnTo>
                    <a:pt x="4195311" y="340829"/>
                  </a:lnTo>
                  <a:lnTo>
                    <a:pt x="4227611" y="368770"/>
                  </a:lnTo>
                  <a:lnTo>
                    <a:pt x="4254284" y="398511"/>
                  </a:lnTo>
                  <a:lnTo>
                    <a:pt x="4289602" y="462277"/>
                  </a:lnTo>
                  <a:lnTo>
                    <a:pt x="4298974" y="529890"/>
                  </a:lnTo>
                  <a:lnTo>
                    <a:pt x="4293215" y="564441"/>
                  </a:lnTo>
                  <a:lnTo>
                    <a:pt x="4274845" y="609258"/>
                  </a:lnTo>
                  <a:lnTo>
                    <a:pt x="4255218" y="638994"/>
                  </a:lnTo>
                  <a:lnTo>
                    <a:pt x="4293134" y="669433"/>
                  </a:lnTo>
                  <a:lnTo>
                    <a:pt x="4325115" y="701161"/>
                  </a:lnTo>
                  <a:lnTo>
                    <a:pt x="4351215" y="733953"/>
                  </a:lnTo>
                  <a:lnTo>
                    <a:pt x="4371485" y="767583"/>
                  </a:lnTo>
                  <a:lnTo>
                    <a:pt x="4394748" y="836451"/>
                  </a:lnTo>
                  <a:lnTo>
                    <a:pt x="4397848" y="871237"/>
                  </a:lnTo>
                  <a:lnTo>
                    <a:pt x="4395330" y="905956"/>
                  </a:lnTo>
                  <a:lnTo>
                    <a:pt x="4373652" y="974290"/>
                  </a:lnTo>
                  <a:lnTo>
                    <a:pt x="4354599" y="1007452"/>
                  </a:lnTo>
                  <a:lnTo>
                    <a:pt x="4330139" y="1039642"/>
                  </a:lnTo>
                  <a:lnTo>
                    <a:pt x="4300326" y="1070635"/>
                  </a:lnTo>
                  <a:lnTo>
                    <a:pt x="4265212" y="1100204"/>
                  </a:lnTo>
                  <a:lnTo>
                    <a:pt x="4224851" y="1128124"/>
                  </a:lnTo>
                  <a:lnTo>
                    <a:pt x="4179296" y="1154168"/>
                  </a:lnTo>
                  <a:lnTo>
                    <a:pt x="4128599" y="1178109"/>
                  </a:lnTo>
                  <a:lnTo>
                    <a:pt x="4087318" y="1194532"/>
                  </a:lnTo>
                  <a:lnTo>
                    <a:pt x="4044154" y="1209158"/>
                  </a:lnTo>
                  <a:lnTo>
                    <a:pt x="3999290" y="1221946"/>
                  </a:lnTo>
                  <a:lnTo>
                    <a:pt x="3952911" y="1232858"/>
                  </a:lnTo>
                  <a:lnTo>
                    <a:pt x="3905201" y="1241852"/>
                  </a:lnTo>
                  <a:lnTo>
                    <a:pt x="3856345" y="1248889"/>
                  </a:lnTo>
                  <a:lnTo>
                    <a:pt x="3806527" y="1253928"/>
                  </a:lnTo>
                  <a:lnTo>
                    <a:pt x="3802997" y="1287444"/>
                  </a:lnTo>
                  <a:lnTo>
                    <a:pt x="3778654" y="1351336"/>
                  </a:lnTo>
                  <a:lnTo>
                    <a:pt x="3733250" y="1409949"/>
                  </a:lnTo>
                  <a:lnTo>
                    <a:pt x="3703396" y="1436866"/>
                  </a:lnTo>
                  <a:lnTo>
                    <a:pt x="3669170" y="1461971"/>
                  </a:lnTo>
                  <a:lnTo>
                    <a:pt x="3630870" y="1485100"/>
                  </a:lnTo>
                  <a:lnTo>
                    <a:pt x="3588795" y="1506089"/>
                  </a:lnTo>
                  <a:lnTo>
                    <a:pt x="3543241" y="1524773"/>
                  </a:lnTo>
                  <a:lnTo>
                    <a:pt x="3494508" y="1540989"/>
                  </a:lnTo>
                  <a:lnTo>
                    <a:pt x="3442892" y="1554573"/>
                  </a:lnTo>
                  <a:lnTo>
                    <a:pt x="3388692" y="1565360"/>
                  </a:lnTo>
                  <a:lnTo>
                    <a:pt x="3332205" y="1573187"/>
                  </a:lnTo>
                  <a:lnTo>
                    <a:pt x="3273730" y="1577889"/>
                  </a:lnTo>
                  <a:lnTo>
                    <a:pt x="3213564" y="1579302"/>
                  </a:lnTo>
                  <a:lnTo>
                    <a:pt x="3159526" y="1577714"/>
                  </a:lnTo>
                  <a:lnTo>
                    <a:pt x="3106216" y="1573371"/>
                  </a:lnTo>
                  <a:lnTo>
                    <a:pt x="3053957" y="1566332"/>
                  </a:lnTo>
                  <a:lnTo>
                    <a:pt x="3003073" y="1556659"/>
                  </a:lnTo>
                  <a:lnTo>
                    <a:pt x="2953890" y="1544410"/>
                  </a:lnTo>
                  <a:lnTo>
                    <a:pt x="2906732" y="1529645"/>
                  </a:lnTo>
                  <a:lnTo>
                    <a:pt x="2888240" y="1559433"/>
                  </a:lnTo>
                  <a:lnTo>
                    <a:pt x="2839840" y="1614773"/>
                  </a:lnTo>
                  <a:lnTo>
                    <a:pt x="2810370" y="1640193"/>
                  </a:lnTo>
                  <a:lnTo>
                    <a:pt x="2777682" y="1664025"/>
                  </a:lnTo>
                  <a:lnTo>
                    <a:pt x="2741995" y="1686203"/>
                  </a:lnTo>
                  <a:lnTo>
                    <a:pt x="2703529" y="1706661"/>
                  </a:lnTo>
                  <a:lnTo>
                    <a:pt x="2662504" y="1725333"/>
                  </a:lnTo>
                  <a:lnTo>
                    <a:pt x="2619140" y="1742153"/>
                  </a:lnTo>
                  <a:lnTo>
                    <a:pt x="2573658" y="1757055"/>
                  </a:lnTo>
                  <a:lnTo>
                    <a:pt x="2526278" y="1769972"/>
                  </a:lnTo>
                  <a:lnTo>
                    <a:pt x="2477220" y="1780840"/>
                  </a:lnTo>
                  <a:lnTo>
                    <a:pt x="2426703" y="1789592"/>
                  </a:lnTo>
                  <a:lnTo>
                    <a:pt x="2374949" y="1796161"/>
                  </a:lnTo>
                  <a:lnTo>
                    <a:pt x="2322177" y="1800483"/>
                  </a:lnTo>
                  <a:lnTo>
                    <a:pt x="2268607" y="1802490"/>
                  </a:lnTo>
                  <a:lnTo>
                    <a:pt x="2214459" y="1802117"/>
                  </a:lnTo>
                  <a:lnTo>
                    <a:pt x="2159954" y="1799298"/>
                  </a:lnTo>
                  <a:lnTo>
                    <a:pt x="2105311" y="1793967"/>
                  </a:lnTo>
                  <a:lnTo>
                    <a:pt x="2050752" y="1786058"/>
                  </a:lnTo>
                  <a:lnTo>
                    <a:pt x="1994753" y="1775063"/>
                  </a:lnTo>
                  <a:lnTo>
                    <a:pt x="1940948" y="1761484"/>
                  </a:lnTo>
                  <a:lnTo>
                    <a:pt x="1889602" y="1745428"/>
                  </a:lnTo>
                  <a:lnTo>
                    <a:pt x="1840980" y="1727003"/>
                  </a:lnTo>
                  <a:lnTo>
                    <a:pt x="1795345" y="1706316"/>
                  </a:lnTo>
                  <a:lnTo>
                    <a:pt x="1752965" y="1683474"/>
                  </a:lnTo>
                  <a:lnTo>
                    <a:pt x="1714102" y="1658584"/>
                  </a:lnTo>
                  <a:lnTo>
                    <a:pt x="1679023" y="1631753"/>
                  </a:lnTo>
                  <a:lnTo>
                    <a:pt x="1629956" y="1646999"/>
                  </a:lnTo>
                  <a:lnTo>
                    <a:pt x="1579817" y="1660086"/>
                  </a:lnTo>
                  <a:lnTo>
                    <a:pt x="1528787" y="1671041"/>
                  </a:lnTo>
                  <a:lnTo>
                    <a:pt x="1477050" y="1679889"/>
                  </a:lnTo>
                  <a:lnTo>
                    <a:pt x="1424786" y="1686654"/>
                  </a:lnTo>
                  <a:lnTo>
                    <a:pt x="1372179" y="1691364"/>
                  </a:lnTo>
                  <a:lnTo>
                    <a:pt x="1319410" y="1694042"/>
                  </a:lnTo>
                  <a:lnTo>
                    <a:pt x="1266662" y="1694716"/>
                  </a:lnTo>
                  <a:lnTo>
                    <a:pt x="1214117" y="1693409"/>
                  </a:lnTo>
                  <a:lnTo>
                    <a:pt x="1161957" y="1690148"/>
                  </a:lnTo>
                  <a:lnTo>
                    <a:pt x="1110364" y="1684959"/>
                  </a:lnTo>
                  <a:lnTo>
                    <a:pt x="1059521" y="1677866"/>
                  </a:lnTo>
                  <a:lnTo>
                    <a:pt x="1009609" y="1668895"/>
                  </a:lnTo>
                  <a:lnTo>
                    <a:pt x="960811" y="1658072"/>
                  </a:lnTo>
                  <a:lnTo>
                    <a:pt x="913309" y="1645421"/>
                  </a:lnTo>
                  <a:lnTo>
                    <a:pt x="867285" y="1630970"/>
                  </a:lnTo>
                  <a:lnTo>
                    <a:pt x="822921" y="1614743"/>
                  </a:lnTo>
                  <a:lnTo>
                    <a:pt x="780400" y="1596765"/>
                  </a:lnTo>
                  <a:lnTo>
                    <a:pt x="739904" y="1577062"/>
                  </a:lnTo>
                  <a:lnTo>
                    <a:pt x="701614" y="1555660"/>
                  </a:lnTo>
                  <a:lnTo>
                    <a:pt x="665714" y="1532584"/>
                  </a:lnTo>
                  <a:lnTo>
                    <a:pt x="632384" y="1507860"/>
                  </a:lnTo>
                  <a:lnTo>
                    <a:pt x="601809" y="1481512"/>
                  </a:lnTo>
                  <a:lnTo>
                    <a:pt x="593554" y="1473511"/>
                  </a:lnTo>
                  <a:lnTo>
                    <a:pt x="533329" y="1475176"/>
                  </a:lnTo>
                  <a:lnTo>
                    <a:pt x="474648" y="1472404"/>
                  </a:lnTo>
                  <a:lnTo>
                    <a:pt x="418095" y="1465453"/>
                  </a:lnTo>
                  <a:lnTo>
                    <a:pt x="364258" y="1454579"/>
                  </a:lnTo>
                  <a:lnTo>
                    <a:pt x="313720" y="1440040"/>
                  </a:lnTo>
                  <a:lnTo>
                    <a:pt x="267069" y="1422092"/>
                  </a:lnTo>
                  <a:lnTo>
                    <a:pt x="224888" y="1400993"/>
                  </a:lnTo>
                  <a:lnTo>
                    <a:pt x="187765" y="1377001"/>
                  </a:lnTo>
                  <a:lnTo>
                    <a:pt x="156285" y="1350371"/>
                  </a:lnTo>
                  <a:lnTo>
                    <a:pt x="131033" y="1321361"/>
                  </a:lnTo>
                  <a:lnTo>
                    <a:pt x="101556" y="1257230"/>
                  </a:lnTo>
                  <a:lnTo>
                    <a:pt x="99270" y="1214039"/>
                  </a:lnTo>
                  <a:lnTo>
                    <a:pt x="110334" y="1171787"/>
                  </a:lnTo>
                  <a:lnTo>
                    <a:pt x="134200" y="1131381"/>
                  </a:lnTo>
                  <a:lnTo>
                    <a:pt x="170319" y="1093731"/>
                  </a:lnTo>
                  <a:lnTo>
                    <a:pt x="218142" y="1059745"/>
                  </a:lnTo>
                  <a:lnTo>
                    <a:pt x="164222" y="1038906"/>
                  </a:lnTo>
                  <a:lnTo>
                    <a:pt x="117481" y="1014491"/>
                  </a:lnTo>
                  <a:lnTo>
                    <a:pt x="78162" y="987026"/>
                  </a:lnTo>
                  <a:lnTo>
                    <a:pt x="46510" y="957034"/>
                  </a:lnTo>
                  <a:lnTo>
                    <a:pt x="22769" y="925040"/>
                  </a:lnTo>
                  <a:lnTo>
                    <a:pt x="0" y="857144"/>
                  </a:lnTo>
                  <a:lnTo>
                    <a:pt x="1460" y="822291"/>
                  </a:lnTo>
                  <a:lnTo>
                    <a:pt x="31292" y="753395"/>
                  </a:lnTo>
                  <a:lnTo>
                    <a:pt x="60154" y="720401"/>
                  </a:lnTo>
                  <a:lnTo>
                    <a:pt x="93810" y="692676"/>
                  </a:lnTo>
                  <a:lnTo>
                    <a:pt x="133369" y="668009"/>
                  </a:lnTo>
                  <a:lnTo>
                    <a:pt x="178156" y="646646"/>
                  </a:lnTo>
                  <a:lnTo>
                    <a:pt x="227495" y="628831"/>
                  </a:lnTo>
                  <a:lnTo>
                    <a:pt x="280710" y="614808"/>
                  </a:lnTo>
                  <a:lnTo>
                    <a:pt x="337126" y="604822"/>
                  </a:lnTo>
                  <a:lnTo>
                    <a:pt x="396069" y="599116"/>
                  </a:lnTo>
                  <a:lnTo>
                    <a:pt x="399752" y="5935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6886770" y="5982465"/>
            <a:ext cx="276605" cy="2766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04949" y="5408171"/>
            <a:ext cx="476502" cy="4765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28248" y="4761580"/>
            <a:ext cx="600710" cy="600710"/>
          </a:xfrm>
          <a:custGeom>
            <a:avLst/>
            <a:gdLst/>
            <a:ahLst/>
            <a:cxnLst/>
            <a:rect l="l" t="t" r="r" b="b"/>
            <a:pathLst>
              <a:path w="300354" h="300355">
                <a:moveTo>
                  <a:pt x="300354" y="150113"/>
                </a:moveTo>
                <a:lnTo>
                  <a:pt x="292691" y="197584"/>
                </a:lnTo>
                <a:lnTo>
                  <a:pt x="271354" y="238825"/>
                </a:lnTo>
                <a:lnTo>
                  <a:pt x="238825" y="271354"/>
                </a:lnTo>
                <a:lnTo>
                  <a:pt x="197584" y="292691"/>
                </a:lnTo>
                <a:lnTo>
                  <a:pt x="150113" y="300355"/>
                </a:lnTo>
                <a:lnTo>
                  <a:pt x="102656" y="292691"/>
                </a:lnTo>
                <a:lnTo>
                  <a:pt x="61447" y="271354"/>
                </a:lnTo>
                <a:lnTo>
                  <a:pt x="28955" y="238825"/>
                </a:lnTo>
                <a:lnTo>
                  <a:pt x="7650" y="197584"/>
                </a:lnTo>
                <a:lnTo>
                  <a:pt x="0" y="150113"/>
                </a:lnTo>
                <a:lnTo>
                  <a:pt x="7650" y="102656"/>
                </a:lnTo>
                <a:lnTo>
                  <a:pt x="28955" y="61447"/>
                </a:lnTo>
                <a:lnTo>
                  <a:pt x="61447" y="28956"/>
                </a:lnTo>
                <a:lnTo>
                  <a:pt x="102656" y="7650"/>
                </a:lnTo>
                <a:lnTo>
                  <a:pt x="150113" y="0"/>
                </a:lnTo>
                <a:lnTo>
                  <a:pt x="197584" y="7650"/>
                </a:lnTo>
                <a:lnTo>
                  <a:pt x="238825" y="28956"/>
                </a:lnTo>
                <a:lnTo>
                  <a:pt x="271354" y="61447"/>
                </a:lnTo>
                <a:lnTo>
                  <a:pt x="292691" y="102656"/>
                </a:lnTo>
                <a:lnTo>
                  <a:pt x="300354" y="15011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10998" y="3372358"/>
            <a:ext cx="515621" cy="68580"/>
          </a:xfrm>
          <a:custGeom>
            <a:avLst/>
            <a:gdLst/>
            <a:ahLst/>
            <a:cxnLst/>
            <a:rect l="l" t="t" r="r" b="b"/>
            <a:pathLst>
              <a:path w="257810" h="34289">
                <a:moveTo>
                  <a:pt x="257556" y="33147"/>
                </a:moveTo>
                <a:lnTo>
                  <a:pt x="203764" y="33662"/>
                </a:lnTo>
                <a:lnTo>
                  <a:pt x="150528" y="30531"/>
                </a:lnTo>
                <a:lnTo>
                  <a:pt x="98432" y="23829"/>
                </a:lnTo>
                <a:lnTo>
                  <a:pt x="48060" y="13627"/>
                </a:ln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455220" y="4166429"/>
            <a:ext cx="226061" cy="31751"/>
          </a:xfrm>
          <a:custGeom>
            <a:avLst/>
            <a:gdLst/>
            <a:ahLst/>
            <a:cxnLst/>
            <a:rect l="l" t="t" r="r" b="b"/>
            <a:pathLst>
              <a:path w="113029" h="15875">
                <a:moveTo>
                  <a:pt x="112775" y="0"/>
                </a:moveTo>
                <a:lnTo>
                  <a:pt x="85332" y="5498"/>
                </a:lnTo>
                <a:lnTo>
                  <a:pt x="57340" y="9985"/>
                </a:lnTo>
                <a:lnTo>
                  <a:pt x="28872" y="13448"/>
                </a:lnTo>
                <a:lnTo>
                  <a:pt x="0" y="15875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486907" y="4370927"/>
            <a:ext cx="135890" cy="146051"/>
          </a:xfrm>
          <a:custGeom>
            <a:avLst/>
            <a:gdLst/>
            <a:ahLst/>
            <a:cxnLst/>
            <a:rect l="l" t="t" r="r" b="b"/>
            <a:pathLst>
              <a:path w="67945" h="73025">
                <a:moveTo>
                  <a:pt x="67945" y="72516"/>
                </a:moveTo>
                <a:lnTo>
                  <a:pt x="48381" y="55167"/>
                </a:lnTo>
                <a:lnTo>
                  <a:pt x="30495" y="37258"/>
                </a:lnTo>
                <a:lnTo>
                  <a:pt x="14349" y="18849"/>
                </a:ln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079807" y="4153914"/>
            <a:ext cx="54611" cy="160020"/>
          </a:xfrm>
          <a:custGeom>
            <a:avLst/>
            <a:gdLst/>
            <a:ahLst/>
            <a:cxnLst/>
            <a:rect l="l" t="t" r="r" b="b"/>
            <a:pathLst>
              <a:path w="27304" h="80010">
                <a:moveTo>
                  <a:pt x="27050" y="0"/>
                </a:moveTo>
                <a:lnTo>
                  <a:pt x="23127" y="20210"/>
                </a:lnTo>
                <a:lnTo>
                  <a:pt x="17287" y="40243"/>
                </a:lnTo>
                <a:lnTo>
                  <a:pt x="9566" y="60061"/>
                </a:lnTo>
                <a:lnTo>
                  <a:pt x="0" y="79629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212157" y="3169990"/>
            <a:ext cx="661670" cy="595631"/>
          </a:xfrm>
          <a:custGeom>
            <a:avLst/>
            <a:gdLst/>
            <a:ahLst/>
            <a:cxnLst/>
            <a:rect l="l" t="t" r="r" b="b"/>
            <a:pathLst>
              <a:path w="330834" h="297814">
                <a:moveTo>
                  <a:pt x="0" y="0"/>
                </a:moveTo>
                <a:lnTo>
                  <a:pt x="58839" y="18375"/>
                </a:lnTo>
                <a:lnTo>
                  <a:pt x="112835" y="40078"/>
                </a:lnTo>
                <a:lnTo>
                  <a:pt x="161656" y="64809"/>
                </a:lnTo>
                <a:lnTo>
                  <a:pt x="204969" y="92269"/>
                </a:lnTo>
                <a:lnTo>
                  <a:pt x="242443" y="122158"/>
                </a:lnTo>
                <a:lnTo>
                  <a:pt x="273743" y="154176"/>
                </a:lnTo>
                <a:lnTo>
                  <a:pt x="298540" y="188026"/>
                </a:lnTo>
                <a:lnTo>
                  <a:pt x="316500" y="223406"/>
                </a:lnTo>
                <a:lnTo>
                  <a:pt x="327291" y="260017"/>
                </a:lnTo>
                <a:lnTo>
                  <a:pt x="330580" y="297561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477304" y="2535936"/>
            <a:ext cx="294641" cy="223520"/>
          </a:xfrm>
          <a:custGeom>
            <a:avLst/>
            <a:gdLst/>
            <a:ahLst/>
            <a:cxnLst/>
            <a:rect l="l" t="t" r="r" b="b"/>
            <a:pathLst>
              <a:path w="147320" h="111759">
                <a:moveTo>
                  <a:pt x="147192" y="0"/>
                </a:moveTo>
                <a:lnTo>
                  <a:pt x="119247" y="31337"/>
                </a:lnTo>
                <a:lnTo>
                  <a:pt x="85169" y="60579"/>
                </a:lnTo>
                <a:lnTo>
                  <a:pt x="45305" y="87439"/>
                </a:lnTo>
                <a:lnTo>
                  <a:pt x="0" y="111633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065326" y="1707681"/>
            <a:ext cx="16511" cy="105410"/>
          </a:xfrm>
          <a:custGeom>
            <a:avLst/>
            <a:gdLst/>
            <a:ahLst/>
            <a:cxnLst/>
            <a:rect l="l" t="t" r="r" b="b"/>
            <a:pathLst>
              <a:path w="8254" h="52705">
                <a:moveTo>
                  <a:pt x="0" y="0"/>
                </a:moveTo>
                <a:lnTo>
                  <a:pt x="3639" y="13092"/>
                </a:lnTo>
                <a:lnTo>
                  <a:pt x="6159" y="26257"/>
                </a:lnTo>
                <a:lnTo>
                  <a:pt x="7536" y="39469"/>
                </a:lnTo>
                <a:lnTo>
                  <a:pt x="7747" y="52704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184898" y="1450347"/>
            <a:ext cx="151130" cy="134621"/>
          </a:xfrm>
          <a:custGeom>
            <a:avLst/>
            <a:gdLst/>
            <a:ahLst/>
            <a:cxnLst/>
            <a:rect l="l" t="t" r="r" b="b"/>
            <a:pathLst>
              <a:path w="75565" h="67309">
                <a:moveTo>
                  <a:pt x="0" y="67182"/>
                </a:moveTo>
                <a:lnTo>
                  <a:pt x="15537" y="49291"/>
                </a:lnTo>
                <a:lnTo>
                  <a:pt x="33337" y="32067"/>
                </a:lnTo>
                <a:lnTo>
                  <a:pt x="53328" y="15605"/>
                </a:lnTo>
                <a:lnTo>
                  <a:pt x="75437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774217" y="1532915"/>
            <a:ext cx="73661" cy="116838"/>
          </a:xfrm>
          <a:custGeom>
            <a:avLst/>
            <a:gdLst/>
            <a:ahLst/>
            <a:cxnLst/>
            <a:rect l="l" t="t" r="r" b="b"/>
            <a:pathLst>
              <a:path w="36829" h="58419">
                <a:moveTo>
                  <a:pt x="0" y="57912"/>
                </a:moveTo>
                <a:lnTo>
                  <a:pt x="6732" y="42987"/>
                </a:lnTo>
                <a:lnTo>
                  <a:pt x="15097" y="28336"/>
                </a:lnTo>
                <a:lnTo>
                  <a:pt x="25056" y="13995"/>
                </a:lnTo>
                <a:lnTo>
                  <a:pt x="36575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118886" y="1688112"/>
            <a:ext cx="264161" cy="113030"/>
          </a:xfrm>
          <a:custGeom>
            <a:avLst/>
            <a:gdLst/>
            <a:ahLst/>
            <a:cxnLst/>
            <a:rect l="l" t="t" r="r" b="b"/>
            <a:pathLst>
              <a:path w="132079" h="56515">
                <a:moveTo>
                  <a:pt x="0" y="0"/>
                </a:moveTo>
                <a:lnTo>
                  <a:pt x="35246" y="12398"/>
                </a:lnTo>
                <a:lnTo>
                  <a:pt x="69087" y="25939"/>
                </a:lnTo>
                <a:lnTo>
                  <a:pt x="101405" y="40576"/>
                </a:lnTo>
                <a:lnTo>
                  <a:pt x="132079" y="56261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65101" y="2453962"/>
            <a:ext cx="46991" cy="119381"/>
          </a:xfrm>
          <a:custGeom>
            <a:avLst/>
            <a:gdLst/>
            <a:ahLst/>
            <a:cxnLst/>
            <a:rect l="l" t="t" r="r" b="b"/>
            <a:pathLst>
              <a:path w="23495" h="59690">
                <a:moveTo>
                  <a:pt x="22987" y="59181"/>
                </a:moveTo>
                <a:lnTo>
                  <a:pt x="15680" y="44541"/>
                </a:lnTo>
                <a:lnTo>
                  <a:pt x="9398" y="29781"/>
                </a:lnTo>
                <a:lnTo>
                  <a:pt x="4163" y="14926"/>
                </a:ln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591804" y="2011175"/>
            <a:ext cx="5280660" cy="2246630"/>
          </a:xfrm>
          <a:prstGeom prst="rect">
            <a:avLst/>
          </a:prstGeom>
        </p:spPr>
        <p:txBody>
          <a:bodyPr vert="horz" wrap="square" lIns="0" tIns="25263" rIns="0" bIns="0" rtlCol="0">
            <a:spAutoFit/>
          </a:bodyPr>
          <a:lstStyle/>
          <a:p>
            <a:pPr marL="970898" marR="10160" indent="-946883">
              <a:spcBef>
                <a:spcPts val="200"/>
              </a:spcBef>
            </a:pPr>
            <a:r>
              <a:rPr sz="7200" dirty="0" err="1"/>
              <a:t>Lắng</a:t>
            </a:r>
            <a:r>
              <a:rPr sz="7200" dirty="0"/>
              <a:t> </a:t>
            </a:r>
            <a:r>
              <a:rPr sz="7200" spc="-11" dirty="0" err="1"/>
              <a:t>nghe</a:t>
            </a:r>
            <a:r>
              <a:rPr sz="7200" spc="-20" dirty="0"/>
              <a:t>  </a:t>
            </a:r>
            <a:r>
              <a:rPr sz="7200" spc="-11" dirty="0"/>
              <a:t>đọc</a:t>
            </a:r>
            <a:r>
              <a:rPr sz="7200" spc="-50" dirty="0"/>
              <a:t> </a:t>
            </a:r>
            <a:r>
              <a:rPr sz="7200" dirty="0"/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25193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" y="19050"/>
            <a:ext cx="18307050" cy="102870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14324" y="1375755"/>
            <a:ext cx="17678400" cy="240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052" tIns="91026" rIns="182052" bIns="91026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365321" eaLnBrk="1" hangingPunct="1">
              <a:lnSpc>
                <a:spcPct val="150000"/>
              </a:lnSpc>
            </a:pP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Đọc nối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tiếp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từng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 smtClean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đoạn</a:t>
            </a:r>
            <a:r>
              <a:rPr lang="en-US" sz="9600" b="0" dirty="0" smtClean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endParaRPr lang="en-US" sz="9600" b="0" dirty="0">
              <a:solidFill>
                <a:srgbClr val="4472C4">
                  <a:lumMod val="50000"/>
                </a:srgb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68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650" y="2628900"/>
            <a:ext cx="17907000" cy="4061815"/>
          </a:xfrm>
          <a:prstGeom prst="rect">
            <a:avLst/>
          </a:prstGeom>
          <a:noFill/>
        </p:spPr>
        <p:txBody>
          <a:bodyPr wrap="square" lIns="182052" tIns="91026" rIns="182052" bIns="91026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13800" dirty="0" smtClean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chân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chất</a:t>
            </a:r>
            <a:r>
              <a:rPr lang="en-US" sz="7200" dirty="0" smtClean="0">
                <a:latin typeface="Times New Roman"/>
                <a:ea typeface="Times New Roman"/>
              </a:rPr>
              <a:t> ,</a:t>
            </a:r>
            <a:r>
              <a:rPr lang="en-US" sz="7200" dirty="0" err="1" smtClean="0">
                <a:latin typeface="Times New Roman"/>
                <a:ea typeface="Times New Roman"/>
              </a:rPr>
              <a:t>xanh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rậm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rạp</a:t>
            </a:r>
            <a:r>
              <a:rPr lang="en-US" sz="7200" dirty="0" smtClean="0">
                <a:latin typeface="Times New Roman"/>
                <a:ea typeface="Times New Roman"/>
              </a:rPr>
              <a:t>, </a:t>
            </a:r>
            <a:r>
              <a:rPr lang="en-US" sz="7200" dirty="0" err="1" smtClean="0">
                <a:latin typeface="Times New Roman"/>
                <a:ea typeface="Times New Roman"/>
              </a:rPr>
              <a:t>nhánh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hương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nhu</a:t>
            </a:r>
            <a:r>
              <a:rPr lang="en-US" sz="7200" dirty="0" smtClean="0">
                <a:latin typeface="Times New Roman"/>
                <a:ea typeface="Times New Roman"/>
              </a:rPr>
              <a:t>, </a:t>
            </a:r>
            <a:r>
              <a:rPr lang="en-US" sz="7200" dirty="0" err="1" smtClean="0">
                <a:latin typeface="Times New Roman"/>
                <a:ea typeface="Times New Roman"/>
              </a:rPr>
              <a:t>quanh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mâm</a:t>
            </a:r>
            <a:r>
              <a:rPr lang="en-US" sz="7200" dirty="0" smtClean="0">
                <a:latin typeface="Times New Roman"/>
                <a:ea typeface="Times New Roman"/>
              </a:rPr>
              <a:t>, </a:t>
            </a:r>
            <a:r>
              <a:rPr lang="en-US" sz="7200" dirty="0" err="1" smtClean="0">
                <a:latin typeface="Times New Roman"/>
                <a:ea typeface="Times New Roman"/>
              </a:rPr>
              <a:t>nồng</a:t>
            </a:r>
            <a:r>
              <a:rPr lang="en-US" sz="7200" dirty="0" smtClean="0">
                <a:latin typeface="Times New Roman"/>
                <a:ea typeface="Times New Roman"/>
              </a:rPr>
              <a:t> </a:t>
            </a:r>
            <a:r>
              <a:rPr lang="en-US" sz="7200" dirty="0" err="1" smtClean="0">
                <a:latin typeface="Times New Roman"/>
                <a:ea typeface="Times New Roman"/>
              </a:rPr>
              <a:t>nàn</a:t>
            </a:r>
            <a:r>
              <a:rPr lang="en-US" sz="7200" dirty="0" smtClean="0">
                <a:latin typeface="Times New Roman"/>
                <a:ea typeface="Times New Roman"/>
              </a:rPr>
              <a:t>.</a:t>
            </a:r>
            <a:endParaRPr lang="vi-VN" sz="7200" dirty="0">
              <a:latin typeface="Times New Roman"/>
              <a:ea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8763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đọc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từ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khó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52400" y="1866900"/>
            <a:ext cx="17602200" cy="81508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25263" rIns="0" bIns="0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8000" dirty="0" smtClean="0">
                <a:ea typeface="Times New Roman"/>
              </a:rPr>
              <a:t>   </a:t>
            </a:r>
            <a:r>
              <a:rPr lang="en-US" sz="8800" dirty="0" smtClean="0">
                <a:ea typeface="Times New Roman"/>
              </a:rPr>
              <a:t>  </a:t>
            </a:r>
            <a:r>
              <a:rPr lang="en-US" sz="8800" dirty="0" err="1" smtClean="0">
                <a:ea typeface="Times New Roman"/>
              </a:rPr>
              <a:t>Cứ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muốn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căng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lồng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ngực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ra</a:t>
            </a:r>
            <a:r>
              <a:rPr lang="en-US" sz="8800" dirty="0" smtClean="0">
                <a:solidFill>
                  <a:srgbClr val="FF3300"/>
                </a:solidFill>
                <a:ea typeface="Times New Roman"/>
              </a:rPr>
              <a:t>/</a:t>
            </a:r>
            <a:r>
              <a:rPr lang="en-US" sz="8800" dirty="0" err="1" smtClean="0">
                <a:ea typeface="Times New Roman"/>
              </a:rPr>
              <a:t>mà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hít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thở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đến</a:t>
            </a:r>
            <a:r>
              <a:rPr lang="en-US" sz="8800" dirty="0" smtClean="0">
                <a:ea typeface="Times New Roman"/>
              </a:rPr>
              <a:t> no </a:t>
            </a:r>
            <a:r>
              <a:rPr lang="en-US" sz="8800" dirty="0" err="1" smtClean="0">
                <a:ea typeface="Times New Roman"/>
              </a:rPr>
              <a:t>nê</a:t>
            </a:r>
            <a:r>
              <a:rPr lang="en-US" sz="8800" dirty="0" smtClean="0">
                <a:ea typeface="Times New Roman"/>
              </a:rPr>
              <a:t>,</a:t>
            </a:r>
            <a:r>
              <a:rPr lang="en-US" sz="8800" dirty="0" smtClean="0">
                <a:solidFill>
                  <a:srgbClr val="FF3300"/>
                </a:solidFill>
                <a:ea typeface="Times New Roman"/>
              </a:rPr>
              <a:t>/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giống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như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thưở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nhỏ</a:t>
            </a:r>
            <a:r>
              <a:rPr lang="en-US" sz="8800" dirty="0" smtClean="0">
                <a:solidFill>
                  <a:srgbClr val="FF3300"/>
                </a:solidFill>
                <a:ea typeface="Times New Roman"/>
              </a:rPr>
              <a:t>/</a:t>
            </a:r>
            <a:r>
              <a:rPr lang="en-US" sz="8800" dirty="0" err="1" smtClean="0">
                <a:ea typeface="Times New Roman"/>
              </a:rPr>
              <a:t>hít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hà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hương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thơm</a:t>
            </a:r>
            <a:r>
              <a:rPr lang="en-US" sz="8800" dirty="0" smtClean="0">
                <a:solidFill>
                  <a:srgbClr val="FF3300"/>
                </a:solidFill>
                <a:ea typeface="Times New Roman"/>
              </a:rPr>
              <a:t>/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từ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nồi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cơm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gạo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mới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mẹ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bắc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ra</a:t>
            </a:r>
            <a:r>
              <a:rPr lang="en-US" sz="8800" dirty="0" smtClean="0">
                <a:solidFill>
                  <a:srgbClr val="FF3300"/>
                </a:solidFill>
                <a:ea typeface="Times New Roman"/>
              </a:rPr>
              <a:t>/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và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gọi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cả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nhà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ngồi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vào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quanh</a:t>
            </a:r>
            <a:r>
              <a:rPr lang="en-US" sz="8800" dirty="0" smtClean="0">
                <a:ea typeface="Times New Roman"/>
              </a:rPr>
              <a:t> </a:t>
            </a:r>
            <a:r>
              <a:rPr lang="en-US" sz="8800" dirty="0" err="1" smtClean="0">
                <a:ea typeface="Times New Roman"/>
              </a:rPr>
              <a:t>mâm</a:t>
            </a:r>
            <a:r>
              <a:rPr lang="en-US" sz="8800" dirty="0" smtClean="0">
                <a:ea typeface="Times New Roman"/>
              </a:rPr>
              <a:t>.//</a:t>
            </a:r>
            <a:endParaRPr lang="vi-VN" sz="8800" dirty="0">
              <a:ea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667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Luyện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đọc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ngắt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giọng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8307050" cy="102870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14324" y="1375692"/>
            <a:ext cx="17678400" cy="46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052" tIns="91026" rIns="182052" bIns="91026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365321" eaLnBrk="1" hangingPunct="1">
              <a:lnSpc>
                <a:spcPct val="150000"/>
              </a:lnSpc>
            </a:pP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Đọc nối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tiếp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từng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đoạn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theo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r>
              <a:rPr lang="en-US" sz="9600" b="0" dirty="0" err="1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nhóm</a:t>
            </a:r>
            <a:r>
              <a:rPr lang="en-US" sz="9600" b="0" dirty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4</a:t>
            </a:r>
            <a:r>
              <a:rPr lang="en-US" sz="9600" b="0" dirty="0" smtClean="0">
                <a:solidFill>
                  <a:srgbClr val="4472C4">
                    <a:lumMod val="50000"/>
                  </a:srgbClr>
                </a:solidFill>
                <a:latin typeface="UTM Avo" pitchFamily="18" charset="0"/>
              </a:rPr>
              <a:t> </a:t>
            </a:r>
            <a:endParaRPr lang="en-US" sz="9600" b="0" dirty="0">
              <a:solidFill>
                <a:srgbClr val="4472C4">
                  <a:lumMod val="50000"/>
                </a:srgb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25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552061" y="1790700"/>
            <a:ext cx="13381858" cy="23084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500" dirty="0">
                <a:solidFill>
                  <a:srgbClr val="0033CC"/>
                </a:solidFill>
                <a:cs typeface="Arial" panose="020B0604020202020204" pitchFamily="34" charset="0"/>
              </a:rPr>
              <a:t>1</a:t>
            </a:r>
            <a:r>
              <a:rPr lang="en-US" sz="4500" dirty="0" smtClean="0">
                <a:solidFill>
                  <a:srgbClr val="0033CC"/>
                </a:solidFill>
                <a:cs typeface="Arial" panose="020B0604020202020204" pitchFamily="34" charset="0"/>
              </a:rPr>
              <a:t>.</a:t>
            </a:r>
            <a:r>
              <a:rPr lang="en-US" sz="5400" dirty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Khi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đi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trong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làng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tác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giả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cảm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nhận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được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điều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gì</a:t>
            </a:r>
            <a:r>
              <a:rPr lang="en-US" sz="5400" dirty="0" smtClean="0">
                <a:latin typeface="Times New Roman"/>
                <a:ea typeface="Times New Roman"/>
              </a:rPr>
              <a:t> ? </a:t>
            </a:r>
            <a:endParaRPr lang="vi-VN" sz="5400" dirty="0">
              <a:solidFill>
                <a:srgbClr val="7030A0"/>
              </a:solidFill>
              <a:latin typeface="OpenSan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833" y="461011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4077812" y="2701506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33939" y="7545024"/>
            <a:ext cx="5019635" cy="274197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20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lIns="91188" tIns="45594" rIns="91188" bIns="45594" rtlCol="0">
            <a:spAutoFit/>
          </a:bodyPr>
          <a:lstStyle/>
          <a:p>
            <a:pPr defTabSz="911849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1220690" y="4544329"/>
            <a:ext cx="16305309" cy="45240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8000" dirty="0" err="1" smtClean="0">
                <a:latin typeface="Times New Roman"/>
                <a:ea typeface="Times New Roman"/>
              </a:rPr>
              <a:t>Mỗi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khi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đi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trong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làng</a:t>
            </a:r>
            <a:r>
              <a:rPr lang="en-US" sz="8000" dirty="0" smtClean="0">
                <a:latin typeface="Times New Roman"/>
                <a:ea typeface="Times New Roman"/>
              </a:rPr>
              <a:t>, </a:t>
            </a:r>
            <a:r>
              <a:rPr lang="en-US" sz="8000" dirty="0" err="1" smtClean="0">
                <a:latin typeface="Times New Roman"/>
                <a:ea typeface="Times New Roman"/>
              </a:rPr>
              <a:t>tác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giả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luôn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cảm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nhận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được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mùi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hương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mộc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mạc</a:t>
            </a:r>
            <a:r>
              <a:rPr lang="en-US" sz="8000" dirty="0" smtClean="0">
                <a:latin typeface="Times New Roman"/>
                <a:ea typeface="Times New Roman"/>
              </a:rPr>
              <a:t>, </a:t>
            </a:r>
            <a:r>
              <a:rPr lang="en-US" sz="8000" dirty="0" err="1" smtClean="0">
                <a:latin typeface="Times New Roman"/>
                <a:ea typeface="Times New Roman"/>
              </a:rPr>
              <a:t>chân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chất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quen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thuộc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của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đất</a:t>
            </a:r>
            <a:r>
              <a:rPr lang="en-US" sz="8000" dirty="0" smtClean="0">
                <a:latin typeface="Times New Roman"/>
                <a:ea typeface="Times New Roman"/>
              </a:rPr>
              <a:t> </a:t>
            </a:r>
            <a:r>
              <a:rPr lang="en-US" sz="8000" dirty="0" err="1" smtClean="0">
                <a:latin typeface="Times New Roman"/>
                <a:ea typeface="Times New Roman"/>
              </a:rPr>
              <a:t>quê</a:t>
            </a:r>
            <a:r>
              <a:rPr lang="en-US" sz="8000" dirty="0" smtClean="0">
                <a:latin typeface="Times New Roman"/>
                <a:ea typeface="Times New Roman"/>
              </a:rPr>
              <a:t>.  </a:t>
            </a:r>
            <a:endParaRPr lang="vi-VN" sz="7200" dirty="0">
              <a:latin typeface="Times New Roman"/>
              <a:ea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386" y="5295900"/>
            <a:ext cx="3080204" cy="308020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7B14256-4390-EB37-E49F-5ED49F44DD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552690" y="4114724"/>
            <a:ext cx="4397408" cy="200998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FB99740-4CE0-5307-F292-2C724B803F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184926" flipH="1">
            <a:off x="-195756" y="8237720"/>
            <a:ext cx="2670851" cy="29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1985" y="495300"/>
            <a:ext cx="13209815" cy="32464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533399" y="495300"/>
            <a:ext cx="12877800" cy="2308436"/>
          </a:xfrm>
          <a:prstGeom prst="roundRect">
            <a:avLst/>
          </a:prstGeom>
          <a:noFill/>
        </p:spPr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en-US" sz="54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r>
              <a:rPr lang="vi-VN" sz="5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Tìm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những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từ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ngữ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trong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bài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đọc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tả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tả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hương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thơm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của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hoa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lá</a:t>
            </a:r>
            <a:r>
              <a:rPr lang="en-US" sz="5400" dirty="0" smtClean="0">
                <a:latin typeface="Times New Roman"/>
                <a:ea typeface="Times New Roman"/>
              </a:rPr>
              <a:t>?</a:t>
            </a:r>
            <a:r>
              <a:rPr lang="vi-VN" sz="5400" dirty="0">
                <a:solidFill>
                  <a:srgbClr val="000000"/>
                </a:solidFill>
                <a:latin typeface="OpenSans"/>
              </a:rPr>
              <a:t>   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833" y="461011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812" y="2701506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30200" y="-1959606"/>
            <a:ext cx="490395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2374039" y="3556639"/>
            <a:ext cx="15560113" cy="57428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60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vi-VN" sz="6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6000" dirty="0" err="1" smtClean="0">
                <a:latin typeface="Times New Roman"/>
              </a:rPr>
              <a:t>Đó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là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các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từ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ngữ</a:t>
            </a:r>
            <a:r>
              <a:rPr lang="en-US" sz="6000" dirty="0" smtClean="0">
                <a:latin typeface="Times New Roman"/>
              </a:rPr>
              <a:t>: </a:t>
            </a:r>
            <a:r>
              <a:rPr lang="en-US" sz="6000" dirty="0" err="1" smtClean="0">
                <a:latin typeface="Times New Roman"/>
              </a:rPr>
              <a:t>hoa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thiên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lý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thoảng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nhẹ</a:t>
            </a:r>
            <a:r>
              <a:rPr lang="en-US" sz="6000" dirty="0" smtClean="0">
                <a:latin typeface="Times New Roman"/>
              </a:rPr>
              <a:t>, bay </a:t>
            </a:r>
            <a:r>
              <a:rPr lang="en-US" sz="6000" dirty="0" err="1" smtClean="0">
                <a:latin typeface="Times New Roman"/>
              </a:rPr>
              <a:t>đến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rồi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thoáng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cái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lại</a:t>
            </a:r>
            <a:r>
              <a:rPr lang="en-US" sz="6000" dirty="0" smtClean="0">
                <a:latin typeface="Times New Roman"/>
              </a:rPr>
              <a:t> bay </a:t>
            </a:r>
            <a:r>
              <a:rPr lang="en-US" sz="6000" dirty="0" err="1" smtClean="0">
                <a:latin typeface="Times New Roman"/>
              </a:rPr>
              <a:t>đi</a:t>
            </a:r>
            <a:r>
              <a:rPr lang="en-US" sz="6000" dirty="0" smtClean="0">
                <a:latin typeface="Times New Roman"/>
              </a:rPr>
              <a:t>; </a:t>
            </a:r>
            <a:r>
              <a:rPr lang="en-US" sz="6000" dirty="0" err="1" smtClean="0">
                <a:latin typeface="Times New Roman"/>
              </a:rPr>
              <a:t>hoa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cau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thơm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lạ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lùng</a:t>
            </a:r>
            <a:r>
              <a:rPr lang="en-US" sz="6000" dirty="0" smtClean="0">
                <a:latin typeface="Times New Roman"/>
              </a:rPr>
              <a:t>, </a:t>
            </a:r>
            <a:r>
              <a:rPr lang="en-US" sz="6000" dirty="0" err="1" smtClean="0">
                <a:latin typeface="Times New Roman"/>
              </a:rPr>
              <a:t>hoa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ngâu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thơm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nồng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nàn</a:t>
            </a:r>
            <a:r>
              <a:rPr lang="en-US" sz="6000" dirty="0" smtClean="0">
                <a:latin typeface="Times New Roman"/>
              </a:rPr>
              <a:t>, </a:t>
            </a:r>
            <a:r>
              <a:rPr lang="en-US" sz="6000" dirty="0" err="1" smtClean="0">
                <a:latin typeface="Times New Roman"/>
              </a:rPr>
              <a:t>tưởng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như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có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thể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sờ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được</a:t>
            </a:r>
            <a:r>
              <a:rPr lang="en-US" sz="6000" dirty="0" smtClean="0">
                <a:latin typeface="Times New Roman"/>
              </a:rPr>
              <a:t>, </a:t>
            </a:r>
            <a:r>
              <a:rPr lang="en-US" sz="6000" dirty="0" err="1" smtClean="0">
                <a:latin typeface="Times New Roman"/>
              </a:rPr>
              <a:t>nắm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được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các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mùi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hương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ấy</a:t>
            </a:r>
            <a:r>
              <a:rPr lang="en-US" sz="6000" dirty="0" smtClean="0">
                <a:latin typeface="Times New Roman"/>
              </a:rPr>
              <a:t>; </a:t>
            </a:r>
            <a:r>
              <a:rPr lang="en-US" sz="6000" dirty="0" err="1" smtClean="0">
                <a:latin typeface="Times New Roman"/>
              </a:rPr>
              <a:t>các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loài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lá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đượm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một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mùi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hương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mãi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không</a:t>
            </a:r>
            <a:r>
              <a:rPr lang="en-US" sz="6000" dirty="0" smtClean="0">
                <a:latin typeface="Times New Roman"/>
              </a:rPr>
              <a:t> </a:t>
            </a:r>
            <a:r>
              <a:rPr lang="en-US" sz="6000" dirty="0" err="1" smtClean="0">
                <a:latin typeface="Times New Roman"/>
              </a:rPr>
              <a:t>thôi</a:t>
            </a:r>
            <a:r>
              <a:rPr lang="en-US" sz="6000" dirty="0" smtClean="0">
                <a:latin typeface="Times New Roman"/>
              </a:rPr>
              <a:t> … </a:t>
            </a:r>
            <a:endParaRPr lang="vi-VN" sz="6000" dirty="0">
              <a:latin typeface="Times New Roman"/>
              <a:ea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9093"/>
            <a:ext cx="3080204" cy="308020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48150" y="8191500"/>
            <a:ext cx="411514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4501" y="908105"/>
            <a:ext cx="1322451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478911" y="1443526"/>
            <a:ext cx="12398889" cy="3411716"/>
          </a:xfrm>
          <a:prstGeom prst="roundRect">
            <a:avLst/>
          </a:prstGeom>
          <a:noFill/>
        </p:spPr>
        <p:txBody>
          <a:bodyPr wrap="square" lIns="91188" tIns="45594" rIns="91188" bIns="45594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800" dirty="0" smtClean="0">
                <a:latin typeface="Times New Roman"/>
                <a:ea typeface="Times New Roman"/>
              </a:rPr>
              <a:t>3. </a:t>
            </a:r>
            <a:r>
              <a:rPr lang="en-US" sz="5400" dirty="0" err="1" smtClean="0">
                <a:latin typeface="Times New Roman"/>
                <a:ea typeface="Times New Roman"/>
              </a:rPr>
              <a:t>Ngày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mùa</a:t>
            </a:r>
            <a:r>
              <a:rPr lang="en-US" sz="5400" dirty="0" smtClean="0">
                <a:latin typeface="Times New Roman"/>
                <a:ea typeface="Times New Roman"/>
              </a:rPr>
              <a:t>, </a:t>
            </a:r>
            <a:r>
              <a:rPr lang="en-US" sz="5400" dirty="0" err="1" smtClean="0">
                <a:latin typeface="Times New Roman"/>
                <a:ea typeface="Times New Roman"/>
              </a:rPr>
              <a:t>làng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quê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tác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giả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còn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có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những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hương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thơm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đặc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biệt</a:t>
            </a:r>
            <a:r>
              <a:rPr lang="en-US" sz="5400" dirty="0" smtClean="0">
                <a:latin typeface="Times New Roman"/>
                <a:ea typeface="Times New Roman"/>
              </a:rPr>
              <a:t> </a:t>
            </a:r>
            <a:r>
              <a:rPr lang="en-US" sz="5400" dirty="0" err="1" smtClean="0">
                <a:latin typeface="Times New Roman"/>
                <a:ea typeface="Times New Roman"/>
              </a:rPr>
              <a:t>nào</a:t>
            </a:r>
            <a:r>
              <a:rPr lang="en-US" sz="5400" dirty="0" smtClean="0">
                <a:latin typeface="Times New Roman"/>
                <a:ea typeface="Times New Roman"/>
              </a:rPr>
              <a:t> ? </a:t>
            </a:r>
            <a:endParaRPr lang="vi-VN" sz="4800" dirty="0"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endParaRPr lang="vi-VN" sz="5400" dirty="0">
              <a:latin typeface="Times New Roman"/>
              <a:ea typeface="Times New Roman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614515" y="3120821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812" y="2701506"/>
            <a:ext cx="1562420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20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3302553" y="4855242"/>
            <a:ext cx="13847957" cy="34160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188" tIns="45594" rIns="91188" bIns="45594" rtlCol="0">
            <a:spAutoFit/>
          </a:bodyPr>
          <a:lstStyle/>
          <a:p>
            <a:pPr algn="just"/>
            <a:r>
              <a:rPr lang="en-US" sz="5400" dirty="0" err="1" smtClean="0">
                <a:latin typeface="Times New Roman"/>
              </a:rPr>
              <a:t>Đó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là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hương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cốm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hương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lúa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hương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rơm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rạ</a:t>
            </a:r>
            <a:r>
              <a:rPr lang="en-US" sz="5400" dirty="0" smtClean="0">
                <a:latin typeface="Times New Roman"/>
              </a:rPr>
              <a:t>; …</a:t>
            </a:r>
            <a:r>
              <a:rPr lang="en-US" sz="5400" dirty="0" err="1" smtClean="0">
                <a:latin typeface="Times New Roman"/>
              </a:rPr>
              <a:t>mùi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từ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đồng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vào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trên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đường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làng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trên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đường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làng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ngoài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sân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đình</a:t>
            </a:r>
            <a:r>
              <a:rPr lang="en-US" sz="5400" dirty="0" smtClean="0">
                <a:latin typeface="Times New Roman"/>
              </a:rPr>
              <a:t>, </a:t>
            </a:r>
            <a:r>
              <a:rPr lang="en-US" sz="5400" dirty="0" err="1" smtClean="0">
                <a:latin typeface="Times New Roman"/>
              </a:rPr>
              <a:t>thơm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trên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các</a:t>
            </a:r>
            <a:r>
              <a:rPr lang="en-US" sz="5400" dirty="0" smtClean="0">
                <a:latin typeface="Times New Roman"/>
              </a:rPr>
              <a:t> </a:t>
            </a:r>
            <a:r>
              <a:rPr lang="en-US" sz="5400" dirty="0" err="1" smtClean="0">
                <a:latin typeface="Times New Roman"/>
              </a:rPr>
              <a:t>ngõ</a:t>
            </a:r>
            <a:r>
              <a:rPr lang="en-US" sz="5400" dirty="0" smtClean="0">
                <a:latin typeface="Times New Roman"/>
              </a:rPr>
              <a:t> ….</a:t>
            </a:r>
            <a:r>
              <a:rPr lang="vi-VN" sz="4000" dirty="0">
                <a:solidFill>
                  <a:srgbClr val="000000"/>
                </a:solidFill>
                <a:latin typeface="OpenSans"/>
              </a:rPr>
              <a:t>  </a:t>
            </a:r>
            <a:r>
              <a:rPr lang="vi-VN" sz="4400" dirty="0">
                <a:solidFill>
                  <a:srgbClr val="000000"/>
                </a:solidFill>
                <a:latin typeface="OpenSans"/>
              </a:rPr>
              <a:t>    </a:t>
            </a:r>
            <a:r>
              <a:rPr lang="vi-VN" sz="4400" dirty="0">
                <a:solidFill>
                  <a:srgbClr val="00B050"/>
                </a:solidFill>
                <a:latin typeface="OpenSans"/>
              </a:rPr>
              <a:t> </a:t>
            </a:r>
            <a:r>
              <a:rPr lang="vi-VN" sz="4100" dirty="0">
                <a:solidFill>
                  <a:srgbClr val="00B050"/>
                </a:solidFill>
                <a:latin typeface="OpenSans"/>
              </a:rPr>
              <a:t> </a:t>
            </a:r>
            <a:r>
              <a:rPr lang="vi-VN" sz="4500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8A26E57-84F2-E4A7-7A65-A2FCD229F0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06000" y="-723900"/>
            <a:ext cx="2488236" cy="240736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C7BD5F0C-F20E-D0F4-7FBE-A2EEDFC94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8562" y="5469083"/>
            <a:ext cx="2585891" cy="30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437</Words>
  <Application>Microsoft Office PowerPoint</Application>
  <PresentationFormat>Custom</PresentationFormat>
  <Paragraphs>57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UTM Avo</vt:lpstr>
      <vt:lpstr>宋体</vt:lpstr>
      <vt:lpstr>HP001 4 hàng</vt:lpstr>
      <vt:lpstr>华康少女文字W5</vt:lpstr>
      <vt:lpstr>Calibri</vt:lpstr>
      <vt:lpstr>OpenSans</vt:lpstr>
      <vt:lpstr>DFPOP1-W9</vt:lpstr>
      <vt:lpstr>Times New Roman</vt:lpstr>
      <vt:lpstr>Arial</vt:lpstr>
      <vt:lpstr>6_Office Theme</vt:lpstr>
      <vt:lpstr>1_Office Theme</vt:lpstr>
      <vt:lpstr>Office 主题</vt:lpstr>
      <vt:lpstr>1_Office 主题</vt:lpstr>
      <vt:lpstr>2_Office Theme</vt:lpstr>
      <vt:lpstr>8_Office Theme</vt:lpstr>
      <vt:lpstr>PowerPoint Presentation</vt:lpstr>
      <vt:lpstr>Lắng nghe  đọc mẫu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Cute First day School About Me Student Presentation</dc:title>
  <cp:lastModifiedBy>Windows User</cp:lastModifiedBy>
  <cp:revision>215</cp:revision>
  <dcterms:created xsi:type="dcterms:W3CDTF">2006-08-16T00:00:00Z</dcterms:created>
  <dcterms:modified xsi:type="dcterms:W3CDTF">2026-01-25T14:16:07Z</dcterms:modified>
  <dc:identifier>DAFECmlcdN4</dc:identifier>
</cp:coreProperties>
</file>