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680" r:id="rId3"/>
    <p:sldMasterId id="2147483692" r:id="rId4"/>
  </p:sldMasterIdLst>
  <p:notesMasterIdLst>
    <p:notesMasterId r:id="rId28"/>
  </p:notesMasterIdLst>
  <p:sldIdLst>
    <p:sldId id="583" r:id="rId5"/>
    <p:sldId id="416" r:id="rId6"/>
    <p:sldId id="395" r:id="rId7"/>
    <p:sldId id="584" r:id="rId8"/>
    <p:sldId id="378" r:id="rId9"/>
    <p:sldId id="397" r:id="rId10"/>
    <p:sldId id="420" r:id="rId11"/>
    <p:sldId id="585" r:id="rId12"/>
    <p:sldId id="422" r:id="rId13"/>
    <p:sldId id="423" r:id="rId14"/>
    <p:sldId id="379" r:id="rId15"/>
    <p:sldId id="380" r:id="rId16"/>
    <p:sldId id="586" r:id="rId17"/>
    <p:sldId id="381" r:id="rId18"/>
    <p:sldId id="263" r:id="rId19"/>
    <p:sldId id="264" r:id="rId20"/>
    <p:sldId id="258" r:id="rId21"/>
    <p:sldId id="257" r:id="rId22"/>
    <p:sldId id="259" r:id="rId23"/>
    <p:sldId id="260" r:id="rId24"/>
    <p:sldId id="261" r:id="rId25"/>
    <p:sldId id="471" r:id="rId26"/>
    <p:sldId id="269" r:id="rId27"/>
  </p:sldIdLst>
  <p:sldSz cx="12192000" cy="6858000"/>
  <p:notesSz cx="6858000" cy="9144000"/>
  <p:embeddedFontLst>
    <p:embeddedFont>
      <p:font typeface="UTM Avo" panose="02040603050506020204"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9AE9D"/>
    <a:srgbClr val="E6E6E6"/>
    <a:srgbClr val="E8EE59"/>
    <a:srgbClr val="FF8119"/>
    <a:srgbClr val="FF7707"/>
    <a:srgbClr val="FFAF6C"/>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4660"/>
  </p:normalViewPr>
  <p:slideViewPr>
    <p:cSldViewPr snapToGrid="0">
      <p:cViewPr>
        <p:scale>
          <a:sx n="66" d="100"/>
          <a:sy n="66" d="100"/>
        </p:scale>
        <p:origin x="408" y="3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1374-8E2E-4B73-838C-81B951D041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323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1374-8E2E-4B73-838C-81B951D041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221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https://www.youtube.com/@hoc1biet10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C9BC2-C9DC-46E9-89FE-D9A19A127D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930749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AC589BD1-7B02-404A-570E-2A2DF82D200D}"/>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F5BFC1D9-6D1A-868F-BE5B-06AE9D32CA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23188737-B2B2-46D3-1262-281F12AE9A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486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908824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378895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3934383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GV click vào Du thuyền để di chuyển đến </a:t>
            </a:r>
            <a:r>
              <a:rPr lang="en-US" err="1"/>
              <a:t>hành</a:t>
            </a:r>
            <a:r>
              <a:rPr lang="en-US" baseline="0"/>
              <a:t> </a:t>
            </a:r>
            <a:r>
              <a:rPr lang="en-US" baseline="0" err="1"/>
              <a:t>tinh</a:t>
            </a:r>
            <a:r>
              <a:rPr lang="vi-VN"/>
              <a:t>&gt;&gt;&gt; chọn vào </a:t>
            </a:r>
            <a:r>
              <a:rPr lang="en-US" err="1"/>
              <a:t>hành</a:t>
            </a:r>
            <a:r>
              <a:rPr lang="en-US" baseline="0"/>
              <a:t> </a:t>
            </a:r>
            <a:r>
              <a:rPr lang="en-US" baseline="0" err="1"/>
              <a:t>tinh</a:t>
            </a:r>
            <a:r>
              <a:rPr lang="en-US" baseline="0"/>
              <a:t> </a:t>
            </a:r>
            <a:r>
              <a:rPr lang="vi-VN"/>
              <a:t>để </a:t>
            </a:r>
            <a:r>
              <a:rPr lang="en-US" err="1"/>
              <a:t>xuất</a:t>
            </a:r>
            <a:r>
              <a:rPr lang="en-US" baseline="0"/>
              <a:t> </a:t>
            </a:r>
            <a:r>
              <a:rPr lang="vi-VN"/>
              <a:t>hiện câu hỏi</a:t>
            </a:r>
            <a:r>
              <a:rPr lang="en-US"/>
              <a:t>.</a:t>
            </a:r>
            <a:endParaRPr lang="vi-VN"/>
          </a:p>
          <a:p>
            <a:r>
              <a:rPr lang="vi-VN"/>
              <a:t>Lặp lại các bước trên để đến câu hỏi tiếp theo</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1374-8E2E-4B73-838C-81B951D041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432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GV click vào Du thuyền để di chuyển đến </a:t>
            </a:r>
            <a:r>
              <a:rPr lang="en-US" err="1"/>
              <a:t>hành</a:t>
            </a:r>
            <a:r>
              <a:rPr lang="en-US" baseline="0"/>
              <a:t> </a:t>
            </a:r>
            <a:r>
              <a:rPr lang="en-US" baseline="0" err="1"/>
              <a:t>tinh</a:t>
            </a:r>
            <a:r>
              <a:rPr lang="vi-VN"/>
              <a:t>&gt;&gt;&gt; chọn vào </a:t>
            </a:r>
            <a:r>
              <a:rPr lang="en-US" err="1"/>
              <a:t>hành</a:t>
            </a:r>
            <a:r>
              <a:rPr lang="en-US" baseline="0"/>
              <a:t> </a:t>
            </a:r>
            <a:r>
              <a:rPr lang="en-US" baseline="0" err="1"/>
              <a:t>tinh</a:t>
            </a:r>
            <a:r>
              <a:rPr lang="en-US" baseline="0"/>
              <a:t> </a:t>
            </a:r>
            <a:r>
              <a:rPr lang="vi-VN"/>
              <a:t>để </a:t>
            </a:r>
            <a:r>
              <a:rPr lang="en-US" err="1"/>
              <a:t>xuất</a:t>
            </a:r>
            <a:r>
              <a:rPr lang="en-US" baseline="0"/>
              <a:t> </a:t>
            </a:r>
            <a:r>
              <a:rPr lang="vi-VN"/>
              <a:t>hiện câu hỏi</a:t>
            </a:r>
            <a:r>
              <a:rPr lang="en-US"/>
              <a:t>.</a:t>
            </a:r>
            <a:endParaRPr lang="vi-VN"/>
          </a:p>
          <a:p>
            <a:r>
              <a:rPr lang="vi-VN"/>
              <a:t>Lặp lại các bước trên để đến câu hỏi tiếp theo</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1374-8E2E-4B73-838C-81B951D041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555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GV click vào Du thuyền để di chuyển đến </a:t>
            </a:r>
            <a:r>
              <a:rPr lang="en-US" err="1"/>
              <a:t>hành</a:t>
            </a:r>
            <a:r>
              <a:rPr lang="en-US" baseline="0"/>
              <a:t> </a:t>
            </a:r>
            <a:r>
              <a:rPr lang="en-US" baseline="0" err="1"/>
              <a:t>tinh</a:t>
            </a:r>
            <a:r>
              <a:rPr lang="vi-VN"/>
              <a:t>&gt;&gt;&gt; chọn vào </a:t>
            </a:r>
            <a:r>
              <a:rPr lang="en-US" err="1"/>
              <a:t>hành</a:t>
            </a:r>
            <a:r>
              <a:rPr lang="en-US" baseline="0"/>
              <a:t> </a:t>
            </a:r>
            <a:r>
              <a:rPr lang="en-US" baseline="0" err="1"/>
              <a:t>tinh</a:t>
            </a:r>
            <a:r>
              <a:rPr lang="en-US" baseline="0"/>
              <a:t> </a:t>
            </a:r>
            <a:r>
              <a:rPr lang="vi-VN"/>
              <a:t>để </a:t>
            </a:r>
            <a:r>
              <a:rPr lang="en-US" err="1"/>
              <a:t>xuất</a:t>
            </a:r>
            <a:r>
              <a:rPr lang="en-US" baseline="0"/>
              <a:t> </a:t>
            </a:r>
            <a:r>
              <a:rPr lang="vi-VN"/>
              <a:t>hiện câu hỏi</a:t>
            </a:r>
            <a:r>
              <a:rPr lang="en-US"/>
              <a:t>.</a:t>
            </a:r>
            <a:endParaRPr lang="vi-VN"/>
          </a:p>
          <a:p>
            <a:r>
              <a:rPr lang="vi-VN"/>
              <a:t>Lặp lại các bước trên để đến câu hỏi tiếp theo</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1374-8E2E-4B73-838C-81B951D041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733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1374-8E2E-4B73-838C-81B951D041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480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41374-8E2E-4B73-838C-81B951D041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443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12/25/2024</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9" name="Oval 8">
            <a:extLst>
              <a:ext uri="{FF2B5EF4-FFF2-40B4-BE49-F238E27FC236}">
                <a16:creationId xmlns:a16="http://schemas.microsoft.com/office/drawing/2014/main" id="{82501BA6-135B-48B1-BC88-6DA6A5712E94}"/>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154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25-12-2024</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261799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25-12-2024</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433882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t>25-12-2024</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057076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t>25-12-2024</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39913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t>25-12-2024</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78587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t>25-12-2024</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29563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t>25-12-2024</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551663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t>25-12-2024</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048926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t>25-12-2024</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52336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12/25/2024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732377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25-12-2024</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20176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25-12-2024</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894076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p>
            <a:fld id="{C1EDCC34-66BF-4147-AE1C-B6130A559FC2}" type="datetimeFigureOut">
              <a:rPr lang="en-US" smtClean="0"/>
              <a:t>12/25/2024</a:t>
            </a:fld>
            <a:endParaRPr lang="en-US"/>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796580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p>
            <a:fld id="{C1EDCC34-66BF-4147-AE1C-B6130A559FC2}" type="datetimeFigureOut">
              <a:rPr lang="en-US" smtClean="0"/>
              <a:t>12/25/2024</a:t>
            </a:fld>
            <a:endParaRPr lang="en-US"/>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059338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p>
            <a:fld id="{C1EDCC34-66BF-4147-AE1C-B6130A559FC2}" type="datetimeFigureOut">
              <a:rPr lang="en-US" smtClean="0"/>
              <a:t>12/25/2024</a:t>
            </a:fld>
            <a:endParaRPr lang="en-US"/>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128336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p>
            <a:fld id="{C1EDCC34-66BF-4147-AE1C-B6130A559FC2}" type="datetimeFigureOut">
              <a:rPr lang="en-US" smtClean="0"/>
              <a:t>12/25/2024</a:t>
            </a:fld>
            <a:endParaRPr lang="en-US"/>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23442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p>
            <a:fld id="{C1EDCC34-66BF-4147-AE1C-B6130A559FC2}" type="datetimeFigureOut">
              <a:rPr lang="en-US" smtClean="0"/>
              <a:t>12/25/2024</a:t>
            </a:fld>
            <a:endParaRPr lang="en-US"/>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91524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p>
            <a:fld id="{C1EDCC34-66BF-4147-AE1C-B6130A559FC2}" type="datetimeFigureOut">
              <a:rPr lang="en-US" smtClean="0"/>
              <a:t>12/25/2024</a:t>
            </a:fld>
            <a:endParaRPr lang="en-US"/>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097596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p>
            <a:fld id="{C1EDCC34-66BF-4147-AE1C-B6130A559FC2}" type="datetimeFigureOut">
              <a:rPr lang="en-US" smtClean="0"/>
              <a:t>12/25/2024</a:t>
            </a:fld>
            <a:endParaRPr lang="en-US"/>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p>
            <a:fld id="{8C6AD6B3-DA19-48F8-B249-EB44A4ABA232}" type="slidenum">
              <a:rPr lang="en-US" smtClean="0"/>
              <a:t>‹#›</a:t>
            </a:fld>
            <a:endParaRPr lang="en-US"/>
          </a:p>
        </p:txBody>
      </p:sp>
    </p:spTree>
    <p:custDataLst>
      <p:tags r:id="rId1"/>
    </p:custDataLst>
    <p:extLst>
      <p:ext uri="{BB962C8B-B14F-4D97-AF65-F5344CB8AC3E}">
        <p14:creationId xmlns:p14="http://schemas.microsoft.com/office/powerpoint/2010/main" val="3449986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p>
            <a:fld id="{C1EDCC34-66BF-4147-AE1C-B6130A559FC2}" type="datetimeFigureOut">
              <a:rPr lang="en-US" smtClean="0"/>
              <a:t>12/25/2024</a:t>
            </a:fld>
            <a:endParaRPr lang="en-US"/>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256350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12/25/2024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986004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p>
            <a:fld id="{C1EDCC34-66BF-4147-AE1C-B6130A559FC2}" type="datetimeFigureOut">
              <a:rPr lang="en-US" smtClean="0"/>
              <a:t>12/25/2024</a:t>
            </a:fld>
            <a:endParaRPr lang="en-US"/>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905121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p>
            <a:fld id="{C1EDCC34-66BF-4147-AE1C-B6130A559FC2}" type="datetimeFigureOut">
              <a:rPr lang="en-US" smtClean="0"/>
              <a:t>12/25/2024</a:t>
            </a:fld>
            <a:endParaRPr lang="en-US"/>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728265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p>
            <a:fld id="{C1EDCC34-66BF-4147-AE1C-B6130A559FC2}" type="datetimeFigureOut">
              <a:rPr lang="en-US" smtClean="0"/>
              <a:t>12/25/2024</a:t>
            </a:fld>
            <a:endParaRPr lang="en-US"/>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650204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91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1639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5381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7092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9421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87179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1102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12/25/2024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939289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42146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3594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4148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1044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9"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12/25/2024</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Tree>
    <p:extLst>
      <p:ext uri="{BB962C8B-B14F-4D97-AF65-F5344CB8AC3E}">
        <p14:creationId xmlns:p14="http://schemas.microsoft.com/office/powerpoint/2010/main" val="2440878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E1C8935-5503-46B3-AA64-FDD06962785D}"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448" y="-90897"/>
            <a:ext cx="12613690" cy="7095200"/>
          </a:xfrm>
          <a:prstGeom prst="rect">
            <a:avLst/>
          </a:prstGeom>
        </p:spPr>
      </p:pic>
      <p:sp>
        <p:nvSpPr>
          <p:cNvPr id="8" name="Oval 7"/>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12/25/2024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795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C8935-5503-46B3-AA64-FDD06962785D}"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p:cNvPicPr>
            <a:picLocks noChangeAspect="1"/>
          </p:cNvPicPr>
          <p:nvPr userDrawn="1"/>
        </p:nvPicPr>
        <p:blipFill>
          <a:blip r:embed="rId2"/>
          <a:stretch>
            <a:fillRect/>
          </a:stretch>
        </p:blipFill>
        <p:spPr>
          <a:xfrm>
            <a:off x="0" y="1"/>
            <a:ext cx="12184879"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2004"/>
            <a:ext cx="12184879" cy="6853994"/>
          </a:xfrm>
          <a:prstGeom prst="rect">
            <a:avLst/>
          </a:prstGeom>
        </p:spPr>
      </p:pic>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1C8935-5503-46B3-AA64-FDD06962785D}" type="datetimeFigureOut">
              <a:rPr lang="en-US" smtClean="0"/>
              <a:t>12/25/2024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06B73E-E889-4101-943F-C932486AC50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ags" Target="../tags/tag1.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FE1C8935-5503-46B3-AA64-FDD06962785D}" type="datetimeFigureOut">
              <a:rPr lang="en-US" smtClean="0"/>
              <a:t>12/25/2024</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9306B73E-E889-4101-943F-C932486AC50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49" r:id="rId6"/>
    <p:sldLayoutId id="2147483667" r:id="rId7"/>
    <p:sldLayoutId id="2147483650" r:id="rId8"/>
    <p:sldLayoutId id="2147483660" r:id="rId9"/>
    <p:sldLayoutId id="2147483661" r:id="rId10"/>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2F87C-BCA9-43C6-9FC1-2CD6AB618253}" type="datetimeFigureOut">
              <a:rPr lang="es-CL" smtClean="0"/>
              <a:t>25-12-2024</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1C373-06A2-4840-8DC4-2C517F2BE930}" type="slidenum">
              <a:rPr lang="es-CL" smtClean="0"/>
              <a:t>‹#›</a:t>
            </a:fld>
            <a:endParaRPr lang="es-CL"/>
          </a:p>
        </p:txBody>
      </p:sp>
    </p:spTree>
    <p:extLst>
      <p:ext uri="{BB962C8B-B14F-4D97-AF65-F5344CB8AC3E}">
        <p14:creationId xmlns:p14="http://schemas.microsoft.com/office/powerpoint/2010/main" val="289914089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12/25/2024</a:t>
            </a:fld>
            <a:endParaRPr lang="en-US"/>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Tree>
    <p:custDataLst>
      <p:tags r:id="rId13"/>
    </p:custDataLst>
    <p:extLst>
      <p:ext uri="{BB962C8B-B14F-4D97-AF65-F5344CB8AC3E}">
        <p14:creationId xmlns:p14="http://schemas.microsoft.com/office/powerpoint/2010/main" val="27625684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9433628"/>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4.png"/><Relationship Id="rId19" Type="http://schemas.openxmlformats.org/officeDocument/2006/relationships/hyperlink" Target="https://www.hoc10.vn/doc-sach/toan-1/1/3/96/" TargetMode="External"/><Relationship Id="rId4" Type="http://schemas.openxmlformats.org/officeDocument/2006/relationships/notesSlide" Target="../notesSlides/notesSlide4.xml"/><Relationship Id="rId9" Type="http://schemas.openxmlformats.org/officeDocument/2006/relationships/image" Target="../media/image13.pn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33.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jpe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slide" Target="slide16.xml"/><Relationship Id="rId4" Type="http://schemas.openxmlformats.org/officeDocument/2006/relationships/notesSlide" Target="../notesSlides/notesSlide5.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slide" Target="slide1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2.xml"/><Relationship Id="rId3" Type="http://schemas.openxmlformats.org/officeDocument/2006/relationships/image" Target="../media/image31.png"/><Relationship Id="rId7" Type="http://schemas.openxmlformats.org/officeDocument/2006/relationships/image" Target="../media/image40.png"/><Relationship Id="rId12"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slide" Target="slide21.xml"/><Relationship Id="rId5" Type="http://schemas.openxmlformats.org/officeDocument/2006/relationships/image" Target="../media/image38.png"/><Relationship Id="rId10" Type="http://schemas.openxmlformats.org/officeDocument/2006/relationships/slide" Target="slide20.xml"/><Relationship Id="rId4" Type="http://schemas.openxmlformats.org/officeDocument/2006/relationships/image" Target="../media/image37.png"/><Relationship Id="rId9" Type="http://schemas.openxmlformats.org/officeDocument/2006/relationships/slide" Target="slide19.xml"/><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42.png"/><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42.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4.png"/><Relationship Id="rId19" Type="http://schemas.openxmlformats.org/officeDocument/2006/relationships/hyperlink" Target="https://www.hoc10.vn/doc-sach/toan-1/1/3/96/" TargetMode="External"/><Relationship Id="rId4" Type="http://schemas.openxmlformats.org/officeDocument/2006/relationships/notesSlide" Target="../notesSlides/notesSlide1.xml"/><Relationship Id="rId9" Type="http://schemas.openxmlformats.org/officeDocument/2006/relationships/image" Target="../media/image13.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42.pn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42.png"/><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4.png"/><Relationship Id="rId19" Type="http://schemas.openxmlformats.org/officeDocument/2006/relationships/hyperlink" Target="https://www.hoc10.vn/doc-sach/toan-1/1/3/96/" TargetMode="External"/><Relationship Id="rId4" Type="http://schemas.openxmlformats.org/officeDocument/2006/relationships/notesSlide" Target="../notesSlides/notesSlide2.xml"/><Relationship Id="rId9" Type="http://schemas.openxmlformats.org/officeDocument/2006/relationships/image" Target="../media/image13.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4.png"/><Relationship Id="rId19" Type="http://schemas.openxmlformats.org/officeDocument/2006/relationships/hyperlink" Target="https://www.hoc10.vn/doc-sach/toan-1/1/3/96/" TargetMode="External"/><Relationship Id="rId4" Type="http://schemas.openxmlformats.org/officeDocument/2006/relationships/notesSlide" Target="../notesSlides/notesSlide3.xml"/><Relationship Id="rId9" Type="http://schemas.openxmlformats.org/officeDocument/2006/relationships/image" Target="../media/image13.pn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9975700" y="242979"/>
            <a:ext cx="203453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1</a:t>
            </a: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181769" y="2777705"/>
            <a:ext cx="11828462"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dirty="0" err="1">
                <a:solidFill>
                  <a:srgbClr val="002060"/>
                </a:solidFill>
                <a:latin typeface="UTM Avo" panose="02040603050506020204" pitchFamily="18" charset="0"/>
              </a:rPr>
              <a:t>Tuần</a:t>
            </a:r>
            <a:r>
              <a:rPr lang="en-US" sz="5200" b="1" dirty="0">
                <a:solidFill>
                  <a:srgbClr val="002060"/>
                </a:solidFill>
                <a:latin typeface="UTM Avo" panose="02040603050506020204" pitchFamily="18" charset="0"/>
              </a:rPr>
              <a:t> 21</a:t>
            </a:r>
            <a:endParaRPr sz="5200" b="1" dirty="0">
              <a:solidFill>
                <a:srgbClr val="002060"/>
              </a:solidFill>
              <a:latin typeface="UTM Avo" panose="02040603050506020204" pitchFamily="18" charset="0"/>
            </a:endParaRPr>
          </a:p>
          <a:p>
            <a:pPr algn="ctr">
              <a:lnSpc>
                <a:spcPct val="150000"/>
              </a:lnSpc>
              <a:buSzPts val="990"/>
            </a:pPr>
            <a:r>
              <a:rPr lang="en-US" sz="5200" b="1" dirty="0" err="1">
                <a:solidFill>
                  <a:srgbClr val="FF0000"/>
                </a:solidFill>
                <a:latin typeface="UTM Avo" panose="02040603050506020204" pitchFamily="18" charset="0"/>
              </a:rPr>
              <a:t>Bài</a:t>
            </a:r>
            <a:r>
              <a:rPr lang="en-US" sz="5200" b="1" dirty="0">
                <a:solidFill>
                  <a:srgbClr val="FF0000"/>
                </a:solidFill>
                <a:latin typeface="UTM Avo" panose="02040603050506020204" pitchFamily="18" charset="0"/>
              </a:rPr>
              <a:t> 43: </a:t>
            </a:r>
            <a:r>
              <a:rPr lang="en-US" sz="5200" b="1" dirty="0" err="1">
                <a:solidFill>
                  <a:srgbClr val="FF0000"/>
                </a:solidFill>
                <a:latin typeface="UTM Avo" panose="02040603050506020204" pitchFamily="18" charset="0"/>
              </a:rPr>
              <a:t>Các</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số</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có</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hai</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chữ</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số</a:t>
            </a:r>
            <a:r>
              <a:rPr lang="en-US" sz="5200" b="1" dirty="0">
                <a:solidFill>
                  <a:srgbClr val="FF0000"/>
                </a:solidFill>
                <a:latin typeface="UTM Avo" panose="02040603050506020204" pitchFamily="18" charset="0"/>
              </a:rPr>
              <a:t>  </a:t>
            </a:r>
            <a:br>
              <a:rPr lang="en-US" sz="5200" b="1" dirty="0">
                <a:solidFill>
                  <a:srgbClr val="FF0000"/>
                </a:solidFill>
                <a:latin typeface="UTM Avo" panose="02040603050506020204" pitchFamily="18" charset="0"/>
              </a:rPr>
            </a:br>
            <a:r>
              <a:rPr lang="en-US" sz="5200" b="1" dirty="0">
                <a:solidFill>
                  <a:srgbClr val="FF0000"/>
                </a:solidFill>
                <a:latin typeface="UTM Avo" panose="02040603050506020204" pitchFamily="18" charset="0"/>
              </a:rPr>
              <a:t>(</a:t>
            </a:r>
            <a:r>
              <a:rPr lang="en-US" sz="5200" b="1" dirty="0" err="1">
                <a:solidFill>
                  <a:srgbClr val="FF0000"/>
                </a:solidFill>
                <a:latin typeface="UTM Avo" panose="02040603050506020204" pitchFamily="18" charset="0"/>
              </a:rPr>
              <a:t>từ</a:t>
            </a:r>
            <a:r>
              <a:rPr lang="en-US" sz="5200" b="1" dirty="0">
                <a:solidFill>
                  <a:srgbClr val="FF0000"/>
                </a:solidFill>
                <a:latin typeface="UTM Avo" panose="02040603050506020204" pitchFamily="18" charset="0"/>
              </a:rPr>
              <a:t> 21 </a:t>
            </a:r>
            <a:r>
              <a:rPr lang="en-US" sz="5200" b="1" dirty="0" err="1">
                <a:solidFill>
                  <a:srgbClr val="FF0000"/>
                </a:solidFill>
                <a:latin typeface="UTM Avo" panose="02040603050506020204" pitchFamily="18" charset="0"/>
              </a:rPr>
              <a:t>đến</a:t>
            </a:r>
            <a:r>
              <a:rPr lang="en-US" sz="5200" b="1" dirty="0">
                <a:solidFill>
                  <a:srgbClr val="FF0000"/>
                </a:solidFill>
                <a:latin typeface="UTM Avo" panose="02040603050506020204" pitchFamily="18" charset="0"/>
              </a:rPr>
              <a:t> 40)</a:t>
            </a:r>
            <a:endParaRPr sz="52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26976" b="475"/>
          <a:stretch/>
        </p:blipFill>
        <p:spPr>
          <a:xfrm>
            <a:off x="192911" y="1527858"/>
            <a:ext cx="11806177" cy="3069322"/>
          </a:xfrm>
          <a:prstGeom prst="rect">
            <a:avLst/>
          </a:prstGeom>
        </p:spPr>
      </p:pic>
      <p:sp>
        <p:nvSpPr>
          <p:cNvPr id="2" name="Text Box 5">
            <a:extLst>
              <a:ext uri="{FF2B5EF4-FFF2-40B4-BE49-F238E27FC236}">
                <a16:creationId xmlns:a16="http://schemas.microsoft.com/office/drawing/2014/main" id="{7245A7D1-B863-2D24-16A3-6369F203E46F}"/>
              </a:ext>
            </a:extLst>
          </p:cNvPr>
          <p:cNvSpPr txBox="1">
            <a:spLocks noChangeArrowheads="1"/>
          </p:cNvSpPr>
          <p:nvPr/>
        </p:nvSpPr>
        <p:spPr bwMode="auto">
          <a:xfrm>
            <a:off x="1269259" y="781543"/>
            <a:ext cx="26082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defRPr/>
            </a:pPr>
            <a:r>
              <a:rPr lang="en-US" altLang="en-US" sz="3200" b="1" dirty="0" err="1">
                <a:solidFill>
                  <a:srgbClr val="002060"/>
                </a:solidFill>
                <a:latin typeface="UTM Avo" panose="02040603050506020204" pitchFamily="18" charset="0"/>
                <a:cs typeface="Times New Roman" panose="02020603050405020304" pitchFamily="18" charset="0"/>
              </a:rPr>
              <a:t>Viết</a:t>
            </a:r>
            <a:r>
              <a:rPr lang="en-US" altLang="en-US" sz="3200" b="1" dirty="0">
                <a:solidFill>
                  <a:srgbClr val="002060"/>
                </a:solidFill>
                <a:latin typeface="UTM Avo" panose="02040603050506020204" pitchFamily="18" charset="0"/>
                <a:cs typeface="Times New Roman" panose="02020603050405020304" pitchFamily="18" charset="0"/>
              </a:rPr>
              <a:t> </a:t>
            </a:r>
            <a:r>
              <a:rPr lang="en-US" altLang="en-US" sz="3200" b="1" dirty="0" err="1">
                <a:solidFill>
                  <a:srgbClr val="002060"/>
                </a:solidFill>
                <a:latin typeface="UTM Avo" panose="02040603050506020204" pitchFamily="18" charset="0"/>
                <a:cs typeface="Times New Roman" panose="02020603050405020304" pitchFamily="18" charset="0"/>
              </a:rPr>
              <a:t>các</a:t>
            </a:r>
            <a:r>
              <a:rPr lang="en-US" altLang="en-US" sz="3200" b="1" dirty="0">
                <a:solidFill>
                  <a:srgbClr val="002060"/>
                </a:solidFill>
                <a:latin typeface="UTM Avo" panose="02040603050506020204" pitchFamily="18" charset="0"/>
                <a:cs typeface="Times New Roman" panose="02020603050405020304" pitchFamily="18" charset="0"/>
              </a:rPr>
              <a:t> </a:t>
            </a:r>
            <a:r>
              <a:rPr lang="en-US" altLang="en-US" sz="3200" b="1" dirty="0" err="1">
                <a:solidFill>
                  <a:srgbClr val="002060"/>
                </a:solidFill>
                <a:latin typeface="UTM Avo" panose="02040603050506020204" pitchFamily="18" charset="0"/>
                <a:cs typeface="Times New Roman" panose="02020603050405020304" pitchFamily="18" charset="0"/>
              </a:rPr>
              <a:t>số</a:t>
            </a:r>
            <a:endParaRPr lang="en-US" altLang="en-US" sz="3200" b="1" dirty="0">
              <a:solidFill>
                <a:srgbClr val="002060"/>
              </a:solidFill>
              <a:latin typeface="UTM Avo" panose="020406030505060202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A3FB574B-626C-EA43-FE02-BF1081124B61}"/>
              </a:ext>
            </a:extLst>
          </p:cNvPr>
          <p:cNvSpPr/>
          <p:nvPr/>
        </p:nvSpPr>
        <p:spPr>
          <a:xfrm>
            <a:off x="548640" y="777908"/>
            <a:ext cx="613186" cy="588410"/>
          </a:xfrm>
          <a:prstGeom prst="ellipse">
            <a:avLst/>
          </a:prstGeom>
          <a:solidFill>
            <a:srgbClr val="5B9BD5"/>
          </a:solidFill>
          <a:ln w="38100" cap="flat" cmpd="sng" algn="ctr">
            <a:solidFill>
              <a:srgbClr val="0070C0"/>
            </a:solid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2</a:t>
            </a:r>
          </a:p>
        </p:txBody>
      </p:sp>
      <p:pic>
        <p:nvPicPr>
          <p:cNvPr id="6" name="图片 2">
            <a:extLst>
              <a:ext uri="{FF2B5EF4-FFF2-40B4-BE49-F238E27FC236}">
                <a16:creationId xmlns:a16="http://schemas.microsoft.com/office/drawing/2014/main" id="{4B3B4D79-DBB1-E0EE-7F21-13649ADA0710}"/>
              </a:ext>
            </a:extLst>
          </p:cNvPr>
          <p:cNvPicPr>
            <a:picLocks noChangeAspect="1"/>
          </p:cNvPicPr>
          <p:nvPr/>
        </p:nvPicPr>
        <p:blipFill>
          <a:blip r:embed="rId3" cstate="print"/>
          <a:stretch>
            <a:fillRect/>
          </a:stretch>
        </p:blipFill>
        <p:spPr>
          <a:xfrm>
            <a:off x="7376160" y="5078095"/>
            <a:ext cx="4815840" cy="1779905"/>
          </a:xfrm>
          <a:prstGeom prst="rect">
            <a:avLst/>
          </a:prstGeom>
        </p:spPr>
      </p:pic>
      <p:pic>
        <p:nvPicPr>
          <p:cNvPr id="7" name="图片 4">
            <a:extLst>
              <a:ext uri="{FF2B5EF4-FFF2-40B4-BE49-F238E27FC236}">
                <a16:creationId xmlns:a16="http://schemas.microsoft.com/office/drawing/2014/main" id="{FE9AC914-33F5-BEAA-EBE1-DA7A4D5223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78" y="5581015"/>
            <a:ext cx="1245870" cy="1060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Table 7169"/>
          <p:cNvGraphicFramePr/>
          <p:nvPr>
            <p:extLst>
              <p:ext uri="{D42A27DB-BD31-4B8C-83A1-F6EECF244321}">
                <p14:modId xmlns:p14="http://schemas.microsoft.com/office/powerpoint/2010/main" val="676070066"/>
              </p:ext>
            </p:extLst>
          </p:nvPr>
        </p:nvGraphicFramePr>
        <p:xfrm>
          <a:off x="533400" y="495845"/>
          <a:ext cx="5308600" cy="6276931"/>
        </p:xfrm>
        <a:graphic>
          <a:graphicData uri="http://schemas.openxmlformats.org/drawingml/2006/table">
            <a:tbl>
              <a:tblPr/>
              <a:tblGrid>
                <a:gridCol w="3569970">
                  <a:extLst>
                    <a:ext uri="{9D8B030D-6E8A-4147-A177-3AD203B41FA5}">
                      <a16:colId xmlns:a16="http://schemas.microsoft.com/office/drawing/2014/main" val="20000"/>
                    </a:ext>
                  </a:extLst>
                </a:gridCol>
                <a:gridCol w="1738630">
                  <a:extLst>
                    <a:ext uri="{9D8B030D-6E8A-4147-A177-3AD203B41FA5}">
                      <a16:colId xmlns:a16="http://schemas.microsoft.com/office/drawing/2014/main" val="20001"/>
                    </a:ext>
                  </a:extLst>
                </a:gridCol>
              </a:tblGrid>
              <a:tr h="52130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b="1" dirty="0">
                          <a:solidFill>
                            <a:srgbClr val="FFFFFF"/>
                          </a:solidFill>
                          <a:latin typeface="UTM Avo" panose="02040603050506020204" pitchFamily="18" charset="0"/>
                          <a:cs typeface="Arial" panose="020B0604020202020204" pitchFamily="34" charset="0"/>
                        </a:rPr>
                        <a:t>Đọc số</a:t>
                      </a:r>
                      <a:endParaRPr lang="en-US" sz="2400" b="1" dirty="0">
                        <a:solidFill>
                          <a:srgbClr val="FFFFFF"/>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2D2D8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b="1" dirty="0">
                          <a:solidFill>
                            <a:srgbClr val="FFFFFF"/>
                          </a:solidFill>
                          <a:latin typeface="UTM Avo" panose="02040603050506020204" pitchFamily="18" charset="0"/>
                          <a:cs typeface="Arial" panose="020B0604020202020204" pitchFamily="34" charset="0"/>
                        </a:rPr>
                        <a:t>Viết số</a:t>
                      </a:r>
                      <a:endParaRPr lang="en-US" sz="2400" b="1" dirty="0">
                        <a:solidFill>
                          <a:srgbClr val="FFFFFF"/>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2D2D8A"/>
                    </a:solidFill>
                  </a:tcPr>
                </a:tc>
                <a:extLst>
                  <a:ext uri="{0D108BD9-81ED-4DB2-BD59-A6C34878D82A}">
                    <a16:rowId xmlns:a16="http://schemas.microsoft.com/office/drawing/2014/main" val="10000"/>
                  </a:ext>
                </a:extLst>
              </a:tr>
              <a:tr h="52130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Hai mươi</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dirty="0">
                          <a:solidFill>
                            <a:srgbClr val="000000"/>
                          </a:solidFill>
                          <a:latin typeface="UTM Avo" panose="02040603050506020204" pitchFamily="18" charset="0"/>
                          <a:cs typeface="Arial" panose="020B0604020202020204" pitchFamily="34" charset="0"/>
                        </a:rPr>
                        <a:t> </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1"/>
                  </a:ext>
                </a:extLst>
              </a:tr>
              <a:tr h="52130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Hai mươi mốt</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2"/>
                  </a:ext>
                </a:extLst>
              </a:tr>
              <a:tr h="52130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Hai mươi hai</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3"/>
                  </a:ext>
                </a:extLst>
              </a:tr>
              <a:tr h="52130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Hai mươi ba</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4"/>
                  </a:ext>
                </a:extLst>
              </a:tr>
              <a:tr h="5219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Hai mươi tư</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5"/>
                  </a:ext>
                </a:extLst>
              </a:tr>
              <a:tr h="52130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Hai mươi lăm</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6"/>
                  </a:ext>
                </a:extLst>
              </a:tr>
              <a:tr h="52130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Hai mươi sáu</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7"/>
                  </a:ext>
                </a:extLst>
              </a:tr>
              <a:tr h="52130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Hai mươi bảy</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8"/>
                  </a:ext>
                </a:extLst>
              </a:tr>
              <a:tr h="52130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Hai mươi tám</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9"/>
                  </a:ext>
                </a:extLst>
              </a:tr>
              <a:tr h="54193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Hai mươi chín</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10"/>
                  </a:ext>
                </a:extLst>
              </a:tr>
              <a:tr h="52130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Ba mươi</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11"/>
                  </a:ext>
                </a:extLst>
              </a:tr>
            </a:tbl>
          </a:graphicData>
        </a:graphic>
      </p:graphicFrame>
      <p:graphicFrame>
        <p:nvGraphicFramePr>
          <p:cNvPr id="7211" name="Table 7210"/>
          <p:cNvGraphicFramePr/>
          <p:nvPr>
            <p:extLst>
              <p:ext uri="{D42A27DB-BD31-4B8C-83A1-F6EECF244321}">
                <p14:modId xmlns:p14="http://schemas.microsoft.com/office/powerpoint/2010/main" val="2425119831"/>
              </p:ext>
            </p:extLst>
          </p:nvPr>
        </p:nvGraphicFramePr>
        <p:xfrm>
          <a:off x="6235700" y="495843"/>
          <a:ext cx="5234940" cy="6276936"/>
        </p:xfrm>
        <a:graphic>
          <a:graphicData uri="http://schemas.openxmlformats.org/drawingml/2006/table">
            <a:tbl>
              <a:tblPr/>
              <a:tblGrid>
                <a:gridCol w="3589655">
                  <a:extLst>
                    <a:ext uri="{9D8B030D-6E8A-4147-A177-3AD203B41FA5}">
                      <a16:colId xmlns:a16="http://schemas.microsoft.com/office/drawing/2014/main" val="20000"/>
                    </a:ext>
                  </a:extLst>
                </a:gridCol>
                <a:gridCol w="1645285">
                  <a:extLst>
                    <a:ext uri="{9D8B030D-6E8A-4147-A177-3AD203B41FA5}">
                      <a16:colId xmlns:a16="http://schemas.microsoft.com/office/drawing/2014/main" val="20001"/>
                    </a:ext>
                  </a:extLst>
                </a:gridCol>
              </a:tblGrid>
              <a:tr h="5230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b="1" dirty="0">
                          <a:solidFill>
                            <a:srgbClr val="FFFFFF"/>
                          </a:solidFill>
                          <a:latin typeface="UTM Avo" panose="02040603050506020204" pitchFamily="18" charset="0"/>
                          <a:cs typeface="Arial" panose="020B0604020202020204" pitchFamily="34" charset="0"/>
                        </a:rPr>
                        <a:t>Đọc số</a:t>
                      </a:r>
                      <a:endParaRPr lang="en-US" sz="2400" b="1" dirty="0">
                        <a:solidFill>
                          <a:srgbClr val="FFFFFF"/>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2D2D8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b="1" dirty="0">
                          <a:solidFill>
                            <a:srgbClr val="FFFFFF"/>
                          </a:solidFill>
                          <a:latin typeface="UTM Avo" panose="02040603050506020204" pitchFamily="18" charset="0"/>
                          <a:cs typeface="Arial" panose="020B0604020202020204" pitchFamily="34" charset="0"/>
                        </a:rPr>
                        <a:t>Viết số</a:t>
                      </a:r>
                      <a:endParaRPr lang="en-US" sz="2400" b="1" dirty="0">
                        <a:solidFill>
                          <a:srgbClr val="FFFFFF"/>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2D2D8A"/>
                    </a:solidFill>
                  </a:tcPr>
                </a:tc>
                <a:extLst>
                  <a:ext uri="{0D108BD9-81ED-4DB2-BD59-A6C34878D82A}">
                    <a16:rowId xmlns:a16="http://schemas.microsoft.com/office/drawing/2014/main" val="10000"/>
                  </a:ext>
                </a:extLst>
              </a:tr>
              <a:tr h="5230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Ba mươi</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1"/>
                  </a:ext>
                </a:extLst>
              </a:tr>
              <a:tr h="5230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Ba mươi mốt</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2"/>
                  </a:ext>
                </a:extLst>
              </a:tr>
              <a:tr h="5230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Ba mươi hai</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3"/>
                  </a:ext>
                </a:extLst>
              </a:tr>
              <a:tr h="5230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Ba mươi ba</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4"/>
                  </a:ext>
                </a:extLst>
              </a:tr>
              <a:tr h="5230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Ba mươi tư</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5"/>
                  </a:ext>
                </a:extLst>
              </a:tr>
              <a:tr h="5230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Ba mươi lăm</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6"/>
                  </a:ext>
                </a:extLst>
              </a:tr>
              <a:tr h="5230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Ba mươi sáu</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7"/>
                  </a:ext>
                </a:extLst>
              </a:tr>
              <a:tr h="5230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Ba mươi bảy</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8"/>
                  </a:ext>
                </a:extLst>
              </a:tr>
              <a:tr h="5230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Ba mươi tám</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9"/>
                  </a:ext>
                </a:extLst>
              </a:tr>
              <a:tr h="5230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Ba mươi chín</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10"/>
                  </a:ext>
                </a:extLst>
              </a:tr>
              <a:tr h="52307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UTM Avo" panose="02040603050506020204" pitchFamily="18" charset="0"/>
                          <a:cs typeface="Arial" panose="020B0604020202020204" pitchFamily="34" charset="0"/>
                        </a:rPr>
                        <a:t>Bốn mươi</a:t>
                      </a: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en-US"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a:txBody>
                  <a:tcPr marL="68580" marR="6858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11"/>
                  </a:ext>
                </a:extLst>
              </a:tr>
            </a:tbl>
          </a:graphicData>
        </a:graphic>
      </p:graphicFrame>
      <p:sp>
        <p:nvSpPr>
          <p:cNvPr id="5" name="TextBox 4"/>
          <p:cNvSpPr txBox="1"/>
          <p:nvPr/>
        </p:nvSpPr>
        <p:spPr>
          <a:xfrm>
            <a:off x="4600900" y="1035592"/>
            <a:ext cx="813816" cy="461665"/>
          </a:xfrm>
          <a:prstGeom prst="rect">
            <a:avLst/>
          </a:prstGeom>
          <a:noFill/>
          <a:ln w="9525">
            <a:noFill/>
          </a:ln>
        </p:spPr>
        <p:txBody>
          <a:bodyPr anchor="ctr">
            <a:spAutoFit/>
          </a:bodyPr>
          <a:lstStyle/>
          <a:p>
            <a:pPr algn="ctr"/>
            <a:r>
              <a:rPr lang="en-US" sz="2400" b="1" dirty="0">
                <a:solidFill>
                  <a:srgbClr val="FF0000"/>
                </a:solidFill>
                <a:latin typeface="UTM Avo" panose="02040603050506020204" pitchFamily="18" charset="0"/>
                <a:cs typeface="Arial" panose="020B0604020202020204" pitchFamily="34" charset="0"/>
              </a:rPr>
              <a:t>20</a:t>
            </a:r>
            <a:endParaRPr sz="24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4600900" y="1563703"/>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21</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p:cNvSpPr txBox="1"/>
          <p:nvPr/>
        </p:nvSpPr>
        <p:spPr>
          <a:xfrm>
            <a:off x="4600900" y="2083819"/>
            <a:ext cx="813816" cy="461665"/>
          </a:xfrm>
          <a:prstGeom prst="rect">
            <a:avLst/>
          </a:prstGeom>
          <a:noFill/>
          <a:ln w="9525">
            <a:noFill/>
          </a:ln>
        </p:spPr>
        <p:txBody>
          <a:bodyPr wrap="square">
            <a:spAutoFit/>
          </a:bodyPr>
          <a:lstStyle/>
          <a:p>
            <a:pPr algn="ctr"/>
            <a:r>
              <a:rPr lang="en-US" sz="2400" b="1" dirty="0">
                <a:solidFill>
                  <a:srgbClr val="FF0000"/>
                </a:solidFill>
                <a:latin typeface="UTM Avo" panose="02040603050506020204" pitchFamily="18" charset="0"/>
                <a:cs typeface="Arial" panose="020B0604020202020204" pitchFamily="34" charset="0"/>
              </a:rPr>
              <a:t>22</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p:cNvSpPr txBox="1"/>
          <p:nvPr/>
        </p:nvSpPr>
        <p:spPr>
          <a:xfrm>
            <a:off x="4600900" y="2600222"/>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ea typeface="Times New Roman" panose="02020603050405020304" pitchFamily="18" charset="0"/>
                <a:cs typeface="Arial" panose="020B0604020202020204" pitchFamily="34" charset="0"/>
              </a:rPr>
              <a:t>23</a:t>
            </a:r>
            <a:endParaRPr sz="2400" b="1" dirty="0">
              <a:solidFill>
                <a:srgbClr val="FF0000"/>
              </a:solidFill>
              <a:latin typeface="UTM Avo" panose="02040603050506020204" pitchFamily="18" charset="0"/>
              <a:ea typeface="Times New Roman" panose="02020603050405020304" pitchFamily="18" charset="0"/>
              <a:cs typeface="Arial" panose="020B0604020202020204" pitchFamily="34" charset="0"/>
            </a:endParaRPr>
          </a:p>
        </p:txBody>
      </p:sp>
      <p:sp>
        <p:nvSpPr>
          <p:cNvPr id="12" name="TextBox 11"/>
          <p:cNvSpPr txBox="1"/>
          <p:nvPr/>
        </p:nvSpPr>
        <p:spPr>
          <a:xfrm>
            <a:off x="4600900" y="3122489"/>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24</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p:cNvSpPr txBox="1"/>
          <p:nvPr/>
        </p:nvSpPr>
        <p:spPr>
          <a:xfrm>
            <a:off x="4600900" y="3641240"/>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25</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p:cNvSpPr txBox="1"/>
          <p:nvPr/>
        </p:nvSpPr>
        <p:spPr>
          <a:xfrm>
            <a:off x="4600900" y="4167640"/>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26</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p:cNvSpPr txBox="1"/>
          <p:nvPr/>
        </p:nvSpPr>
        <p:spPr>
          <a:xfrm>
            <a:off x="4600900" y="4689638"/>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27</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p:cNvSpPr txBox="1"/>
          <p:nvPr/>
        </p:nvSpPr>
        <p:spPr>
          <a:xfrm>
            <a:off x="4600900" y="5193893"/>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28</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p:cNvSpPr txBox="1"/>
          <p:nvPr/>
        </p:nvSpPr>
        <p:spPr>
          <a:xfrm>
            <a:off x="4600900" y="5743941"/>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29</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TextBox 17"/>
          <p:cNvSpPr txBox="1"/>
          <p:nvPr/>
        </p:nvSpPr>
        <p:spPr>
          <a:xfrm>
            <a:off x="4600900" y="6272019"/>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30</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p:cNvSpPr txBox="1"/>
          <p:nvPr/>
        </p:nvSpPr>
        <p:spPr>
          <a:xfrm>
            <a:off x="10242924" y="1035592"/>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30</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0" name="TextBox 19"/>
          <p:cNvSpPr txBox="1"/>
          <p:nvPr/>
        </p:nvSpPr>
        <p:spPr>
          <a:xfrm>
            <a:off x="10242924" y="2083819"/>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32</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1" name="TextBox 20"/>
          <p:cNvSpPr txBox="1"/>
          <p:nvPr/>
        </p:nvSpPr>
        <p:spPr>
          <a:xfrm>
            <a:off x="10242924" y="1563703"/>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31</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2" name="TextBox 21"/>
          <p:cNvSpPr txBox="1"/>
          <p:nvPr/>
        </p:nvSpPr>
        <p:spPr>
          <a:xfrm>
            <a:off x="10242924" y="2600222"/>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33</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p:cNvSpPr txBox="1"/>
          <p:nvPr/>
        </p:nvSpPr>
        <p:spPr>
          <a:xfrm>
            <a:off x="10242924" y="3122489"/>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34</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p:cNvSpPr txBox="1"/>
          <p:nvPr/>
        </p:nvSpPr>
        <p:spPr>
          <a:xfrm>
            <a:off x="10242924" y="3641240"/>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35</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p:cNvSpPr txBox="1"/>
          <p:nvPr/>
        </p:nvSpPr>
        <p:spPr>
          <a:xfrm>
            <a:off x="10242924" y="4167640"/>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36</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p:cNvSpPr txBox="1"/>
          <p:nvPr/>
        </p:nvSpPr>
        <p:spPr>
          <a:xfrm>
            <a:off x="10242924" y="4689638"/>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37</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7" name="TextBox 26"/>
          <p:cNvSpPr txBox="1"/>
          <p:nvPr/>
        </p:nvSpPr>
        <p:spPr>
          <a:xfrm>
            <a:off x="10242924" y="5193893"/>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38</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8" name="TextBox 27"/>
          <p:cNvSpPr txBox="1"/>
          <p:nvPr/>
        </p:nvSpPr>
        <p:spPr>
          <a:xfrm>
            <a:off x="10242924" y="5743941"/>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39</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9" name="TextBox 28"/>
          <p:cNvSpPr txBox="1"/>
          <p:nvPr/>
        </p:nvSpPr>
        <p:spPr>
          <a:xfrm>
            <a:off x="10242924" y="6272019"/>
            <a:ext cx="813816" cy="461665"/>
          </a:xfrm>
          <a:prstGeom prst="rect">
            <a:avLst/>
          </a:prstGeom>
          <a:noFill/>
          <a:ln w="9525">
            <a:noFill/>
          </a:ln>
        </p:spPr>
        <p:txBody>
          <a:bodyPr>
            <a:spAutoFit/>
          </a:bodyPr>
          <a:lstStyle/>
          <a:p>
            <a:pPr algn="ctr"/>
            <a:r>
              <a:rPr lang="en-US" sz="2400" b="1" dirty="0">
                <a:solidFill>
                  <a:srgbClr val="FF0000"/>
                </a:solidFill>
                <a:latin typeface="UTM Avo" panose="02040603050506020204" pitchFamily="18" charset="0"/>
                <a:cs typeface="Arial" panose="020B0604020202020204" pitchFamily="34" charset="0"/>
              </a:rPr>
              <a:t>40</a:t>
            </a:r>
            <a:endParaRPr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0"/>
                                        <p:tgtEl>
                                          <p:spTgt spid="2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2" grpId="0"/>
      <p:bldP spid="13" grpId="0"/>
      <p:bldP spid="14" grpId="0"/>
      <p:bldP spid="15" grpId="0"/>
      <p:bldP spid="16" grpId="0"/>
      <p:bldP spid="18" grpId="0"/>
      <p:bldP spid="20" grpId="0"/>
      <p:bldP spid="21" grpId="0"/>
      <p:bldP spid="22" grpId="0"/>
      <p:bldP spid="23" grpId="0"/>
      <p:bldP spid="24" grpId="0"/>
      <p:bldP spid="25" grpId="0"/>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4294967295"/>
          </p:nvPr>
        </p:nvPicPr>
        <p:blipFill>
          <a:blip r:embed="rId2">
            <a:clrChange>
              <a:clrFrom>
                <a:srgbClr val="FFFFFF"/>
              </a:clrFrom>
              <a:clrTo>
                <a:srgbClr val="FFFFFF">
                  <a:alpha val="0"/>
                </a:srgbClr>
              </a:clrTo>
            </a:clrChange>
          </a:blip>
          <a:srcRect l="17820" t="42158" r="5627" b="15474"/>
          <a:stretch>
            <a:fillRect/>
          </a:stretch>
        </p:blipFill>
        <p:spPr>
          <a:xfrm>
            <a:off x="0" y="2052955"/>
            <a:ext cx="12192000" cy="3659390"/>
          </a:xfrm>
          <a:prstGeom prst="rect">
            <a:avLst/>
          </a:prstGeom>
        </p:spPr>
      </p:pic>
      <p:sp>
        <p:nvSpPr>
          <p:cNvPr id="5" name="Rectangle 4"/>
          <p:cNvSpPr/>
          <p:nvPr/>
        </p:nvSpPr>
        <p:spPr>
          <a:xfrm>
            <a:off x="4343400" y="3961246"/>
            <a:ext cx="685165" cy="757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C00000"/>
                </a:solidFill>
                <a:effectLst/>
                <a:highlight>
                  <a:srgbClr val="FFFFFF"/>
                </a:highlight>
                <a:uLnTx/>
                <a:uFillTx/>
                <a:latin typeface="UTM Avo" panose="02040603050506020204" pitchFamily="18" charset="0"/>
                <a:cs typeface="Arial" panose="020B0604020202020204" pitchFamily="34" charset="0"/>
              </a:rPr>
              <a:t>23</a:t>
            </a:r>
            <a:endParaRPr kumimoji="0" lang="en-US" sz="2800" b="1" i="0" u="none" strike="noStrike" kern="1200" cap="none" spc="0" normalizeH="0" baseline="0" noProof="0" dirty="0">
              <a:ln>
                <a:noFill/>
              </a:ln>
              <a:solidFill>
                <a:srgbClr val="C00000"/>
              </a:solidFill>
              <a:effectLst/>
              <a:highlight>
                <a:srgbClr val="FFFFFF"/>
              </a:highlight>
              <a:uLnTx/>
              <a:uFillTx/>
              <a:latin typeface="Arial" panose="020B0604020202020204" pitchFamily="34" charset="0"/>
              <a:cs typeface="Arial" panose="020B0604020202020204" pitchFamily="34" charset="0"/>
            </a:endParaRPr>
          </a:p>
        </p:txBody>
      </p:sp>
      <p:sp>
        <p:nvSpPr>
          <p:cNvPr id="6" name="Rectangle 5"/>
          <p:cNvSpPr/>
          <p:nvPr/>
        </p:nvSpPr>
        <p:spPr>
          <a:xfrm>
            <a:off x="5274152" y="3961563"/>
            <a:ext cx="643255" cy="756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C00000"/>
                </a:solidFill>
                <a:effectLst/>
                <a:highlight>
                  <a:srgbClr val="FFFFFF"/>
                </a:highlight>
                <a:uLnTx/>
                <a:uFillTx/>
                <a:latin typeface="UTM Avo" panose="02040603050506020204" pitchFamily="18" charset="0"/>
                <a:cs typeface="Arial" panose="020B0604020202020204" pitchFamily="34" charset="0"/>
              </a:rPr>
              <a:t>24</a:t>
            </a:r>
            <a:endParaRPr kumimoji="0" lang="en-US" sz="2800" b="1" i="0" u="none" strike="noStrike" kern="1200" cap="none" spc="0" normalizeH="0" baseline="0" noProof="0" dirty="0">
              <a:ln>
                <a:noFill/>
              </a:ln>
              <a:solidFill>
                <a:srgbClr val="C00000"/>
              </a:solidFill>
              <a:effectLst/>
              <a:highlight>
                <a:srgbClr val="FFFFFF"/>
              </a:highlight>
              <a:uLnTx/>
              <a:uFillTx/>
              <a:latin typeface="Arial" panose="020B0604020202020204" pitchFamily="34" charset="0"/>
              <a:cs typeface="Arial" panose="020B0604020202020204" pitchFamily="34" charset="0"/>
            </a:endParaRPr>
          </a:p>
        </p:txBody>
      </p:sp>
      <p:sp>
        <p:nvSpPr>
          <p:cNvPr id="7" name="Rectangle 6"/>
          <p:cNvSpPr/>
          <p:nvPr/>
        </p:nvSpPr>
        <p:spPr>
          <a:xfrm>
            <a:off x="7073265" y="3961246"/>
            <a:ext cx="643255" cy="757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C00000"/>
                </a:solidFill>
                <a:effectLst/>
                <a:highlight>
                  <a:srgbClr val="FFFFFF"/>
                </a:highlight>
                <a:uLnTx/>
                <a:uFillTx/>
                <a:latin typeface="UTM Avo" panose="02040603050506020204" pitchFamily="18" charset="0"/>
                <a:cs typeface="Arial" panose="020B0604020202020204" pitchFamily="34" charset="0"/>
              </a:rPr>
              <a:t>26</a:t>
            </a:r>
            <a:endParaRPr kumimoji="0" lang="en-US" sz="2800" b="1" i="0" u="none" strike="noStrike" kern="1200" cap="none" spc="0" normalizeH="0" baseline="0" noProof="0" dirty="0">
              <a:ln>
                <a:noFill/>
              </a:ln>
              <a:solidFill>
                <a:srgbClr val="C00000"/>
              </a:solidFill>
              <a:effectLst/>
              <a:highlight>
                <a:srgbClr val="FFFFFF"/>
              </a:highlight>
              <a:uLnTx/>
              <a:uFillTx/>
              <a:latin typeface="Arial" panose="020B0604020202020204" pitchFamily="34" charset="0"/>
              <a:cs typeface="Arial" panose="020B0604020202020204" pitchFamily="34" charset="0"/>
            </a:endParaRPr>
          </a:p>
        </p:txBody>
      </p:sp>
      <p:sp>
        <p:nvSpPr>
          <p:cNvPr id="8" name="Rectangle 7"/>
          <p:cNvSpPr/>
          <p:nvPr/>
        </p:nvSpPr>
        <p:spPr>
          <a:xfrm>
            <a:off x="8883332" y="3961246"/>
            <a:ext cx="715645" cy="757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C00000"/>
                </a:solidFill>
                <a:effectLst/>
                <a:highlight>
                  <a:srgbClr val="FFFFFF"/>
                </a:highlight>
                <a:uLnTx/>
                <a:uFillTx/>
                <a:latin typeface="UTM Avo" panose="02040603050506020204" pitchFamily="18" charset="0"/>
                <a:cs typeface="Arial" panose="020B0604020202020204" pitchFamily="34" charset="0"/>
              </a:rPr>
              <a:t>28</a:t>
            </a:r>
            <a:endParaRPr kumimoji="0" lang="en-US" sz="2800" b="1" i="0" u="none" strike="noStrike" kern="1200" cap="none" spc="0" normalizeH="0" baseline="0" noProof="0" dirty="0">
              <a:ln>
                <a:noFill/>
              </a:ln>
              <a:solidFill>
                <a:srgbClr val="C00000"/>
              </a:solidFill>
              <a:effectLst/>
              <a:highlight>
                <a:srgbClr val="FFFFFF"/>
              </a:highlight>
              <a:uLnTx/>
              <a:uFillTx/>
              <a:latin typeface="Arial" panose="020B0604020202020204" pitchFamily="34" charset="0"/>
              <a:cs typeface="Arial" panose="020B0604020202020204" pitchFamily="34" charset="0"/>
            </a:endParaRPr>
          </a:p>
        </p:txBody>
      </p:sp>
      <p:sp>
        <p:nvSpPr>
          <p:cNvPr id="9" name="Rectangle 8"/>
          <p:cNvSpPr/>
          <p:nvPr/>
        </p:nvSpPr>
        <p:spPr>
          <a:xfrm>
            <a:off x="10816589" y="3946958"/>
            <a:ext cx="646430" cy="786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C00000"/>
                </a:solidFill>
                <a:effectLst/>
                <a:highlight>
                  <a:srgbClr val="FFFFFF"/>
                </a:highlight>
                <a:uLnTx/>
                <a:uFillTx/>
                <a:latin typeface="UTM Avo" panose="02040603050506020204" pitchFamily="18" charset="0"/>
                <a:cs typeface="Arial" panose="020B0604020202020204" pitchFamily="34" charset="0"/>
              </a:rPr>
              <a:t>30</a:t>
            </a:r>
            <a:endParaRPr kumimoji="0" lang="en-US" sz="2800" b="1" i="0" u="none" strike="noStrike" kern="1200" cap="none" spc="0" normalizeH="0" baseline="0" noProof="0" dirty="0">
              <a:ln>
                <a:noFill/>
              </a:ln>
              <a:solidFill>
                <a:srgbClr val="C00000"/>
              </a:solidFill>
              <a:effectLst/>
              <a:highlight>
                <a:srgbClr val="FFFFFF"/>
              </a:highlight>
              <a:uLnTx/>
              <a:uFillTx/>
              <a:latin typeface="Arial" panose="020B0604020202020204" pitchFamily="34" charset="0"/>
              <a:cs typeface="Arial" panose="020B0604020202020204" pitchFamily="34" charset="0"/>
            </a:endParaRPr>
          </a:p>
        </p:txBody>
      </p:sp>
      <p:sp>
        <p:nvSpPr>
          <p:cNvPr id="10" name="Rectangle 9"/>
          <p:cNvSpPr/>
          <p:nvPr/>
        </p:nvSpPr>
        <p:spPr>
          <a:xfrm>
            <a:off x="3786217" y="4718165"/>
            <a:ext cx="685165" cy="828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C00000"/>
                </a:solidFill>
                <a:effectLst/>
                <a:highlight>
                  <a:srgbClr val="FFFFFF"/>
                </a:highlight>
                <a:uLnTx/>
                <a:uFillTx/>
                <a:latin typeface="UTM Avo" panose="02040603050506020204" pitchFamily="18" charset="0"/>
                <a:cs typeface="Arial" panose="020B0604020202020204" pitchFamily="34" charset="0"/>
              </a:rPr>
              <a:t>32</a:t>
            </a:r>
            <a:endParaRPr kumimoji="0" lang="en-US" sz="2800" b="1" i="0" u="none" strike="noStrike" kern="1200" cap="none" spc="0" normalizeH="0" baseline="0" noProof="0" dirty="0">
              <a:ln>
                <a:noFill/>
              </a:ln>
              <a:solidFill>
                <a:srgbClr val="C00000"/>
              </a:solidFill>
              <a:effectLst/>
              <a:highlight>
                <a:srgbClr val="FFFFFF"/>
              </a:highlight>
              <a:uLnTx/>
              <a:uFillTx/>
              <a:latin typeface="Arial" panose="020B0604020202020204" pitchFamily="34" charset="0"/>
              <a:cs typeface="Arial" panose="020B0604020202020204" pitchFamily="34" charset="0"/>
            </a:endParaRPr>
          </a:p>
        </p:txBody>
      </p:sp>
      <p:sp>
        <p:nvSpPr>
          <p:cNvPr id="11" name="Rectangle 10"/>
          <p:cNvSpPr/>
          <p:nvPr/>
        </p:nvSpPr>
        <p:spPr>
          <a:xfrm>
            <a:off x="4783670" y="4703560"/>
            <a:ext cx="642938" cy="857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C00000"/>
                </a:solidFill>
                <a:effectLst/>
                <a:highlight>
                  <a:srgbClr val="FFFFFF"/>
                </a:highlight>
                <a:uLnTx/>
                <a:uFillTx/>
                <a:latin typeface="UTM Avo" panose="02040603050506020204" pitchFamily="18" charset="0"/>
                <a:cs typeface="Arial" panose="020B0604020202020204" pitchFamily="34" charset="0"/>
              </a:rPr>
              <a:t>33</a:t>
            </a:r>
            <a:endParaRPr kumimoji="0" lang="en-US" sz="2800" b="1" i="0" u="none" strike="noStrike" kern="1200" cap="none" spc="0" normalizeH="0" baseline="0" noProof="0" dirty="0">
              <a:ln>
                <a:noFill/>
              </a:ln>
              <a:solidFill>
                <a:srgbClr val="C00000"/>
              </a:solidFill>
              <a:effectLst/>
              <a:highlight>
                <a:srgbClr val="FFFFFF"/>
              </a:highlight>
              <a:uLnTx/>
              <a:uFillTx/>
              <a:latin typeface="Arial" panose="020B0604020202020204" pitchFamily="34" charset="0"/>
              <a:cs typeface="Arial" panose="020B0604020202020204" pitchFamily="34" charset="0"/>
            </a:endParaRPr>
          </a:p>
        </p:txBody>
      </p:sp>
      <p:sp>
        <p:nvSpPr>
          <p:cNvPr id="12" name="Rectangle 11"/>
          <p:cNvSpPr/>
          <p:nvPr/>
        </p:nvSpPr>
        <p:spPr>
          <a:xfrm>
            <a:off x="6622761" y="4718483"/>
            <a:ext cx="663575" cy="827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C00000"/>
                </a:solidFill>
                <a:effectLst/>
                <a:highlight>
                  <a:srgbClr val="FFFFFF"/>
                </a:highlight>
                <a:uLnTx/>
                <a:uFillTx/>
                <a:latin typeface="UTM Avo" panose="02040603050506020204" pitchFamily="18" charset="0"/>
                <a:cs typeface="Arial" panose="020B0604020202020204" pitchFamily="34" charset="0"/>
              </a:rPr>
              <a:t>35</a:t>
            </a:r>
            <a:endParaRPr kumimoji="0" lang="en-US" sz="2800" b="1" i="0" u="none" strike="noStrike" kern="1200" cap="none" spc="0" normalizeH="0" baseline="0" noProof="0" dirty="0">
              <a:ln>
                <a:noFill/>
              </a:ln>
              <a:solidFill>
                <a:srgbClr val="C00000"/>
              </a:solidFill>
              <a:effectLst/>
              <a:highlight>
                <a:srgbClr val="FFFFFF"/>
              </a:highlight>
              <a:uLnTx/>
              <a:uFillTx/>
              <a:latin typeface="Arial" panose="020B0604020202020204" pitchFamily="34" charset="0"/>
              <a:cs typeface="Arial" panose="020B0604020202020204" pitchFamily="34" charset="0"/>
            </a:endParaRPr>
          </a:p>
        </p:txBody>
      </p:sp>
      <p:sp>
        <p:nvSpPr>
          <p:cNvPr id="13" name="Rectangle 12"/>
          <p:cNvSpPr/>
          <p:nvPr/>
        </p:nvSpPr>
        <p:spPr>
          <a:xfrm>
            <a:off x="7548433" y="4718800"/>
            <a:ext cx="643255" cy="826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C00000"/>
                </a:solidFill>
                <a:effectLst/>
                <a:highlight>
                  <a:srgbClr val="FFFFFF"/>
                </a:highlight>
                <a:uLnTx/>
                <a:uFillTx/>
                <a:latin typeface="UTM Avo" panose="02040603050506020204" pitchFamily="18" charset="0"/>
                <a:cs typeface="Arial" panose="020B0604020202020204" pitchFamily="34" charset="0"/>
              </a:rPr>
              <a:t>36</a:t>
            </a:r>
            <a:endParaRPr kumimoji="0" lang="en-US" sz="2800" b="1" i="0" u="none" strike="noStrike" kern="1200" cap="none" spc="0" normalizeH="0" baseline="0" noProof="0" dirty="0">
              <a:ln>
                <a:noFill/>
              </a:ln>
              <a:solidFill>
                <a:srgbClr val="C00000"/>
              </a:solidFill>
              <a:effectLst/>
              <a:highlight>
                <a:srgbClr val="FFFFFF"/>
              </a:highlight>
              <a:uLnTx/>
              <a:uFillTx/>
              <a:latin typeface="Arial" panose="020B0604020202020204" pitchFamily="34" charset="0"/>
              <a:cs typeface="Arial" panose="020B0604020202020204" pitchFamily="34" charset="0"/>
            </a:endParaRPr>
          </a:p>
        </p:txBody>
      </p:sp>
      <p:sp>
        <p:nvSpPr>
          <p:cNvPr id="14" name="Rectangle 13"/>
          <p:cNvSpPr/>
          <p:nvPr/>
        </p:nvSpPr>
        <p:spPr>
          <a:xfrm>
            <a:off x="8489581" y="4718483"/>
            <a:ext cx="643255" cy="827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C00000"/>
                </a:solidFill>
                <a:effectLst/>
                <a:highlight>
                  <a:srgbClr val="FFFFFF"/>
                </a:highlight>
                <a:uLnTx/>
                <a:uFillTx/>
                <a:latin typeface="UTM Avo" panose="02040603050506020204" pitchFamily="18" charset="0"/>
                <a:cs typeface="Arial" panose="020B0604020202020204" pitchFamily="34" charset="0"/>
              </a:rPr>
              <a:t>37</a:t>
            </a:r>
            <a:endParaRPr kumimoji="0" lang="en-US" sz="2800" b="1" i="0" u="none" strike="noStrike" kern="1200" cap="none" spc="0" normalizeH="0" baseline="0" noProof="0" dirty="0">
              <a:ln>
                <a:noFill/>
              </a:ln>
              <a:solidFill>
                <a:srgbClr val="C00000"/>
              </a:solidFill>
              <a:effectLst/>
              <a:highlight>
                <a:srgbClr val="FFFFFF"/>
              </a:highlight>
              <a:uLnTx/>
              <a:uFillTx/>
              <a:latin typeface="Arial" panose="020B0604020202020204" pitchFamily="34" charset="0"/>
              <a:cs typeface="Arial" panose="020B0604020202020204" pitchFamily="34" charset="0"/>
            </a:endParaRPr>
          </a:p>
        </p:txBody>
      </p:sp>
      <p:sp>
        <p:nvSpPr>
          <p:cNvPr id="15" name="Rectangle 14"/>
          <p:cNvSpPr/>
          <p:nvPr/>
        </p:nvSpPr>
        <p:spPr>
          <a:xfrm>
            <a:off x="9430729" y="4718483"/>
            <a:ext cx="668655" cy="827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C00000"/>
                </a:solidFill>
                <a:effectLst/>
                <a:highlight>
                  <a:srgbClr val="FFFFFF"/>
                </a:highlight>
                <a:uLnTx/>
                <a:uFillTx/>
                <a:latin typeface="UTM Avo" panose="02040603050506020204" pitchFamily="18" charset="0"/>
                <a:cs typeface="Arial" panose="020B0604020202020204" pitchFamily="34" charset="0"/>
              </a:rPr>
              <a:t>38</a:t>
            </a:r>
            <a:endParaRPr kumimoji="0" lang="en-US" sz="2800" b="1" i="0" u="none" strike="noStrike" kern="1200" cap="none" spc="0" normalizeH="0" baseline="0" noProof="0" dirty="0">
              <a:ln>
                <a:noFill/>
              </a:ln>
              <a:solidFill>
                <a:srgbClr val="C00000"/>
              </a:solidFill>
              <a:effectLst/>
              <a:highlight>
                <a:srgbClr val="FFFFFF"/>
              </a:highlight>
              <a:uLnTx/>
              <a:uFillTx/>
              <a:latin typeface="Arial" panose="020B0604020202020204" pitchFamily="34" charset="0"/>
              <a:cs typeface="Arial" panose="020B0604020202020204" pitchFamily="34" charset="0"/>
            </a:endParaRPr>
          </a:p>
        </p:txBody>
      </p:sp>
      <p:sp>
        <p:nvSpPr>
          <p:cNvPr id="16" name="Rectangle 15"/>
          <p:cNvSpPr/>
          <p:nvPr/>
        </p:nvSpPr>
        <p:spPr>
          <a:xfrm>
            <a:off x="10336081" y="4718483"/>
            <a:ext cx="643255" cy="827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C00000"/>
                </a:solidFill>
                <a:effectLst/>
                <a:highlight>
                  <a:srgbClr val="FFFFFF"/>
                </a:highlight>
                <a:uLnTx/>
                <a:uFillTx/>
                <a:latin typeface="UTM Avo" panose="02040603050506020204" pitchFamily="18" charset="0"/>
                <a:cs typeface="Arial" panose="020B0604020202020204" pitchFamily="34" charset="0"/>
              </a:rPr>
              <a:t>39</a:t>
            </a:r>
            <a:endParaRPr kumimoji="0" lang="en-US" sz="2800" b="1" i="0" u="none" strike="noStrike" kern="1200" cap="none" spc="0" normalizeH="0" baseline="0" noProof="0" dirty="0">
              <a:ln>
                <a:noFill/>
              </a:ln>
              <a:solidFill>
                <a:srgbClr val="C00000"/>
              </a:solidFill>
              <a:effectLst/>
              <a:highlight>
                <a:srgbClr val="FFFFFF"/>
              </a:highlight>
              <a:uLnTx/>
              <a:uFillTx/>
              <a:latin typeface="Arial" panose="020B0604020202020204" pitchFamily="34" charset="0"/>
              <a:cs typeface="Arial" panose="020B0604020202020204" pitchFamily="34" charset="0"/>
            </a:endParaRPr>
          </a:p>
        </p:txBody>
      </p:sp>
      <p:sp>
        <p:nvSpPr>
          <p:cNvPr id="4" name="Text Box 5">
            <a:extLst>
              <a:ext uri="{FF2B5EF4-FFF2-40B4-BE49-F238E27FC236}">
                <a16:creationId xmlns:a16="http://schemas.microsoft.com/office/drawing/2014/main" id="{E768ED61-1DB0-5235-363C-E75D4EC5511B}"/>
              </a:ext>
            </a:extLst>
          </p:cNvPr>
          <p:cNvSpPr txBox="1">
            <a:spLocks noChangeArrowheads="1"/>
          </p:cNvSpPr>
          <p:nvPr/>
        </p:nvSpPr>
        <p:spPr bwMode="auto">
          <a:xfrm>
            <a:off x="1269259" y="781543"/>
            <a:ext cx="87428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defRPr/>
            </a:pPr>
            <a:r>
              <a:rPr lang="en-US" altLang="en-US" sz="3200" b="1" dirty="0" err="1">
                <a:solidFill>
                  <a:srgbClr val="002060"/>
                </a:solidFill>
                <a:latin typeface="UTM Avo" panose="02040603050506020204" pitchFamily="18" charset="0"/>
                <a:cs typeface="Times New Roman" panose="02020603050405020304" pitchFamily="18" charset="0"/>
              </a:rPr>
              <a:t>Tìm</a:t>
            </a:r>
            <a:r>
              <a:rPr lang="en-US" altLang="en-US" sz="3200" b="1" dirty="0">
                <a:solidFill>
                  <a:srgbClr val="002060"/>
                </a:solidFill>
                <a:latin typeface="UTM Avo" panose="02040603050506020204" pitchFamily="18" charset="0"/>
                <a:cs typeface="Times New Roman" panose="02020603050405020304" pitchFamily="18" charset="0"/>
              </a:rPr>
              <a:t> </a:t>
            </a:r>
            <a:r>
              <a:rPr lang="en-US" altLang="en-US" sz="3200" b="1" dirty="0" err="1">
                <a:solidFill>
                  <a:srgbClr val="002060"/>
                </a:solidFill>
                <a:latin typeface="UTM Avo" panose="02040603050506020204" pitchFamily="18" charset="0"/>
                <a:cs typeface="Times New Roman" panose="02020603050405020304" pitchFamily="18" charset="0"/>
              </a:rPr>
              <a:t>đọc</a:t>
            </a:r>
            <a:r>
              <a:rPr lang="en-US" altLang="en-US" sz="3200" b="1" dirty="0">
                <a:solidFill>
                  <a:srgbClr val="002060"/>
                </a:solidFill>
                <a:latin typeface="UTM Avo" panose="02040603050506020204" pitchFamily="18" charset="0"/>
                <a:cs typeface="Times New Roman" panose="02020603050405020304" pitchFamily="18" charset="0"/>
              </a:rPr>
              <a:t> </a:t>
            </a:r>
            <a:r>
              <a:rPr lang="en-US" altLang="en-US" sz="3200" b="1" dirty="0" err="1">
                <a:solidFill>
                  <a:srgbClr val="002060"/>
                </a:solidFill>
                <a:latin typeface="UTM Avo" panose="02040603050506020204" pitchFamily="18" charset="0"/>
                <a:cs typeface="Times New Roman" panose="02020603050405020304" pitchFamily="18" charset="0"/>
              </a:rPr>
              <a:t>số</a:t>
            </a:r>
            <a:r>
              <a:rPr lang="en-US" altLang="en-US" sz="3200" b="1" dirty="0">
                <a:solidFill>
                  <a:srgbClr val="002060"/>
                </a:solidFill>
                <a:latin typeface="UTM Avo" panose="02040603050506020204" pitchFamily="18" charset="0"/>
                <a:cs typeface="Times New Roman" panose="02020603050405020304" pitchFamily="18" charset="0"/>
              </a:rPr>
              <a:t> </a:t>
            </a:r>
            <a:r>
              <a:rPr lang="en-US" altLang="en-US" sz="3200" b="1" dirty="0" err="1">
                <a:solidFill>
                  <a:srgbClr val="002060"/>
                </a:solidFill>
                <a:latin typeface="UTM Avo" panose="02040603050506020204" pitchFamily="18" charset="0"/>
                <a:cs typeface="Times New Roman" panose="02020603050405020304" pitchFamily="18" charset="0"/>
              </a:rPr>
              <a:t>còn</a:t>
            </a:r>
            <a:r>
              <a:rPr lang="en-US" altLang="en-US" sz="3200" b="1" dirty="0">
                <a:solidFill>
                  <a:srgbClr val="002060"/>
                </a:solidFill>
                <a:latin typeface="UTM Avo" panose="02040603050506020204" pitchFamily="18" charset="0"/>
                <a:cs typeface="Times New Roman" panose="02020603050405020304" pitchFamily="18" charset="0"/>
              </a:rPr>
              <a:t> </a:t>
            </a:r>
            <a:r>
              <a:rPr lang="en-US" altLang="en-US" sz="3200" b="1" dirty="0" err="1">
                <a:solidFill>
                  <a:srgbClr val="002060"/>
                </a:solidFill>
                <a:latin typeface="UTM Avo" panose="02040603050506020204" pitchFamily="18" charset="0"/>
                <a:cs typeface="Times New Roman" panose="02020603050405020304" pitchFamily="18" charset="0"/>
              </a:rPr>
              <a:t>thiếu</a:t>
            </a:r>
            <a:r>
              <a:rPr lang="en-US" altLang="en-US" sz="3200" b="1" dirty="0">
                <a:solidFill>
                  <a:srgbClr val="002060"/>
                </a:solidFill>
                <a:latin typeface="UTM Avo" panose="02040603050506020204" pitchFamily="18" charset="0"/>
                <a:cs typeface="Times New Roman" panose="02020603050405020304" pitchFamily="18" charset="0"/>
              </a:rPr>
              <a:t> </a:t>
            </a:r>
            <a:r>
              <a:rPr lang="en-US" altLang="en-US" sz="3200" b="1" dirty="0" err="1">
                <a:solidFill>
                  <a:srgbClr val="002060"/>
                </a:solidFill>
                <a:latin typeface="UTM Avo" panose="02040603050506020204" pitchFamily="18" charset="0"/>
                <a:cs typeface="Times New Roman" panose="02020603050405020304" pitchFamily="18" charset="0"/>
              </a:rPr>
              <a:t>rồi</a:t>
            </a:r>
            <a:r>
              <a:rPr lang="en-US" altLang="en-US" sz="3200" b="1" dirty="0">
                <a:solidFill>
                  <a:srgbClr val="002060"/>
                </a:solidFill>
                <a:latin typeface="UTM Avo" panose="02040603050506020204" pitchFamily="18" charset="0"/>
                <a:cs typeface="Times New Roman" panose="02020603050405020304" pitchFamily="18" charset="0"/>
              </a:rPr>
              <a:t> </a:t>
            </a:r>
            <a:r>
              <a:rPr lang="en-US" altLang="en-US" sz="3200" b="1" dirty="0" err="1">
                <a:solidFill>
                  <a:srgbClr val="002060"/>
                </a:solidFill>
                <a:latin typeface="UTM Avo" panose="02040603050506020204" pitchFamily="18" charset="0"/>
                <a:cs typeface="Times New Roman" panose="02020603050405020304" pitchFamily="18" charset="0"/>
              </a:rPr>
              <a:t>đọc</a:t>
            </a:r>
            <a:r>
              <a:rPr lang="en-US" altLang="en-US" sz="3200" b="1" dirty="0">
                <a:solidFill>
                  <a:srgbClr val="002060"/>
                </a:solidFill>
                <a:latin typeface="UTM Avo" panose="02040603050506020204" pitchFamily="18" charset="0"/>
                <a:cs typeface="Times New Roman" panose="02020603050405020304" pitchFamily="18" charset="0"/>
              </a:rPr>
              <a:t> </a:t>
            </a:r>
            <a:r>
              <a:rPr lang="en-US" altLang="en-US" sz="3200" b="1" dirty="0" err="1">
                <a:solidFill>
                  <a:srgbClr val="002060"/>
                </a:solidFill>
                <a:latin typeface="UTM Avo" panose="02040603050506020204" pitchFamily="18" charset="0"/>
                <a:cs typeface="Times New Roman" panose="02020603050405020304" pitchFamily="18" charset="0"/>
              </a:rPr>
              <a:t>các</a:t>
            </a:r>
            <a:r>
              <a:rPr lang="en-US" altLang="en-US" sz="3200" b="1" dirty="0">
                <a:solidFill>
                  <a:srgbClr val="002060"/>
                </a:solidFill>
                <a:latin typeface="UTM Avo" panose="02040603050506020204" pitchFamily="18" charset="0"/>
                <a:cs typeface="Times New Roman" panose="02020603050405020304" pitchFamily="18" charset="0"/>
              </a:rPr>
              <a:t> </a:t>
            </a:r>
            <a:r>
              <a:rPr lang="en-US" altLang="en-US" sz="3200" b="1" dirty="0" err="1">
                <a:solidFill>
                  <a:srgbClr val="002060"/>
                </a:solidFill>
                <a:latin typeface="UTM Avo" panose="02040603050506020204" pitchFamily="18" charset="0"/>
                <a:cs typeface="Times New Roman" panose="02020603050405020304" pitchFamily="18" charset="0"/>
              </a:rPr>
              <a:t>số</a:t>
            </a:r>
            <a:r>
              <a:rPr lang="en-US" altLang="en-US" sz="3200" b="1" dirty="0">
                <a:solidFill>
                  <a:srgbClr val="002060"/>
                </a:solidFill>
                <a:latin typeface="UTM Avo" panose="02040603050506020204" pitchFamily="18" charset="0"/>
                <a:cs typeface="Times New Roman" panose="02020603050405020304" pitchFamily="18" charset="0"/>
              </a:rPr>
              <a:t> </a:t>
            </a:r>
            <a:r>
              <a:rPr lang="en-US" altLang="en-US" sz="3200" b="1" dirty="0" err="1">
                <a:solidFill>
                  <a:srgbClr val="002060"/>
                </a:solidFill>
                <a:latin typeface="UTM Avo" panose="02040603050506020204" pitchFamily="18" charset="0"/>
                <a:cs typeface="Times New Roman" panose="02020603050405020304" pitchFamily="18" charset="0"/>
              </a:rPr>
              <a:t>đó</a:t>
            </a:r>
            <a:endParaRPr lang="en-US" altLang="en-US" sz="3200" b="1" dirty="0">
              <a:solidFill>
                <a:srgbClr val="002060"/>
              </a:solidFill>
              <a:latin typeface="UTM Avo" panose="020406030505060202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35D70A94-CB94-6BDC-4FD8-CC1AE393587A}"/>
              </a:ext>
            </a:extLst>
          </p:cNvPr>
          <p:cNvSpPr/>
          <p:nvPr/>
        </p:nvSpPr>
        <p:spPr>
          <a:xfrm>
            <a:off x="548640" y="777908"/>
            <a:ext cx="613186" cy="588410"/>
          </a:xfrm>
          <a:prstGeom prst="ellipse">
            <a:avLst/>
          </a:prstGeom>
          <a:solidFill>
            <a:srgbClr val="5B9BD5"/>
          </a:solidFill>
          <a:ln w="38100" cap="flat" cmpd="sng" algn="ctr">
            <a:solidFill>
              <a:srgbClr val="0070C0"/>
            </a:solid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3</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p:bldP spid="6" grpId="0" bldLvl="0"/>
      <p:bldP spid="7" grpId="0" bldLvl="0"/>
      <p:bldP spid="8" grpId="0" bldLvl="0"/>
      <p:bldP spid="9" grpId="0" bldLvl="0"/>
      <p:bldP spid="10" grpId="0" bldLvl="0"/>
      <p:bldP spid="11" grpId="0" bldLvl="0"/>
      <p:bldP spid="12" grpId="0" bldLvl="0"/>
      <p:bldP spid="13" grpId="0" bldLvl="0"/>
      <p:bldP spid="14" grpId="0" bldLvl="0"/>
      <p:bldP spid="15" grpId="0" bldLvl="0"/>
      <p:bldP spid="16" grpId="0" bldLvl="0"/>
      <p:bldP spid="4"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7143" r="7143" b="2798"/>
          <a:stretch>
            <a:fillRect/>
          </a:stretch>
        </p:blipFill>
        <p:spPr>
          <a:xfrm>
            <a:off x="-635" y="371477"/>
            <a:ext cx="12192635" cy="6486524"/>
          </a:xfrm>
          <a:prstGeom prst="rect">
            <a:avLst/>
          </a:prstGeom>
        </p:spPr>
      </p:pic>
      <p:sp>
        <p:nvSpPr>
          <p:cNvPr id="41" name="矩形 40"/>
          <p:cNvSpPr/>
          <p:nvPr/>
        </p:nvSpPr>
        <p:spPr>
          <a:xfrm>
            <a:off x="0" y="371476"/>
            <a:ext cx="12192000" cy="64865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rotWithShape="1">
          <a:blip r:embed="rId6">
            <a:extLst>
              <a:ext uri="{28A0092B-C50C-407E-A947-70E740481C1C}">
                <a14:useLocalDpi xmlns:a14="http://schemas.microsoft.com/office/drawing/2010/main" val="0"/>
              </a:ext>
            </a:extLst>
          </a:blip>
          <a:srcRect b="17294"/>
          <a:stretch>
            <a:fillRect/>
          </a:stretch>
        </p:blipFill>
        <p:spPr>
          <a:xfrm>
            <a:off x="0" y="4254243"/>
            <a:ext cx="2322286" cy="231804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4252" y="4120871"/>
            <a:ext cx="2765512" cy="2391280"/>
          </a:xfrm>
          <a:prstGeom prst="rect">
            <a:avLst/>
          </a:prstGeom>
        </p:spPr>
      </p:pic>
      <p:pic>
        <p:nvPicPr>
          <p:cNvPr id="5" name="图片 4"/>
          <p:cNvPicPr>
            <a:picLocks noChangeAspect="1"/>
          </p:cNvPicPr>
          <p:nvPr/>
        </p:nvPicPr>
        <p:blipFill rotWithShape="1">
          <a:blip r:embed="rId9">
            <a:extLst>
              <a:ext uri="{28A0092B-C50C-407E-A947-70E740481C1C}">
                <a14:useLocalDpi xmlns:a14="http://schemas.microsoft.com/office/drawing/2010/main" val="0"/>
              </a:ext>
            </a:extLst>
          </a:blip>
          <a:srcRect l="937"/>
          <a:stretch>
            <a:fillRect/>
          </a:stretch>
        </p:blipFill>
        <p:spPr>
          <a:xfrm>
            <a:off x="0" y="6272169"/>
            <a:ext cx="12192000" cy="585831"/>
          </a:xfrm>
          <a:prstGeom prst="rect">
            <a:avLst/>
          </a:prstGeom>
        </p:spPr>
      </p:pic>
      <p:pic>
        <p:nvPicPr>
          <p:cNvPr id="11" name="图片 10"/>
          <p:cNvPicPr>
            <a:picLocks noChangeAspect="1"/>
          </p:cNvPicPr>
          <p:nvPr/>
        </p:nvPicPr>
        <p:blipFill rotWithShape="1">
          <a:blip r:embed="rId10">
            <a:extLst>
              <a:ext uri="{28A0092B-C50C-407E-A947-70E740481C1C}">
                <a14:useLocalDpi xmlns:a14="http://schemas.microsoft.com/office/drawing/2010/main" val="0"/>
              </a:ext>
            </a:extLst>
          </a:blip>
          <a:srcRect b="7286"/>
          <a:stretch>
            <a:fillRect/>
          </a:stretch>
        </p:blipFill>
        <p:spPr>
          <a:xfrm>
            <a:off x="1" y="4959573"/>
            <a:ext cx="2902856" cy="1898427"/>
          </a:xfrm>
          <a:prstGeom prst="rect">
            <a:avLst/>
          </a:prstGeom>
        </p:spPr>
      </p:pic>
      <p:pic>
        <p:nvPicPr>
          <p:cNvPr id="15" name="图片 14"/>
          <p:cNvPicPr>
            <a:picLocks noChangeAspect="1"/>
          </p:cNvPicPr>
          <p:nvPr/>
        </p:nvPicPr>
        <p:blipFill rotWithShape="1">
          <a:blip r:embed="rId11">
            <a:extLst>
              <a:ext uri="{28A0092B-C50C-407E-A947-70E740481C1C}">
                <a14:useLocalDpi xmlns:a14="http://schemas.microsoft.com/office/drawing/2010/main" val="0"/>
              </a:ext>
            </a:extLst>
          </a:blip>
          <a:srcRect b="20536"/>
          <a:stretch>
            <a:fillRect/>
          </a:stretch>
        </p:blipFill>
        <p:spPr>
          <a:xfrm>
            <a:off x="0" y="6512425"/>
            <a:ext cx="12192000" cy="345575"/>
          </a:xfrm>
          <a:prstGeom prst="rect">
            <a:avLst/>
          </a:prstGeom>
        </p:spPr>
      </p:pic>
      <p:grpSp>
        <p:nvGrpSpPr>
          <p:cNvPr id="22" name="组合 21"/>
          <p:cNvGrpSpPr/>
          <p:nvPr/>
        </p:nvGrpSpPr>
        <p:grpSpPr>
          <a:xfrm>
            <a:off x="10147313" y="371533"/>
            <a:ext cx="1377938" cy="1015337"/>
            <a:chOff x="5253037" y="2590800"/>
            <a:chExt cx="2322286" cy="1711183"/>
          </a:xfrm>
        </p:grpSpPr>
        <p:pic>
          <p:nvPicPr>
            <p:cNvPr id="19" name="图片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p:cNvPicPr>
              <a:picLocks noChangeAspect="1"/>
            </p:cNvPicPr>
            <p:nvPr/>
          </p:nvPicPr>
          <p:blipFill>
            <a:blip r:embed="rId13">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flipV="1">
            <a:off x="10948698" y="2316945"/>
            <a:ext cx="1158195" cy="1630532"/>
          </a:xfrm>
          <a:prstGeom prst="rect">
            <a:avLst/>
          </a:prstGeom>
        </p:spPr>
      </p:pic>
      <p:sp>
        <p:nvSpPr>
          <p:cNvPr id="40" name="椭圆 39"/>
          <p:cNvSpPr/>
          <p:nvPr/>
        </p:nvSpPr>
        <p:spPr>
          <a:xfrm>
            <a:off x="964282" y="1298220"/>
            <a:ext cx="4033722" cy="4033722"/>
          </a:xfrm>
          <a:prstGeom prst="ellipse">
            <a:avLst/>
          </a:prstGeom>
          <a:blipFill dpi="0" rotWithShape="1">
            <a:blip r:embed="rId16">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5528" y="718912"/>
            <a:ext cx="3567220" cy="4565810"/>
          </a:xfrm>
          <a:prstGeom prst="rect">
            <a:avLst/>
          </a:prstGeom>
        </p:spPr>
      </p:pic>
      <p:sp>
        <p:nvSpPr>
          <p:cNvPr id="48" name="矩形: 圆角 47"/>
          <p:cNvSpPr/>
          <p:nvPr/>
        </p:nvSpPr>
        <p:spPr>
          <a:xfrm>
            <a:off x="5925820" y="4134023"/>
            <a:ext cx="1137060" cy="324000"/>
          </a:xfrm>
          <a:prstGeom prst="roundRect">
            <a:avLst>
              <a:gd name="adj" fmla="val 50000"/>
            </a:avLst>
          </a:prstGeom>
          <a:solidFill>
            <a:srgbClr val="7A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圆角 48"/>
          <p:cNvSpPr/>
          <p:nvPr/>
        </p:nvSpPr>
        <p:spPr>
          <a:xfrm>
            <a:off x="7256145" y="4134023"/>
            <a:ext cx="1137060" cy="324000"/>
          </a:xfrm>
          <a:prstGeom prst="roundRect">
            <a:avLst>
              <a:gd name="adj" fmla="val 50000"/>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p:cNvSpPr/>
          <p:nvPr/>
        </p:nvSpPr>
        <p:spPr>
          <a:xfrm>
            <a:off x="8586470" y="4134023"/>
            <a:ext cx="1137060" cy="324000"/>
          </a:xfrm>
          <a:prstGeom prst="roundRect">
            <a:avLst>
              <a:gd name="adj" fmla="val 50000"/>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5962372" y="4159334"/>
            <a:ext cx="309880" cy="275590"/>
          </a:xfrm>
          <a:prstGeom prst="rect">
            <a:avLst/>
          </a:prstGeom>
          <a:noFill/>
        </p:spPr>
        <p:txBody>
          <a:bodyPr wrap="none" rtlCol="0">
            <a:spAutoFit/>
            <a:scene3d>
              <a:camera prst="orthographicFront"/>
              <a:lightRig rig="threePt" dir="t"/>
            </a:scene3d>
            <a:sp3d contourW="12700"/>
          </a:bodyPr>
          <a:lstStyle/>
          <a:p>
            <a:endParaRPr lang="zh-CN" altLang="en-US" sz="1200" dirty="0">
              <a:solidFill>
                <a:schemeClr val="bg1"/>
              </a:solidFill>
              <a:latin typeface="百变马丁" panose="02010601030101010101" pitchFamily="2" charset="-122"/>
              <a:ea typeface="百变马丁" panose="02010601030101010101" pitchFamily="2" charset="-122"/>
            </a:endParaRPr>
          </a:p>
        </p:txBody>
      </p:sp>
      <p:pic>
        <p:nvPicPr>
          <p:cNvPr id="55" name="5c50911e6eb3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14401" y="-451669"/>
            <a:ext cx="609600" cy="609600"/>
          </a:xfrm>
          <a:prstGeom prst="rect">
            <a:avLst/>
          </a:prstGeom>
        </p:spPr>
      </p:pic>
      <p:sp>
        <p:nvSpPr>
          <p:cNvPr id="4" name="Rectangle: Rounded Corners 3"/>
          <p:cNvSpPr/>
          <p:nvPr/>
        </p:nvSpPr>
        <p:spPr>
          <a:xfrm>
            <a:off x="4873994" y="1412181"/>
            <a:ext cx="5804535" cy="1085422"/>
          </a:xfrm>
          <a:prstGeom prst="roundRect">
            <a:avLst/>
          </a:prstGeom>
          <a:solidFill>
            <a:srgbClr val="CEF3FE"/>
          </a:solidFill>
          <a:ln>
            <a:solidFill>
              <a:srgbClr val="D2F4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Gill Sans MT" panose="020B0502020104020203"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5pPr>
          </a:lstStyle>
          <a:p>
            <a:pPr lvl="0" algn="ctr" eaLnBrk="1" hangingPunct="1">
              <a:buNone/>
            </a:pPr>
            <a:r>
              <a:rPr lang="en-SG" altLang="x-none" sz="5400" b="1">
                <a:latin typeface="UTM Avo" panose="02040603050506020204" pitchFamily="18" charset="0"/>
                <a:cs typeface="Arial" panose="020B0604020202020204" pitchFamily="34" charset="0"/>
              </a:rPr>
              <a:t>VẬN DỤNG</a:t>
            </a:r>
          </a:p>
        </p:txBody>
      </p:sp>
      <p:pic>
        <p:nvPicPr>
          <p:cNvPr id="2" name="Picture 1">
            <a:hlinkClick r:id="rId19"/>
            <a:extLst>
              <a:ext uri="{FF2B5EF4-FFF2-40B4-BE49-F238E27FC236}">
                <a16:creationId xmlns:a16="http://schemas.microsoft.com/office/drawing/2014/main" id="{8FFDBEB1-4BFD-66FA-425C-7654877EE265}"/>
              </a:ext>
            </a:extLst>
          </p:cNvPr>
          <p:cNvPicPr>
            <a:picLocks noChangeAspect="1"/>
          </p:cNvPicPr>
          <p:nvPr/>
        </p:nvPicPr>
        <p:blipFill>
          <a:blip r:embed="rId20"/>
          <a:stretch>
            <a:fillRect/>
          </a:stretch>
        </p:blipFill>
        <p:spPr>
          <a:xfrm>
            <a:off x="6739915" y="2630389"/>
            <a:ext cx="2169519" cy="1200288"/>
          </a:xfrm>
          <a:prstGeom prst="rect">
            <a:avLst/>
          </a:prstGeom>
        </p:spPr>
      </p:pic>
    </p:spTree>
    <p:extLst>
      <p:ext uri="{BB962C8B-B14F-4D97-AF65-F5344CB8AC3E}">
        <p14:creationId xmlns:p14="http://schemas.microsoft.com/office/powerpoint/2010/main" val="3645094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5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l="4898" r="4898"/>
          <a:stretch/>
        </p:blipFill>
        <p:spPr>
          <a:xfrm>
            <a:off x="1" y="635635"/>
            <a:ext cx="12192000" cy="5100955"/>
          </a:xfrm>
          <a:prstGeom prst="rect">
            <a:avLst/>
          </a:prstGeom>
          <a:noFill/>
          <a:ln w="9525">
            <a:noFill/>
          </a:ln>
        </p:spPr>
      </p:pic>
      <p:sp>
        <p:nvSpPr>
          <p:cNvPr id="20" name="Oval 19"/>
          <p:cNvSpPr/>
          <p:nvPr/>
        </p:nvSpPr>
        <p:spPr>
          <a:xfrm>
            <a:off x="2006168" y="1922780"/>
            <a:ext cx="553879"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22" name="Oval 21"/>
          <p:cNvSpPr/>
          <p:nvPr/>
        </p:nvSpPr>
        <p:spPr>
          <a:xfrm>
            <a:off x="2948057" y="1808480"/>
            <a:ext cx="551579"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24" name="Oval 23"/>
          <p:cNvSpPr/>
          <p:nvPr/>
        </p:nvSpPr>
        <p:spPr>
          <a:xfrm>
            <a:off x="3944055" y="1808480"/>
            <a:ext cx="5538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25" name="Oval 24"/>
          <p:cNvSpPr/>
          <p:nvPr/>
        </p:nvSpPr>
        <p:spPr>
          <a:xfrm>
            <a:off x="1190565" y="2819244"/>
            <a:ext cx="539980"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26" name="Oval 25"/>
          <p:cNvSpPr/>
          <p:nvPr/>
        </p:nvSpPr>
        <p:spPr>
          <a:xfrm>
            <a:off x="2429422" y="2898936"/>
            <a:ext cx="5538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27" name="Oval 26"/>
          <p:cNvSpPr/>
          <p:nvPr/>
        </p:nvSpPr>
        <p:spPr>
          <a:xfrm>
            <a:off x="3446906" y="2824957"/>
            <a:ext cx="5538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28" name="Oval 27"/>
          <p:cNvSpPr/>
          <p:nvPr/>
        </p:nvSpPr>
        <p:spPr>
          <a:xfrm>
            <a:off x="4427528" y="2824957"/>
            <a:ext cx="5538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29" name="Oval 28"/>
          <p:cNvSpPr/>
          <p:nvPr/>
        </p:nvSpPr>
        <p:spPr>
          <a:xfrm>
            <a:off x="1933599" y="3831274"/>
            <a:ext cx="5538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30" name="Oval 29"/>
          <p:cNvSpPr/>
          <p:nvPr/>
        </p:nvSpPr>
        <p:spPr>
          <a:xfrm>
            <a:off x="2952480" y="3793808"/>
            <a:ext cx="551579"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31" name="Oval 30"/>
          <p:cNvSpPr/>
          <p:nvPr/>
        </p:nvSpPr>
        <p:spPr>
          <a:xfrm>
            <a:off x="3931355" y="3831274"/>
            <a:ext cx="5538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32" name="Oval 31"/>
          <p:cNvSpPr/>
          <p:nvPr/>
        </p:nvSpPr>
        <p:spPr>
          <a:xfrm>
            <a:off x="4886079" y="3831274"/>
            <a:ext cx="5538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33" name="Oval 32"/>
          <p:cNvSpPr/>
          <p:nvPr/>
        </p:nvSpPr>
        <p:spPr>
          <a:xfrm>
            <a:off x="7578318" y="1879238"/>
            <a:ext cx="549289"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34" name="Oval 33"/>
          <p:cNvSpPr/>
          <p:nvPr/>
        </p:nvSpPr>
        <p:spPr>
          <a:xfrm>
            <a:off x="8504626" y="1867491"/>
            <a:ext cx="5515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35" name="Oval 34"/>
          <p:cNvSpPr/>
          <p:nvPr/>
        </p:nvSpPr>
        <p:spPr>
          <a:xfrm>
            <a:off x="9502211" y="1867491"/>
            <a:ext cx="5515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36" name="Oval 35"/>
          <p:cNvSpPr/>
          <p:nvPr/>
        </p:nvSpPr>
        <p:spPr>
          <a:xfrm>
            <a:off x="7112388" y="2855394"/>
            <a:ext cx="5515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37" name="Oval 36"/>
          <p:cNvSpPr/>
          <p:nvPr/>
        </p:nvSpPr>
        <p:spPr>
          <a:xfrm>
            <a:off x="8952776" y="2912066"/>
            <a:ext cx="5515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38" name="Oval 37"/>
          <p:cNvSpPr/>
          <p:nvPr/>
        </p:nvSpPr>
        <p:spPr>
          <a:xfrm>
            <a:off x="7996070" y="2912066"/>
            <a:ext cx="5515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39" name="Oval 38"/>
          <p:cNvSpPr/>
          <p:nvPr/>
        </p:nvSpPr>
        <p:spPr>
          <a:xfrm>
            <a:off x="10337552" y="2855394"/>
            <a:ext cx="5515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40" name="Oval 39"/>
          <p:cNvSpPr/>
          <p:nvPr/>
        </p:nvSpPr>
        <p:spPr>
          <a:xfrm>
            <a:off x="6523424" y="3750266"/>
            <a:ext cx="5515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41" name="Oval 40"/>
          <p:cNvSpPr/>
          <p:nvPr/>
        </p:nvSpPr>
        <p:spPr>
          <a:xfrm>
            <a:off x="7576731" y="3750266"/>
            <a:ext cx="5515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42" name="Oval 41"/>
          <p:cNvSpPr/>
          <p:nvPr/>
        </p:nvSpPr>
        <p:spPr>
          <a:xfrm>
            <a:off x="8506213" y="3787732"/>
            <a:ext cx="549289"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43" name="Oval 42"/>
          <p:cNvSpPr/>
          <p:nvPr/>
        </p:nvSpPr>
        <p:spPr>
          <a:xfrm>
            <a:off x="9502211" y="3750266"/>
            <a:ext cx="551578" cy="70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44" name="Rectangle 43"/>
          <p:cNvSpPr/>
          <p:nvPr/>
        </p:nvSpPr>
        <p:spPr>
          <a:xfrm>
            <a:off x="4733836" y="5831441"/>
            <a:ext cx="2842895" cy="9429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tx1"/>
                </a:solidFill>
                <a:effectLst/>
                <a:uLnTx/>
                <a:uFillTx/>
                <a:latin typeface="UTM Avo" panose="02040603050506020204" pitchFamily="18" charset="0"/>
                <a:cs typeface="Arial" panose="020B0604020202020204" pitchFamily="34" charset="0"/>
              </a:rPr>
              <a:t>22</a:t>
            </a:r>
            <a:endParaRPr kumimoji="0" lang="en-US" sz="4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2"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799228-F0C2-D7BC-F240-52FA6FAC43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2" y="0"/>
            <a:ext cx="532297" cy="594019"/>
          </a:xfrm>
          <a:prstGeom prst="rect">
            <a:avLst/>
          </a:prstGeom>
        </p:spPr>
      </p:pic>
      <p:pic>
        <p:nvPicPr>
          <p:cNvPr id="10" name="Picture 9" descr="Logo, company name&#10;&#10;Description automatically generated">
            <a:extLst>
              <a:ext uri="{FF2B5EF4-FFF2-40B4-BE49-F238E27FC236}">
                <a16:creationId xmlns:a16="http://schemas.microsoft.com/office/drawing/2014/main" id="{6AE47DF6-F0E7-68FC-2DC9-2BF9EEF331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614541" cy="685800"/>
          </a:xfrm>
          <a:prstGeom prst="rect">
            <a:avLst/>
          </a:prstGeom>
        </p:spPr>
      </p:pic>
      <p:pic>
        <p:nvPicPr>
          <p:cNvPr id="4" name="Cartoon Background Music Funny Animation Free (1)">
            <a:hlinkClick r:id="" action="ppaction://media"/>
            <a:extLst>
              <a:ext uri="{FF2B5EF4-FFF2-40B4-BE49-F238E27FC236}">
                <a16:creationId xmlns:a16="http://schemas.microsoft.com/office/drawing/2014/main" id="{85EEB7F0-653C-264A-9F16-92D38A1F59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253027" y="-9064577"/>
            <a:ext cx="487363" cy="487363"/>
          </a:xfrm>
          <a:prstGeom prst="rect">
            <a:avLst/>
          </a:prstGeom>
        </p:spPr>
      </p:pic>
      <p:pic>
        <p:nvPicPr>
          <p:cNvPr id="5" name="Picture 4">
            <a:extLst>
              <a:ext uri="{FF2B5EF4-FFF2-40B4-BE49-F238E27FC236}">
                <a16:creationId xmlns:a16="http://schemas.microsoft.com/office/drawing/2014/main" id="{9328AB94-DB1C-5025-304C-D273FDEA45B5}"/>
              </a:ext>
            </a:extLst>
          </p:cNvPr>
          <p:cNvPicPr>
            <a:picLocks noChangeAspect="1"/>
          </p:cNvPicPr>
          <p:nvPr/>
        </p:nvPicPr>
        <p:blipFill>
          <a:blip r:embed="rId9">
            <a:extLst>
              <a:ext uri="{28A0092B-C50C-407E-A947-70E740481C1C}">
                <a14:useLocalDpi xmlns:a14="http://schemas.microsoft.com/office/drawing/2010/main" val="0"/>
              </a:ext>
            </a:extLst>
          </a:blip>
          <a:srcRect l="10052" t="16304" r="7664" b="16929"/>
          <a:stretch/>
        </p:blipFill>
        <p:spPr>
          <a:xfrm>
            <a:off x="4486647" y="1308300"/>
            <a:ext cx="7360921" cy="2238762"/>
          </a:xfrm>
          <a:prstGeom prst="rect">
            <a:avLst/>
          </a:prstGeom>
        </p:spPr>
      </p:pic>
      <p:pic>
        <p:nvPicPr>
          <p:cNvPr id="3" name="Picture 2">
            <a:hlinkClick r:id="rId10" action="ppaction://hlinksldjump"/>
            <a:extLst>
              <a:ext uri="{FF2B5EF4-FFF2-40B4-BE49-F238E27FC236}">
                <a16:creationId xmlns:a16="http://schemas.microsoft.com/office/drawing/2014/main" id="{C2871526-9DCD-2209-B182-453563EE5851}"/>
              </a:ext>
            </a:extLst>
          </p:cNvPr>
          <p:cNvPicPr>
            <a:picLocks noChangeAspect="1"/>
          </p:cNvPicPr>
          <p:nvPr/>
        </p:nvPicPr>
        <p:blipFill rotWithShape="1">
          <a:blip r:embed="rId11">
            <a:extLst>
              <a:ext uri="{28A0092B-C50C-407E-A947-70E740481C1C}">
                <a14:useLocalDpi xmlns:a14="http://schemas.microsoft.com/office/drawing/2010/main" val="0"/>
              </a:ext>
            </a:extLst>
          </a:blip>
          <a:srcRect t="5803" b="5803"/>
          <a:stretch/>
        </p:blipFill>
        <p:spPr>
          <a:xfrm rot="20759594" flipH="1">
            <a:off x="622337" y="1776802"/>
            <a:ext cx="4367579" cy="4039634"/>
          </a:xfrm>
          <a:prstGeom prst="rect">
            <a:avLst/>
          </a:prstGeom>
        </p:spPr>
      </p:pic>
    </p:spTree>
    <p:extLst>
      <p:ext uri="{BB962C8B-B14F-4D97-AF65-F5344CB8AC3E}">
        <p14:creationId xmlns:p14="http://schemas.microsoft.com/office/powerpoint/2010/main" val="2029977955"/>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descr="Logo, company name&#10;&#10;Description automatically generated">
            <a:extLst>
              <a:ext uri="{FF2B5EF4-FFF2-40B4-BE49-F238E27FC236}">
                <a16:creationId xmlns:a16="http://schemas.microsoft.com/office/drawing/2014/main" id="{F5275CC3-04DB-B4BD-714C-17CA52FF2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614541" cy="685800"/>
          </a:xfrm>
          <a:prstGeom prst="rect">
            <a:avLst/>
          </a:prstGeom>
        </p:spPr>
      </p:pic>
      <p:sp>
        <p:nvSpPr>
          <p:cNvPr id="8" name="Rectangle: Rounded Corners 7">
            <a:extLst>
              <a:ext uri="{FF2B5EF4-FFF2-40B4-BE49-F238E27FC236}">
                <a16:creationId xmlns:a16="http://schemas.microsoft.com/office/drawing/2014/main" id="{E803B398-B731-E05E-248C-682C8153965E}"/>
              </a:ext>
            </a:extLst>
          </p:cNvPr>
          <p:cNvSpPr/>
          <p:nvPr/>
        </p:nvSpPr>
        <p:spPr>
          <a:xfrm>
            <a:off x="2024355" y="813310"/>
            <a:ext cx="9558045" cy="4849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A68E50E2-B89A-8220-C95B-83768848287A}"/>
              </a:ext>
            </a:extLst>
          </p:cNvPr>
          <p:cNvSpPr txBox="1"/>
          <p:nvPr/>
        </p:nvSpPr>
        <p:spPr>
          <a:xfrm>
            <a:off x="4555477" y="1384751"/>
            <a:ext cx="4495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UTM Avo" panose="02040603050506020204" pitchFamily="18" charset="0"/>
                <a:ea typeface="+mn-ea"/>
                <a:cs typeface="+mn-cs"/>
              </a:rPr>
              <a:t>HƯỚNG DẪN</a:t>
            </a:r>
          </a:p>
        </p:txBody>
      </p:sp>
      <p:sp>
        <p:nvSpPr>
          <p:cNvPr id="15" name="TextBox 14">
            <a:extLst>
              <a:ext uri="{FF2B5EF4-FFF2-40B4-BE49-F238E27FC236}">
                <a16:creationId xmlns:a16="http://schemas.microsoft.com/office/drawing/2014/main" id="{7C70345C-B232-393F-2268-350603399A60}"/>
              </a:ext>
            </a:extLst>
          </p:cNvPr>
          <p:cNvSpPr txBox="1"/>
          <p:nvPr/>
        </p:nvSpPr>
        <p:spPr>
          <a:xfrm>
            <a:off x="2125308" y="1907971"/>
            <a:ext cx="9457092" cy="333783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2060"/>
                </a:solidFill>
                <a:effectLst/>
                <a:uLnTx/>
                <a:uFillTx/>
                <a:latin typeface="UTM Avo" panose="02040603050506020204" pitchFamily="18" charset="0"/>
                <a:ea typeface="+mn-ea"/>
                <a:cs typeface="+mn-cs"/>
              </a:rPr>
              <a:t>Bấm vào hình ảnh địa điểm muốn đến, máy bay sẽ bay tới và hiện ra thứ tự câu hỏi, bấm vào số thứ tự câu hỏi để tới màn câu hỏi.</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2060"/>
                </a:solidFill>
                <a:effectLst/>
                <a:uLnTx/>
                <a:uFillTx/>
                <a:latin typeface="UTM Avo" panose="02040603050506020204" pitchFamily="18" charset="0"/>
                <a:ea typeface="+mn-ea"/>
                <a:cs typeface="+mn-cs"/>
              </a:rPr>
              <a:t>Bấm chọn đáp án để biết đúng/sai, nếu đáp án đúng sẽ xuất hiện máy bay để về màn chọn địa điểm. Nếu đáp án sai sẽ chuyển màu đỏ.</a:t>
            </a:r>
          </a:p>
        </p:txBody>
      </p:sp>
      <p:sp>
        <p:nvSpPr>
          <p:cNvPr id="16" name="Rectángulo redondeado 4">
            <a:hlinkClick r:id="rId5" action="ppaction://hlinksldjump"/>
            <a:extLst>
              <a:ext uri="{FF2B5EF4-FFF2-40B4-BE49-F238E27FC236}">
                <a16:creationId xmlns:a16="http://schemas.microsoft.com/office/drawing/2014/main" id="{60E507D8-C2B0-D1FF-851A-E449F3893DAD}"/>
              </a:ext>
            </a:extLst>
          </p:cNvPr>
          <p:cNvSpPr/>
          <p:nvPr/>
        </p:nvSpPr>
        <p:spPr>
          <a:xfrm>
            <a:off x="9171760" y="4640424"/>
            <a:ext cx="2410640" cy="10219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BẮT ĐẦU</a:t>
            </a:r>
            <a:endParaRPr kumimoji="0" lang="es-CL" sz="3200" b="1"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pic>
        <p:nvPicPr>
          <p:cNvPr id="3" name="Picture 2" descr="A cartoon airplane with blue wings&#10;&#10;Description automatically generated">
            <a:extLst>
              <a:ext uri="{FF2B5EF4-FFF2-40B4-BE49-F238E27FC236}">
                <a16:creationId xmlns:a16="http://schemas.microsoft.com/office/drawing/2014/main" id="{5928835C-2D7E-D499-ADE4-B92D605FCE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270" y="4194629"/>
            <a:ext cx="3381655" cy="2663371"/>
          </a:xfrm>
          <a:prstGeom prst="rect">
            <a:avLst/>
          </a:prstGeom>
        </p:spPr>
      </p:pic>
    </p:spTree>
    <p:extLst>
      <p:ext uri="{BB962C8B-B14F-4D97-AF65-F5344CB8AC3E}">
        <p14:creationId xmlns:p14="http://schemas.microsoft.com/office/powerpoint/2010/main" val="66369123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dissolve">
                                      <p:cBhvr>
                                        <p:cTn id="7" dur="1500"/>
                                        <p:tgtEl>
                                          <p:spTgt spid="1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dissolve">
                                      <p:cBhvr>
                                        <p:cTn id="10"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LANETA 1"/>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449457" y="86233"/>
            <a:ext cx="2296148" cy="2296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516303" y="42698"/>
            <a:ext cx="2127194" cy="2127194"/>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365813" y="3484679"/>
            <a:ext cx="2853458" cy="2853458"/>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9271728" y="591516"/>
            <a:ext cx="2590630" cy="1734281"/>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8" action="ppaction://hlinksldjump"/>
          </p:cNvPr>
          <p:cNvSpPr/>
          <p:nvPr/>
        </p:nvSpPr>
        <p:spPr>
          <a:xfrm>
            <a:off x="2248329" y="1979391"/>
            <a:ext cx="698404" cy="692812"/>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prstClr val="white"/>
                </a:solidFill>
                <a:effectLst/>
                <a:uLnTx/>
                <a:uFillTx/>
                <a:latin typeface="UTM Avo" panose="02040603050506020204" pitchFamily="18" charset="0"/>
                <a:ea typeface="+mn-ea"/>
                <a:cs typeface="+mn-cs"/>
              </a:rPr>
              <a:t>1</a:t>
            </a:r>
            <a:endParaRPr kumimoji="0" lang="es-CL" sz="3200" b="1"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3" name="Elipse 12">
            <a:hlinkClick r:id="rId9" action="ppaction://hlinksldjump"/>
          </p:cNvPr>
          <p:cNvSpPr/>
          <p:nvPr/>
        </p:nvSpPr>
        <p:spPr>
          <a:xfrm>
            <a:off x="6207398" y="1893288"/>
            <a:ext cx="745004" cy="737952"/>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prstClr val="white"/>
                </a:solidFill>
                <a:effectLst/>
                <a:uLnTx/>
                <a:uFillTx/>
                <a:latin typeface="UTM Avo" panose="02040603050506020204" pitchFamily="18" charset="0"/>
                <a:ea typeface="+mn-ea"/>
                <a:cs typeface="+mn-cs"/>
              </a:rPr>
              <a:t>2</a:t>
            </a:r>
            <a:endParaRPr kumimoji="0" lang="es-CL" sz="3200" b="1"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1" name="Elipse 10">
            <a:hlinkClick r:id="rId10" action="ppaction://hlinksldjump"/>
          </p:cNvPr>
          <p:cNvSpPr/>
          <p:nvPr/>
        </p:nvSpPr>
        <p:spPr>
          <a:xfrm>
            <a:off x="7525432" y="5788090"/>
            <a:ext cx="779343" cy="735744"/>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prstClr val="white"/>
                </a:solidFill>
                <a:effectLst/>
                <a:uLnTx/>
                <a:uFillTx/>
                <a:latin typeface="UTM Avo" panose="02040603050506020204" pitchFamily="18" charset="0"/>
                <a:ea typeface="+mn-ea"/>
                <a:cs typeface="+mn-cs"/>
              </a:rPr>
              <a:t>3</a:t>
            </a:r>
          </a:p>
        </p:txBody>
      </p:sp>
      <p:sp>
        <p:nvSpPr>
          <p:cNvPr id="12" name="Elipse 11">
            <a:hlinkClick r:id="rId11" action="ppaction://hlinksldjump"/>
          </p:cNvPr>
          <p:cNvSpPr/>
          <p:nvPr/>
        </p:nvSpPr>
        <p:spPr>
          <a:xfrm>
            <a:off x="10202520" y="2169892"/>
            <a:ext cx="786622" cy="728737"/>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4</a:t>
            </a:r>
            <a:endParaRPr kumimoji="0" lang="es-CL"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17" name="Picture 16" descr="Logo, company name&#10;&#10;Description automatically generated">
            <a:extLst>
              <a:ext uri="{FF2B5EF4-FFF2-40B4-BE49-F238E27FC236}">
                <a16:creationId xmlns:a16="http://schemas.microsoft.com/office/drawing/2014/main" id="{F5275CC3-04DB-B4BD-714C-17CA52FF27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1"/>
            <a:ext cx="614541" cy="685800"/>
          </a:xfrm>
          <a:prstGeom prst="rect">
            <a:avLst/>
          </a:prstGeom>
        </p:spPr>
      </p:pic>
      <p:sp>
        <p:nvSpPr>
          <p:cNvPr id="2" name="Rectángulo redondeado 4">
            <a:hlinkClick r:id="rId13" action="ppaction://hlinksldjump"/>
            <a:extLst>
              <a:ext uri="{FF2B5EF4-FFF2-40B4-BE49-F238E27FC236}">
                <a16:creationId xmlns:a16="http://schemas.microsoft.com/office/drawing/2014/main" id="{4F7C224C-BB7A-F388-22FC-9577F2FB717E}"/>
              </a:ext>
            </a:extLst>
          </p:cNvPr>
          <p:cNvSpPr/>
          <p:nvPr/>
        </p:nvSpPr>
        <p:spPr>
          <a:xfrm>
            <a:off x="9740927" y="5788090"/>
            <a:ext cx="2410640" cy="10219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Kết</a:t>
            </a: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thúc</a:t>
            </a:r>
            <a:b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b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học</a:t>
            </a:r>
            <a:endParaRPr kumimoji="0" lang="es-CL"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14" name="Picture 13" descr="A cartoon airplane with blue wings&#10;&#10;Description automatically generated">
            <a:extLst>
              <a:ext uri="{FF2B5EF4-FFF2-40B4-BE49-F238E27FC236}">
                <a16:creationId xmlns:a16="http://schemas.microsoft.com/office/drawing/2014/main" id="{039CF83F-B196-B7BE-F7EA-BA84694FEE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3423" y="4090770"/>
            <a:ext cx="2853459" cy="2247367"/>
          </a:xfrm>
          <a:prstGeom prst="rect">
            <a:avLst/>
          </a:prstGeom>
        </p:spPr>
      </p:pic>
    </p:spTree>
    <p:extLst>
      <p:ext uri="{BB962C8B-B14F-4D97-AF65-F5344CB8AC3E}">
        <p14:creationId xmlns:p14="http://schemas.microsoft.com/office/powerpoint/2010/main" val="1695970273"/>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7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0195 -0.02292 L 0.01693 -0.4213 " pathEditMode="relative" rAng="0" ptsTypes="AA">
                                      <p:cBhvr>
                                        <p:cTn id="6" dur="2000" fill="hold"/>
                                        <p:tgtEl>
                                          <p:spTgt spid="14"/>
                                        </p:tgtEl>
                                        <p:attrNameLst>
                                          <p:attrName>ppt_x</p:attrName>
                                          <p:attrName>ppt_y</p:attrName>
                                        </p:attrNameLst>
                                      </p:cBhvr>
                                      <p:rCtr x="938" y="-19931"/>
                                    </p:animMotion>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nextCondLst>
                <p:cond evt="onClick" delay="0">
                  <p:tgtEl>
                    <p:spTgt spid="3074"/>
                  </p:tgtEl>
                </p:cond>
              </p:nextCondLst>
            </p:seq>
            <p:seq concurrent="1" nextAc="seek">
              <p:cTn id="12" restart="whenNotActive" fill="hold" evtFilter="cancelBubble" nodeType="interactiveSeq">
                <p:stCondLst>
                  <p:cond evt="onClick" delay="0">
                    <p:tgtEl>
                      <p:spTgt spid="307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6 3.33333E-6 L 0.30977 -0.5132 " pathEditMode="relative" rAng="0" ptsTypes="AA">
                                      <p:cBhvr>
                                        <p:cTn id="16" dur="2000" fill="hold"/>
                                        <p:tgtEl>
                                          <p:spTgt spid="14"/>
                                        </p:tgtEl>
                                        <p:attrNameLst>
                                          <p:attrName>ppt_x</p:attrName>
                                          <p:attrName>ppt_y</p:attrName>
                                        </p:attrNameLst>
                                      </p:cBhvr>
                                      <p:rCtr x="15482" y="-25671"/>
                                    </p:animMotion>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nextCondLst>
                <p:cond evt="onClick" delay="0">
                  <p:tgtEl>
                    <p:spTgt spid="3076"/>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4.16667E-6 3.33333E-6 L -4.16667E-6 -0.00023 C 0.00638 -0.00301 0.01394 -0.00602 0.0211 -0.00903 C 0.02435 -0.01019 0.02917 -0.01111 0.03269 -0.01227 C 0.03542 -0.01343 0.03542 -0.01482 0.03803 -0.01574 C 0.04493 -0.01829 0.05313 -0.02014 0.06055 -0.02246 L 0.07123 -0.02593 C 0.08555 -0.03426 0.0668 -0.02385 0.08829 -0.03241 C 0.09089 -0.03334 0.09089 -0.03473 0.09388 -0.03565 C 0.10039 -0.03797 0.10886 -0.04028 0.11628 -0.04236 L 0.12722 -0.04584 L 0.13868 -0.04931 C 0.15131 -0.05672 0.13477 -0.04723 0.15586 -0.05672 C 0.15743 -0.05811 0.15821 -0.05903 0.16068 -0.06019 C 0.17553 -0.0669 0.16693 -0.06227 0.18334 -0.06806 C 0.1875 -0.06945 0.19011 -0.07107 0.19441 -0.07246 C 0.19441 -0.07223 0.22175 -0.08079 0.22748 -0.08218 L 0.23907 -0.08565 C 0.24115 -0.08681 0.2418 -0.0882 0.24467 -0.08912 C 0.25157 -0.09144 0.26693 -0.09584 0.26693 -0.09607 C 0.2767 -0.10162 0.26888 -0.09815 0.29454 -0.10556 L 0.30586 -0.10926 L 0.31706 -0.1125 C 0.32995 -0.12037 0.31185 -0.11065 0.3392 -0.11922 C 0.35573 -0.12408 0.3267 -0.12385 0.36732 -0.12917 L 0.3849 -0.13125 " pathEditMode="relative" rAng="0" ptsTypes="AAAAAAAAAAAAAAAAAAAAAAAAAA">
                                      <p:cBhvr>
                                        <p:cTn id="26" dur="2000" fill="hold"/>
                                        <p:tgtEl>
                                          <p:spTgt spid="14"/>
                                        </p:tgtEl>
                                        <p:attrNameLst>
                                          <p:attrName>ppt_x</p:attrName>
                                          <p:attrName>ppt_y</p:attrName>
                                        </p:attrNameLst>
                                      </p:cBhvr>
                                      <p:rCtr x="19245" y="-6574"/>
                                    </p:animMotion>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4.16667E-6 3.33333E-6 L -4.16667E-6 0.00162 C 0.05039 -0.04537 0.00326 -0.00787 0.04909 -0.03658 C 0.05469 -0.04051 0.05899 -0.04584 0.06485 -0.04931 C 0.06954 -0.05116 0.07709 -0.05278 0.08138 -0.05556 C 0.10144 -0.06713 0.09362 -0.06713 0.10899 -0.07686 C 0.11368 -0.07986 0.12045 -0.08311 0.12553 -0.08658 C 0.13151 -0.08959 0.1362 -0.09422 0.14167 -0.09838 C 0.14558 -0.10209 0.14857 -0.10486 0.15274 -0.10811 C 0.16289 -0.11459 0.17474 -0.12014 0.18542 -0.12686 L 0.20209 -0.13635 C 0.20756 -0.14468 0.20664 -0.14653 0.21901 -0.1544 C 0.22357 -0.15741 0.22995 -0.16088 0.23464 -0.16366 C 0.23985 -0.16598 0.24154 -0.17014 0.24623 -0.17292 C 0.25899 -0.18172 0.26823 -0.18496 0.28438 -0.19144 C 0.29766 -0.20301 0.3056 -0.21065 0.32813 -0.21898 L 0.36081 -0.23148 C 0.38724 -0.25093 0.37097 -0.24028 0.41016 -0.26297 C 0.41654 -0.26528 0.42357 -0.26806 0.42709 -0.27176 C 0.44792 -0.29514 0.42709 -0.27408 0.4543 -0.29306 C 0.47761 -0.30973 0.4517 -0.29769 0.48138 -0.30973 C 0.49545 -0.33241 0.47592 -0.3044 0.50404 -0.32408 C 0.50782 -0.32662 0.50651 -0.33102 0.50899 -0.33334 C 0.51368 -0.33727 0.52097 -0.33982 0.52566 -0.34352 C 0.52943 -0.34561 0.5323 -0.34931 0.53711 -0.35232 C 0.5418 -0.35533 0.54857 -0.35764 0.55326 -0.36158 C 0.55756 -0.36412 0.5599 -0.36736 0.5642 -0.37061 C 0.56888 -0.37385 0.57579 -0.37662 0.58047 -0.3794 C 0.58516 -0.38334 0.58672 -0.38635 0.5918 -0.38912 C 0.59649 -0.39144 0.60248 -0.39329 0.60847 -0.39514 C 0.60964 -0.39838 0.60964 -0.40209 0.61355 -0.40486 C 0.63178 -0.41736 0.63021 -0.40533 0.63021 -0.41297 " pathEditMode="relative" rAng="0" ptsTypes="AAAAAAAAAAAAAAAAAAAAAAAAAAAAAAAA">
                                      <p:cBhvr>
                                        <p:cTn id="36" dur="2000" fill="hold"/>
                                        <p:tgtEl>
                                          <p:spTgt spid="14"/>
                                        </p:tgtEl>
                                        <p:attrNameLst>
                                          <p:attrName>ppt_x</p:attrName>
                                          <p:attrName>ppt_y</p:attrName>
                                        </p:attrNameLst>
                                      </p:cBhvr>
                                      <p:rCtr x="31510" y="-20579"/>
                                    </p:animMotion>
                                  </p:childTnLst>
                                </p:cTn>
                              </p:par>
                              <p:par>
                                <p:cTn id="37" presetID="53"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nextCondLst>
                <p:cond evt="onClick" delay="0">
                  <p:tgtEl>
                    <p:spTgt spid="10"/>
                  </p:tgtEl>
                </p:cond>
              </p:nextCondLst>
            </p:seq>
          </p:childTnLst>
        </p:cTn>
      </p:par>
    </p:tnLst>
    <p:bldLst>
      <p:bldP spid="7" grpId="0" animBg="1"/>
      <p:bldP spid="13"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BUENO"/>
          <p:cNvSpPr/>
          <p:nvPr/>
        </p:nvSpPr>
        <p:spPr>
          <a:xfrm>
            <a:off x="1316079" y="2529068"/>
            <a:ext cx="4922675" cy="1143000"/>
          </a:xfrm>
          <a:prstGeom prst="roundRect">
            <a:avLst/>
          </a:prstGeom>
          <a:solidFill>
            <a:schemeClr val="bg1"/>
          </a:solidFill>
          <a:ln w="76200">
            <a:solidFill>
              <a:schemeClr val="accent4">
                <a:lumMod val="20000"/>
                <a:lumOff val="8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s-MX" sz="32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A. </a:t>
            </a:r>
            <a:r>
              <a:rPr lang="es-MX" sz="3200" b="1" dirty="0">
                <a:solidFill>
                  <a:prstClr val="black"/>
                </a:solidFill>
                <a:latin typeface="UTM Avo" panose="02040603050506020204" pitchFamily="18" charset="0"/>
                <a:cs typeface="Times New Roman" pitchFamily="18" charset="0"/>
              </a:rPr>
              <a:t>23, 25</a:t>
            </a:r>
          </a:p>
        </p:txBody>
      </p:sp>
      <p:sp>
        <p:nvSpPr>
          <p:cNvPr id="13" name="MALO1"/>
          <p:cNvSpPr/>
          <p:nvPr/>
        </p:nvSpPr>
        <p:spPr>
          <a:xfrm>
            <a:off x="1316079" y="3916572"/>
            <a:ext cx="4922675" cy="1143000"/>
          </a:xfrm>
          <a:prstGeom prst="roundRect">
            <a:avLst/>
          </a:prstGeom>
          <a:solidFill>
            <a:schemeClr val="bg1"/>
          </a:solidFill>
          <a:ln w="76200">
            <a:solidFill>
              <a:schemeClr val="accent4">
                <a:lumMod val="20000"/>
                <a:lumOff val="8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s-MX" sz="32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B. </a:t>
            </a:r>
            <a:r>
              <a:rPr lang="es-MX" sz="3200" b="1" dirty="0">
                <a:solidFill>
                  <a:prstClr val="black"/>
                </a:solidFill>
                <a:latin typeface="UTM Avo" panose="02040603050506020204" pitchFamily="18" charset="0"/>
                <a:cs typeface="Times New Roman" pitchFamily="18" charset="0"/>
              </a:rPr>
              <a:t>23, 24</a:t>
            </a:r>
          </a:p>
        </p:txBody>
      </p:sp>
      <p:sp>
        <p:nvSpPr>
          <p:cNvPr id="14" name="MALO2"/>
          <p:cNvSpPr/>
          <p:nvPr/>
        </p:nvSpPr>
        <p:spPr>
          <a:xfrm>
            <a:off x="1316077" y="5304076"/>
            <a:ext cx="4922677" cy="1143000"/>
          </a:xfrm>
          <a:prstGeom prst="roundRect">
            <a:avLst/>
          </a:prstGeom>
          <a:solidFill>
            <a:schemeClr val="bg1"/>
          </a:solidFill>
          <a:ln w="76200">
            <a:solidFill>
              <a:schemeClr val="accent4">
                <a:lumMod val="20000"/>
                <a:lumOff val="8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s-MX" sz="32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C. </a:t>
            </a:r>
            <a:r>
              <a:rPr lang="es-MX" sz="3200" b="1" dirty="0">
                <a:solidFill>
                  <a:prstClr val="black"/>
                </a:solidFill>
                <a:latin typeface="UTM Avo" panose="02040603050506020204" pitchFamily="18" charset="0"/>
                <a:cs typeface="Times New Roman" pitchFamily="18" charset="0"/>
              </a:rPr>
              <a:t>25, 26</a:t>
            </a:r>
          </a:p>
        </p:txBody>
      </p:sp>
      <p:pic>
        <p:nvPicPr>
          <p:cNvPr id="11" name="Picture 1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33291" y="3767556"/>
            <a:ext cx="4367579" cy="2816856"/>
          </a:xfrm>
          <a:prstGeom prst="rect">
            <a:avLst/>
          </a:prstGeom>
        </p:spPr>
      </p:pic>
      <p:pic>
        <p:nvPicPr>
          <p:cNvPr id="12" name="Picture 11" descr="Logo, company name&#10;&#10;Description automatically generated">
            <a:extLst>
              <a:ext uri="{FF2B5EF4-FFF2-40B4-BE49-F238E27FC236}">
                <a16:creationId xmlns:a16="http://schemas.microsoft.com/office/drawing/2014/main" id="{F5275CC3-04DB-B4BD-714C-17CA52FF27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14541" cy="685800"/>
          </a:xfrm>
          <a:prstGeom prst="rect">
            <a:avLst/>
          </a:prstGeom>
        </p:spPr>
      </p:pic>
      <p:sp>
        <p:nvSpPr>
          <p:cNvPr id="2" name="BUENO">
            <a:extLst>
              <a:ext uri="{FF2B5EF4-FFF2-40B4-BE49-F238E27FC236}">
                <a16:creationId xmlns:a16="http://schemas.microsoft.com/office/drawing/2014/main" id="{844DA7DD-0BD8-B064-3D5A-309E72820A02}"/>
              </a:ext>
            </a:extLst>
          </p:cNvPr>
          <p:cNvSpPr/>
          <p:nvPr/>
        </p:nvSpPr>
        <p:spPr>
          <a:xfrm>
            <a:off x="1316077" y="500156"/>
            <a:ext cx="9758964" cy="1784408"/>
          </a:xfrm>
          <a:prstGeom prst="roundRect">
            <a:avLst/>
          </a:prstGeom>
          <a:solidFill>
            <a:schemeClr val="accent4">
              <a:lumMod val="20000"/>
              <a:lumOff val="80000"/>
            </a:schemeClr>
          </a:solidFill>
          <a:ln w="762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200" b="1" dirty="0" err="1">
                <a:solidFill>
                  <a:schemeClr val="tx1"/>
                </a:solidFill>
                <a:latin typeface="UTM Avo" panose="02040603050506020204" pitchFamily="18" charset="0"/>
                <a:cs typeface="Times New Roman" pitchFamily="18" charset="0"/>
              </a:rPr>
              <a:t>Câu</a:t>
            </a:r>
            <a:r>
              <a:rPr lang="en-US" sz="3200" b="1" dirty="0">
                <a:solidFill>
                  <a:schemeClr val="tx1"/>
                </a:solidFill>
                <a:latin typeface="UTM Avo" panose="02040603050506020204" pitchFamily="18" charset="0"/>
                <a:cs typeface="Times New Roman" pitchFamily="18" charset="0"/>
              </a:rPr>
              <a:t> 1: </a:t>
            </a:r>
            <a:r>
              <a:rPr lang="vi-VN" sz="3200" b="1" dirty="0">
                <a:solidFill>
                  <a:schemeClr val="tx1"/>
                </a:solidFill>
                <a:latin typeface="UTM Avo" panose="02040603050506020204" pitchFamily="18" charset="0"/>
                <a:cs typeface="Times New Roman" pitchFamily="18" charset="0"/>
              </a:rPr>
              <a:t>Số cần điền vào chỗ … trong dãy số:  22, ...., 24, .... là:</a:t>
            </a:r>
          </a:p>
        </p:txBody>
      </p:sp>
    </p:spTree>
    <p:extLst>
      <p:ext uri="{BB962C8B-B14F-4D97-AF65-F5344CB8AC3E}">
        <p14:creationId xmlns:p14="http://schemas.microsoft.com/office/powerpoint/2010/main" val="2691539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500" fill="hold"/>
                                        <p:tgtEl>
                                          <p:spTgt spid="14"/>
                                        </p:tgtEl>
                                        <p:attrNameLst>
                                          <p:attrName>fillcolor</p:attrName>
                                        </p:attrNameLst>
                                      </p:cBhvr>
                                      <p:to>
                                        <a:srgbClr val="FF0000"/>
                                      </p:to>
                                    </p:animClr>
                                    <p:set>
                                      <p:cBhvr>
                                        <p:cTn id="7" dur="500" fill="hold"/>
                                        <p:tgtEl>
                                          <p:spTgt spid="14"/>
                                        </p:tgtEl>
                                        <p:attrNameLst>
                                          <p:attrName>fill.type</p:attrName>
                                        </p:attrNameLst>
                                      </p:cBhvr>
                                      <p:to>
                                        <p:strVal val="solid"/>
                                      </p:to>
                                    </p:set>
                                    <p:set>
                                      <p:cBhvr>
                                        <p:cTn id="8"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withEffect">
                                  <p:stCondLst>
                                    <p:cond delay="0"/>
                                  </p:stCondLst>
                                  <p:childTnLst>
                                    <p:animClr clrSpc="rgb" dir="cw">
                                      <p:cBhvr>
                                        <p:cTn id="13" dur="500" fill="hold"/>
                                        <p:tgtEl>
                                          <p:spTgt spid="13"/>
                                        </p:tgtEl>
                                        <p:attrNameLst>
                                          <p:attrName>fillcolor</p:attrName>
                                        </p:attrNameLst>
                                      </p:cBhvr>
                                      <p:to>
                                        <a:srgbClr val="FF0000"/>
                                      </p:to>
                                    </p:animClr>
                                    <p:set>
                                      <p:cBhvr>
                                        <p:cTn id="14" dur="500" fill="hold"/>
                                        <p:tgtEl>
                                          <p:spTgt spid="13"/>
                                        </p:tgtEl>
                                        <p:attrNameLst>
                                          <p:attrName>fill.type</p:attrName>
                                        </p:attrNameLst>
                                      </p:cBhvr>
                                      <p:to>
                                        <p:strVal val="solid"/>
                                      </p:to>
                                    </p:set>
                                    <p:set>
                                      <p:cBhvr>
                                        <p:cTn id="15"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 presetClass="emph" presetSubtype="2" fill="hold" nodeType="withEffect">
                                  <p:stCondLst>
                                    <p:cond delay="0"/>
                                  </p:stCondLst>
                                  <p:childTnLst>
                                    <p:animClr clrSpc="rgb" dir="cw">
                                      <p:cBhvr>
                                        <p:cTn id="23" dur="500" fill="hold"/>
                                        <p:tgtEl>
                                          <p:spTgt spid="9"/>
                                        </p:tgtEl>
                                        <p:attrNameLst>
                                          <p:attrName>fillcolor</p:attrName>
                                        </p:attrNameLst>
                                      </p:cBhvr>
                                      <p:to>
                                        <a:srgbClr val="00B050"/>
                                      </p:to>
                                    </p:animClr>
                                    <p:set>
                                      <p:cBhvr>
                                        <p:cTn id="24" dur="500" fill="hold"/>
                                        <p:tgtEl>
                                          <p:spTgt spid="9"/>
                                        </p:tgtEl>
                                        <p:attrNameLst>
                                          <p:attrName>fill.type</p:attrName>
                                        </p:attrNameLst>
                                      </p:cBhvr>
                                      <p:to>
                                        <p:strVal val="solid"/>
                                      </p:to>
                                    </p:set>
                                    <p:set>
                                      <p:cBhvr>
                                        <p:cTn id="2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BUENO">
            <a:extLst>
              <a:ext uri="{FF2B5EF4-FFF2-40B4-BE49-F238E27FC236}">
                <a16:creationId xmlns:a16="http://schemas.microsoft.com/office/drawing/2014/main" id="{B08249BC-00FE-7591-092B-8949739B3DDB}"/>
              </a:ext>
            </a:extLst>
          </p:cNvPr>
          <p:cNvSpPr/>
          <p:nvPr/>
        </p:nvSpPr>
        <p:spPr>
          <a:xfrm>
            <a:off x="1316079" y="2529068"/>
            <a:ext cx="4922675" cy="1143000"/>
          </a:xfrm>
          <a:prstGeom prst="roundRect">
            <a:avLst/>
          </a:prstGeom>
          <a:solidFill>
            <a:schemeClr val="bg1"/>
          </a:solidFill>
          <a:ln w="76200">
            <a:solidFill>
              <a:schemeClr val="accent4">
                <a:lumMod val="20000"/>
                <a:lumOff val="8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s-MX" sz="32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A. </a:t>
            </a:r>
            <a:r>
              <a:rPr lang="es-MX" sz="3200" b="1" dirty="0">
                <a:solidFill>
                  <a:prstClr val="black"/>
                </a:solidFill>
                <a:latin typeface="UTM Avo" panose="02040603050506020204" pitchFamily="18" charset="0"/>
                <a:cs typeface="Times New Roman" pitchFamily="18" charset="0"/>
              </a:rPr>
              <a:t>35</a:t>
            </a:r>
          </a:p>
        </p:txBody>
      </p:sp>
      <p:sp>
        <p:nvSpPr>
          <p:cNvPr id="11" name="MALO1">
            <a:extLst>
              <a:ext uri="{FF2B5EF4-FFF2-40B4-BE49-F238E27FC236}">
                <a16:creationId xmlns:a16="http://schemas.microsoft.com/office/drawing/2014/main" id="{74150FB9-673C-F9B6-9E52-5369CC7F4E02}"/>
              </a:ext>
            </a:extLst>
          </p:cNvPr>
          <p:cNvSpPr/>
          <p:nvPr/>
        </p:nvSpPr>
        <p:spPr>
          <a:xfrm>
            <a:off x="1316079" y="3916572"/>
            <a:ext cx="4922675" cy="1143000"/>
          </a:xfrm>
          <a:prstGeom prst="roundRect">
            <a:avLst/>
          </a:prstGeom>
          <a:solidFill>
            <a:schemeClr val="bg1"/>
          </a:solidFill>
          <a:ln w="76200">
            <a:solidFill>
              <a:schemeClr val="accent4">
                <a:lumMod val="20000"/>
                <a:lumOff val="8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s-MX" sz="32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B. </a:t>
            </a:r>
            <a:r>
              <a:rPr lang="es-MX" sz="3200" b="1" dirty="0">
                <a:solidFill>
                  <a:prstClr val="black"/>
                </a:solidFill>
                <a:latin typeface="UTM Avo" panose="02040603050506020204" pitchFamily="18" charset="0"/>
                <a:cs typeface="Times New Roman" pitchFamily="18" charset="0"/>
              </a:rPr>
              <a:t>36</a:t>
            </a:r>
          </a:p>
        </p:txBody>
      </p:sp>
      <p:sp>
        <p:nvSpPr>
          <p:cNvPr id="15" name="MALO2">
            <a:extLst>
              <a:ext uri="{FF2B5EF4-FFF2-40B4-BE49-F238E27FC236}">
                <a16:creationId xmlns:a16="http://schemas.microsoft.com/office/drawing/2014/main" id="{40B35236-169E-19DC-8DD1-234C53F2D15D}"/>
              </a:ext>
            </a:extLst>
          </p:cNvPr>
          <p:cNvSpPr/>
          <p:nvPr/>
        </p:nvSpPr>
        <p:spPr>
          <a:xfrm>
            <a:off x="1316077" y="5304076"/>
            <a:ext cx="4922677" cy="1143000"/>
          </a:xfrm>
          <a:prstGeom prst="roundRect">
            <a:avLst/>
          </a:prstGeom>
          <a:solidFill>
            <a:schemeClr val="bg1"/>
          </a:solidFill>
          <a:ln w="76200">
            <a:solidFill>
              <a:schemeClr val="accent4">
                <a:lumMod val="20000"/>
                <a:lumOff val="8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s-MX" sz="32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C. </a:t>
            </a:r>
            <a:r>
              <a:rPr lang="es-MX" sz="3200" b="1" dirty="0">
                <a:solidFill>
                  <a:prstClr val="black"/>
                </a:solidFill>
                <a:latin typeface="UTM Avo" panose="02040603050506020204" pitchFamily="18" charset="0"/>
                <a:cs typeface="Times New Roman" pitchFamily="18" charset="0"/>
              </a:rPr>
              <a:t>37</a:t>
            </a:r>
          </a:p>
        </p:txBody>
      </p:sp>
      <p:pic>
        <p:nvPicPr>
          <p:cNvPr id="17" name="Picture 16">
            <a:hlinkClick r:id="rId4" action="ppaction://hlinksldjump"/>
            <a:extLst>
              <a:ext uri="{FF2B5EF4-FFF2-40B4-BE49-F238E27FC236}">
                <a16:creationId xmlns:a16="http://schemas.microsoft.com/office/drawing/2014/main" id="{F0FE7682-6C5B-0931-0EF3-6C3EEFA652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33291" y="3767556"/>
            <a:ext cx="4367579" cy="2816856"/>
          </a:xfrm>
          <a:prstGeom prst="rect">
            <a:avLst/>
          </a:prstGeom>
        </p:spPr>
      </p:pic>
      <p:pic>
        <p:nvPicPr>
          <p:cNvPr id="18" name="Picture 17" descr="Logo, company name&#10;&#10;Description automatically generated">
            <a:extLst>
              <a:ext uri="{FF2B5EF4-FFF2-40B4-BE49-F238E27FC236}">
                <a16:creationId xmlns:a16="http://schemas.microsoft.com/office/drawing/2014/main" id="{4A8EEAB4-17A0-8A5A-44F5-D761141D71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14541" cy="685800"/>
          </a:xfrm>
          <a:prstGeom prst="rect">
            <a:avLst/>
          </a:prstGeom>
        </p:spPr>
      </p:pic>
      <p:sp>
        <p:nvSpPr>
          <p:cNvPr id="19" name="BUENO">
            <a:extLst>
              <a:ext uri="{FF2B5EF4-FFF2-40B4-BE49-F238E27FC236}">
                <a16:creationId xmlns:a16="http://schemas.microsoft.com/office/drawing/2014/main" id="{CDFE816F-EA86-7B3B-99EA-84AA4CC4F871}"/>
              </a:ext>
            </a:extLst>
          </p:cNvPr>
          <p:cNvSpPr/>
          <p:nvPr/>
        </p:nvSpPr>
        <p:spPr>
          <a:xfrm>
            <a:off x="1316077" y="500156"/>
            <a:ext cx="9758964" cy="1784408"/>
          </a:xfrm>
          <a:prstGeom prst="roundRect">
            <a:avLst/>
          </a:prstGeom>
          <a:solidFill>
            <a:schemeClr val="accent4">
              <a:lumMod val="20000"/>
              <a:lumOff val="80000"/>
            </a:schemeClr>
          </a:solidFill>
          <a:ln w="762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200" b="1" dirty="0" err="1">
                <a:solidFill>
                  <a:schemeClr val="tx1"/>
                </a:solidFill>
                <a:latin typeface="UTM Avo" panose="02040603050506020204" pitchFamily="18" charset="0"/>
                <a:cs typeface="Times New Roman" pitchFamily="18" charset="0"/>
              </a:rPr>
              <a:t>Câu</a:t>
            </a:r>
            <a:r>
              <a:rPr lang="en-US" sz="3200" b="1" dirty="0">
                <a:solidFill>
                  <a:schemeClr val="tx1"/>
                </a:solidFill>
                <a:latin typeface="UTM Avo" panose="02040603050506020204" pitchFamily="18" charset="0"/>
                <a:cs typeface="Times New Roman" pitchFamily="18" charset="0"/>
              </a:rPr>
              <a:t> 2: </a:t>
            </a:r>
            <a:r>
              <a:rPr lang="vi-VN" sz="3200" b="1" dirty="0">
                <a:solidFill>
                  <a:schemeClr val="tx1"/>
                </a:solidFill>
                <a:latin typeface="UTM Avo" panose="02040603050506020204" pitchFamily="18" charset="0"/>
                <a:cs typeface="Times New Roman" pitchFamily="18" charset="0"/>
              </a:rPr>
              <a:t>Số ba mươi bảy viết là:</a:t>
            </a:r>
          </a:p>
        </p:txBody>
      </p:sp>
    </p:spTree>
    <p:extLst>
      <p:ext uri="{BB962C8B-B14F-4D97-AF65-F5344CB8AC3E}">
        <p14:creationId xmlns:p14="http://schemas.microsoft.com/office/powerpoint/2010/main" val="4145099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500" fill="hold"/>
                                        <p:tgtEl>
                                          <p:spTgt spid="15"/>
                                        </p:tgtEl>
                                        <p:attrNameLst>
                                          <p:attrName>fillcolor</p:attrName>
                                        </p:attrNameLst>
                                      </p:cBhvr>
                                      <p:to>
                                        <a:srgbClr val="00B050"/>
                                      </p:to>
                                    </p:animClr>
                                    <p:set>
                                      <p:cBhvr>
                                        <p:cTn id="7" dur="500" fill="hold"/>
                                        <p:tgtEl>
                                          <p:spTgt spid="15"/>
                                        </p:tgtEl>
                                        <p:attrNameLst>
                                          <p:attrName>fill.type</p:attrName>
                                        </p:attrNameLst>
                                      </p:cBhvr>
                                      <p:to>
                                        <p:strVal val="solid"/>
                                      </p:to>
                                    </p:set>
                                    <p:set>
                                      <p:cBhvr>
                                        <p:cTn id="8" dur="500" fill="hold"/>
                                        <p:tgtEl>
                                          <p:spTgt spid="15"/>
                                        </p:tgtEl>
                                        <p:attrNameLst>
                                          <p:attrName>fill.on</p:attrName>
                                        </p:attrNameLst>
                                      </p:cBhvr>
                                      <p:to>
                                        <p:strVal val="true"/>
                                      </p:to>
                                    </p:set>
                                  </p:childTnLst>
                                </p:cTn>
                              </p:par>
                              <p:par>
                                <p:cTn id="9" presetID="14" presetClass="entr" presetSubtype="1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withEffect">
                                  <p:stCondLst>
                                    <p:cond delay="0"/>
                                  </p:stCondLst>
                                  <p:childTnLst>
                                    <p:animClr clrSpc="rgb" dir="cw">
                                      <p:cBhvr>
                                        <p:cTn id="16" dur="500" fill="hold"/>
                                        <p:tgtEl>
                                          <p:spTgt spid="11"/>
                                        </p:tgtEl>
                                        <p:attrNameLst>
                                          <p:attrName>fillcolor</p:attrName>
                                        </p:attrNameLst>
                                      </p:cBhvr>
                                      <p:to>
                                        <a:srgbClr val="FF0000"/>
                                      </p:to>
                                    </p:animClr>
                                    <p:set>
                                      <p:cBhvr>
                                        <p:cTn id="17" dur="500" fill="hold"/>
                                        <p:tgtEl>
                                          <p:spTgt spid="11"/>
                                        </p:tgtEl>
                                        <p:attrNameLst>
                                          <p:attrName>fill.type</p:attrName>
                                        </p:attrNameLst>
                                      </p:cBhvr>
                                      <p:to>
                                        <p:strVal val="solid"/>
                                      </p:to>
                                    </p:set>
                                    <p:set>
                                      <p:cBhvr>
                                        <p:cTn id="18"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withEffect">
                                  <p:stCondLst>
                                    <p:cond delay="0"/>
                                  </p:stCondLst>
                                  <p:childTnLst>
                                    <p:animClr clrSpc="rgb" dir="cw">
                                      <p:cBhvr>
                                        <p:cTn id="23" dur="500" fill="hold"/>
                                        <p:tgtEl>
                                          <p:spTgt spid="10"/>
                                        </p:tgtEl>
                                        <p:attrNameLst>
                                          <p:attrName>fillcolor</p:attrName>
                                        </p:attrNameLst>
                                      </p:cBhvr>
                                      <p:to>
                                        <a:srgbClr val="FF0000"/>
                                      </p:to>
                                    </p:animClr>
                                    <p:set>
                                      <p:cBhvr>
                                        <p:cTn id="24" dur="500" fill="hold"/>
                                        <p:tgtEl>
                                          <p:spTgt spid="10"/>
                                        </p:tgtEl>
                                        <p:attrNameLst>
                                          <p:attrName>fill.type</p:attrName>
                                        </p:attrNameLst>
                                      </p:cBhvr>
                                      <p:to>
                                        <p:strVal val="solid"/>
                                      </p:to>
                                    </p:set>
                                    <p:set>
                                      <p:cBhvr>
                                        <p:cTn id="25"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7143" r="7143" b="2798"/>
          <a:stretch>
            <a:fillRect/>
          </a:stretch>
        </p:blipFill>
        <p:spPr>
          <a:xfrm>
            <a:off x="-635" y="371477"/>
            <a:ext cx="12192635" cy="6486524"/>
          </a:xfrm>
          <a:prstGeom prst="rect">
            <a:avLst/>
          </a:prstGeom>
        </p:spPr>
      </p:pic>
      <p:sp>
        <p:nvSpPr>
          <p:cNvPr id="41" name="矩形 40"/>
          <p:cNvSpPr/>
          <p:nvPr/>
        </p:nvSpPr>
        <p:spPr>
          <a:xfrm>
            <a:off x="0" y="371476"/>
            <a:ext cx="12192000" cy="64865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rotWithShape="1">
          <a:blip r:embed="rId6">
            <a:extLst>
              <a:ext uri="{28A0092B-C50C-407E-A947-70E740481C1C}">
                <a14:useLocalDpi xmlns:a14="http://schemas.microsoft.com/office/drawing/2010/main" val="0"/>
              </a:ext>
            </a:extLst>
          </a:blip>
          <a:srcRect b="17294"/>
          <a:stretch>
            <a:fillRect/>
          </a:stretch>
        </p:blipFill>
        <p:spPr>
          <a:xfrm>
            <a:off x="0" y="4254243"/>
            <a:ext cx="2322286" cy="231804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4252" y="4120871"/>
            <a:ext cx="2765512" cy="2391280"/>
          </a:xfrm>
          <a:prstGeom prst="rect">
            <a:avLst/>
          </a:prstGeom>
        </p:spPr>
      </p:pic>
      <p:pic>
        <p:nvPicPr>
          <p:cNvPr id="5" name="图片 4"/>
          <p:cNvPicPr>
            <a:picLocks noChangeAspect="1"/>
          </p:cNvPicPr>
          <p:nvPr/>
        </p:nvPicPr>
        <p:blipFill rotWithShape="1">
          <a:blip r:embed="rId9">
            <a:extLst>
              <a:ext uri="{28A0092B-C50C-407E-A947-70E740481C1C}">
                <a14:useLocalDpi xmlns:a14="http://schemas.microsoft.com/office/drawing/2010/main" val="0"/>
              </a:ext>
            </a:extLst>
          </a:blip>
          <a:srcRect l="937"/>
          <a:stretch>
            <a:fillRect/>
          </a:stretch>
        </p:blipFill>
        <p:spPr>
          <a:xfrm>
            <a:off x="0" y="6272169"/>
            <a:ext cx="12192000" cy="585831"/>
          </a:xfrm>
          <a:prstGeom prst="rect">
            <a:avLst/>
          </a:prstGeom>
        </p:spPr>
      </p:pic>
      <p:pic>
        <p:nvPicPr>
          <p:cNvPr id="11" name="图片 10"/>
          <p:cNvPicPr>
            <a:picLocks noChangeAspect="1"/>
          </p:cNvPicPr>
          <p:nvPr/>
        </p:nvPicPr>
        <p:blipFill rotWithShape="1">
          <a:blip r:embed="rId10">
            <a:extLst>
              <a:ext uri="{28A0092B-C50C-407E-A947-70E740481C1C}">
                <a14:useLocalDpi xmlns:a14="http://schemas.microsoft.com/office/drawing/2010/main" val="0"/>
              </a:ext>
            </a:extLst>
          </a:blip>
          <a:srcRect b="7286"/>
          <a:stretch>
            <a:fillRect/>
          </a:stretch>
        </p:blipFill>
        <p:spPr>
          <a:xfrm>
            <a:off x="1" y="4959573"/>
            <a:ext cx="2902856" cy="1898427"/>
          </a:xfrm>
          <a:prstGeom prst="rect">
            <a:avLst/>
          </a:prstGeom>
        </p:spPr>
      </p:pic>
      <p:pic>
        <p:nvPicPr>
          <p:cNvPr id="15" name="图片 14"/>
          <p:cNvPicPr>
            <a:picLocks noChangeAspect="1"/>
          </p:cNvPicPr>
          <p:nvPr/>
        </p:nvPicPr>
        <p:blipFill rotWithShape="1">
          <a:blip r:embed="rId11">
            <a:extLst>
              <a:ext uri="{28A0092B-C50C-407E-A947-70E740481C1C}">
                <a14:useLocalDpi xmlns:a14="http://schemas.microsoft.com/office/drawing/2010/main" val="0"/>
              </a:ext>
            </a:extLst>
          </a:blip>
          <a:srcRect b="20536"/>
          <a:stretch>
            <a:fillRect/>
          </a:stretch>
        </p:blipFill>
        <p:spPr>
          <a:xfrm>
            <a:off x="0" y="6512425"/>
            <a:ext cx="12192000" cy="345575"/>
          </a:xfrm>
          <a:prstGeom prst="rect">
            <a:avLst/>
          </a:prstGeom>
        </p:spPr>
      </p:pic>
      <p:grpSp>
        <p:nvGrpSpPr>
          <p:cNvPr id="22" name="组合 21"/>
          <p:cNvGrpSpPr/>
          <p:nvPr/>
        </p:nvGrpSpPr>
        <p:grpSpPr>
          <a:xfrm>
            <a:off x="10147313" y="371533"/>
            <a:ext cx="1377938" cy="1015337"/>
            <a:chOff x="5253037" y="2590800"/>
            <a:chExt cx="2322286" cy="1711183"/>
          </a:xfrm>
        </p:grpSpPr>
        <p:pic>
          <p:nvPicPr>
            <p:cNvPr id="19" name="图片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p:cNvPicPr>
              <a:picLocks noChangeAspect="1"/>
            </p:cNvPicPr>
            <p:nvPr/>
          </p:nvPicPr>
          <p:blipFill>
            <a:blip r:embed="rId13">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flipV="1">
            <a:off x="10948698" y="2316945"/>
            <a:ext cx="1158195" cy="1630532"/>
          </a:xfrm>
          <a:prstGeom prst="rect">
            <a:avLst/>
          </a:prstGeom>
        </p:spPr>
      </p:pic>
      <p:sp>
        <p:nvSpPr>
          <p:cNvPr id="40" name="椭圆 39"/>
          <p:cNvSpPr/>
          <p:nvPr/>
        </p:nvSpPr>
        <p:spPr>
          <a:xfrm>
            <a:off x="964282" y="1298220"/>
            <a:ext cx="4033722" cy="4033722"/>
          </a:xfrm>
          <a:prstGeom prst="ellipse">
            <a:avLst/>
          </a:prstGeom>
          <a:blipFill dpi="0" rotWithShape="1">
            <a:blip r:embed="rId16">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5528" y="718912"/>
            <a:ext cx="3567220" cy="4565810"/>
          </a:xfrm>
          <a:prstGeom prst="rect">
            <a:avLst/>
          </a:prstGeom>
        </p:spPr>
      </p:pic>
      <p:sp>
        <p:nvSpPr>
          <p:cNvPr id="48" name="矩形: 圆角 47"/>
          <p:cNvSpPr/>
          <p:nvPr/>
        </p:nvSpPr>
        <p:spPr>
          <a:xfrm>
            <a:off x="5925820" y="4134023"/>
            <a:ext cx="1137060" cy="324000"/>
          </a:xfrm>
          <a:prstGeom prst="roundRect">
            <a:avLst>
              <a:gd name="adj" fmla="val 50000"/>
            </a:avLst>
          </a:prstGeom>
          <a:solidFill>
            <a:srgbClr val="7A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圆角 48"/>
          <p:cNvSpPr/>
          <p:nvPr/>
        </p:nvSpPr>
        <p:spPr>
          <a:xfrm>
            <a:off x="7256145" y="4134023"/>
            <a:ext cx="1137060" cy="324000"/>
          </a:xfrm>
          <a:prstGeom prst="roundRect">
            <a:avLst>
              <a:gd name="adj" fmla="val 50000"/>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p:cNvSpPr/>
          <p:nvPr/>
        </p:nvSpPr>
        <p:spPr>
          <a:xfrm>
            <a:off x="8586470" y="4134023"/>
            <a:ext cx="1137060" cy="324000"/>
          </a:xfrm>
          <a:prstGeom prst="roundRect">
            <a:avLst>
              <a:gd name="adj" fmla="val 50000"/>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5962372" y="4159334"/>
            <a:ext cx="309880" cy="275590"/>
          </a:xfrm>
          <a:prstGeom prst="rect">
            <a:avLst/>
          </a:prstGeom>
          <a:noFill/>
        </p:spPr>
        <p:txBody>
          <a:bodyPr wrap="none" rtlCol="0">
            <a:spAutoFit/>
            <a:scene3d>
              <a:camera prst="orthographicFront"/>
              <a:lightRig rig="threePt" dir="t"/>
            </a:scene3d>
            <a:sp3d contourW="12700"/>
          </a:bodyPr>
          <a:lstStyle/>
          <a:p>
            <a:endParaRPr lang="zh-CN" altLang="en-US" sz="1200" dirty="0">
              <a:solidFill>
                <a:schemeClr val="bg1"/>
              </a:solidFill>
              <a:latin typeface="百变马丁" panose="02010601030101010101" pitchFamily="2" charset="-122"/>
              <a:ea typeface="百变马丁" panose="02010601030101010101" pitchFamily="2" charset="-122"/>
            </a:endParaRPr>
          </a:p>
        </p:txBody>
      </p:sp>
      <p:pic>
        <p:nvPicPr>
          <p:cNvPr id="55" name="5c50911e6eb3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14401" y="-451669"/>
            <a:ext cx="609600" cy="609600"/>
          </a:xfrm>
          <a:prstGeom prst="rect">
            <a:avLst/>
          </a:prstGeom>
        </p:spPr>
      </p:pic>
      <p:sp>
        <p:nvSpPr>
          <p:cNvPr id="4" name="Rectangle: Rounded Corners 3"/>
          <p:cNvSpPr/>
          <p:nvPr/>
        </p:nvSpPr>
        <p:spPr>
          <a:xfrm>
            <a:off x="4873994" y="1412181"/>
            <a:ext cx="5804535" cy="1085422"/>
          </a:xfrm>
          <a:prstGeom prst="roundRect">
            <a:avLst/>
          </a:prstGeom>
          <a:solidFill>
            <a:srgbClr val="CEF3FE"/>
          </a:solidFill>
          <a:ln>
            <a:solidFill>
              <a:srgbClr val="D2F4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Gill Sans MT" panose="020B0502020104020203"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5pPr>
          </a:lstStyle>
          <a:p>
            <a:pPr lvl="0" algn="ctr" eaLnBrk="1" hangingPunct="1">
              <a:buNone/>
            </a:pPr>
            <a:r>
              <a:rPr lang="en-SG" altLang="x-none" sz="5400" b="1" dirty="0">
                <a:latin typeface="UTM Avo" panose="02040603050506020204" pitchFamily="18" charset="0"/>
                <a:cs typeface="Arial" panose="020B0604020202020204" pitchFamily="34" charset="0"/>
              </a:rPr>
              <a:t> KHỞI ĐỘNG</a:t>
            </a:r>
          </a:p>
        </p:txBody>
      </p:sp>
      <p:pic>
        <p:nvPicPr>
          <p:cNvPr id="2" name="Picture 1">
            <a:hlinkClick r:id="rId19"/>
            <a:extLst>
              <a:ext uri="{FF2B5EF4-FFF2-40B4-BE49-F238E27FC236}">
                <a16:creationId xmlns:a16="http://schemas.microsoft.com/office/drawing/2014/main" id="{8FFDBEB1-4BFD-66FA-425C-7654877EE265}"/>
              </a:ext>
            </a:extLst>
          </p:cNvPr>
          <p:cNvPicPr>
            <a:picLocks noChangeAspect="1"/>
          </p:cNvPicPr>
          <p:nvPr/>
        </p:nvPicPr>
        <p:blipFill>
          <a:blip r:embed="rId20"/>
          <a:stretch>
            <a:fillRect/>
          </a:stretch>
        </p:blipFill>
        <p:spPr>
          <a:xfrm>
            <a:off x="6739915" y="2630389"/>
            <a:ext cx="2169519" cy="12002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5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BUENO">
            <a:extLst>
              <a:ext uri="{FF2B5EF4-FFF2-40B4-BE49-F238E27FC236}">
                <a16:creationId xmlns:a16="http://schemas.microsoft.com/office/drawing/2014/main" id="{E790F333-9743-83F8-75FE-6C699E05FE8F}"/>
              </a:ext>
            </a:extLst>
          </p:cNvPr>
          <p:cNvSpPr/>
          <p:nvPr/>
        </p:nvSpPr>
        <p:spPr>
          <a:xfrm>
            <a:off x="1316079" y="2529068"/>
            <a:ext cx="4922675" cy="1143000"/>
          </a:xfrm>
          <a:prstGeom prst="roundRect">
            <a:avLst/>
          </a:prstGeom>
          <a:solidFill>
            <a:schemeClr val="bg1"/>
          </a:solidFill>
          <a:ln w="76200">
            <a:solidFill>
              <a:schemeClr val="accent4">
                <a:lumMod val="20000"/>
                <a:lumOff val="8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s-MX" sz="32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A. </a:t>
            </a:r>
            <a:r>
              <a:rPr lang="es-MX" sz="3200" b="1" dirty="0">
                <a:solidFill>
                  <a:prstClr val="black"/>
                </a:solidFill>
                <a:latin typeface="UTM Avo" panose="02040603050506020204" pitchFamily="18" charset="0"/>
                <a:cs typeface="Times New Roman" pitchFamily="18" charset="0"/>
              </a:rPr>
              <a:t>23</a:t>
            </a:r>
          </a:p>
        </p:txBody>
      </p:sp>
      <p:sp>
        <p:nvSpPr>
          <p:cNvPr id="3" name="MALO1">
            <a:extLst>
              <a:ext uri="{FF2B5EF4-FFF2-40B4-BE49-F238E27FC236}">
                <a16:creationId xmlns:a16="http://schemas.microsoft.com/office/drawing/2014/main" id="{B5A1E23C-270B-0690-F8A6-310DD1B43D86}"/>
              </a:ext>
            </a:extLst>
          </p:cNvPr>
          <p:cNvSpPr/>
          <p:nvPr/>
        </p:nvSpPr>
        <p:spPr>
          <a:xfrm>
            <a:off x="1316079" y="3916572"/>
            <a:ext cx="4922675" cy="1143000"/>
          </a:xfrm>
          <a:prstGeom prst="roundRect">
            <a:avLst/>
          </a:prstGeom>
          <a:solidFill>
            <a:schemeClr val="bg1"/>
          </a:solidFill>
          <a:ln w="76200">
            <a:solidFill>
              <a:schemeClr val="accent4">
                <a:lumMod val="20000"/>
                <a:lumOff val="8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s-MX" sz="32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B. </a:t>
            </a:r>
            <a:r>
              <a:rPr lang="es-MX" sz="3200" b="1" dirty="0">
                <a:solidFill>
                  <a:prstClr val="black"/>
                </a:solidFill>
                <a:latin typeface="UTM Avo" panose="02040603050506020204" pitchFamily="18" charset="0"/>
                <a:cs typeface="Times New Roman" pitchFamily="18" charset="0"/>
              </a:rPr>
              <a:t>32</a:t>
            </a:r>
          </a:p>
        </p:txBody>
      </p:sp>
      <p:sp>
        <p:nvSpPr>
          <p:cNvPr id="4" name="MALO2">
            <a:extLst>
              <a:ext uri="{FF2B5EF4-FFF2-40B4-BE49-F238E27FC236}">
                <a16:creationId xmlns:a16="http://schemas.microsoft.com/office/drawing/2014/main" id="{C1817D5E-0A9F-392E-40BC-D2CAE12CA560}"/>
              </a:ext>
            </a:extLst>
          </p:cNvPr>
          <p:cNvSpPr/>
          <p:nvPr/>
        </p:nvSpPr>
        <p:spPr>
          <a:xfrm>
            <a:off x="1316077" y="5304076"/>
            <a:ext cx="4922677" cy="1143000"/>
          </a:xfrm>
          <a:prstGeom prst="roundRect">
            <a:avLst/>
          </a:prstGeom>
          <a:solidFill>
            <a:schemeClr val="bg1"/>
          </a:solidFill>
          <a:ln w="76200">
            <a:solidFill>
              <a:schemeClr val="accent4">
                <a:lumMod val="20000"/>
                <a:lumOff val="8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s-MX" sz="32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C. </a:t>
            </a:r>
            <a:r>
              <a:rPr lang="es-MX" sz="3200" b="1" dirty="0">
                <a:solidFill>
                  <a:prstClr val="black"/>
                </a:solidFill>
                <a:latin typeface="UTM Avo" panose="02040603050506020204" pitchFamily="18" charset="0"/>
                <a:cs typeface="Times New Roman" pitchFamily="18" charset="0"/>
              </a:rPr>
              <a:t>28</a:t>
            </a:r>
          </a:p>
        </p:txBody>
      </p:sp>
      <p:pic>
        <p:nvPicPr>
          <p:cNvPr id="5" name="Picture 4">
            <a:hlinkClick r:id="rId4" action="ppaction://hlinksldjump"/>
            <a:extLst>
              <a:ext uri="{FF2B5EF4-FFF2-40B4-BE49-F238E27FC236}">
                <a16:creationId xmlns:a16="http://schemas.microsoft.com/office/drawing/2014/main" id="{ADC9D112-B047-D7E1-4D1D-730421B7AA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33291" y="3767556"/>
            <a:ext cx="4367579" cy="2816856"/>
          </a:xfrm>
          <a:prstGeom prst="rect">
            <a:avLst/>
          </a:prstGeom>
        </p:spPr>
      </p:pic>
      <p:pic>
        <p:nvPicPr>
          <p:cNvPr id="6" name="Picture 5" descr="Logo, company name&#10;&#10;Description automatically generated">
            <a:extLst>
              <a:ext uri="{FF2B5EF4-FFF2-40B4-BE49-F238E27FC236}">
                <a16:creationId xmlns:a16="http://schemas.microsoft.com/office/drawing/2014/main" id="{34508133-E9C0-08F5-727A-EEE011191A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14541" cy="685800"/>
          </a:xfrm>
          <a:prstGeom prst="rect">
            <a:avLst/>
          </a:prstGeom>
        </p:spPr>
      </p:pic>
      <p:sp>
        <p:nvSpPr>
          <p:cNvPr id="7" name="BUENO">
            <a:extLst>
              <a:ext uri="{FF2B5EF4-FFF2-40B4-BE49-F238E27FC236}">
                <a16:creationId xmlns:a16="http://schemas.microsoft.com/office/drawing/2014/main" id="{67FF2398-08E3-863B-E210-F1ADB9430C23}"/>
              </a:ext>
            </a:extLst>
          </p:cNvPr>
          <p:cNvSpPr/>
          <p:nvPr/>
        </p:nvSpPr>
        <p:spPr>
          <a:xfrm>
            <a:off x="1316077" y="500156"/>
            <a:ext cx="9758964" cy="1784408"/>
          </a:xfrm>
          <a:prstGeom prst="roundRect">
            <a:avLst/>
          </a:prstGeom>
          <a:solidFill>
            <a:schemeClr val="accent4">
              <a:lumMod val="20000"/>
              <a:lumOff val="80000"/>
            </a:schemeClr>
          </a:solidFill>
          <a:ln w="762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200" b="1" dirty="0" err="1">
                <a:solidFill>
                  <a:schemeClr val="tx1"/>
                </a:solidFill>
                <a:latin typeface="UTM Avo" panose="02040603050506020204" pitchFamily="18" charset="0"/>
                <a:cs typeface="Times New Roman" pitchFamily="18" charset="0"/>
              </a:rPr>
              <a:t>Câu</a:t>
            </a:r>
            <a:r>
              <a:rPr lang="en-US" sz="3200" b="1" dirty="0">
                <a:solidFill>
                  <a:schemeClr val="tx1"/>
                </a:solidFill>
                <a:latin typeface="UTM Avo" panose="02040603050506020204" pitchFamily="18" charset="0"/>
                <a:cs typeface="Times New Roman" pitchFamily="18" charset="0"/>
              </a:rPr>
              <a:t> 3: </a:t>
            </a:r>
            <a:r>
              <a:rPr lang="fr-FR" sz="3200" b="1" dirty="0" err="1">
                <a:solidFill>
                  <a:schemeClr val="tx1"/>
                </a:solidFill>
                <a:latin typeface="UTM Avo" panose="02040603050506020204" pitchFamily="18" charset="0"/>
                <a:cs typeface="Times New Roman" pitchFamily="18" charset="0"/>
              </a:rPr>
              <a:t>Số</a:t>
            </a:r>
            <a:r>
              <a:rPr lang="fr-FR" sz="3200" b="1" dirty="0">
                <a:solidFill>
                  <a:schemeClr val="tx1"/>
                </a:solidFill>
                <a:latin typeface="UTM Avo" panose="02040603050506020204" pitchFamily="18" charset="0"/>
                <a:cs typeface="Times New Roman" pitchFamily="18" charset="0"/>
              </a:rPr>
              <a:t> </a:t>
            </a:r>
            <a:r>
              <a:rPr lang="fr-FR" sz="3200" b="1" dirty="0" err="1">
                <a:solidFill>
                  <a:schemeClr val="tx1"/>
                </a:solidFill>
                <a:latin typeface="UTM Avo" panose="02040603050506020204" pitchFamily="18" charset="0"/>
                <a:cs typeface="Times New Roman" pitchFamily="18" charset="0"/>
              </a:rPr>
              <a:t>hai</a:t>
            </a:r>
            <a:r>
              <a:rPr lang="fr-FR" sz="3200" b="1" dirty="0">
                <a:solidFill>
                  <a:schemeClr val="tx1"/>
                </a:solidFill>
                <a:latin typeface="UTM Avo" panose="02040603050506020204" pitchFamily="18" charset="0"/>
                <a:cs typeface="Times New Roman" pitchFamily="18" charset="0"/>
              </a:rPr>
              <a:t> </a:t>
            </a:r>
            <a:r>
              <a:rPr lang="fr-FR" sz="3200" b="1" dirty="0" err="1">
                <a:solidFill>
                  <a:schemeClr val="tx1"/>
                </a:solidFill>
                <a:latin typeface="UTM Avo" panose="02040603050506020204" pitchFamily="18" charset="0"/>
                <a:cs typeface="Times New Roman" pitchFamily="18" charset="0"/>
              </a:rPr>
              <a:t>mươi</a:t>
            </a:r>
            <a:r>
              <a:rPr lang="fr-FR" sz="3200" b="1" dirty="0">
                <a:solidFill>
                  <a:schemeClr val="tx1"/>
                </a:solidFill>
                <a:latin typeface="UTM Avo" panose="02040603050506020204" pitchFamily="18" charset="0"/>
                <a:cs typeface="Times New Roman" pitchFamily="18" charset="0"/>
              </a:rPr>
              <a:t> </a:t>
            </a:r>
            <a:r>
              <a:rPr lang="fr-FR" sz="3200" b="1" dirty="0" err="1">
                <a:solidFill>
                  <a:schemeClr val="tx1"/>
                </a:solidFill>
                <a:latin typeface="UTM Avo" panose="02040603050506020204" pitchFamily="18" charset="0"/>
                <a:cs typeface="Times New Roman" pitchFamily="18" charset="0"/>
              </a:rPr>
              <a:t>ba</a:t>
            </a:r>
            <a:r>
              <a:rPr lang="fr-FR" sz="3200" b="1" dirty="0">
                <a:solidFill>
                  <a:schemeClr val="tx1"/>
                </a:solidFill>
                <a:latin typeface="UTM Avo" panose="02040603050506020204" pitchFamily="18" charset="0"/>
                <a:cs typeface="Times New Roman" pitchFamily="18" charset="0"/>
              </a:rPr>
              <a:t> </a:t>
            </a:r>
            <a:r>
              <a:rPr lang="fr-FR" sz="3200" b="1" dirty="0" err="1">
                <a:solidFill>
                  <a:schemeClr val="tx1"/>
                </a:solidFill>
                <a:latin typeface="UTM Avo" panose="02040603050506020204" pitchFamily="18" charset="0"/>
                <a:cs typeface="Times New Roman" pitchFamily="18" charset="0"/>
              </a:rPr>
              <a:t>viết</a:t>
            </a:r>
            <a:r>
              <a:rPr lang="fr-FR" sz="3200" b="1" dirty="0">
                <a:solidFill>
                  <a:schemeClr val="tx1"/>
                </a:solidFill>
                <a:latin typeface="UTM Avo" panose="02040603050506020204" pitchFamily="18" charset="0"/>
                <a:cs typeface="Times New Roman" pitchFamily="18" charset="0"/>
              </a:rPr>
              <a:t> là:</a:t>
            </a:r>
          </a:p>
        </p:txBody>
      </p:sp>
    </p:spTree>
    <p:extLst>
      <p:ext uri="{BB962C8B-B14F-4D97-AF65-F5344CB8AC3E}">
        <p14:creationId xmlns:p14="http://schemas.microsoft.com/office/powerpoint/2010/main" val="29656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500" fill="hold"/>
                                        <p:tgtEl>
                                          <p:spTgt spid="4"/>
                                        </p:tgtEl>
                                        <p:attrNameLst>
                                          <p:attrName>fillcolor</p:attrName>
                                        </p:attrNameLst>
                                      </p:cBhvr>
                                      <p:to>
                                        <a:srgbClr val="FF0000"/>
                                      </p:to>
                                    </p:animClr>
                                    <p:set>
                                      <p:cBhvr>
                                        <p:cTn id="7" dur="500" fill="hold"/>
                                        <p:tgtEl>
                                          <p:spTgt spid="4"/>
                                        </p:tgtEl>
                                        <p:attrNameLst>
                                          <p:attrName>fill.type</p:attrName>
                                        </p:attrNameLst>
                                      </p:cBhvr>
                                      <p:to>
                                        <p:strVal val="solid"/>
                                      </p:to>
                                    </p:set>
                                    <p:set>
                                      <p:cBhvr>
                                        <p:cTn id="8"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withEffect">
                                  <p:stCondLst>
                                    <p:cond delay="0"/>
                                  </p:stCondLst>
                                  <p:childTnLst>
                                    <p:animClr clrSpc="rgb" dir="cw">
                                      <p:cBhvr>
                                        <p:cTn id="13" dur="500" fill="hold"/>
                                        <p:tgtEl>
                                          <p:spTgt spid="3"/>
                                        </p:tgtEl>
                                        <p:attrNameLst>
                                          <p:attrName>fillcolor</p:attrName>
                                        </p:attrNameLst>
                                      </p:cBhvr>
                                      <p:to>
                                        <a:srgbClr val="FF0000"/>
                                      </p:to>
                                    </p:animClr>
                                    <p:set>
                                      <p:cBhvr>
                                        <p:cTn id="14" dur="500" fill="hold"/>
                                        <p:tgtEl>
                                          <p:spTgt spid="3"/>
                                        </p:tgtEl>
                                        <p:attrNameLst>
                                          <p:attrName>fill.type</p:attrName>
                                        </p:attrNameLst>
                                      </p:cBhvr>
                                      <p:to>
                                        <p:strVal val="solid"/>
                                      </p:to>
                                    </p:set>
                                    <p:set>
                                      <p:cBhvr>
                                        <p:cTn id="1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withEffect">
                                  <p:stCondLst>
                                    <p:cond delay="0"/>
                                  </p:stCondLst>
                                  <p:childTnLst>
                                    <p:animClr clrSpc="rgb" dir="cw">
                                      <p:cBhvr>
                                        <p:cTn id="20" dur="500" fill="hold"/>
                                        <p:tgtEl>
                                          <p:spTgt spid="2"/>
                                        </p:tgtEl>
                                        <p:attrNameLst>
                                          <p:attrName>fillcolor</p:attrName>
                                        </p:attrNameLst>
                                      </p:cBhvr>
                                      <p:to>
                                        <a:srgbClr val="00B050"/>
                                      </p:to>
                                    </p:animClr>
                                    <p:set>
                                      <p:cBhvr>
                                        <p:cTn id="21" dur="500" fill="hold"/>
                                        <p:tgtEl>
                                          <p:spTgt spid="2"/>
                                        </p:tgtEl>
                                        <p:attrNameLst>
                                          <p:attrName>fill.type</p:attrName>
                                        </p:attrNameLst>
                                      </p:cBhvr>
                                      <p:to>
                                        <p:strVal val="solid"/>
                                      </p:to>
                                    </p:set>
                                    <p:set>
                                      <p:cBhvr>
                                        <p:cTn id="22" dur="500" fill="hold"/>
                                        <p:tgtEl>
                                          <p:spTgt spid="2"/>
                                        </p:tgtEl>
                                        <p:attrNameLst>
                                          <p:attrName>fill.on</p:attrName>
                                        </p:attrNameLst>
                                      </p:cBhvr>
                                      <p:to>
                                        <p:strVal val="true"/>
                                      </p:to>
                                    </p:se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BUENO">
            <a:extLst>
              <a:ext uri="{FF2B5EF4-FFF2-40B4-BE49-F238E27FC236}">
                <a16:creationId xmlns:a16="http://schemas.microsoft.com/office/drawing/2014/main" id="{EE2F3FE8-D41D-BE78-8240-293EEC56082F}"/>
              </a:ext>
            </a:extLst>
          </p:cNvPr>
          <p:cNvSpPr/>
          <p:nvPr/>
        </p:nvSpPr>
        <p:spPr>
          <a:xfrm>
            <a:off x="1316079" y="2529068"/>
            <a:ext cx="4922675" cy="1143000"/>
          </a:xfrm>
          <a:prstGeom prst="roundRect">
            <a:avLst/>
          </a:prstGeom>
          <a:solidFill>
            <a:schemeClr val="bg1"/>
          </a:solidFill>
          <a:ln w="76200">
            <a:solidFill>
              <a:schemeClr val="accent4">
                <a:lumMod val="20000"/>
                <a:lumOff val="8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s-MX" sz="32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A. </a:t>
            </a:r>
            <a:r>
              <a:rPr lang="es-MX" sz="3200" b="1" dirty="0">
                <a:solidFill>
                  <a:prstClr val="black"/>
                </a:solidFill>
                <a:latin typeface="UTM Avo" panose="02040603050506020204" pitchFamily="18" charset="0"/>
                <a:cs typeface="Times New Roman" pitchFamily="18" charset="0"/>
              </a:rPr>
              <a:t>30</a:t>
            </a:r>
          </a:p>
        </p:txBody>
      </p:sp>
      <p:sp>
        <p:nvSpPr>
          <p:cNvPr id="3" name="MALO1">
            <a:extLst>
              <a:ext uri="{FF2B5EF4-FFF2-40B4-BE49-F238E27FC236}">
                <a16:creationId xmlns:a16="http://schemas.microsoft.com/office/drawing/2014/main" id="{2FCD694B-89EC-BB28-0837-DF3EFA83D27E}"/>
              </a:ext>
            </a:extLst>
          </p:cNvPr>
          <p:cNvSpPr/>
          <p:nvPr/>
        </p:nvSpPr>
        <p:spPr>
          <a:xfrm>
            <a:off x="1316079" y="3916572"/>
            <a:ext cx="4922675" cy="1143000"/>
          </a:xfrm>
          <a:prstGeom prst="roundRect">
            <a:avLst/>
          </a:prstGeom>
          <a:solidFill>
            <a:schemeClr val="bg1"/>
          </a:solidFill>
          <a:ln w="76200">
            <a:solidFill>
              <a:schemeClr val="accent4">
                <a:lumMod val="20000"/>
                <a:lumOff val="8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s-MX" sz="32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B. </a:t>
            </a:r>
            <a:r>
              <a:rPr lang="es-MX" sz="3200" b="1" dirty="0">
                <a:solidFill>
                  <a:prstClr val="black"/>
                </a:solidFill>
                <a:latin typeface="UTM Avo" panose="02040603050506020204" pitchFamily="18" charset="0"/>
                <a:cs typeface="Times New Roman" pitchFamily="18" charset="0"/>
              </a:rPr>
              <a:t>32</a:t>
            </a:r>
          </a:p>
        </p:txBody>
      </p:sp>
      <p:sp>
        <p:nvSpPr>
          <p:cNvPr id="4" name="MALO2">
            <a:extLst>
              <a:ext uri="{FF2B5EF4-FFF2-40B4-BE49-F238E27FC236}">
                <a16:creationId xmlns:a16="http://schemas.microsoft.com/office/drawing/2014/main" id="{DF3A34A8-019E-3980-0FD7-F06E01042065}"/>
              </a:ext>
            </a:extLst>
          </p:cNvPr>
          <p:cNvSpPr/>
          <p:nvPr/>
        </p:nvSpPr>
        <p:spPr>
          <a:xfrm>
            <a:off x="1316077" y="5304076"/>
            <a:ext cx="4922677" cy="1143000"/>
          </a:xfrm>
          <a:prstGeom prst="roundRect">
            <a:avLst/>
          </a:prstGeom>
          <a:solidFill>
            <a:schemeClr val="bg1"/>
          </a:solidFill>
          <a:ln w="76200">
            <a:solidFill>
              <a:schemeClr val="accent4">
                <a:lumMod val="20000"/>
                <a:lumOff val="8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s-MX" sz="32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C. </a:t>
            </a:r>
            <a:r>
              <a:rPr lang="es-MX" sz="3200" b="1" dirty="0">
                <a:solidFill>
                  <a:prstClr val="black"/>
                </a:solidFill>
                <a:latin typeface="UTM Avo" panose="02040603050506020204" pitchFamily="18" charset="0"/>
                <a:cs typeface="Times New Roman" pitchFamily="18" charset="0"/>
              </a:rPr>
              <a:t>34</a:t>
            </a:r>
          </a:p>
        </p:txBody>
      </p:sp>
      <p:pic>
        <p:nvPicPr>
          <p:cNvPr id="5" name="Picture 4">
            <a:hlinkClick r:id="rId4" action="ppaction://hlinksldjump"/>
            <a:extLst>
              <a:ext uri="{FF2B5EF4-FFF2-40B4-BE49-F238E27FC236}">
                <a16:creationId xmlns:a16="http://schemas.microsoft.com/office/drawing/2014/main" id="{F7EF476A-AAED-DB68-5D4E-843B059A52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33291" y="3767556"/>
            <a:ext cx="4367579" cy="2816856"/>
          </a:xfrm>
          <a:prstGeom prst="rect">
            <a:avLst/>
          </a:prstGeom>
        </p:spPr>
      </p:pic>
      <p:pic>
        <p:nvPicPr>
          <p:cNvPr id="6" name="Picture 5" descr="Logo, company name&#10;&#10;Description automatically generated">
            <a:extLst>
              <a:ext uri="{FF2B5EF4-FFF2-40B4-BE49-F238E27FC236}">
                <a16:creationId xmlns:a16="http://schemas.microsoft.com/office/drawing/2014/main" id="{CBCAFD75-F4F0-B03E-685D-92033EA3D5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14541" cy="685800"/>
          </a:xfrm>
          <a:prstGeom prst="rect">
            <a:avLst/>
          </a:prstGeom>
        </p:spPr>
      </p:pic>
      <p:sp>
        <p:nvSpPr>
          <p:cNvPr id="7" name="BUENO">
            <a:extLst>
              <a:ext uri="{FF2B5EF4-FFF2-40B4-BE49-F238E27FC236}">
                <a16:creationId xmlns:a16="http://schemas.microsoft.com/office/drawing/2014/main" id="{BF6907AB-52C9-BEEF-7E3C-DBD596F35270}"/>
              </a:ext>
            </a:extLst>
          </p:cNvPr>
          <p:cNvSpPr/>
          <p:nvPr/>
        </p:nvSpPr>
        <p:spPr>
          <a:xfrm>
            <a:off x="1316077" y="500156"/>
            <a:ext cx="9758964" cy="1784408"/>
          </a:xfrm>
          <a:prstGeom prst="roundRect">
            <a:avLst/>
          </a:prstGeom>
          <a:solidFill>
            <a:schemeClr val="accent4">
              <a:lumMod val="20000"/>
              <a:lumOff val="80000"/>
            </a:schemeClr>
          </a:solidFill>
          <a:ln w="762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200" b="1" dirty="0" err="1">
                <a:solidFill>
                  <a:schemeClr val="tx1"/>
                </a:solidFill>
                <a:latin typeface="UTM Avo" panose="02040603050506020204" pitchFamily="18" charset="0"/>
                <a:cs typeface="Times New Roman" pitchFamily="18" charset="0"/>
              </a:rPr>
              <a:t>Câu</a:t>
            </a:r>
            <a:r>
              <a:rPr lang="en-US" sz="3200" b="1" dirty="0">
                <a:solidFill>
                  <a:schemeClr val="tx1"/>
                </a:solidFill>
                <a:latin typeface="UTM Avo" panose="02040603050506020204" pitchFamily="18" charset="0"/>
                <a:cs typeface="Times New Roman" pitchFamily="18" charset="0"/>
              </a:rPr>
              <a:t> 4: </a:t>
            </a:r>
            <a:r>
              <a:rPr lang="fr-FR" sz="3200" b="1" dirty="0" err="1">
                <a:solidFill>
                  <a:schemeClr val="tx1"/>
                </a:solidFill>
                <a:latin typeface="UTM Avo" panose="02040603050506020204" pitchFamily="18" charset="0"/>
                <a:cs typeface="Times New Roman" pitchFamily="18" charset="0"/>
              </a:rPr>
              <a:t>Số</a:t>
            </a:r>
            <a:r>
              <a:rPr lang="fr-FR" sz="3200" b="1" dirty="0">
                <a:solidFill>
                  <a:schemeClr val="tx1"/>
                </a:solidFill>
                <a:latin typeface="UTM Avo" panose="02040603050506020204" pitchFamily="18" charset="0"/>
                <a:cs typeface="Times New Roman" pitchFamily="18" charset="0"/>
              </a:rPr>
              <a:t> </a:t>
            </a:r>
            <a:r>
              <a:rPr lang="fr-FR" sz="3200" b="1" dirty="0" err="1">
                <a:solidFill>
                  <a:schemeClr val="tx1"/>
                </a:solidFill>
                <a:latin typeface="UTM Avo" panose="02040603050506020204" pitchFamily="18" charset="0"/>
                <a:cs typeface="Times New Roman" pitchFamily="18" charset="0"/>
              </a:rPr>
              <a:t>cần</a:t>
            </a:r>
            <a:r>
              <a:rPr lang="fr-FR" sz="3200" b="1" dirty="0">
                <a:solidFill>
                  <a:schemeClr val="tx1"/>
                </a:solidFill>
                <a:latin typeface="UTM Avo" panose="02040603050506020204" pitchFamily="18" charset="0"/>
                <a:cs typeface="Times New Roman" pitchFamily="18" charset="0"/>
              </a:rPr>
              <a:t> </a:t>
            </a:r>
            <a:r>
              <a:rPr lang="fr-FR" sz="3200" b="1" dirty="0" err="1">
                <a:solidFill>
                  <a:schemeClr val="tx1"/>
                </a:solidFill>
                <a:latin typeface="UTM Avo" panose="02040603050506020204" pitchFamily="18" charset="0"/>
                <a:cs typeface="Times New Roman" pitchFamily="18" charset="0"/>
              </a:rPr>
              <a:t>điền</a:t>
            </a:r>
            <a:r>
              <a:rPr lang="fr-FR" sz="3200" b="1" dirty="0">
                <a:solidFill>
                  <a:schemeClr val="tx1"/>
                </a:solidFill>
                <a:latin typeface="UTM Avo" panose="02040603050506020204" pitchFamily="18" charset="0"/>
                <a:cs typeface="Times New Roman" pitchFamily="18" charset="0"/>
              </a:rPr>
              <a:t> </a:t>
            </a:r>
            <a:r>
              <a:rPr lang="fr-FR" sz="3200" b="1" dirty="0" err="1">
                <a:solidFill>
                  <a:schemeClr val="tx1"/>
                </a:solidFill>
                <a:latin typeface="UTM Avo" panose="02040603050506020204" pitchFamily="18" charset="0"/>
                <a:cs typeface="Times New Roman" pitchFamily="18" charset="0"/>
              </a:rPr>
              <a:t>vào</a:t>
            </a:r>
            <a:r>
              <a:rPr lang="fr-FR" sz="3200" b="1" dirty="0">
                <a:solidFill>
                  <a:schemeClr val="tx1"/>
                </a:solidFill>
                <a:latin typeface="UTM Avo" panose="02040603050506020204" pitchFamily="18" charset="0"/>
                <a:cs typeface="Times New Roman" pitchFamily="18" charset="0"/>
              </a:rPr>
              <a:t> </a:t>
            </a:r>
            <a:r>
              <a:rPr lang="fr-FR" sz="3200" b="1" dirty="0" err="1">
                <a:solidFill>
                  <a:schemeClr val="tx1"/>
                </a:solidFill>
                <a:latin typeface="UTM Avo" panose="02040603050506020204" pitchFamily="18" charset="0"/>
                <a:cs typeface="Times New Roman" pitchFamily="18" charset="0"/>
              </a:rPr>
              <a:t>chỗ</a:t>
            </a:r>
            <a:r>
              <a:rPr lang="fr-FR" sz="3200" b="1" dirty="0">
                <a:solidFill>
                  <a:schemeClr val="tx1"/>
                </a:solidFill>
                <a:latin typeface="UTM Avo" panose="02040603050506020204" pitchFamily="18" charset="0"/>
                <a:cs typeface="Times New Roman" pitchFamily="18" charset="0"/>
              </a:rPr>
              <a:t> …</a:t>
            </a:r>
          </a:p>
          <a:p>
            <a:pPr lvl="0" algn="ctr">
              <a:lnSpc>
                <a:spcPct val="150000"/>
              </a:lnSpc>
            </a:pPr>
            <a:r>
              <a:rPr lang="fr-FR" sz="3200" b="1" dirty="0" err="1">
                <a:solidFill>
                  <a:schemeClr val="tx1"/>
                </a:solidFill>
                <a:latin typeface="UTM Avo" panose="02040603050506020204" pitchFamily="18" charset="0"/>
                <a:cs typeface="Times New Roman" pitchFamily="18" charset="0"/>
              </a:rPr>
              <a:t>trong</a:t>
            </a:r>
            <a:r>
              <a:rPr lang="fr-FR" sz="3200" b="1" dirty="0">
                <a:solidFill>
                  <a:schemeClr val="tx1"/>
                </a:solidFill>
                <a:latin typeface="UTM Avo" panose="02040603050506020204" pitchFamily="18" charset="0"/>
                <a:cs typeface="Times New Roman" pitchFamily="18" charset="0"/>
              </a:rPr>
              <a:t> </a:t>
            </a:r>
            <a:r>
              <a:rPr lang="fr-FR" sz="3200" b="1" dirty="0" err="1">
                <a:solidFill>
                  <a:schemeClr val="tx1"/>
                </a:solidFill>
                <a:latin typeface="UTM Avo" panose="02040603050506020204" pitchFamily="18" charset="0"/>
                <a:cs typeface="Times New Roman" pitchFamily="18" charset="0"/>
              </a:rPr>
              <a:t>dãy</a:t>
            </a:r>
            <a:r>
              <a:rPr lang="fr-FR" sz="3200" b="1" dirty="0">
                <a:solidFill>
                  <a:schemeClr val="tx1"/>
                </a:solidFill>
                <a:latin typeface="UTM Avo" panose="02040603050506020204" pitchFamily="18" charset="0"/>
                <a:cs typeface="Times New Roman" pitchFamily="18" charset="0"/>
              </a:rPr>
              <a:t> </a:t>
            </a:r>
            <a:r>
              <a:rPr lang="fr-FR" sz="3200" b="1" dirty="0" err="1">
                <a:solidFill>
                  <a:schemeClr val="tx1"/>
                </a:solidFill>
                <a:latin typeface="UTM Avo" panose="02040603050506020204" pitchFamily="18" charset="0"/>
                <a:cs typeface="Times New Roman" pitchFamily="18" charset="0"/>
              </a:rPr>
              <a:t>số</a:t>
            </a:r>
            <a:r>
              <a:rPr lang="fr-FR" sz="3200" b="1" dirty="0">
                <a:solidFill>
                  <a:schemeClr val="tx1"/>
                </a:solidFill>
                <a:latin typeface="UTM Avo" panose="02040603050506020204" pitchFamily="18" charset="0"/>
                <a:cs typeface="Times New Roman" pitchFamily="18" charset="0"/>
              </a:rPr>
              <a:t> 31, ..., 33 là:</a:t>
            </a:r>
          </a:p>
        </p:txBody>
      </p:sp>
    </p:spTree>
    <p:extLst>
      <p:ext uri="{BB962C8B-B14F-4D97-AF65-F5344CB8AC3E}">
        <p14:creationId xmlns:p14="http://schemas.microsoft.com/office/powerpoint/2010/main" val="2803636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500" fill="hold"/>
                                        <p:tgtEl>
                                          <p:spTgt spid="4"/>
                                        </p:tgtEl>
                                        <p:attrNameLst>
                                          <p:attrName>fillcolor</p:attrName>
                                        </p:attrNameLst>
                                      </p:cBhvr>
                                      <p:to>
                                        <a:srgbClr val="FF0000"/>
                                      </p:to>
                                    </p:animClr>
                                    <p:set>
                                      <p:cBhvr>
                                        <p:cTn id="7" dur="500" fill="hold"/>
                                        <p:tgtEl>
                                          <p:spTgt spid="4"/>
                                        </p:tgtEl>
                                        <p:attrNameLst>
                                          <p:attrName>fill.type</p:attrName>
                                        </p:attrNameLst>
                                      </p:cBhvr>
                                      <p:to>
                                        <p:strVal val="solid"/>
                                      </p:to>
                                    </p:set>
                                    <p:set>
                                      <p:cBhvr>
                                        <p:cTn id="8"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withEffect">
                                  <p:stCondLst>
                                    <p:cond delay="0"/>
                                  </p:stCondLst>
                                  <p:childTnLst>
                                    <p:animClr clrSpc="rgb" dir="cw">
                                      <p:cBhvr>
                                        <p:cTn id="13" dur="500" fill="hold"/>
                                        <p:tgtEl>
                                          <p:spTgt spid="3"/>
                                        </p:tgtEl>
                                        <p:attrNameLst>
                                          <p:attrName>fillcolor</p:attrName>
                                        </p:attrNameLst>
                                      </p:cBhvr>
                                      <p:to>
                                        <a:srgbClr val="00B050"/>
                                      </p:to>
                                    </p:animClr>
                                    <p:set>
                                      <p:cBhvr>
                                        <p:cTn id="14" dur="500" fill="hold"/>
                                        <p:tgtEl>
                                          <p:spTgt spid="3"/>
                                        </p:tgtEl>
                                        <p:attrNameLst>
                                          <p:attrName>fill.type</p:attrName>
                                        </p:attrNameLst>
                                      </p:cBhvr>
                                      <p:to>
                                        <p:strVal val="solid"/>
                                      </p:to>
                                    </p:set>
                                    <p:set>
                                      <p:cBhvr>
                                        <p:cTn id="15" dur="500" fill="hold"/>
                                        <p:tgtEl>
                                          <p:spTgt spid="3"/>
                                        </p:tgtEl>
                                        <p:attrNameLst>
                                          <p:attrName>fill.on</p:attrName>
                                        </p:attrNameLst>
                                      </p:cBhvr>
                                      <p:to>
                                        <p:strVal val="true"/>
                                      </p:to>
                                    </p:se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withEffect">
                                  <p:stCondLst>
                                    <p:cond delay="0"/>
                                  </p:stCondLst>
                                  <p:childTnLst>
                                    <p:animClr clrSpc="rgb" dir="cw">
                                      <p:cBhvr>
                                        <p:cTn id="23" dur="500" fill="hold"/>
                                        <p:tgtEl>
                                          <p:spTgt spid="2"/>
                                        </p:tgtEl>
                                        <p:attrNameLst>
                                          <p:attrName>fillcolor</p:attrName>
                                        </p:attrNameLst>
                                      </p:cBhvr>
                                      <p:to>
                                        <a:srgbClr val="FF0000"/>
                                      </p:to>
                                    </p:animClr>
                                    <p:set>
                                      <p:cBhvr>
                                        <p:cTn id="24" dur="500" fill="hold"/>
                                        <p:tgtEl>
                                          <p:spTgt spid="2"/>
                                        </p:tgtEl>
                                        <p:attrNameLst>
                                          <p:attrName>fill.type</p:attrName>
                                        </p:attrNameLst>
                                      </p:cBhvr>
                                      <p:to>
                                        <p:strVal val="solid"/>
                                      </p:to>
                                    </p:set>
                                    <p:set>
                                      <p:cBhvr>
                                        <p:cTn id="25" dur="5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qr code&#10;&#10;Description automatically generated">
            <a:hlinkClick r:id="rId3"/>
            <a:extLst>
              <a:ext uri="{FF2B5EF4-FFF2-40B4-BE49-F238E27FC236}">
                <a16:creationId xmlns:a16="http://schemas.microsoft.com/office/drawing/2014/main" id="{343DE31A-F937-679E-1D1C-2449DBA2CDCD}"/>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613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a:extLst>
            <a:ext uri="{FF2B5EF4-FFF2-40B4-BE49-F238E27FC236}">
              <a16:creationId xmlns:a16="http://schemas.microsoft.com/office/drawing/2014/main" id="{00CCC50A-AB54-1791-A198-B978C96E8BCB}"/>
            </a:ext>
          </a:extLst>
        </p:cNvPr>
        <p:cNvGrpSpPr/>
        <p:nvPr/>
      </p:nvGrpSpPr>
      <p:grpSpPr>
        <a:xfrm>
          <a:off x="0" y="0"/>
          <a:ext cx="0" cy="0"/>
          <a:chOff x="0" y="0"/>
          <a:chExt cx="0" cy="0"/>
        </a:xfrm>
      </p:grpSpPr>
    </p:spTree>
    <p:extLst>
      <p:ext uri="{BB962C8B-B14F-4D97-AF65-F5344CB8AC3E}">
        <p14:creationId xmlns:p14="http://schemas.microsoft.com/office/powerpoint/2010/main" val="1766447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2215" b="122"/>
          <a:stretch/>
        </p:blipFill>
        <p:spPr>
          <a:xfrm>
            <a:off x="566477" y="457200"/>
            <a:ext cx="11059046" cy="6400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7143" r="7143" b="2798"/>
          <a:stretch>
            <a:fillRect/>
          </a:stretch>
        </p:blipFill>
        <p:spPr>
          <a:xfrm>
            <a:off x="-635" y="371477"/>
            <a:ext cx="12192635" cy="6486524"/>
          </a:xfrm>
          <a:prstGeom prst="rect">
            <a:avLst/>
          </a:prstGeom>
        </p:spPr>
      </p:pic>
      <p:sp>
        <p:nvSpPr>
          <p:cNvPr id="41" name="矩形 40"/>
          <p:cNvSpPr/>
          <p:nvPr/>
        </p:nvSpPr>
        <p:spPr>
          <a:xfrm>
            <a:off x="0" y="371476"/>
            <a:ext cx="12192000" cy="64865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rotWithShape="1">
          <a:blip r:embed="rId6">
            <a:extLst>
              <a:ext uri="{28A0092B-C50C-407E-A947-70E740481C1C}">
                <a14:useLocalDpi xmlns:a14="http://schemas.microsoft.com/office/drawing/2010/main" val="0"/>
              </a:ext>
            </a:extLst>
          </a:blip>
          <a:srcRect b="17294"/>
          <a:stretch>
            <a:fillRect/>
          </a:stretch>
        </p:blipFill>
        <p:spPr>
          <a:xfrm>
            <a:off x="0" y="4254243"/>
            <a:ext cx="2322286" cy="231804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4252" y="4120871"/>
            <a:ext cx="2765512" cy="2391280"/>
          </a:xfrm>
          <a:prstGeom prst="rect">
            <a:avLst/>
          </a:prstGeom>
        </p:spPr>
      </p:pic>
      <p:pic>
        <p:nvPicPr>
          <p:cNvPr id="5" name="图片 4"/>
          <p:cNvPicPr>
            <a:picLocks noChangeAspect="1"/>
          </p:cNvPicPr>
          <p:nvPr/>
        </p:nvPicPr>
        <p:blipFill rotWithShape="1">
          <a:blip r:embed="rId9">
            <a:extLst>
              <a:ext uri="{28A0092B-C50C-407E-A947-70E740481C1C}">
                <a14:useLocalDpi xmlns:a14="http://schemas.microsoft.com/office/drawing/2010/main" val="0"/>
              </a:ext>
            </a:extLst>
          </a:blip>
          <a:srcRect l="937"/>
          <a:stretch>
            <a:fillRect/>
          </a:stretch>
        </p:blipFill>
        <p:spPr>
          <a:xfrm>
            <a:off x="0" y="6272169"/>
            <a:ext cx="12192000" cy="585831"/>
          </a:xfrm>
          <a:prstGeom prst="rect">
            <a:avLst/>
          </a:prstGeom>
        </p:spPr>
      </p:pic>
      <p:pic>
        <p:nvPicPr>
          <p:cNvPr id="11" name="图片 10"/>
          <p:cNvPicPr>
            <a:picLocks noChangeAspect="1"/>
          </p:cNvPicPr>
          <p:nvPr/>
        </p:nvPicPr>
        <p:blipFill rotWithShape="1">
          <a:blip r:embed="rId10">
            <a:extLst>
              <a:ext uri="{28A0092B-C50C-407E-A947-70E740481C1C}">
                <a14:useLocalDpi xmlns:a14="http://schemas.microsoft.com/office/drawing/2010/main" val="0"/>
              </a:ext>
            </a:extLst>
          </a:blip>
          <a:srcRect b="7286"/>
          <a:stretch>
            <a:fillRect/>
          </a:stretch>
        </p:blipFill>
        <p:spPr>
          <a:xfrm>
            <a:off x="1" y="4959573"/>
            <a:ext cx="2902856" cy="1898427"/>
          </a:xfrm>
          <a:prstGeom prst="rect">
            <a:avLst/>
          </a:prstGeom>
        </p:spPr>
      </p:pic>
      <p:pic>
        <p:nvPicPr>
          <p:cNvPr id="15" name="图片 14"/>
          <p:cNvPicPr>
            <a:picLocks noChangeAspect="1"/>
          </p:cNvPicPr>
          <p:nvPr/>
        </p:nvPicPr>
        <p:blipFill rotWithShape="1">
          <a:blip r:embed="rId11">
            <a:extLst>
              <a:ext uri="{28A0092B-C50C-407E-A947-70E740481C1C}">
                <a14:useLocalDpi xmlns:a14="http://schemas.microsoft.com/office/drawing/2010/main" val="0"/>
              </a:ext>
            </a:extLst>
          </a:blip>
          <a:srcRect b="20536"/>
          <a:stretch>
            <a:fillRect/>
          </a:stretch>
        </p:blipFill>
        <p:spPr>
          <a:xfrm>
            <a:off x="0" y="6512425"/>
            <a:ext cx="12192000" cy="345575"/>
          </a:xfrm>
          <a:prstGeom prst="rect">
            <a:avLst/>
          </a:prstGeom>
        </p:spPr>
      </p:pic>
      <p:grpSp>
        <p:nvGrpSpPr>
          <p:cNvPr id="22" name="组合 21"/>
          <p:cNvGrpSpPr/>
          <p:nvPr/>
        </p:nvGrpSpPr>
        <p:grpSpPr>
          <a:xfrm>
            <a:off x="10147313" y="371533"/>
            <a:ext cx="1377938" cy="1015337"/>
            <a:chOff x="5253037" y="2590800"/>
            <a:chExt cx="2322286" cy="1711183"/>
          </a:xfrm>
        </p:grpSpPr>
        <p:pic>
          <p:nvPicPr>
            <p:cNvPr id="19" name="图片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p:cNvPicPr>
              <a:picLocks noChangeAspect="1"/>
            </p:cNvPicPr>
            <p:nvPr/>
          </p:nvPicPr>
          <p:blipFill>
            <a:blip r:embed="rId13">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flipV="1">
            <a:off x="10948698" y="2316945"/>
            <a:ext cx="1158195" cy="1630532"/>
          </a:xfrm>
          <a:prstGeom prst="rect">
            <a:avLst/>
          </a:prstGeom>
        </p:spPr>
      </p:pic>
      <p:sp>
        <p:nvSpPr>
          <p:cNvPr id="40" name="椭圆 39"/>
          <p:cNvSpPr/>
          <p:nvPr/>
        </p:nvSpPr>
        <p:spPr>
          <a:xfrm>
            <a:off x="964282" y="1298220"/>
            <a:ext cx="4033722" cy="4033722"/>
          </a:xfrm>
          <a:prstGeom prst="ellipse">
            <a:avLst/>
          </a:prstGeom>
          <a:blipFill dpi="0" rotWithShape="1">
            <a:blip r:embed="rId16">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5528" y="718912"/>
            <a:ext cx="3567220" cy="4565810"/>
          </a:xfrm>
          <a:prstGeom prst="rect">
            <a:avLst/>
          </a:prstGeom>
        </p:spPr>
      </p:pic>
      <p:sp>
        <p:nvSpPr>
          <p:cNvPr id="48" name="矩形: 圆角 47"/>
          <p:cNvSpPr/>
          <p:nvPr/>
        </p:nvSpPr>
        <p:spPr>
          <a:xfrm>
            <a:off x="5925820" y="4134023"/>
            <a:ext cx="1137060" cy="324000"/>
          </a:xfrm>
          <a:prstGeom prst="roundRect">
            <a:avLst>
              <a:gd name="adj" fmla="val 50000"/>
            </a:avLst>
          </a:prstGeom>
          <a:solidFill>
            <a:srgbClr val="7A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圆角 48"/>
          <p:cNvSpPr/>
          <p:nvPr/>
        </p:nvSpPr>
        <p:spPr>
          <a:xfrm>
            <a:off x="7256145" y="4134023"/>
            <a:ext cx="1137060" cy="324000"/>
          </a:xfrm>
          <a:prstGeom prst="roundRect">
            <a:avLst>
              <a:gd name="adj" fmla="val 50000"/>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p:cNvSpPr/>
          <p:nvPr/>
        </p:nvSpPr>
        <p:spPr>
          <a:xfrm>
            <a:off x="8586470" y="4134023"/>
            <a:ext cx="1137060" cy="324000"/>
          </a:xfrm>
          <a:prstGeom prst="roundRect">
            <a:avLst>
              <a:gd name="adj" fmla="val 50000"/>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5962372" y="4159334"/>
            <a:ext cx="309880" cy="275590"/>
          </a:xfrm>
          <a:prstGeom prst="rect">
            <a:avLst/>
          </a:prstGeom>
          <a:noFill/>
        </p:spPr>
        <p:txBody>
          <a:bodyPr wrap="none" rtlCol="0">
            <a:spAutoFit/>
            <a:scene3d>
              <a:camera prst="orthographicFront"/>
              <a:lightRig rig="threePt" dir="t"/>
            </a:scene3d>
            <a:sp3d contourW="12700"/>
          </a:bodyPr>
          <a:lstStyle/>
          <a:p>
            <a:endParaRPr lang="zh-CN" altLang="en-US" sz="1200" dirty="0">
              <a:solidFill>
                <a:schemeClr val="bg1"/>
              </a:solidFill>
              <a:latin typeface="百变马丁" panose="02010601030101010101" pitchFamily="2" charset="-122"/>
              <a:ea typeface="百变马丁" panose="02010601030101010101" pitchFamily="2" charset="-122"/>
            </a:endParaRPr>
          </a:p>
        </p:txBody>
      </p:sp>
      <p:pic>
        <p:nvPicPr>
          <p:cNvPr id="55" name="5c50911e6eb3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14401" y="-451669"/>
            <a:ext cx="609600" cy="609600"/>
          </a:xfrm>
          <a:prstGeom prst="rect">
            <a:avLst/>
          </a:prstGeom>
        </p:spPr>
      </p:pic>
      <p:sp>
        <p:nvSpPr>
          <p:cNvPr id="4" name="Rectangle: Rounded Corners 3"/>
          <p:cNvSpPr/>
          <p:nvPr/>
        </p:nvSpPr>
        <p:spPr>
          <a:xfrm>
            <a:off x="4873994" y="1412181"/>
            <a:ext cx="5804535" cy="1085422"/>
          </a:xfrm>
          <a:prstGeom prst="roundRect">
            <a:avLst/>
          </a:prstGeom>
          <a:solidFill>
            <a:srgbClr val="CEF3FE"/>
          </a:solidFill>
          <a:ln>
            <a:solidFill>
              <a:srgbClr val="D2F4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Gill Sans MT" panose="020B0502020104020203"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5pPr>
          </a:lstStyle>
          <a:p>
            <a:pPr lvl="0" algn="ctr" eaLnBrk="1" hangingPunct="1">
              <a:buNone/>
            </a:pPr>
            <a:r>
              <a:rPr lang="en-SG" altLang="x-none" sz="5400" b="1">
                <a:latin typeface="UTM Avo" panose="02040603050506020204" pitchFamily="18" charset="0"/>
                <a:cs typeface="Arial" panose="020B0604020202020204" pitchFamily="34" charset="0"/>
              </a:rPr>
              <a:t>KHÁM PHÁ</a:t>
            </a:r>
            <a:endParaRPr lang="en-SG" altLang="x-none" sz="5400" b="1" dirty="0">
              <a:latin typeface="UTM Avo" panose="02040603050506020204" pitchFamily="18" charset="0"/>
              <a:cs typeface="Arial" panose="020B0604020202020204" pitchFamily="34" charset="0"/>
            </a:endParaRPr>
          </a:p>
        </p:txBody>
      </p:sp>
      <p:pic>
        <p:nvPicPr>
          <p:cNvPr id="2" name="Picture 1">
            <a:hlinkClick r:id="rId19"/>
            <a:extLst>
              <a:ext uri="{FF2B5EF4-FFF2-40B4-BE49-F238E27FC236}">
                <a16:creationId xmlns:a16="http://schemas.microsoft.com/office/drawing/2014/main" id="{8FFDBEB1-4BFD-66FA-425C-7654877EE265}"/>
              </a:ext>
            </a:extLst>
          </p:cNvPr>
          <p:cNvPicPr>
            <a:picLocks noChangeAspect="1"/>
          </p:cNvPicPr>
          <p:nvPr/>
        </p:nvPicPr>
        <p:blipFill>
          <a:blip r:embed="rId20"/>
          <a:stretch>
            <a:fillRect/>
          </a:stretch>
        </p:blipFill>
        <p:spPr>
          <a:xfrm>
            <a:off x="6739915" y="2630389"/>
            <a:ext cx="2169519" cy="1200288"/>
          </a:xfrm>
          <a:prstGeom prst="rect">
            <a:avLst/>
          </a:prstGeom>
        </p:spPr>
      </p:pic>
    </p:spTree>
    <p:extLst>
      <p:ext uri="{BB962C8B-B14F-4D97-AF65-F5344CB8AC3E}">
        <p14:creationId xmlns:p14="http://schemas.microsoft.com/office/powerpoint/2010/main" val="2758839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5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4294967295"/>
          </p:nvPr>
        </p:nvPicPr>
        <p:blipFill>
          <a:blip r:embed="rId2"/>
          <a:srcRect l="31391" t="34222" r="61842" b="47008"/>
          <a:stretch>
            <a:fillRect/>
          </a:stretch>
        </p:blipFill>
        <p:spPr>
          <a:xfrm>
            <a:off x="1446848" y="542449"/>
            <a:ext cx="3032125" cy="3395662"/>
          </a:xfrm>
          <a:prstGeom prst="rect">
            <a:avLst/>
          </a:prstGeom>
          <a:noFill/>
          <a:ln w="9525">
            <a:noFill/>
          </a:ln>
        </p:spPr>
      </p:pic>
      <p:sp>
        <p:nvSpPr>
          <p:cNvPr id="5" name="Text Box 4"/>
          <p:cNvSpPr txBox="1"/>
          <p:nvPr/>
        </p:nvSpPr>
        <p:spPr>
          <a:xfrm>
            <a:off x="1170305" y="4003675"/>
            <a:ext cx="3585210" cy="584775"/>
          </a:xfrm>
          <a:prstGeom prst="rect">
            <a:avLst/>
          </a:prstGeom>
          <a:noFill/>
        </p:spPr>
        <p:txBody>
          <a:bodyPr wrap="square" rtlCol="0">
            <a:spAutoFit/>
          </a:bodyPr>
          <a:lstStyle/>
          <a:p>
            <a:pPr algn="ctr"/>
            <a:r>
              <a:rPr lang="en-US" altLang="en-US" sz="3200" b="1" dirty="0" err="1">
                <a:solidFill>
                  <a:srgbClr val="0070C0"/>
                </a:solidFill>
                <a:latin typeface="UTM Avo" panose="02040603050506020204" pitchFamily="18" charset="0"/>
                <a:cs typeface="Arial" panose="020B0604020202020204" pitchFamily="34" charset="0"/>
              </a:rPr>
              <a:t>hai</a:t>
            </a:r>
            <a:r>
              <a:rPr lang="en-US" altLang="en-US" sz="3200" b="1" dirty="0">
                <a:solidFill>
                  <a:srgbClr val="0070C0"/>
                </a:solidFill>
                <a:latin typeface="UTM Avo" panose="02040603050506020204" pitchFamily="18" charset="0"/>
                <a:cs typeface="Arial" panose="020B0604020202020204" pitchFamily="34" charset="0"/>
              </a:rPr>
              <a:t> </a:t>
            </a:r>
            <a:r>
              <a:rPr lang="en-US" altLang="en-US" sz="3200" b="1" dirty="0" err="1">
                <a:solidFill>
                  <a:srgbClr val="0070C0"/>
                </a:solidFill>
                <a:latin typeface="UTM Avo" panose="02040603050506020204" pitchFamily="18" charset="0"/>
                <a:cs typeface="Arial" panose="020B0604020202020204" pitchFamily="34" charset="0"/>
              </a:rPr>
              <a:t>mươi</a:t>
            </a:r>
            <a:r>
              <a:rPr lang="en-US" altLang="en-US" sz="3200" b="1" dirty="0">
                <a:solidFill>
                  <a:srgbClr val="0070C0"/>
                </a:solidFill>
                <a:latin typeface="UTM Avo" panose="02040603050506020204" pitchFamily="18" charset="0"/>
                <a:cs typeface="Arial" panose="020B0604020202020204" pitchFamily="34" charset="0"/>
              </a:rPr>
              <a:t> </a:t>
            </a:r>
            <a:r>
              <a:rPr lang="en-US" altLang="en-US" sz="3200" b="1" dirty="0" err="1">
                <a:solidFill>
                  <a:srgbClr val="0070C0"/>
                </a:solidFill>
                <a:latin typeface="UTM Avo" panose="02040603050506020204" pitchFamily="18" charset="0"/>
                <a:cs typeface="Arial" panose="020B0604020202020204" pitchFamily="34" charset="0"/>
              </a:rPr>
              <a:t>mốt</a:t>
            </a:r>
            <a:r>
              <a:rPr lang="en-US" altLang="en-US" sz="3200" b="1" dirty="0">
                <a:solidFill>
                  <a:srgbClr val="0070C0"/>
                </a:solidFill>
                <a:latin typeface="UTM Avo" panose="02040603050506020204" pitchFamily="18" charset="0"/>
                <a:cs typeface="Arial" panose="020B0604020202020204" pitchFamily="34" charset="0"/>
              </a:rPr>
              <a:t> </a:t>
            </a:r>
            <a:endParaRPr lang="vi-VN" altLang="en-US" sz="3200" b="1" dirty="0">
              <a:solidFill>
                <a:srgbClr val="0070C0"/>
              </a:solidFill>
              <a:latin typeface="Arial" panose="020B0604020202020204" pitchFamily="34" charset="0"/>
              <a:cs typeface="Arial" panose="020B0604020202020204" pitchFamily="34" charset="0"/>
            </a:endParaRPr>
          </a:p>
        </p:txBody>
      </p:sp>
      <p:sp>
        <p:nvSpPr>
          <p:cNvPr id="6" name="Text Box 5"/>
          <p:cNvSpPr txBox="1"/>
          <p:nvPr/>
        </p:nvSpPr>
        <p:spPr>
          <a:xfrm>
            <a:off x="2532698" y="4648835"/>
            <a:ext cx="860425" cy="645160"/>
          </a:xfrm>
          <a:prstGeom prst="rect">
            <a:avLst/>
          </a:prstGeom>
          <a:noFill/>
        </p:spPr>
        <p:txBody>
          <a:bodyPr wrap="square" rtlCol="0">
            <a:spAutoFit/>
          </a:bodyPr>
          <a:lstStyle/>
          <a:p>
            <a:pPr algn="ctr"/>
            <a:r>
              <a:rPr lang="en-US" altLang="en-US" sz="3600" b="1" dirty="0">
                <a:latin typeface="UTM Avo" panose="02040603050506020204" pitchFamily="18" charset="0"/>
                <a:cs typeface="Arial" panose="020B0604020202020204" pitchFamily="34" charset="0"/>
              </a:rPr>
              <a:t>21</a:t>
            </a:r>
            <a:endParaRPr lang="vi-VN" altLang="en-US" sz="3600" b="1" dirty="0">
              <a:latin typeface="Arial" panose="020B0604020202020204" pitchFamily="34" charset="0"/>
              <a:cs typeface="Arial" panose="020B0604020202020204" pitchFamily="34" charset="0"/>
            </a:endParaRPr>
          </a:p>
        </p:txBody>
      </p:sp>
      <p:pic>
        <p:nvPicPr>
          <p:cNvPr id="7" name="Content Placeholder 1"/>
          <p:cNvPicPr>
            <a:picLocks noChangeAspect="1"/>
          </p:cNvPicPr>
          <p:nvPr/>
        </p:nvPicPr>
        <p:blipFill>
          <a:blip r:embed="rId2"/>
          <a:srcRect l="57792" t="34843" r="35666" b="47234"/>
          <a:stretch>
            <a:fillRect/>
          </a:stretch>
        </p:blipFill>
        <p:spPr>
          <a:xfrm>
            <a:off x="7609840" y="490855"/>
            <a:ext cx="2943860" cy="3395345"/>
          </a:xfrm>
          <a:prstGeom prst="rect">
            <a:avLst/>
          </a:prstGeom>
          <a:noFill/>
          <a:ln w="9525">
            <a:noFill/>
          </a:ln>
        </p:spPr>
      </p:pic>
      <p:sp>
        <p:nvSpPr>
          <p:cNvPr id="12" name="Text Box 11"/>
          <p:cNvSpPr txBox="1"/>
          <p:nvPr/>
        </p:nvSpPr>
        <p:spPr>
          <a:xfrm>
            <a:off x="7289165" y="4003675"/>
            <a:ext cx="3585210" cy="584775"/>
          </a:xfrm>
          <a:prstGeom prst="rect">
            <a:avLst/>
          </a:prstGeom>
          <a:noFill/>
        </p:spPr>
        <p:txBody>
          <a:bodyPr wrap="square" rtlCol="0">
            <a:spAutoFit/>
          </a:bodyPr>
          <a:lstStyle/>
          <a:p>
            <a:pPr algn="ctr"/>
            <a:r>
              <a:rPr lang="en-US" altLang="en-US" sz="3200" b="1" dirty="0" err="1">
                <a:solidFill>
                  <a:srgbClr val="0070C0"/>
                </a:solidFill>
                <a:latin typeface="UTM Avo" panose="02040603050506020204" pitchFamily="18" charset="0"/>
                <a:cs typeface="Arial" panose="020B0604020202020204" pitchFamily="34" charset="0"/>
              </a:rPr>
              <a:t>hai</a:t>
            </a:r>
            <a:r>
              <a:rPr lang="en-US" altLang="en-US" sz="3200" b="1" dirty="0">
                <a:solidFill>
                  <a:srgbClr val="0070C0"/>
                </a:solidFill>
                <a:latin typeface="UTM Avo" panose="02040603050506020204" pitchFamily="18" charset="0"/>
                <a:cs typeface="Arial" panose="020B0604020202020204" pitchFamily="34" charset="0"/>
              </a:rPr>
              <a:t> </a:t>
            </a:r>
            <a:r>
              <a:rPr lang="en-US" altLang="en-US" sz="3200" b="1" dirty="0" err="1">
                <a:solidFill>
                  <a:srgbClr val="0070C0"/>
                </a:solidFill>
                <a:latin typeface="UTM Avo" panose="02040603050506020204" pitchFamily="18" charset="0"/>
                <a:cs typeface="Arial" panose="020B0604020202020204" pitchFamily="34" charset="0"/>
              </a:rPr>
              <a:t>mươi</a:t>
            </a:r>
            <a:r>
              <a:rPr lang="en-US" altLang="en-US" sz="3200" b="1" dirty="0">
                <a:solidFill>
                  <a:srgbClr val="0070C0"/>
                </a:solidFill>
                <a:latin typeface="UTM Avo" panose="02040603050506020204" pitchFamily="18" charset="0"/>
                <a:cs typeface="Arial" panose="020B0604020202020204" pitchFamily="34" charset="0"/>
              </a:rPr>
              <a:t> </a:t>
            </a:r>
            <a:r>
              <a:rPr lang="en-US" altLang="en-US" sz="3200" b="1" dirty="0" err="1">
                <a:solidFill>
                  <a:srgbClr val="0070C0"/>
                </a:solidFill>
                <a:latin typeface="UTM Avo" panose="02040603050506020204" pitchFamily="18" charset="0"/>
                <a:cs typeface="Arial" panose="020B0604020202020204" pitchFamily="34" charset="0"/>
              </a:rPr>
              <a:t>ba</a:t>
            </a:r>
            <a:endParaRPr lang="vi-VN" altLang="en-US" sz="3200" b="1" dirty="0">
              <a:solidFill>
                <a:srgbClr val="0070C0"/>
              </a:solidFill>
              <a:latin typeface="Arial" panose="020B0604020202020204" pitchFamily="34" charset="0"/>
              <a:cs typeface="Arial" panose="020B0604020202020204" pitchFamily="34" charset="0"/>
            </a:endParaRPr>
          </a:p>
        </p:txBody>
      </p:sp>
      <p:sp>
        <p:nvSpPr>
          <p:cNvPr id="13" name="Text Box 12"/>
          <p:cNvSpPr txBox="1"/>
          <p:nvPr/>
        </p:nvSpPr>
        <p:spPr>
          <a:xfrm>
            <a:off x="8591550" y="4648835"/>
            <a:ext cx="980440" cy="645160"/>
          </a:xfrm>
          <a:prstGeom prst="rect">
            <a:avLst/>
          </a:prstGeom>
          <a:noFill/>
        </p:spPr>
        <p:txBody>
          <a:bodyPr wrap="square" rtlCol="0">
            <a:spAutoFit/>
          </a:bodyPr>
          <a:lstStyle/>
          <a:p>
            <a:pPr algn="ctr"/>
            <a:r>
              <a:rPr lang="en-US" altLang="en-US" sz="3600" b="1" dirty="0">
                <a:latin typeface="UTM Avo" panose="02040603050506020204" pitchFamily="18" charset="0"/>
                <a:cs typeface="Arial" panose="020B0604020202020204" pitchFamily="34" charset="0"/>
              </a:rPr>
              <a:t>23</a:t>
            </a:r>
            <a:endParaRPr lang="vi-VN" altLang="en-US" sz="3600" b="1"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3" cstate="print"/>
          <a:stretch>
            <a:fillRect/>
          </a:stretch>
        </p:blipFill>
        <p:spPr>
          <a:xfrm>
            <a:off x="7376160" y="5078095"/>
            <a:ext cx="4815840" cy="1779905"/>
          </a:xfrm>
          <a:prstGeom prst="rect">
            <a:avLst/>
          </a:prstGeom>
        </p:spPr>
      </p:pic>
      <p:pic>
        <p:nvPicPr>
          <p:cNvPr id="8"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78" y="5581015"/>
            <a:ext cx="1245870" cy="1060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12" grpId="0"/>
      <p:bldP spid="12"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p:cNvPicPr>
            <a:picLocks noGrp="1" noChangeAspect="1"/>
          </p:cNvPicPr>
          <p:nvPr>
            <p:ph sz="half" idx="4294967295"/>
          </p:nvPr>
        </p:nvPicPr>
        <p:blipFill>
          <a:blip r:embed="rId2"/>
          <a:srcRect l="30624" t="63113" r="60647" b="19238"/>
          <a:stretch>
            <a:fillRect/>
          </a:stretch>
        </p:blipFill>
        <p:spPr>
          <a:xfrm>
            <a:off x="1130617" y="473294"/>
            <a:ext cx="2647950" cy="3336925"/>
          </a:xfrm>
          <a:prstGeom prst="rect">
            <a:avLst/>
          </a:prstGeom>
          <a:noFill/>
          <a:ln w="9525">
            <a:noFill/>
          </a:ln>
        </p:spPr>
      </p:pic>
      <p:pic>
        <p:nvPicPr>
          <p:cNvPr id="7" name="Content Placeholder 1"/>
          <p:cNvPicPr>
            <a:picLocks noGrp="1" noChangeAspect="1"/>
          </p:cNvPicPr>
          <p:nvPr>
            <p:ph sz="half" idx="4294967295"/>
          </p:nvPr>
        </p:nvPicPr>
        <p:blipFill>
          <a:blip r:embed="rId2"/>
          <a:srcRect l="56964" t="63183" r="34054" b="19238"/>
          <a:stretch>
            <a:fillRect/>
          </a:stretch>
        </p:blipFill>
        <p:spPr>
          <a:xfrm>
            <a:off x="7778115" y="588010"/>
            <a:ext cx="2724150" cy="3273425"/>
          </a:xfrm>
          <a:prstGeom prst="rect">
            <a:avLst/>
          </a:prstGeom>
          <a:noFill/>
          <a:ln w="9525">
            <a:noFill/>
          </a:ln>
        </p:spPr>
      </p:pic>
      <p:sp>
        <p:nvSpPr>
          <p:cNvPr id="5" name="Text Box 4"/>
          <p:cNvSpPr txBox="1"/>
          <p:nvPr/>
        </p:nvSpPr>
        <p:spPr>
          <a:xfrm>
            <a:off x="661987" y="4069715"/>
            <a:ext cx="3585210" cy="584775"/>
          </a:xfrm>
          <a:prstGeom prst="rect">
            <a:avLst/>
          </a:prstGeom>
          <a:noFill/>
        </p:spPr>
        <p:txBody>
          <a:bodyPr wrap="square" rtlCol="0">
            <a:spAutoFit/>
          </a:bodyPr>
          <a:lstStyle/>
          <a:p>
            <a:pPr algn="ctr"/>
            <a:r>
              <a:rPr lang="en-US" altLang="en-US" sz="3200" b="1" dirty="0" err="1">
                <a:solidFill>
                  <a:srgbClr val="0070C0"/>
                </a:solidFill>
                <a:latin typeface="UTM Avo" panose="02040603050506020204" pitchFamily="18" charset="0"/>
                <a:cs typeface="Arial" panose="020B0604020202020204" pitchFamily="34" charset="0"/>
              </a:rPr>
              <a:t>ba</a:t>
            </a:r>
            <a:r>
              <a:rPr lang="en-US" altLang="en-US" sz="3200" b="1" dirty="0">
                <a:solidFill>
                  <a:srgbClr val="0070C0"/>
                </a:solidFill>
                <a:latin typeface="UTM Avo" panose="02040603050506020204" pitchFamily="18" charset="0"/>
                <a:cs typeface="Arial" panose="020B0604020202020204" pitchFamily="34" charset="0"/>
              </a:rPr>
              <a:t> </a:t>
            </a:r>
            <a:r>
              <a:rPr lang="en-US" altLang="en-US" sz="3200" b="1" dirty="0" err="1">
                <a:solidFill>
                  <a:srgbClr val="0070C0"/>
                </a:solidFill>
                <a:latin typeface="UTM Avo" panose="02040603050506020204" pitchFamily="18" charset="0"/>
                <a:cs typeface="Arial" panose="020B0604020202020204" pitchFamily="34" charset="0"/>
              </a:rPr>
              <a:t>mươi</a:t>
            </a:r>
            <a:r>
              <a:rPr lang="en-US" altLang="en-US" sz="3200" b="1" dirty="0">
                <a:solidFill>
                  <a:srgbClr val="0070C0"/>
                </a:solidFill>
                <a:latin typeface="UTM Avo" panose="02040603050506020204" pitchFamily="18" charset="0"/>
                <a:cs typeface="Arial" panose="020B0604020202020204" pitchFamily="34" charset="0"/>
              </a:rPr>
              <a:t> </a:t>
            </a:r>
            <a:r>
              <a:rPr lang="en-US" altLang="en-US" sz="3200" b="1" dirty="0" err="1">
                <a:solidFill>
                  <a:srgbClr val="0070C0"/>
                </a:solidFill>
                <a:latin typeface="UTM Avo" panose="02040603050506020204" pitchFamily="18" charset="0"/>
                <a:cs typeface="Arial" panose="020B0604020202020204" pitchFamily="34" charset="0"/>
              </a:rPr>
              <a:t>hai</a:t>
            </a:r>
            <a:endParaRPr lang="vi-VN" altLang="en-US" sz="3200" b="1" dirty="0">
              <a:solidFill>
                <a:srgbClr val="0070C0"/>
              </a:solidFill>
              <a:latin typeface="Arial" panose="020B0604020202020204" pitchFamily="34" charset="0"/>
              <a:cs typeface="Arial" panose="020B0604020202020204" pitchFamily="34" charset="0"/>
            </a:endParaRPr>
          </a:p>
        </p:txBody>
      </p:sp>
      <p:sp>
        <p:nvSpPr>
          <p:cNvPr id="6" name="Text Box 5"/>
          <p:cNvSpPr txBox="1"/>
          <p:nvPr/>
        </p:nvSpPr>
        <p:spPr>
          <a:xfrm>
            <a:off x="661987" y="4687570"/>
            <a:ext cx="3585210" cy="645160"/>
          </a:xfrm>
          <a:prstGeom prst="rect">
            <a:avLst/>
          </a:prstGeom>
          <a:noFill/>
        </p:spPr>
        <p:txBody>
          <a:bodyPr wrap="square" rtlCol="0">
            <a:spAutoFit/>
          </a:bodyPr>
          <a:lstStyle/>
          <a:p>
            <a:pPr algn="ctr"/>
            <a:r>
              <a:rPr lang="en-US" altLang="en-US" sz="3600" b="1" dirty="0">
                <a:latin typeface="UTM Avo" panose="02040603050506020204" pitchFamily="18" charset="0"/>
                <a:cs typeface="Arial" panose="020B0604020202020204" pitchFamily="34" charset="0"/>
              </a:rPr>
              <a:t>32</a:t>
            </a:r>
            <a:endParaRPr lang="vi-VN" altLang="en-US" sz="3600" b="1" dirty="0">
              <a:latin typeface="Arial" panose="020B0604020202020204" pitchFamily="34" charset="0"/>
              <a:cs typeface="Arial" panose="020B0604020202020204" pitchFamily="34" charset="0"/>
            </a:endParaRPr>
          </a:p>
        </p:txBody>
      </p:sp>
      <p:sp>
        <p:nvSpPr>
          <p:cNvPr id="8" name="Text Box 7"/>
          <p:cNvSpPr txBox="1"/>
          <p:nvPr/>
        </p:nvSpPr>
        <p:spPr>
          <a:xfrm>
            <a:off x="7347585" y="4069715"/>
            <a:ext cx="3585210" cy="584775"/>
          </a:xfrm>
          <a:prstGeom prst="rect">
            <a:avLst/>
          </a:prstGeom>
          <a:noFill/>
        </p:spPr>
        <p:txBody>
          <a:bodyPr wrap="square" rtlCol="0">
            <a:spAutoFit/>
          </a:bodyPr>
          <a:lstStyle/>
          <a:p>
            <a:pPr algn="ctr"/>
            <a:r>
              <a:rPr lang="en-US" altLang="en-US" sz="3200" b="1" dirty="0">
                <a:solidFill>
                  <a:srgbClr val="0070C0"/>
                </a:solidFill>
                <a:latin typeface="UTM Avo" panose="02040603050506020204" pitchFamily="18" charset="0"/>
                <a:cs typeface="Arial" panose="020B0604020202020204" pitchFamily="34" charset="0"/>
              </a:rPr>
              <a:t>Ba </a:t>
            </a:r>
            <a:r>
              <a:rPr lang="en-US" altLang="en-US" sz="3200" b="1" dirty="0" err="1">
                <a:solidFill>
                  <a:srgbClr val="0070C0"/>
                </a:solidFill>
                <a:latin typeface="UTM Avo" panose="02040603050506020204" pitchFamily="18" charset="0"/>
                <a:cs typeface="Arial" panose="020B0604020202020204" pitchFamily="34" charset="0"/>
              </a:rPr>
              <a:t>mươi</a:t>
            </a:r>
            <a:r>
              <a:rPr lang="en-US" altLang="en-US" sz="3200" b="1" dirty="0">
                <a:solidFill>
                  <a:srgbClr val="0070C0"/>
                </a:solidFill>
                <a:latin typeface="UTM Avo" panose="02040603050506020204" pitchFamily="18" charset="0"/>
                <a:cs typeface="Arial" panose="020B0604020202020204" pitchFamily="34" charset="0"/>
              </a:rPr>
              <a:t> </a:t>
            </a:r>
            <a:r>
              <a:rPr lang="en-US" altLang="en-US" sz="3200" b="1" dirty="0" err="1">
                <a:solidFill>
                  <a:srgbClr val="0070C0"/>
                </a:solidFill>
                <a:latin typeface="UTM Avo" panose="02040603050506020204" pitchFamily="18" charset="0"/>
                <a:cs typeface="Arial" panose="020B0604020202020204" pitchFamily="34" charset="0"/>
              </a:rPr>
              <a:t>bảy</a:t>
            </a:r>
            <a:endParaRPr lang="vi-VN" altLang="en-US" sz="3200" b="1" dirty="0">
              <a:solidFill>
                <a:srgbClr val="0070C0"/>
              </a:solidFill>
              <a:latin typeface="Arial" panose="020B0604020202020204" pitchFamily="34" charset="0"/>
              <a:cs typeface="Arial" panose="020B0604020202020204" pitchFamily="34" charset="0"/>
            </a:endParaRPr>
          </a:p>
        </p:txBody>
      </p:sp>
      <p:sp>
        <p:nvSpPr>
          <p:cNvPr id="9" name="Text Box 8"/>
          <p:cNvSpPr txBox="1"/>
          <p:nvPr/>
        </p:nvSpPr>
        <p:spPr>
          <a:xfrm>
            <a:off x="7347585" y="4714875"/>
            <a:ext cx="3585210" cy="645160"/>
          </a:xfrm>
          <a:prstGeom prst="rect">
            <a:avLst/>
          </a:prstGeom>
          <a:noFill/>
        </p:spPr>
        <p:txBody>
          <a:bodyPr wrap="square" rtlCol="0">
            <a:spAutoFit/>
          </a:bodyPr>
          <a:lstStyle/>
          <a:p>
            <a:pPr algn="ctr"/>
            <a:r>
              <a:rPr lang="en-US" altLang="en-US" sz="3600" b="1" dirty="0">
                <a:latin typeface="UTM Avo" panose="02040603050506020204" pitchFamily="18" charset="0"/>
                <a:cs typeface="Arial" panose="020B0604020202020204" pitchFamily="34" charset="0"/>
              </a:rPr>
              <a:t>37</a:t>
            </a:r>
            <a:endParaRPr lang="vi-VN" altLang="en-US" sz="3600" b="1" dirty="0">
              <a:latin typeface="Arial" panose="020B0604020202020204" pitchFamily="34" charset="0"/>
              <a:cs typeface="Arial" panose="020B0604020202020204" pitchFamily="34" charset="0"/>
            </a:endParaRPr>
          </a:p>
        </p:txBody>
      </p:sp>
      <p:pic>
        <p:nvPicPr>
          <p:cNvPr id="10" name="图片 2">
            <a:extLst>
              <a:ext uri="{FF2B5EF4-FFF2-40B4-BE49-F238E27FC236}">
                <a16:creationId xmlns:a16="http://schemas.microsoft.com/office/drawing/2014/main" id="{5945E577-46BA-A4DE-42D6-A42A3BAEECD9}"/>
              </a:ext>
            </a:extLst>
          </p:cNvPr>
          <p:cNvPicPr>
            <a:picLocks noChangeAspect="1"/>
          </p:cNvPicPr>
          <p:nvPr/>
        </p:nvPicPr>
        <p:blipFill>
          <a:blip r:embed="rId3" cstate="print"/>
          <a:stretch>
            <a:fillRect/>
          </a:stretch>
        </p:blipFill>
        <p:spPr>
          <a:xfrm>
            <a:off x="7376160" y="5078095"/>
            <a:ext cx="4815840" cy="1779905"/>
          </a:xfrm>
          <a:prstGeom prst="rect">
            <a:avLst/>
          </a:prstGeom>
        </p:spPr>
      </p:pic>
      <p:pic>
        <p:nvPicPr>
          <p:cNvPr id="11" name="图片 4">
            <a:extLst>
              <a:ext uri="{FF2B5EF4-FFF2-40B4-BE49-F238E27FC236}">
                <a16:creationId xmlns:a16="http://schemas.microsoft.com/office/drawing/2014/main" id="{DE624E07-1622-0392-2A77-055BB552C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78" y="5581015"/>
            <a:ext cx="1245870" cy="1060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8" grpId="0"/>
      <p:bldP spid="8"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68721" y="1036082"/>
            <a:ext cx="7254558" cy="957580"/>
          </a:xfrm>
        </p:spPr>
        <p:txBody>
          <a:bodyPr/>
          <a:lstStyle/>
          <a:p>
            <a:r>
              <a:rPr lang="en-US" altLang="en-US" sz="2800" b="1" dirty="0">
                <a:solidFill>
                  <a:srgbClr val="0070C0"/>
                </a:solidFill>
                <a:latin typeface="UTM Avo" panose="02040603050506020204" pitchFamily="18" charset="0"/>
                <a:cs typeface="Arial" panose="020B0604020202020204" pitchFamily="34" charset="0"/>
              </a:rPr>
              <a:t>THẢO LUẬN THEO NHÓM</a:t>
            </a:r>
            <a:endParaRPr lang="vi-VN" altLang="en-US" sz="28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2681922" y="2207419"/>
            <a:ext cx="6319520" cy="2443162"/>
          </a:xfrm>
        </p:spPr>
        <p:txBody>
          <a:bodyPr/>
          <a:lstStyle/>
          <a:p>
            <a:pPr marL="0" indent="0" algn="l">
              <a:lnSpc>
                <a:spcPct val="150000"/>
              </a:lnSpc>
              <a:buNone/>
            </a:pPr>
            <a:r>
              <a:rPr lang="en-US" altLang="en-US" sz="2400" b="1" dirty="0" err="1">
                <a:latin typeface="UTM Avo" panose="02040603050506020204" pitchFamily="18" charset="0"/>
                <a:cs typeface="Arial" panose="020B0604020202020204" pitchFamily="34" charset="0"/>
              </a:rPr>
              <a:t>Nhóm</a:t>
            </a:r>
            <a:r>
              <a:rPr lang="en-US" altLang="en-US" sz="2400" b="1" dirty="0">
                <a:latin typeface="UTM Avo" panose="02040603050506020204" pitchFamily="18" charset="0"/>
                <a:cs typeface="Arial" panose="020B0604020202020204" pitchFamily="34" charset="0"/>
              </a:rPr>
              <a:t> 1: </a:t>
            </a:r>
            <a:r>
              <a:rPr lang="en-US" altLang="en-US" sz="2400" dirty="0" err="1">
                <a:latin typeface="UTM Avo" panose="02040603050506020204" pitchFamily="18" charset="0"/>
                <a:cs typeface="Arial" panose="020B0604020202020204" pitchFamily="34" charset="0"/>
              </a:rPr>
              <a:t>Hình</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thành</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các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số</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từ</a:t>
            </a:r>
            <a:r>
              <a:rPr lang="en-US" altLang="en-US" sz="2400" dirty="0">
                <a:latin typeface="UTM Avo" panose="02040603050506020204" pitchFamily="18" charset="0"/>
                <a:cs typeface="Arial" panose="020B0604020202020204" pitchFamily="34" charset="0"/>
              </a:rPr>
              <a:t> 21 </a:t>
            </a:r>
            <a:r>
              <a:rPr lang="en-US" altLang="en-US" sz="2400" dirty="0" err="1">
                <a:latin typeface="UTM Avo" panose="02040603050506020204" pitchFamily="18" charset="0"/>
                <a:cs typeface="Arial" panose="020B0604020202020204" pitchFamily="34" charset="0"/>
              </a:rPr>
              <a:t>đến</a:t>
            </a:r>
            <a:r>
              <a:rPr lang="en-US" altLang="en-US" sz="2400" dirty="0">
                <a:latin typeface="UTM Avo" panose="02040603050506020204" pitchFamily="18" charset="0"/>
                <a:cs typeface="Arial" panose="020B0604020202020204" pitchFamily="34" charset="0"/>
              </a:rPr>
              <a:t> 25</a:t>
            </a:r>
          </a:p>
          <a:p>
            <a:pPr marL="0" indent="0" algn="l">
              <a:lnSpc>
                <a:spcPct val="150000"/>
              </a:lnSpc>
              <a:buNone/>
            </a:pPr>
            <a:r>
              <a:rPr lang="en-US" altLang="en-US" sz="2400" b="1" dirty="0" err="1">
                <a:latin typeface="UTM Avo" panose="02040603050506020204" pitchFamily="18" charset="0"/>
                <a:cs typeface="Arial" panose="020B0604020202020204" pitchFamily="34" charset="0"/>
              </a:rPr>
              <a:t>Nhóm</a:t>
            </a:r>
            <a:r>
              <a:rPr lang="en-US" altLang="en-US" sz="2400" b="1" dirty="0">
                <a:latin typeface="UTM Avo" panose="02040603050506020204" pitchFamily="18" charset="0"/>
                <a:cs typeface="Arial" panose="020B0604020202020204" pitchFamily="34" charset="0"/>
              </a:rPr>
              <a:t> 2: </a:t>
            </a:r>
            <a:r>
              <a:rPr lang="en-US" altLang="en-US" sz="2400" dirty="0" err="1">
                <a:latin typeface="UTM Avo" panose="02040603050506020204" pitchFamily="18" charset="0"/>
                <a:cs typeface="Arial" panose="020B0604020202020204" pitchFamily="34" charset="0"/>
              </a:rPr>
              <a:t>Hình</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thành</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các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số</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từ</a:t>
            </a:r>
            <a:r>
              <a:rPr lang="en-US" altLang="en-US" sz="2400" dirty="0">
                <a:latin typeface="UTM Avo" panose="02040603050506020204" pitchFamily="18" charset="0"/>
                <a:cs typeface="Arial" panose="020B0604020202020204" pitchFamily="34" charset="0"/>
              </a:rPr>
              <a:t> 26 </a:t>
            </a:r>
            <a:r>
              <a:rPr lang="en-US" altLang="en-US" sz="2400" dirty="0" err="1">
                <a:latin typeface="UTM Avo" panose="02040603050506020204" pitchFamily="18" charset="0"/>
                <a:cs typeface="Arial" panose="020B0604020202020204" pitchFamily="34" charset="0"/>
              </a:rPr>
              <a:t>đến</a:t>
            </a:r>
            <a:r>
              <a:rPr lang="en-US" altLang="en-US" sz="2400" dirty="0">
                <a:latin typeface="UTM Avo" panose="02040603050506020204" pitchFamily="18" charset="0"/>
                <a:cs typeface="Arial" panose="020B0604020202020204" pitchFamily="34" charset="0"/>
              </a:rPr>
              <a:t> 30</a:t>
            </a:r>
          </a:p>
          <a:p>
            <a:pPr marL="0" indent="0" algn="l">
              <a:lnSpc>
                <a:spcPct val="150000"/>
              </a:lnSpc>
              <a:buNone/>
            </a:pPr>
            <a:r>
              <a:rPr lang="en-US" altLang="en-US" sz="2400" b="1" dirty="0" err="1">
                <a:latin typeface="UTM Avo" panose="02040603050506020204" pitchFamily="18" charset="0"/>
                <a:cs typeface="Arial" panose="020B0604020202020204" pitchFamily="34" charset="0"/>
              </a:rPr>
              <a:t>Nhóm</a:t>
            </a:r>
            <a:r>
              <a:rPr lang="en-US" altLang="en-US" sz="2400" b="1" dirty="0">
                <a:latin typeface="UTM Avo" panose="02040603050506020204" pitchFamily="18" charset="0"/>
                <a:cs typeface="Arial" panose="020B0604020202020204" pitchFamily="34" charset="0"/>
              </a:rPr>
              <a:t> 3: </a:t>
            </a:r>
            <a:r>
              <a:rPr lang="en-US" altLang="en-US" sz="2400" dirty="0" err="1">
                <a:latin typeface="UTM Avo" panose="02040603050506020204" pitchFamily="18" charset="0"/>
                <a:cs typeface="Arial" panose="020B0604020202020204" pitchFamily="34" charset="0"/>
              </a:rPr>
              <a:t>Hình</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thành</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các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số</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từ</a:t>
            </a:r>
            <a:r>
              <a:rPr lang="en-US" altLang="en-US" sz="2400" dirty="0">
                <a:latin typeface="UTM Avo" panose="02040603050506020204" pitchFamily="18" charset="0"/>
                <a:cs typeface="Arial" panose="020B0604020202020204" pitchFamily="34" charset="0"/>
              </a:rPr>
              <a:t> 31 </a:t>
            </a:r>
            <a:r>
              <a:rPr lang="en-US" altLang="en-US" sz="2400" dirty="0" err="1">
                <a:latin typeface="UTM Avo" panose="02040603050506020204" pitchFamily="18" charset="0"/>
                <a:cs typeface="Arial" panose="020B0604020202020204" pitchFamily="34" charset="0"/>
              </a:rPr>
              <a:t>đến</a:t>
            </a:r>
            <a:r>
              <a:rPr lang="en-US" altLang="en-US" sz="2400" dirty="0">
                <a:latin typeface="UTM Avo" panose="02040603050506020204" pitchFamily="18" charset="0"/>
                <a:cs typeface="Arial" panose="020B0604020202020204" pitchFamily="34" charset="0"/>
              </a:rPr>
              <a:t> 35</a:t>
            </a:r>
          </a:p>
          <a:p>
            <a:pPr marL="0" indent="0" algn="l">
              <a:lnSpc>
                <a:spcPct val="150000"/>
              </a:lnSpc>
              <a:buNone/>
            </a:pPr>
            <a:r>
              <a:rPr lang="en-US" altLang="en-US" sz="2400" b="1" dirty="0" err="1">
                <a:latin typeface="UTM Avo" panose="02040603050506020204" pitchFamily="18" charset="0"/>
                <a:cs typeface="Arial" panose="020B0604020202020204" pitchFamily="34" charset="0"/>
              </a:rPr>
              <a:t>Nhóm</a:t>
            </a:r>
            <a:r>
              <a:rPr lang="en-US" altLang="en-US" sz="2400" b="1" dirty="0">
                <a:latin typeface="UTM Avo" panose="02040603050506020204" pitchFamily="18" charset="0"/>
                <a:cs typeface="Arial" panose="020B0604020202020204" pitchFamily="34" charset="0"/>
              </a:rPr>
              <a:t> 4: </a:t>
            </a:r>
            <a:r>
              <a:rPr lang="en-US" altLang="en-US" sz="2400" dirty="0" err="1">
                <a:latin typeface="UTM Avo" panose="02040603050506020204" pitchFamily="18" charset="0"/>
                <a:cs typeface="Arial" panose="020B0604020202020204" pitchFamily="34" charset="0"/>
              </a:rPr>
              <a:t>Hình</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thành</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các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số</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từ</a:t>
            </a:r>
            <a:r>
              <a:rPr lang="en-US" altLang="en-US" sz="2400" dirty="0">
                <a:latin typeface="UTM Avo" panose="02040603050506020204" pitchFamily="18" charset="0"/>
                <a:cs typeface="Arial" panose="020B0604020202020204" pitchFamily="34" charset="0"/>
              </a:rPr>
              <a:t> 36 </a:t>
            </a:r>
            <a:r>
              <a:rPr lang="en-US" altLang="en-US" sz="2400" dirty="0" err="1">
                <a:latin typeface="UTM Avo" panose="02040603050506020204" pitchFamily="18" charset="0"/>
                <a:cs typeface="Arial" panose="020B0604020202020204" pitchFamily="34" charset="0"/>
              </a:rPr>
              <a:t>đến</a:t>
            </a:r>
            <a:r>
              <a:rPr lang="en-US" altLang="en-US" sz="2400" dirty="0">
                <a:latin typeface="UTM Avo" panose="02040603050506020204" pitchFamily="18" charset="0"/>
                <a:cs typeface="Arial" panose="020B0604020202020204" pitchFamily="34" charset="0"/>
              </a:rPr>
              <a:t> 40</a:t>
            </a:r>
            <a:endParaRPr lang="vi-VN" altLang="en-US" sz="2400" dirty="0">
              <a:latin typeface="Arial" panose="020B0604020202020204" pitchFamily="34" charset="0"/>
              <a:cs typeface="Arial" panose="020B0604020202020204" pitchFamily="34" charset="0"/>
            </a:endParaRPr>
          </a:p>
        </p:txBody>
      </p:sp>
      <p:pic>
        <p:nvPicPr>
          <p:cNvPr id="6" name="图片 2">
            <a:extLst>
              <a:ext uri="{FF2B5EF4-FFF2-40B4-BE49-F238E27FC236}">
                <a16:creationId xmlns:a16="http://schemas.microsoft.com/office/drawing/2014/main" id="{800AD187-A427-14A0-89FE-C2A239CA8131}"/>
              </a:ext>
            </a:extLst>
          </p:cNvPr>
          <p:cNvPicPr>
            <a:picLocks noChangeAspect="1"/>
          </p:cNvPicPr>
          <p:nvPr/>
        </p:nvPicPr>
        <p:blipFill>
          <a:blip r:embed="rId2" cstate="print"/>
          <a:stretch>
            <a:fillRect/>
          </a:stretch>
        </p:blipFill>
        <p:spPr>
          <a:xfrm>
            <a:off x="7376160" y="5078095"/>
            <a:ext cx="4815840" cy="1779905"/>
          </a:xfrm>
          <a:prstGeom prst="rect">
            <a:avLst/>
          </a:prstGeom>
        </p:spPr>
      </p:pic>
      <p:pic>
        <p:nvPicPr>
          <p:cNvPr id="7" name="图片 4">
            <a:extLst>
              <a:ext uri="{FF2B5EF4-FFF2-40B4-BE49-F238E27FC236}">
                <a16:creationId xmlns:a16="http://schemas.microsoft.com/office/drawing/2014/main" id="{9B5C588C-8455-3363-9C1D-E3F8970ABF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978" y="5581015"/>
            <a:ext cx="1245870" cy="1060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7143" r="7143" b="2798"/>
          <a:stretch>
            <a:fillRect/>
          </a:stretch>
        </p:blipFill>
        <p:spPr>
          <a:xfrm>
            <a:off x="-635" y="371477"/>
            <a:ext cx="12192635" cy="6486524"/>
          </a:xfrm>
          <a:prstGeom prst="rect">
            <a:avLst/>
          </a:prstGeom>
        </p:spPr>
      </p:pic>
      <p:sp>
        <p:nvSpPr>
          <p:cNvPr id="41" name="矩形 40"/>
          <p:cNvSpPr/>
          <p:nvPr/>
        </p:nvSpPr>
        <p:spPr>
          <a:xfrm>
            <a:off x="0" y="371476"/>
            <a:ext cx="12192000" cy="64865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rotWithShape="1">
          <a:blip r:embed="rId6">
            <a:extLst>
              <a:ext uri="{28A0092B-C50C-407E-A947-70E740481C1C}">
                <a14:useLocalDpi xmlns:a14="http://schemas.microsoft.com/office/drawing/2010/main" val="0"/>
              </a:ext>
            </a:extLst>
          </a:blip>
          <a:srcRect b="17294"/>
          <a:stretch>
            <a:fillRect/>
          </a:stretch>
        </p:blipFill>
        <p:spPr>
          <a:xfrm>
            <a:off x="0" y="4254243"/>
            <a:ext cx="2322286" cy="231804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4252" y="4120871"/>
            <a:ext cx="2765512" cy="2391280"/>
          </a:xfrm>
          <a:prstGeom prst="rect">
            <a:avLst/>
          </a:prstGeom>
        </p:spPr>
      </p:pic>
      <p:pic>
        <p:nvPicPr>
          <p:cNvPr id="5" name="图片 4"/>
          <p:cNvPicPr>
            <a:picLocks noChangeAspect="1"/>
          </p:cNvPicPr>
          <p:nvPr/>
        </p:nvPicPr>
        <p:blipFill rotWithShape="1">
          <a:blip r:embed="rId9">
            <a:extLst>
              <a:ext uri="{28A0092B-C50C-407E-A947-70E740481C1C}">
                <a14:useLocalDpi xmlns:a14="http://schemas.microsoft.com/office/drawing/2010/main" val="0"/>
              </a:ext>
            </a:extLst>
          </a:blip>
          <a:srcRect l="937"/>
          <a:stretch>
            <a:fillRect/>
          </a:stretch>
        </p:blipFill>
        <p:spPr>
          <a:xfrm>
            <a:off x="0" y="6272169"/>
            <a:ext cx="12192000" cy="585831"/>
          </a:xfrm>
          <a:prstGeom prst="rect">
            <a:avLst/>
          </a:prstGeom>
        </p:spPr>
      </p:pic>
      <p:pic>
        <p:nvPicPr>
          <p:cNvPr id="11" name="图片 10"/>
          <p:cNvPicPr>
            <a:picLocks noChangeAspect="1"/>
          </p:cNvPicPr>
          <p:nvPr/>
        </p:nvPicPr>
        <p:blipFill rotWithShape="1">
          <a:blip r:embed="rId10">
            <a:extLst>
              <a:ext uri="{28A0092B-C50C-407E-A947-70E740481C1C}">
                <a14:useLocalDpi xmlns:a14="http://schemas.microsoft.com/office/drawing/2010/main" val="0"/>
              </a:ext>
            </a:extLst>
          </a:blip>
          <a:srcRect b="7286"/>
          <a:stretch>
            <a:fillRect/>
          </a:stretch>
        </p:blipFill>
        <p:spPr>
          <a:xfrm>
            <a:off x="1" y="4959573"/>
            <a:ext cx="2902856" cy="1898427"/>
          </a:xfrm>
          <a:prstGeom prst="rect">
            <a:avLst/>
          </a:prstGeom>
        </p:spPr>
      </p:pic>
      <p:pic>
        <p:nvPicPr>
          <p:cNvPr id="15" name="图片 14"/>
          <p:cNvPicPr>
            <a:picLocks noChangeAspect="1"/>
          </p:cNvPicPr>
          <p:nvPr/>
        </p:nvPicPr>
        <p:blipFill rotWithShape="1">
          <a:blip r:embed="rId11">
            <a:extLst>
              <a:ext uri="{28A0092B-C50C-407E-A947-70E740481C1C}">
                <a14:useLocalDpi xmlns:a14="http://schemas.microsoft.com/office/drawing/2010/main" val="0"/>
              </a:ext>
            </a:extLst>
          </a:blip>
          <a:srcRect b="20536"/>
          <a:stretch>
            <a:fillRect/>
          </a:stretch>
        </p:blipFill>
        <p:spPr>
          <a:xfrm>
            <a:off x="0" y="6512425"/>
            <a:ext cx="12192000" cy="345575"/>
          </a:xfrm>
          <a:prstGeom prst="rect">
            <a:avLst/>
          </a:prstGeom>
        </p:spPr>
      </p:pic>
      <p:grpSp>
        <p:nvGrpSpPr>
          <p:cNvPr id="22" name="组合 21"/>
          <p:cNvGrpSpPr/>
          <p:nvPr/>
        </p:nvGrpSpPr>
        <p:grpSpPr>
          <a:xfrm>
            <a:off x="10147313" y="371533"/>
            <a:ext cx="1377938" cy="1015337"/>
            <a:chOff x="5253037" y="2590800"/>
            <a:chExt cx="2322286" cy="1711183"/>
          </a:xfrm>
        </p:grpSpPr>
        <p:pic>
          <p:nvPicPr>
            <p:cNvPr id="19" name="图片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p:cNvPicPr>
              <a:picLocks noChangeAspect="1"/>
            </p:cNvPicPr>
            <p:nvPr/>
          </p:nvPicPr>
          <p:blipFill>
            <a:blip r:embed="rId13">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flipV="1">
            <a:off x="10948698" y="2316945"/>
            <a:ext cx="1158195" cy="1630532"/>
          </a:xfrm>
          <a:prstGeom prst="rect">
            <a:avLst/>
          </a:prstGeom>
        </p:spPr>
      </p:pic>
      <p:sp>
        <p:nvSpPr>
          <p:cNvPr id="40" name="椭圆 39"/>
          <p:cNvSpPr/>
          <p:nvPr/>
        </p:nvSpPr>
        <p:spPr>
          <a:xfrm>
            <a:off x="964282" y="1298220"/>
            <a:ext cx="4033722" cy="4033722"/>
          </a:xfrm>
          <a:prstGeom prst="ellipse">
            <a:avLst/>
          </a:prstGeom>
          <a:blipFill dpi="0" rotWithShape="1">
            <a:blip r:embed="rId16">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5528" y="718912"/>
            <a:ext cx="3567220" cy="4565810"/>
          </a:xfrm>
          <a:prstGeom prst="rect">
            <a:avLst/>
          </a:prstGeom>
        </p:spPr>
      </p:pic>
      <p:sp>
        <p:nvSpPr>
          <p:cNvPr id="48" name="矩形: 圆角 47"/>
          <p:cNvSpPr/>
          <p:nvPr/>
        </p:nvSpPr>
        <p:spPr>
          <a:xfrm>
            <a:off x="5925820" y="4134023"/>
            <a:ext cx="1137060" cy="324000"/>
          </a:xfrm>
          <a:prstGeom prst="roundRect">
            <a:avLst>
              <a:gd name="adj" fmla="val 50000"/>
            </a:avLst>
          </a:prstGeom>
          <a:solidFill>
            <a:srgbClr val="7A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圆角 48"/>
          <p:cNvSpPr/>
          <p:nvPr/>
        </p:nvSpPr>
        <p:spPr>
          <a:xfrm>
            <a:off x="7256145" y="4134023"/>
            <a:ext cx="1137060" cy="324000"/>
          </a:xfrm>
          <a:prstGeom prst="roundRect">
            <a:avLst>
              <a:gd name="adj" fmla="val 50000"/>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p:cNvSpPr/>
          <p:nvPr/>
        </p:nvSpPr>
        <p:spPr>
          <a:xfrm>
            <a:off x="8586470" y="4134023"/>
            <a:ext cx="1137060" cy="324000"/>
          </a:xfrm>
          <a:prstGeom prst="roundRect">
            <a:avLst>
              <a:gd name="adj" fmla="val 50000"/>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5962372" y="4159334"/>
            <a:ext cx="309880" cy="275590"/>
          </a:xfrm>
          <a:prstGeom prst="rect">
            <a:avLst/>
          </a:prstGeom>
          <a:noFill/>
        </p:spPr>
        <p:txBody>
          <a:bodyPr wrap="none" rtlCol="0">
            <a:spAutoFit/>
            <a:scene3d>
              <a:camera prst="orthographicFront"/>
              <a:lightRig rig="threePt" dir="t"/>
            </a:scene3d>
            <a:sp3d contourW="12700"/>
          </a:bodyPr>
          <a:lstStyle/>
          <a:p>
            <a:endParaRPr lang="zh-CN" altLang="en-US" sz="1200" dirty="0">
              <a:solidFill>
                <a:schemeClr val="bg1"/>
              </a:solidFill>
              <a:latin typeface="百变马丁" panose="02010601030101010101" pitchFamily="2" charset="-122"/>
              <a:ea typeface="百变马丁" panose="02010601030101010101" pitchFamily="2" charset="-122"/>
            </a:endParaRPr>
          </a:p>
        </p:txBody>
      </p:sp>
      <p:pic>
        <p:nvPicPr>
          <p:cNvPr id="55" name="5c50911e6eb3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14401" y="-451669"/>
            <a:ext cx="609600" cy="609600"/>
          </a:xfrm>
          <a:prstGeom prst="rect">
            <a:avLst/>
          </a:prstGeom>
        </p:spPr>
      </p:pic>
      <p:sp>
        <p:nvSpPr>
          <p:cNvPr id="4" name="Rectangle: Rounded Corners 3"/>
          <p:cNvSpPr/>
          <p:nvPr/>
        </p:nvSpPr>
        <p:spPr>
          <a:xfrm>
            <a:off x="4873994" y="668505"/>
            <a:ext cx="5804535" cy="1829098"/>
          </a:xfrm>
          <a:prstGeom prst="roundRect">
            <a:avLst/>
          </a:prstGeom>
          <a:solidFill>
            <a:srgbClr val="CEF3FE"/>
          </a:solidFill>
          <a:ln>
            <a:solidFill>
              <a:srgbClr val="D2F4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Gill Sans MT" panose="020B0502020104020203"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5pPr>
          </a:lstStyle>
          <a:p>
            <a:pPr lvl="0" algn="ctr" eaLnBrk="1" hangingPunct="1">
              <a:lnSpc>
                <a:spcPct val="150000"/>
              </a:lnSpc>
              <a:buNone/>
            </a:pPr>
            <a:r>
              <a:rPr lang="en-SG" altLang="x-none" sz="4400" b="1" dirty="0">
                <a:latin typeface="UTM Avo" panose="02040603050506020204" pitchFamily="18" charset="0"/>
                <a:cs typeface="Arial" panose="020B0604020202020204" pitchFamily="34" charset="0"/>
              </a:rPr>
              <a:t>THỰC HÀNH</a:t>
            </a:r>
          </a:p>
          <a:p>
            <a:pPr lvl="0" algn="ctr" eaLnBrk="1" hangingPunct="1">
              <a:lnSpc>
                <a:spcPct val="150000"/>
              </a:lnSpc>
              <a:buNone/>
            </a:pPr>
            <a:r>
              <a:rPr lang="en-SG" altLang="x-none" sz="4400" b="1" dirty="0">
                <a:latin typeface="UTM Avo" panose="02040603050506020204" pitchFamily="18" charset="0"/>
                <a:cs typeface="Arial" panose="020B0604020202020204" pitchFamily="34" charset="0"/>
              </a:rPr>
              <a:t>LUYỆN TẬP</a:t>
            </a:r>
          </a:p>
        </p:txBody>
      </p:sp>
      <p:pic>
        <p:nvPicPr>
          <p:cNvPr id="2" name="Picture 1">
            <a:hlinkClick r:id="rId19"/>
            <a:extLst>
              <a:ext uri="{FF2B5EF4-FFF2-40B4-BE49-F238E27FC236}">
                <a16:creationId xmlns:a16="http://schemas.microsoft.com/office/drawing/2014/main" id="{8FFDBEB1-4BFD-66FA-425C-7654877EE265}"/>
              </a:ext>
            </a:extLst>
          </p:cNvPr>
          <p:cNvPicPr>
            <a:picLocks noChangeAspect="1"/>
          </p:cNvPicPr>
          <p:nvPr/>
        </p:nvPicPr>
        <p:blipFill>
          <a:blip r:embed="rId20"/>
          <a:stretch>
            <a:fillRect/>
          </a:stretch>
        </p:blipFill>
        <p:spPr>
          <a:xfrm>
            <a:off x="6739915" y="2630389"/>
            <a:ext cx="2169519" cy="1200288"/>
          </a:xfrm>
          <a:prstGeom prst="rect">
            <a:avLst/>
          </a:prstGeom>
        </p:spPr>
      </p:pic>
    </p:spTree>
    <p:extLst>
      <p:ext uri="{BB962C8B-B14F-4D97-AF65-F5344CB8AC3E}">
        <p14:creationId xmlns:p14="http://schemas.microsoft.com/office/powerpoint/2010/main" val="1579634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5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rcRect l="25326" t="36686" r="12327" b="25000"/>
          <a:stretch>
            <a:fillRect/>
          </a:stretch>
        </p:blipFill>
        <p:spPr>
          <a:xfrm>
            <a:off x="345102" y="1514522"/>
            <a:ext cx="11501795" cy="3753119"/>
          </a:xfrm>
          <a:prstGeom prst="rect">
            <a:avLst/>
          </a:prstGeom>
        </p:spPr>
      </p:pic>
      <p:sp>
        <p:nvSpPr>
          <p:cNvPr id="5" name="Text Box 4"/>
          <p:cNvSpPr txBox="1"/>
          <p:nvPr/>
        </p:nvSpPr>
        <p:spPr>
          <a:xfrm>
            <a:off x="881274" y="4591121"/>
            <a:ext cx="775970" cy="523220"/>
          </a:xfrm>
          <a:prstGeom prst="rect">
            <a:avLst/>
          </a:prstGeom>
          <a:noFill/>
        </p:spPr>
        <p:txBody>
          <a:bodyPr wrap="square" rtlCol="0">
            <a:spAutoFit/>
          </a:bodyPr>
          <a:lstStyle/>
          <a:p>
            <a:pPr algn="ctr"/>
            <a:r>
              <a:rPr lang="en-US" altLang="en-US" sz="2800" b="1" dirty="0">
                <a:highlight>
                  <a:srgbClr val="FFFFFF"/>
                </a:highlight>
                <a:latin typeface="UTM Avo" panose="02040603050506020204" pitchFamily="18" charset="0"/>
                <a:cs typeface="Arial" panose="020B0604020202020204" pitchFamily="34" charset="0"/>
              </a:rPr>
              <a:t>22</a:t>
            </a:r>
            <a:endParaRPr lang="vi-VN" altLang="en-US" sz="2800" b="1" dirty="0">
              <a:highlight>
                <a:srgbClr val="FFFFFF"/>
              </a:highlight>
              <a:latin typeface="Arial" panose="020B0604020202020204" pitchFamily="34" charset="0"/>
              <a:cs typeface="Arial" panose="020B0604020202020204" pitchFamily="34" charset="0"/>
            </a:endParaRPr>
          </a:p>
        </p:txBody>
      </p:sp>
      <p:sp>
        <p:nvSpPr>
          <p:cNvPr id="6" name="Text Box 5"/>
          <p:cNvSpPr txBox="1"/>
          <p:nvPr/>
        </p:nvSpPr>
        <p:spPr>
          <a:xfrm>
            <a:off x="5395261" y="4591121"/>
            <a:ext cx="775970" cy="523220"/>
          </a:xfrm>
          <a:prstGeom prst="rect">
            <a:avLst/>
          </a:prstGeom>
          <a:noFill/>
        </p:spPr>
        <p:txBody>
          <a:bodyPr wrap="square" rtlCol="0">
            <a:spAutoFit/>
          </a:bodyPr>
          <a:lstStyle/>
          <a:p>
            <a:pPr algn="ctr"/>
            <a:r>
              <a:rPr lang="en-US" altLang="en-US" sz="2800" b="1" dirty="0">
                <a:highlight>
                  <a:srgbClr val="FFFFFF"/>
                </a:highlight>
                <a:latin typeface="UTM Avo" panose="02040603050506020204" pitchFamily="18" charset="0"/>
                <a:cs typeface="Arial" panose="020B0604020202020204" pitchFamily="34" charset="0"/>
              </a:rPr>
              <a:t>24</a:t>
            </a:r>
            <a:endParaRPr lang="vi-VN" altLang="en-US" sz="2800" b="1" dirty="0">
              <a:highlight>
                <a:srgbClr val="FFFFFF"/>
              </a:highlight>
              <a:latin typeface="Arial" panose="020B0604020202020204" pitchFamily="34" charset="0"/>
              <a:cs typeface="Arial" panose="020B0604020202020204" pitchFamily="34" charset="0"/>
            </a:endParaRPr>
          </a:p>
        </p:txBody>
      </p:sp>
      <p:sp>
        <p:nvSpPr>
          <p:cNvPr id="7" name="Text Box 6"/>
          <p:cNvSpPr txBox="1"/>
          <p:nvPr/>
        </p:nvSpPr>
        <p:spPr>
          <a:xfrm>
            <a:off x="10210188" y="4591121"/>
            <a:ext cx="775970" cy="523220"/>
          </a:xfrm>
          <a:prstGeom prst="rect">
            <a:avLst/>
          </a:prstGeom>
          <a:noFill/>
        </p:spPr>
        <p:txBody>
          <a:bodyPr wrap="square" rtlCol="0">
            <a:spAutoFit/>
          </a:bodyPr>
          <a:lstStyle/>
          <a:p>
            <a:pPr algn="ctr"/>
            <a:r>
              <a:rPr lang="en-US" altLang="en-US" sz="2800" b="1" dirty="0">
                <a:highlight>
                  <a:srgbClr val="FFFFFF"/>
                </a:highlight>
                <a:latin typeface="UTM Avo" panose="02040603050506020204" pitchFamily="18" charset="0"/>
                <a:cs typeface="Arial" panose="020B0604020202020204" pitchFamily="34" charset="0"/>
              </a:rPr>
              <a:t>35</a:t>
            </a:r>
            <a:endParaRPr lang="vi-VN" altLang="en-US" sz="2800" b="1" dirty="0">
              <a:highlight>
                <a:srgbClr val="FFFFFF"/>
              </a:highlight>
              <a:latin typeface="Arial" panose="020B0604020202020204" pitchFamily="34" charset="0"/>
              <a:cs typeface="Arial" panose="020B0604020202020204" pitchFamily="34" charset="0"/>
            </a:endParaRPr>
          </a:p>
        </p:txBody>
      </p:sp>
      <p:sp>
        <p:nvSpPr>
          <p:cNvPr id="11" name="Text Box 5">
            <a:extLst>
              <a:ext uri="{FF2B5EF4-FFF2-40B4-BE49-F238E27FC236}">
                <a16:creationId xmlns:a16="http://schemas.microsoft.com/office/drawing/2014/main" id="{FF059261-89C7-6112-C6ED-5C4199EBC005}"/>
              </a:ext>
            </a:extLst>
          </p:cNvPr>
          <p:cNvSpPr txBox="1">
            <a:spLocks noChangeArrowheads="1"/>
          </p:cNvSpPr>
          <p:nvPr/>
        </p:nvSpPr>
        <p:spPr bwMode="auto">
          <a:xfrm>
            <a:off x="1269259" y="781543"/>
            <a:ext cx="13448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defRPr/>
            </a:pPr>
            <a:r>
              <a:rPr lang="en-US" altLang="en-US" sz="3200" b="1" dirty="0" err="1">
                <a:solidFill>
                  <a:srgbClr val="002060"/>
                </a:solidFill>
                <a:latin typeface="UTM Avo" panose="02040603050506020204" pitchFamily="18" charset="0"/>
                <a:cs typeface="Times New Roman" panose="02020603050405020304" pitchFamily="18" charset="0"/>
              </a:rPr>
              <a:t>Số</a:t>
            </a:r>
            <a:r>
              <a:rPr lang="en-US" altLang="en-US" sz="3200" b="1" dirty="0">
                <a:solidFill>
                  <a:srgbClr val="002060"/>
                </a:solidFill>
                <a:latin typeface="UTM Avo" panose="02040603050506020204" pitchFamily="18" charset="0"/>
                <a:cs typeface="Times New Roman" panose="02020603050405020304" pitchFamily="18" charset="0"/>
              </a:rPr>
              <a:t>?</a:t>
            </a:r>
          </a:p>
        </p:txBody>
      </p:sp>
      <p:sp>
        <p:nvSpPr>
          <p:cNvPr id="12" name="Oval 11">
            <a:extLst>
              <a:ext uri="{FF2B5EF4-FFF2-40B4-BE49-F238E27FC236}">
                <a16:creationId xmlns:a16="http://schemas.microsoft.com/office/drawing/2014/main" id="{94C20020-59DA-9EF9-F92B-CF93F8B92A5A}"/>
              </a:ext>
            </a:extLst>
          </p:cNvPr>
          <p:cNvSpPr/>
          <p:nvPr/>
        </p:nvSpPr>
        <p:spPr>
          <a:xfrm>
            <a:off x="548640" y="777908"/>
            <a:ext cx="613186" cy="588410"/>
          </a:xfrm>
          <a:prstGeom prst="ellipse">
            <a:avLst/>
          </a:prstGeom>
          <a:solidFill>
            <a:srgbClr val="5B9BD5"/>
          </a:solidFill>
          <a:ln w="38100" cap="flat" cmpd="sng" algn="ctr">
            <a:solidFill>
              <a:srgbClr val="0070C0"/>
            </a:solid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1</a:t>
            </a:r>
          </a:p>
        </p:txBody>
      </p:sp>
      <p:pic>
        <p:nvPicPr>
          <p:cNvPr id="15" name="图片 2">
            <a:extLst>
              <a:ext uri="{FF2B5EF4-FFF2-40B4-BE49-F238E27FC236}">
                <a16:creationId xmlns:a16="http://schemas.microsoft.com/office/drawing/2014/main" id="{3777DE5F-28BE-5A47-2076-556CADFA6EBF}"/>
              </a:ext>
            </a:extLst>
          </p:cNvPr>
          <p:cNvPicPr>
            <a:picLocks noChangeAspect="1"/>
          </p:cNvPicPr>
          <p:nvPr/>
        </p:nvPicPr>
        <p:blipFill>
          <a:blip r:embed="rId3" cstate="print"/>
          <a:stretch>
            <a:fillRect/>
          </a:stretch>
        </p:blipFill>
        <p:spPr>
          <a:xfrm>
            <a:off x="7376160" y="5078095"/>
            <a:ext cx="4815840" cy="1779905"/>
          </a:xfrm>
          <a:prstGeom prst="rect">
            <a:avLst/>
          </a:prstGeom>
        </p:spPr>
      </p:pic>
      <p:pic>
        <p:nvPicPr>
          <p:cNvPr id="16" name="图片 4">
            <a:extLst>
              <a:ext uri="{FF2B5EF4-FFF2-40B4-BE49-F238E27FC236}">
                <a16:creationId xmlns:a16="http://schemas.microsoft.com/office/drawing/2014/main" id="{2CCCFFF9-BCA9-A425-867F-B0C54ABB09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78" y="5581015"/>
            <a:ext cx="1245870" cy="1060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11" grpId="0"/>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97779F-E8BC-486A-B819-0292E604E70F}" vid="{4DC8568B-4BA0-4F21-A01E-F1C82C7A139D}"/>
    </a:ext>
  </a:ext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535</Words>
  <Application>Microsoft Office PowerPoint</Application>
  <PresentationFormat>Widescreen</PresentationFormat>
  <Paragraphs>137</Paragraphs>
  <Slides>23</Slides>
  <Notes>13</Notes>
  <HiddenSlides>0</HiddenSlides>
  <MMClips>5</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UTM Avo</vt:lpstr>
      <vt:lpstr>Calibri</vt:lpstr>
      <vt:lpstr>百变马丁</vt:lpstr>
      <vt:lpstr>Arial</vt:lpstr>
      <vt:lpstr>Aptos</vt:lpstr>
      <vt:lpstr>Calibri Light</vt:lpstr>
      <vt:lpstr>2_Default Design</vt:lpstr>
      <vt:lpstr>Tema de Office</vt:lpstr>
      <vt:lpstr>Theme1</vt:lpstr>
      <vt:lpstr>2_Office Theme</vt:lpstr>
      <vt:lpstr>Tuần 21 Bài 43: Các số có hai chữ số   (từ 21 đến 40)</vt:lpstr>
      <vt:lpstr>PowerPoint Presentation</vt:lpstr>
      <vt:lpstr>PowerPoint Presentation</vt:lpstr>
      <vt:lpstr>PowerPoint Presentation</vt:lpstr>
      <vt:lpstr>PowerPoint Presentation</vt:lpstr>
      <vt:lpstr>PowerPoint Presentation</vt:lpstr>
      <vt:lpstr>THẢO LUẬN THEO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nt Hoa</cp:lastModifiedBy>
  <cp:revision>90</cp:revision>
  <dcterms:created xsi:type="dcterms:W3CDTF">2021-11-01T08:16:00Z</dcterms:created>
  <dcterms:modified xsi:type="dcterms:W3CDTF">2024-12-25T02:31:26Z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2A73288A510E4246AF5EF69FD67EDFA8</vt:lpwstr>
  </property>
  <property fmtid="{D5CDD505-2E9C-101B-9397-08002B2CF9AE}" pid="3" name="KSOProductBuildVer">
    <vt:lpwstr>1033-11.2.0.10382</vt:lpwstr>
  </property>
</Properties>
</file>