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584" r:id="rId2"/>
    <p:sldId id="508" r:id="rId3"/>
    <p:sldId id="507" r:id="rId4"/>
    <p:sldId id="256" r:id="rId5"/>
    <p:sldId id="258" r:id="rId6"/>
    <p:sldId id="259" r:id="rId7"/>
    <p:sldId id="260" r:id="rId8"/>
    <p:sldId id="261" r:id="rId9"/>
    <p:sldId id="262" r:id="rId10"/>
    <p:sldId id="263" r:id="rId11"/>
    <p:sldId id="506"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E9D"/>
    <a:srgbClr val="FFF4B5"/>
    <a:srgbClr val="FFEFAF"/>
    <a:srgbClr val="EA4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684" autoAdjust="0"/>
  </p:normalViewPr>
  <p:slideViewPr>
    <p:cSldViewPr snapToGrid="0">
      <p:cViewPr varScale="1">
        <p:scale>
          <a:sx n="65" d="100"/>
          <a:sy n="65" d="100"/>
        </p:scale>
        <p:origin x="9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D7368-B34B-4CB1-A613-DC5E51DD56BE}" type="datetimeFigureOut">
              <a:rPr lang="en-US" smtClean="0"/>
              <a:t>2/7/2025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E00724-CC75-4B19-B5A1-1991FA9C1708}" type="slidenum">
              <a:rPr lang="en-US" smtClean="0"/>
              <a:t>‹#›</a:t>
            </a:fld>
            <a:endParaRPr lang="en-US"/>
          </a:p>
        </p:txBody>
      </p:sp>
    </p:spTree>
    <p:extLst>
      <p:ext uri="{BB962C8B-B14F-4D97-AF65-F5344CB8AC3E}">
        <p14:creationId xmlns:p14="http://schemas.microsoft.com/office/powerpoint/2010/main" val="401725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baseline="0" dirty="0"/>
              <a:t> </a:t>
            </a:r>
            <a:r>
              <a:rPr lang="en-US" baseline="0" dirty="0" err="1"/>
              <a:t>thuyền</a:t>
            </a:r>
            <a:r>
              <a:rPr lang="en-US" baseline="0" dirty="0"/>
              <a:t> </a:t>
            </a:r>
            <a:r>
              <a:rPr lang="en-US" baseline="0" dirty="0" err="1"/>
              <a:t>để</a:t>
            </a:r>
            <a:r>
              <a:rPr lang="en-US" baseline="0" dirty="0"/>
              <a:t> </a:t>
            </a:r>
            <a:r>
              <a:rPr lang="en-US" baseline="0" dirty="0" err="1"/>
              <a:t>tới</a:t>
            </a:r>
            <a:r>
              <a:rPr lang="en-US" baseline="0" dirty="0"/>
              <a:t> </a:t>
            </a:r>
            <a:r>
              <a:rPr lang="en-US" baseline="0" dirty="0" err="1"/>
              <a:t>câu</a:t>
            </a:r>
            <a:r>
              <a:rPr lang="en-US" baseline="0" dirty="0"/>
              <a:t> </a:t>
            </a:r>
            <a:r>
              <a:rPr lang="en-US" baseline="0" dirty="0" err="1"/>
              <a:t>hỏi</a:t>
            </a:r>
            <a:endParaRPr lang="en-US" baseline="0" dirty="0"/>
          </a:p>
          <a:p>
            <a:r>
              <a:rPr lang="en-US" baseline="0" dirty="0" err="1"/>
              <a:t>Tại</a:t>
            </a:r>
            <a:r>
              <a:rPr lang="en-US" baseline="0" dirty="0"/>
              <a:t> slide </a:t>
            </a:r>
            <a:r>
              <a:rPr lang="en-US" baseline="0" dirty="0" err="1"/>
              <a:t>câu</a:t>
            </a:r>
            <a:r>
              <a:rPr lang="en-US" baseline="0" dirty="0"/>
              <a:t> </a:t>
            </a:r>
            <a:r>
              <a:rPr lang="en-US" baseline="0" dirty="0" err="1"/>
              <a:t>hỏi</a:t>
            </a:r>
            <a:r>
              <a:rPr lang="en-US" baseline="0" dirty="0"/>
              <a:t>, 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r>
              <a:rPr lang="en-US" baseline="0" dirty="0"/>
              <a:t>Khi </a:t>
            </a:r>
            <a:r>
              <a:rPr lang="en-US" baseline="0" dirty="0" err="1"/>
              <a:t>chơi</a:t>
            </a:r>
            <a:r>
              <a:rPr lang="en-US" baseline="0" dirty="0"/>
              <a:t> </a:t>
            </a:r>
            <a:r>
              <a:rPr lang="en-US" baseline="0" dirty="0" err="1"/>
              <a:t>xong</a:t>
            </a:r>
            <a:r>
              <a:rPr lang="en-US" baseline="0" dirty="0"/>
              <a:t>, click </a:t>
            </a:r>
            <a:r>
              <a:rPr lang="en-US" baseline="0" dirty="0" err="1"/>
              <a:t>vào</a:t>
            </a:r>
            <a:r>
              <a:rPr lang="en-US" baseline="0" dirty="0"/>
              <a:t> </a:t>
            </a:r>
            <a:r>
              <a:rPr lang="en-US" baseline="0" dirty="0" err="1"/>
              <a:t>mũi</a:t>
            </a:r>
            <a:r>
              <a:rPr lang="en-US" baseline="0" dirty="0"/>
              <a:t> </a:t>
            </a:r>
            <a:r>
              <a:rPr lang="en-US" baseline="0" dirty="0" err="1"/>
              <a:t>tên</a:t>
            </a:r>
            <a:r>
              <a:rPr lang="en-US" baseline="0" dirty="0"/>
              <a:t> </a:t>
            </a:r>
            <a:r>
              <a:rPr lang="en-US" baseline="0" dirty="0" err="1"/>
              <a:t>để</a:t>
            </a:r>
            <a:r>
              <a:rPr lang="en-US" baseline="0" dirty="0"/>
              <a:t> </a:t>
            </a:r>
            <a:r>
              <a:rPr lang="en-US" baseline="0" dirty="0" err="1"/>
              <a:t>tới</a:t>
            </a:r>
            <a:r>
              <a:rPr lang="en-US" baseline="0" dirty="0"/>
              <a:t> </a:t>
            </a:r>
            <a:r>
              <a:rPr lang="en-US" baseline="0" dirty="0" err="1"/>
              <a:t>câu</a:t>
            </a:r>
            <a:r>
              <a:rPr lang="en-US" baseline="0" dirty="0"/>
              <a:t> </a:t>
            </a:r>
            <a:r>
              <a:rPr lang="en-US" baseline="0" dirty="0" err="1"/>
              <a:t>hỏi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1"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2/7/2025</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3362627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2/7/2025</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022575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2/7/2025</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774235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2/7/2025</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D26B7EB2-C506-47E2-B4C9-F4BA86AAA54D}"/>
              </a:ext>
            </a:extLst>
          </p:cNvPr>
          <p:cNvSpPr/>
          <p:nvPr userDrawn="1"/>
        </p:nvSpPr>
        <p:spPr>
          <a:xfrm>
            <a:off x="11270255" y="110169"/>
            <a:ext cx="1123721" cy="1311007"/>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065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2/7/2025</a:t>
            </a:fld>
            <a:endParaRPr lang="en-US"/>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695151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2/7/2025</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106847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Tree>
    <p:extLst>
      <p:ext uri="{BB962C8B-B14F-4D97-AF65-F5344CB8AC3E}">
        <p14:creationId xmlns:p14="http://schemas.microsoft.com/office/powerpoint/2010/main" val="1584901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2/7/2025</a:t>
            </a:fld>
            <a:endParaRPr lang="en-US"/>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017887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9"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2/7/2025</a:t>
            </a:fld>
            <a:endParaRPr lang="en-US"/>
          </a:p>
        </p:txBody>
      </p:sp>
      <p:sp>
        <p:nvSpPr>
          <p:cNvPr id="47" name="Google Shape;47;p1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1" y="18651"/>
            <a:ext cx="12191999" cy="6820698"/>
          </a:xfrm>
          <a:prstGeom prst="rect">
            <a:avLst/>
          </a:prstGeom>
          <a:noFill/>
          <a:ln>
            <a:noFill/>
          </a:ln>
        </p:spPr>
      </p:pic>
      <p:sp>
        <p:nvSpPr>
          <p:cNvPr id="2" name="Oval 1">
            <a:extLst>
              <a:ext uri="{FF2B5EF4-FFF2-40B4-BE49-F238E27FC236}">
                <a16:creationId xmlns:a16="http://schemas.microsoft.com/office/drawing/2014/main" id="{77AD74D5-7C2A-470A-B361-F9F07E8CADF5}"/>
              </a:ext>
            </a:extLst>
          </p:cNvPr>
          <p:cNvSpPr/>
          <p:nvPr userDrawn="1"/>
        </p:nvSpPr>
        <p:spPr>
          <a:xfrm>
            <a:off x="10862631" y="187287"/>
            <a:ext cx="1112704" cy="1376004"/>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418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2/7/2025</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99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2/7/2025</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378426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372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2/7/2025</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247991142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61" r:id="rId7"/>
    <p:sldLayoutId id="2147483662" r:id="rId8"/>
    <p:sldLayoutId id="2147483664" r:id="rId9"/>
    <p:sldLayoutId id="2147483666" r:id="rId10"/>
    <p:sldLayoutId id="2147483667" r:id="rId11"/>
    <p:sldLayoutId id="2147483674"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5.gif"/><Relationship Id="rId13"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image" Target="../media/image26.png"/><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png"/><Relationship Id="rId11" Type="http://schemas.openxmlformats.org/officeDocument/2006/relationships/slide" Target="slide5.xml"/><Relationship Id="rId5" Type="http://schemas.openxmlformats.org/officeDocument/2006/relationships/audio" Target="../media/audio1.wav"/><Relationship Id="rId15" Type="http://schemas.microsoft.com/office/2007/relationships/hdphoto" Target="../media/hdphoto3.wdp"/><Relationship Id="rId10" Type="http://schemas.openxmlformats.org/officeDocument/2006/relationships/image" Target="../media/image27.png"/><Relationship Id="rId4" Type="http://schemas.openxmlformats.org/officeDocument/2006/relationships/notesSlide" Target="../notesSlides/notesSlide7.xml"/><Relationship Id="rId9" Type="http://schemas.openxmlformats.org/officeDocument/2006/relationships/image" Target="../media/image21.pn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3.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17.png"/><Relationship Id="rId18" Type="http://schemas.openxmlformats.org/officeDocument/2006/relationships/image" Target="../media/image19.png"/><Relationship Id="rId3" Type="http://schemas.microsoft.com/office/2007/relationships/media" Target="../media/media2.mp3"/><Relationship Id="rId21" Type="http://schemas.openxmlformats.org/officeDocument/2006/relationships/image" Target="../media/image21.png"/><Relationship Id="rId7" Type="http://schemas.openxmlformats.org/officeDocument/2006/relationships/image" Target="../media/image13.gif"/><Relationship Id="rId12" Type="http://schemas.openxmlformats.org/officeDocument/2006/relationships/slide" Target="slide10.xml"/><Relationship Id="rId17" Type="http://schemas.openxmlformats.org/officeDocument/2006/relationships/slide" Target="slide6.xml"/><Relationship Id="rId2" Type="http://schemas.openxmlformats.org/officeDocument/2006/relationships/audio" Target="../media/media1.mp3"/><Relationship Id="rId16" Type="http://schemas.openxmlformats.org/officeDocument/2006/relationships/image" Target="../media/image18.png"/><Relationship Id="rId20" Type="http://schemas.openxmlformats.org/officeDocument/2006/relationships/image" Target="../media/image20.png"/><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image" Target="../media/image16.png"/><Relationship Id="rId24" Type="http://schemas.openxmlformats.org/officeDocument/2006/relationships/image" Target="../media/image23.png"/><Relationship Id="rId5" Type="http://schemas.openxmlformats.org/officeDocument/2006/relationships/slideLayout" Target="../slideLayouts/slideLayout11.xml"/><Relationship Id="rId15" Type="http://schemas.openxmlformats.org/officeDocument/2006/relationships/slide" Target="slide7.xml"/><Relationship Id="rId23" Type="http://schemas.openxmlformats.org/officeDocument/2006/relationships/slide" Target="slide5.xml"/><Relationship Id="rId10" Type="http://schemas.openxmlformats.org/officeDocument/2006/relationships/slide" Target="slide8.xml"/><Relationship Id="rId19" Type="http://schemas.openxmlformats.org/officeDocument/2006/relationships/slide" Target="slide9.xml"/><Relationship Id="rId4" Type="http://schemas.openxmlformats.org/officeDocument/2006/relationships/audio" Target="../media/media2.mp3"/><Relationship Id="rId9" Type="http://schemas.openxmlformats.org/officeDocument/2006/relationships/image" Target="../media/image15.gif"/><Relationship Id="rId14" Type="http://schemas.microsoft.com/office/2007/relationships/hdphoto" Target="../media/hdphoto2.wdp"/><Relationship Id="rId22"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15.gif"/><Relationship Id="rId13" Type="http://schemas.microsoft.com/office/2007/relationships/hdphoto" Target="../media/hdphoto2.wdp"/><Relationship Id="rId18" Type="http://schemas.openxmlformats.org/officeDocument/2006/relationships/slide" Target="slide9.xml"/><Relationship Id="rId3" Type="http://schemas.microsoft.com/office/2007/relationships/media" Target="../media/media2.mp3"/><Relationship Id="rId21" Type="http://schemas.openxmlformats.org/officeDocument/2006/relationships/slide" Target="slide11.xml"/><Relationship Id="rId7" Type="http://schemas.openxmlformats.org/officeDocument/2006/relationships/image" Target="../media/image13.gif"/><Relationship Id="rId12" Type="http://schemas.openxmlformats.org/officeDocument/2006/relationships/image" Target="../media/image17.png"/><Relationship Id="rId17" Type="http://schemas.openxmlformats.org/officeDocument/2006/relationships/image" Target="../media/image19.png"/><Relationship Id="rId2" Type="http://schemas.openxmlformats.org/officeDocument/2006/relationships/audio" Target="../media/media1.mp3"/><Relationship Id="rId16" Type="http://schemas.openxmlformats.org/officeDocument/2006/relationships/slide" Target="slide6.xml"/><Relationship Id="rId20" Type="http://schemas.openxmlformats.org/officeDocument/2006/relationships/image" Target="../media/image21.png"/><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slide" Target="slide10.xml"/><Relationship Id="rId24" Type="http://schemas.openxmlformats.org/officeDocument/2006/relationships/image" Target="../media/image22.png"/><Relationship Id="rId5" Type="http://schemas.openxmlformats.org/officeDocument/2006/relationships/slideLayout" Target="../slideLayouts/slideLayout11.xml"/><Relationship Id="rId15" Type="http://schemas.openxmlformats.org/officeDocument/2006/relationships/image" Target="../media/image18.png"/><Relationship Id="rId23" Type="http://schemas.openxmlformats.org/officeDocument/2006/relationships/image" Target="../media/image14.gif"/><Relationship Id="rId10" Type="http://schemas.openxmlformats.org/officeDocument/2006/relationships/image" Target="../media/image16.png"/><Relationship Id="rId19"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 Target="slide8.xml"/><Relationship Id="rId14" Type="http://schemas.openxmlformats.org/officeDocument/2006/relationships/slide" Target="slide7.xml"/><Relationship Id="rId22"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8.png"/><Relationship Id="rId3" Type="http://schemas.openxmlformats.org/officeDocument/2006/relationships/slideLayout" Target="../slideLayouts/slideLayout3.xml"/><Relationship Id="rId7" Type="http://schemas.openxmlformats.org/officeDocument/2006/relationships/image" Target="../media/image26.png"/><Relationship Id="rId12" Type="http://schemas.openxmlformats.org/officeDocument/2006/relationships/image" Target="../media/image2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png"/><Relationship Id="rId11" Type="http://schemas.openxmlformats.org/officeDocument/2006/relationships/image" Target="../media/image21.png"/><Relationship Id="rId5" Type="http://schemas.openxmlformats.org/officeDocument/2006/relationships/audio" Target="../media/audio1.wav"/><Relationship Id="rId10" Type="http://schemas.openxmlformats.org/officeDocument/2006/relationships/image" Target="../media/image19.png"/><Relationship Id="rId4" Type="http://schemas.openxmlformats.org/officeDocument/2006/relationships/notesSlide" Target="../notesSlides/notesSlide3.xml"/><Relationship Id="rId9" Type="http://schemas.openxmlformats.org/officeDocument/2006/relationships/slide" Target="slide5.xml"/><Relationship Id="rId1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8.png"/><Relationship Id="rId3" Type="http://schemas.openxmlformats.org/officeDocument/2006/relationships/slideLayout" Target="../slideLayouts/slideLayout3.xml"/><Relationship Id="rId7" Type="http://schemas.openxmlformats.org/officeDocument/2006/relationships/image" Target="../media/image26.png"/><Relationship Id="rId12" Type="http://schemas.openxmlformats.org/officeDocument/2006/relationships/image" Target="../media/image2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png"/><Relationship Id="rId11" Type="http://schemas.openxmlformats.org/officeDocument/2006/relationships/slide" Target="slide5.xml"/><Relationship Id="rId5" Type="http://schemas.openxmlformats.org/officeDocument/2006/relationships/audio" Target="../media/audio1.wav"/><Relationship Id="rId10" Type="http://schemas.openxmlformats.org/officeDocument/2006/relationships/image" Target="../media/image27.png"/><Relationship Id="rId4" Type="http://schemas.openxmlformats.org/officeDocument/2006/relationships/notesSlide" Target="../notesSlides/notesSlide4.xml"/><Relationship Id="rId9" Type="http://schemas.openxmlformats.org/officeDocument/2006/relationships/image" Target="../media/image21.png"/><Relationship Id="rId1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8.png"/><Relationship Id="rId3" Type="http://schemas.openxmlformats.org/officeDocument/2006/relationships/slideLayout" Target="../slideLayouts/slideLayout3.xml"/><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png"/><Relationship Id="rId11" Type="http://schemas.openxmlformats.org/officeDocument/2006/relationships/slide" Target="slide5.xml"/><Relationship Id="rId5" Type="http://schemas.openxmlformats.org/officeDocument/2006/relationships/audio" Target="../media/audio1.wav"/><Relationship Id="rId10" Type="http://schemas.openxmlformats.org/officeDocument/2006/relationships/image" Target="../media/image27.png"/><Relationship Id="rId4" Type="http://schemas.openxmlformats.org/officeDocument/2006/relationships/notesSlide" Target="../notesSlides/notesSlide5.xml"/><Relationship Id="rId9" Type="http://schemas.openxmlformats.org/officeDocument/2006/relationships/image" Target="../media/image21.png"/><Relationship Id="rId1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8.png"/><Relationship Id="rId3" Type="http://schemas.openxmlformats.org/officeDocument/2006/relationships/slideLayout" Target="../slideLayouts/slideLayout3.xml"/><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png"/><Relationship Id="rId11" Type="http://schemas.openxmlformats.org/officeDocument/2006/relationships/slide" Target="slide5.xml"/><Relationship Id="rId5" Type="http://schemas.openxmlformats.org/officeDocument/2006/relationships/audio" Target="../media/audio1.wav"/><Relationship Id="rId10" Type="http://schemas.openxmlformats.org/officeDocument/2006/relationships/image" Target="../media/image27.png"/><Relationship Id="rId4" Type="http://schemas.openxmlformats.org/officeDocument/2006/relationships/notesSlide" Target="../notesSlides/notesSlide6.xml"/><Relationship Id="rId9" Type="http://schemas.openxmlformats.org/officeDocument/2006/relationships/image" Target="../media/image21.png"/><Relationship Id="rId1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10157469" y="255409"/>
            <a:ext cx="203453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Cambria Math" panose="02040503050406030204" pitchFamily="18" charset="0"/>
                <a:cs typeface="+mn-cs"/>
              </a:rPr>
              <a:t>TOÁN 1</a:t>
            </a:r>
          </a:p>
        </p:txBody>
      </p:sp>
      <p:sp>
        <p:nvSpPr>
          <p:cNvPr id="4" name="Google Shape;54;p1">
            <a:extLst>
              <a:ext uri="{FF2B5EF4-FFF2-40B4-BE49-F238E27FC236}">
                <a16:creationId xmlns:a16="http://schemas.microsoft.com/office/drawing/2014/main" id="{81D5C5B2-83BE-44D8-9490-25D97D7C640C}"/>
              </a:ext>
            </a:extLst>
          </p:cNvPr>
          <p:cNvSpPr txBox="1">
            <a:spLocks/>
          </p:cNvSpPr>
          <p:nvPr/>
        </p:nvSpPr>
        <p:spPr>
          <a:xfrm>
            <a:off x="363538" y="1578633"/>
            <a:ext cx="11828462" cy="2467154"/>
          </a:xfrm>
          <a:prstGeom prst="rect">
            <a:avLst/>
          </a:prstGeom>
          <a:noFill/>
          <a:ln>
            <a:noFill/>
          </a:ln>
        </p:spPr>
        <p:txBody>
          <a:bodyPr spcFirstLastPara="1" vert="horz" wrap="square" lIns="91425" tIns="45700" rIns="91425" bIns="45700" rtlCol="0" anchor="b" anchorCtr="0">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buClr>
                <a:schemeClr val="dk1"/>
              </a:buClr>
              <a:buSzPts val="990"/>
              <a:buFont typeface="Arial"/>
              <a:buNone/>
            </a:pPr>
            <a:r>
              <a:rPr lang="en-US" sz="5600" b="1" dirty="0" err="1">
                <a:solidFill>
                  <a:srgbClr val="002060"/>
                </a:solidFill>
                <a:latin typeface="UTM Avo" panose="02040603050506020204" pitchFamily="18" charset="0"/>
              </a:rPr>
              <a:t>Tuần</a:t>
            </a:r>
            <a:r>
              <a:rPr lang="en-US" sz="5600" b="1" dirty="0">
                <a:solidFill>
                  <a:srgbClr val="002060"/>
                </a:solidFill>
                <a:latin typeface="UTM Avo" panose="02040603050506020204" pitchFamily="18" charset="0"/>
              </a:rPr>
              <a:t> 20</a:t>
            </a:r>
          </a:p>
          <a:p>
            <a:pPr algn="ctr">
              <a:lnSpc>
                <a:spcPct val="150000"/>
              </a:lnSpc>
              <a:buSzPts val="990"/>
            </a:pPr>
            <a:r>
              <a:rPr lang="en-US" sz="5200" b="1" dirty="0" err="1">
                <a:solidFill>
                  <a:srgbClr val="FF0000"/>
                </a:solidFill>
                <a:latin typeface="UTM Avo" panose="02040603050506020204" pitchFamily="18" charset="0"/>
              </a:rPr>
              <a:t>Bài</a:t>
            </a:r>
            <a:r>
              <a:rPr lang="en-US" sz="5200" b="1" dirty="0">
                <a:solidFill>
                  <a:srgbClr val="FF0000"/>
                </a:solidFill>
                <a:latin typeface="UTM Avo" panose="02040603050506020204" pitchFamily="18" charset="0"/>
              </a:rPr>
              <a:t> 40: </a:t>
            </a:r>
            <a:r>
              <a:rPr lang="en-US" sz="5200" b="1" dirty="0" err="1">
                <a:solidFill>
                  <a:srgbClr val="FF0000"/>
                </a:solidFill>
                <a:latin typeface="UTM Avo" panose="02040603050506020204" pitchFamily="18" charset="0"/>
              </a:rPr>
              <a:t>Các</a:t>
            </a:r>
            <a:r>
              <a:rPr lang="en-US" sz="5200" b="1" dirty="0">
                <a:solidFill>
                  <a:srgbClr val="FF0000"/>
                </a:solidFill>
                <a:latin typeface="UTM Avo" panose="02040603050506020204" pitchFamily="18" charset="0"/>
              </a:rPr>
              <a:t> </a:t>
            </a:r>
            <a:r>
              <a:rPr lang="en-US" sz="5200" b="1" dirty="0" err="1">
                <a:solidFill>
                  <a:srgbClr val="FF0000"/>
                </a:solidFill>
                <a:latin typeface="UTM Avo" panose="02040603050506020204" pitchFamily="18" charset="0"/>
              </a:rPr>
              <a:t>số</a:t>
            </a:r>
            <a:r>
              <a:rPr lang="en-US" sz="5200" b="1" dirty="0">
                <a:solidFill>
                  <a:srgbClr val="FF0000"/>
                </a:solidFill>
                <a:latin typeface="UTM Avo" panose="02040603050506020204" pitchFamily="18" charset="0"/>
              </a:rPr>
              <a:t> 17, 18, 19, 20 – </a:t>
            </a:r>
            <a:r>
              <a:rPr lang="en-US" sz="5200" b="1" dirty="0" err="1">
                <a:solidFill>
                  <a:srgbClr val="FF0000"/>
                </a:solidFill>
                <a:latin typeface="UTM Avo" panose="02040603050506020204" pitchFamily="18" charset="0"/>
              </a:rPr>
              <a:t>Tiết</a:t>
            </a:r>
            <a:r>
              <a:rPr lang="en-US" sz="5200" b="1" dirty="0">
                <a:solidFill>
                  <a:srgbClr val="FF0000"/>
                </a:solidFill>
                <a:latin typeface="UTM Avo" panose="02040603050506020204" pitchFamily="18" charset="0"/>
              </a:rPr>
              <a:t> 2</a:t>
            </a:r>
          </a:p>
        </p:txBody>
      </p:sp>
    </p:spTree>
    <p:extLst>
      <p:ext uri="{BB962C8B-B14F-4D97-AF65-F5344CB8AC3E}">
        <p14:creationId xmlns:p14="http://schemas.microsoft.com/office/powerpoint/2010/main" val="130872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85" y="0"/>
            <a:ext cx="12161839"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199099" y="5354848"/>
            <a:ext cx="1246573" cy="1522906"/>
          </a:xfrm>
          <a:prstGeom prst="rect">
            <a:avLst/>
          </a:prstGeom>
        </p:spPr>
      </p:pic>
      <p:pic>
        <p:nvPicPr>
          <p:cNvPr id="16" name="Hình ảnh 15">
            <a:extLst>
              <a:ext uri="{FF2B5EF4-FFF2-40B4-BE49-F238E27FC236}">
                <a16:creationId xmlns:a16="http://schemas.microsoft.com/office/drawing/2014/main" id="{0FB706E1-AF0E-4438-B267-FAEB77B3AC2A}"/>
              </a:ext>
            </a:extLst>
          </p:cNvPr>
          <p:cNvPicPr>
            <a:picLocks noChangeAspect="1"/>
          </p:cNvPicPr>
          <p:nvPr/>
        </p:nvPicPr>
        <p:blipFill>
          <a:blip r:embed="rId14">
            <a:clrChange>
              <a:clrFrom>
                <a:srgbClr val="FFFFFF"/>
              </a:clrFrom>
              <a:clrTo>
                <a:srgbClr val="FFFFFF">
                  <a:alpha val="0"/>
                </a:srgbClr>
              </a:clrTo>
            </a:clrChange>
            <a:extLst>
              <a:ext uri="{BEBA8EAE-BF5A-486C-A8C5-ECC9F3942E4B}">
                <a14:imgProps xmlns:a14="http://schemas.microsoft.com/office/drawing/2010/main">
                  <a14:imgLayer r:embed="rId15">
                    <a14:imgEffect>
                      <a14:saturation sat="200000"/>
                    </a14:imgEffect>
                  </a14:imgLayer>
                </a14:imgProps>
              </a:ext>
            </a:extLst>
          </a:blip>
          <a:stretch>
            <a:fillRect/>
          </a:stretch>
        </p:blipFill>
        <p:spPr>
          <a:xfrm>
            <a:off x="1799319" y="2223046"/>
            <a:ext cx="7668711" cy="4711154"/>
          </a:xfrm>
          <a:prstGeom prst="rect">
            <a:avLst/>
          </a:prstGeom>
        </p:spPr>
      </p:pic>
      <p:sp>
        <p:nvSpPr>
          <p:cNvPr id="17" name="Rounded Rectangle 5">
            <a:extLst>
              <a:ext uri="{FF2B5EF4-FFF2-40B4-BE49-F238E27FC236}">
                <a16:creationId xmlns:a16="http://schemas.microsoft.com/office/drawing/2014/main" id="{925B7BFA-FCB7-4A15-A1B9-D3B02E971448}"/>
              </a:ext>
            </a:extLst>
          </p:cNvPr>
          <p:cNvSpPr/>
          <p:nvPr/>
        </p:nvSpPr>
        <p:spPr>
          <a:xfrm>
            <a:off x="1649339" y="1473630"/>
            <a:ext cx="602304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mấy</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đội</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mũ</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p>
        </p:txBody>
      </p:sp>
      <p:sp>
        <p:nvSpPr>
          <p:cNvPr id="18" name="Rounded Rectangle 5">
            <a:extLst>
              <a:ext uri="{FF2B5EF4-FFF2-40B4-BE49-F238E27FC236}">
                <a16:creationId xmlns:a16="http://schemas.microsoft.com/office/drawing/2014/main" id="{5E3F18A2-563D-4BBD-8CB8-05F50ACE84AD}"/>
              </a:ext>
            </a:extLst>
          </p:cNvPr>
          <p:cNvSpPr/>
          <p:nvPr/>
        </p:nvSpPr>
        <p:spPr>
          <a:xfrm>
            <a:off x="8140941" y="2223046"/>
            <a:ext cx="429906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2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đội</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mũ</a:t>
            </a:r>
            <a:r>
              <a:rPr lang="en-US" sz="3200" b="1" dirty="0">
                <a:solidFill>
                  <a:srgbClr val="FF0000"/>
                </a:solidFill>
                <a:latin typeface="UTM Avo"/>
                <a:cs typeface="Times New Roman" panose="02020603050405020304" pitchFamily="18" charset="0"/>
              </a:rPr>
              <a:t>.</a:t>
            </a:r>
            <a:endPar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endParaRPr>
          </a:p>
        </p:txBody>
      </p:sp>
    </p:spTree>
    <p:extLst>
      <p:ext uri="{BB962C8B-B14F-4D97-AF65-F5344CB8AC3E}">
        <p14:creationId xmlns:p14="http://schemas.microsoft.com/office/powerpoint/2010/main" val="2871951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60515AE-8126-49C3-AA95-6B6FC74F3070}"/>
              </a:ext>
            </a:extLst>
          </p:cNvPr>
          <p:cNvPicPr>
            <a:picLocks noChangeAspect="1"/>
          </p:cNvPicPr>
          <p:nvPr/>
        </p:nvPicPr>
        <p:blipFill>
          <a:blip r:embed="rId2"/>
          <a:stretch>
            <a:fillRect/>
          </a:stretch>
        </p:blipFill>
        <p:spPr>
          <a:xfrm>
            <a:off x="0" y="401782"/>
            <a:ext cx="12192001" cy="6456218"/>
          </a:xfrm>
          <a:prstGeom prst="rect">
            <a:avLst/>
          </a:prstGeom>
        </p:spPr>
      </p:pic>
      <p:pic>
        <p:nvPicPr>
          <p:cNvPr id="10" name="Hình ảnh 9">
            <a:extLst>
              <a:ext uri="{FF2B5EF4-FFF2-40B4-BE49-F238E27FC236}">
                <a16:creationId xmlns:a16="http://schemas.microsoft.com/office/drawing/2014/main" id="{A73CDEEE-0F17-4A9D-9AEF-0C9560FB606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295847" y="1957831"/>
            <a:ext cx="7600305" cy="4669130"/>
          </a:xfrm>
          <a:prstGeom prst="rect">
            <a:avLst/>
          </a:prstGeom>
        </p:spPr>
      </p:pic>
      <p:grpSp>
        <p:nvGrpSpPr>
          <p:cNvPr id="11" name="Group 4">
            <a:extLst>
              <a:ext uri="{FF2B5EF4-FFF2-40B4-BE49-F238E27FC236}">
                <a16:creationId xmlns:a16="http://schemas.microsoft.com/office/drawing/2014/main" id="{130F1CB9-9574-467D-920C-4F69F68DD6E8}"/>
              </a:ext>
            </a:extLst>
          </p:cNvPr>
          <p:cNvGrpSpPr/>
          <p:nvPr/>
        </p:nvGrpSpPr>
        <p:grpSpPr>
          <a:xfrm>
            <a:off x="898738" y="852851"/>
            <a:ext cx="1176180" cy="937052"/>
            <a:chOff x="668506" y="604864"/>
            <a:chExt cx="1446781" cy="1100380"/>
          </a:xfrm>
        </p:grpSpPr>
        <p:sp>
          <p:nvSpPr>
            <p:cNvPr id="12" name="Sun 5">
              <a:extLst>
                <a:ext uri="{FF2B5EF4-FFF2-40B4-BE49-F238E27FC236}">
                  <a16:creationId xmlns:a16="http://schemas.microsoft.com/office/drawing/2014/main" id="{57F35AAE-528E-4992-98F7-B9962448CE0F}"/>
                </a:ext>
              </a:extLst>
            </p:cNvPr>
            <p:cNvSpPr/>
            <p:nvPr/>
          </p:nvSpPr>
          <p:spPr>
            <a:xfrm>
              <a:off x="999409" y="604864"/>
              <a:ext cx="1115878" cy="1100380"/>
            </a:xfrm>
            <a:prstGeom prst="sun">
              <a:avLst/>
            </a:prstGeom>
            <a:solidFill>
              <a:srgbClr val="FF7707"/>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3" name="Rounded Rectangle 5">
              <a:extLst>
                <a:ext uri="{FF2B5EF4-FFF2-40B4-BE49-F238E27FC236}">
                  <a16:creationId xmlns:a16="http://schemas.microsoft.com/office/drawing/2014/main" id="{2761C3FD-5966-41D1-906F-3FAD2C4C61D7}"/>
                </a:ext>
              </a:extLst>
            </p:cNvPr>
            <p:cNvSpPr/>
            <p:nvPr/>
          </p:nvSpPr>
          <p:spPr>
            <a:xfrm>
              <a:off x="668506" y="824568"/>
              <a:ext cx="1357516" cy="61436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2800" b="1" i="0" u="none" strike="noStrike" kern="0" cap="none" spc="0" normalizeH="0" baseline="0" noProof="0" dirty="0">
                  <a:ln>
                    <a:noFill/>
                  </a:ln>
                  <a:solidFill>
                    <a:schemeClr val="bg1"/>
                  </a:solidFill>
                  <a:effectLst/>
                  <a:uLnTx/>
                  <a:uFillTx/>
                  <a:ea typeface="+mn-ea"/>
                  <a:cs typeface="Times New Roman" panose="02020603050405020304" pitchFamily="18" charset="0"/>
                </a:rPr>
                <a:t>5</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endParaRPr kumimoji="0" lang="en-US" sz="3200" b="1" i="0" u="none" strike="noStrike" kern="0" cap="none" spc="0" normalizeH="0" baseline="0" noProof="0" dirty="0">
                <a:ln>
                  <a:noFill/>
                </a:ln>
                <a:solidFill>
                  <a:srgbClr val="4472C4">
                    <a:lumMod val="75000"/>
                  </a:srgbClr>
                </a:solidFill>
                <a:effectLst/>
                <a:uLnTx/>
                <a:uFillTx/>
                <a:ea typeface="+mn-ea"/>
                <a:cs typeface="Times New Roman" panose="02020603050405020304" pitchFamily="18" charset="0"/>
              </a:endParaRPr>
            </a:p>
          </p:txBody>
        </p:sp>
      </p:grpSp>
      <p:sp>
        <p:nvSpPr>
          <p:cNvPr id="14" name="Rounded Rectangle 5">
            <a:extLst>
              <a:ext uri="{FF2B5EF4-FFF2-40B4-BE49-F238E27FC236}">
                <a16:creationId xmlns:a16="http://schemas.microsoft.com/office/drawing/2014/main" id="{5A9B8062-3FD4-4005-9A2D-92B327E66AE2}"/>
              </a:ext>
            </a:extLst>
          </p:cNvPr>
          <p:cNvSpPr/>
          <p:nvPr/>
        </p:nvSpPr>
        <p:spPr>
          <a:xfrm>
            <a:off x="2074916" y="1009513"/>
            <a:ext cx="575711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marR="0" lvl="0" indent="-514350" algn="l" defTabSz="914400" rtl="0" eaLnBrk="1" fontAlgn="auto" latinLnBrk="0" hangingPunct="1">
              <a:lnSpc>
                <a:spcPct val="150000"/>
              </a:lnSpc>
              <a:spcBef>
                <a:spcPts val="0"/>
              </a:spcBef>
              <a:spcAft>
                <a:spcPts val="0"/>
              </a:spcAft>
              <a:buClrTx/>
              <a:buSzTx/>
              <a:buFontTx/>
              <a:buAutoNum type="alphaLcParenR"/>
              <a:tabLst/>
              <a:defRPr/>
            </a:pPr>
            <a:r>
              <a:rPr kumimoji="0" lang="en-US" sz="28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Có</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tất</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cả</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bao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nhiêu</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bạn</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p>
          <a:p>
            <a:pPr marL="514350" marR="0" lvl="0" indent="-514350" algn="l" defTabSz="914400" rtl="0" eaLnBrk="1" fontAlgn="auto" latinLnBrk="0" hangingPunct="1">
              <a:lnSpc>
                <a:spcPct val="150000"/>
              </a:lnSpc>
              <a:spcBef>
                <a:spcPts val="0"/>
              </a:spcBef>
              <a:spcAft>
                <a:spcPts val="0"/>
              </a:spcAft>
              <a:buClrTx/>
              <a:buSzTx/>
              <a:buFontTx/>
              <a:buAutoNum type="alphaLcParenR"/>
              <a:tabLst/>
              <a:defRPr/>
            </a:pPr>
            <a:r>
              <a:rPr lang="en-US" sz="2800" b="1" baseline="0" dirty="0" err="1">
                <a:solidFill>
                  <a:srgbClr val="002060"/>
                </a:solidFill>
                <a:cs typeface="Times New Roman" panose="02020603050405020304" pitchFamily="18" charset="0"/>
              </a:rPr>
              <a:t>Có</a:t>
            </a:r>
            <a:r>
              <a:rPr lang="en-US" sz="2800" b="1" dirty="0">
                <a:solidFill>
                  <a:srgbClr val="002060"/>
                </a:solidFill>
                <a:cs typeface="Times New Roman" panose="02020603050405020304" pitchFamily="18" charset="0"/>
              </a:rPr>
              <a:t> bao </a:t>
            </a:r>
            <a:r>
              <a:rPr lang="en-US" sz="2800" b="1" dirty="0" err="1">
                <a:solidFill>
                  <a:srgbClr val="002060"/>
                </a:solidFill>
                <a:cs typeface="Times New Roman" panose="02020603050405020304" pitchFamily="18" charset="0"/>
              </a:rPr>
              <a:t>nhiêu</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bạn</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nam</a:t>
            </a:r>
            <a:r>
              <a:rPr lang="en-US" sz="2800" b="1" dirty="0">
                <a:solidFill>
                  <a:srgbClr val="002060"/>
                </a:solidFill>
                <a:cs typeface="Times New Roman" panose="02020603050405020304" pitchFamily="18" charset="0"/>
              </a:rPr>
              <a:t> ?</a:t>
            </a:r>
            <a:endParaRPr kumimoji="0" lang="en-US" sz="2800" b="1" i="0" u="none" strike="noStrike" kern="1200" cap="none" spc="0" normalizeH="0" baseline="0" noProof="0" dirty="0">
              <a:ln>
                <a:noFill/>
              </a:ln>
              <a:solidFill>
                <a:srgbClr val="002060"/>
              </a:solidFill>
              <a:effectLst/>
              <a:uLnTx/>
              <a:uFillTx/>
              <a:ea typeface="+mn-ea"/>
              <a:cs typeface="Times New Roman" panose="02020603050405020304" pitchFamily="18" charset="0"/>
            </a:endParaRPr>
          </a:p>
        </p:txBody>
      </p:sp>
      <p:sp>
        <p:nvSpPr>
          <p:cNvPr id="16" name="Rounded Rectangle 5">
            <a:extLst>
              <a:ext uri="{FF2B5EF4-FFF2-40B4-BE49-F238E27FC236}">
                <a16:creationId xmlns:a16="http://schemas.microsoft.com/office/drawing/2014/main" id="{B0E37846-4545-4C24-AE29-86842EF3CB50}"/>
              </a:ext>
            </a:extLst>
          </p:cNvPr>
          <p:cNvSpPr/>
          <p:nvPr/>
        </p:nvSpPr>
        <p:spPr>
          <a:xfrm>
            <a:off x="7585840" y="702332"/>
            <a:ext cx="3956803"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28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tất</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cả</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17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
        <p:nvSpPr>
          <p:cNvPr id="17" name="Rounded Rectangle 5">
            <a:extLst>
              <a:ext uri="{FF2B5EF4-FFF2-40B4-BE49-F238E27FC236}">
                <a16:creationId xmlns:a16="http://schemas.microsoft.com/office/drawing/2014/main" id="{893AD1EE-40E5-4739-ADE8-A8CA91C22197}"/>
              </a:ext>
            </a:extLst>
          </p:cNvPr>
          <p:cNvSpPr/>
          <p:nvPr/>
        </p:nvSpPr>
        <p:spPr>
          <a:xfrm>
            <a:off x="7585840" y="1329901"/>
            <a:ext cx="3956803"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lang="en-US" sz="2800" b="1" dirty="0">
                <a:solidFill>
                  <a:srgbClr val="FF0000"/>
                </a:solidFill>
                <a:latin typeface="UTM Av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8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nam</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398684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44412-F83F-4451-B59E-B7A15DF55608}"/>
              </a:ext>
            </a:extLst>
          </p:cNvPr>
          <p:cNvPicPr>
            <a:picLocks noChangeAspect="1"/>
          </p:cNvPicPr>
          <p:nvPr/>
        </p:nvPicPr>
        <p:blipFill>
          <a:blip r:embed="rId2"/>
          <a:stretch>
            <a:fillRect/>
          </a:stretch>
        </p:blipFill>
        <p:spPr>
          <a:xfrm>
            <a:off x="0" y="199879"/>
            <a:ext cx="11907297" cy="6616440"/>
          </a:xfrm>
          <a:prstGeom prst="rect">
            <a:avLst/>
          </a:prstGeom>
        </p:spPr>
      </p:pic>
      <p:sp>
        <p:nvSpPr>
          <p:cNvPr id="5" name="TextBox 4">
            <a:extLst>
              <a:ext uri="{FF2B5EF4-FFF2-40B4-BE49-F238E27FC236}">
                <a16:creationId xmlns:a16="http://schemas.microsoft.com/office/drawing/2014/main" id="{A5453D94-F8CB-485B-B2FA-40FF6754D10B}"/>
              </a:ext>
            </a:extLst>
          </p:cNvPr>
          <p:cNvSpPr txBox="1"/>
          <p:nvPr/>
        </p:nvSpPr>
        <p:spPr>
          <a:xfrm>
            <a:off x="2787443" y="3464089"/>
            <a:ext cx="6530030" cy="1200329"/>
          </a:xfrm>
          <a:prstGeom prst="rect">
            <a:avLst/>
          </a:prstGeom>
          <a:noFill/>
        </p:spPr>
        <p:txBody>
          <a:bodyPr wrap="square" rtlCol="0">
            <a:spAutoFit/>
          </a:bodyPr>
          <a:lstStyle/>
          <a:p>
            <a:pPr algn="ctr">
              <a:spcAft>
                <a:spcPts val="1800"/>
              </a:spcAft>
            </a:pPr>
            <a:r>
              <a:rPr lang="en-US" sz="3600" b="1" dirty="0" err="1">
                <a:solidFill>
                  <a:srgbClr val="FFFF00"/>
                </a:solidFill>
              </a:rPr>
              <a:t>Bài</a:t>
            </a:r>
            <a:r>
              <a:rPr lang="en-US" sz="3600" b="1" dirty="0">
                <a:solidFill>
                  <a:srgbClr val="FFFF00"/>
                </a:solidFill>
              </a:rPr>
              <a:t> </a:t>
            </a:r>
            <a:r>
              <a:rPr lang="en-US" sz="3600" b="1" dirty="0" err="1">
                <a:solidFill>
                  <a:srgbClr val="FFFF00"/>
                </a:solidFill>
              </a:rPr>
              <a:t>học</a:t>
            </a:r>
            <a:r>
              <a:rPr lang="en-US" sz="3600" b="1" dirty="0">
                <a:solidFill>
                  <a:srgbClr val="FFFF00"/>
                </a:solidFill>
              </a:rPr>
              <a:t> </a:t>
            </a:r>
            <a:r>
              <a:rPr lang="en-US" sz="3600" b="1" dirty="0" err="1">
                <a:solidFill>
                  <a:srgbClr val="FFFF00"/>
                </a:solidFill>
              </a:rPr>
              <a:t>hôm</a:t>
            </a:r>
            <a:r>
              <a:rPr lang="en-US" sz="3600" b="1" dirty="0">
                <a:solidFill>
                  <a:srgbClr val="FFFF00"/>
                </a:solidFill>
              </a:rPr>
              <a:t> nay </a:t>
            </a:r>
            <a:r>
              <a:rPr lang="en-US" sz="3600" b="1" dirty="0" err="1">
                <a:solidFill>
                  <a:srgbClr val="FFFF00"/>
                </a:solidFill>
              </a:rPr>
              <a:t>em</a:t>
            </a:r>
            <a:r>
              <a:rPr lang="en-US" sz="3600" b="1" dirty="0">
                <a:solidFill>
                  <a:srgbClr val="FFFF00"/>
                </a:solidFill>
              </a:rPr>
              <a:t> </a:t>
            </a:r>
            <a:r>
              <a:rPr lang="en-US" sz="3600" b="1" dirty="0" err="1">
                <a:solidFill>
                  <a:srgbClr val="FFFF00"/>
                </a:solidFill>
              </a:rPr>
              <a:t>biết</a:t>
            </a:r>
            <a:r>
              <a:rPr lang="en-US" sz="3600" b="1" dirty="0">
                <a:solidFill>
                  <a:srgbClr val="FFFF00"/>
                </a:solidFill>
              </a:rPr>
              <a:t> </a:t>
            </a:r>
            <a:r>
              <a:rPr lang="en-US" sz="3600" b="1" dirty="0" err="1">
                <a:solidFill>
                  <a:srgbClr val="FFFF00"/>
                </a:solidFill>
              </a:rPr>
              <a:t>thêm</a:t>
            </a:r>
            <a:r>
              <a:rPr lang="en-US" sz="3600" b="1" dirty="0">
                <a:solidFill>
                  <a:srgbClr val="FFFF00"/>
                </a:solidFill>
              </a:rPr>
              <a:t> </a:t>
            </a:r>
            <a:r>
              <a:rPr lang="en-US" sz="3600" b="1" dirty="0" err="1">
                <a:solidFill>
                  <a:srgbClr val="FFFF00"/>
                </a:solidFill>
              </a:rPr>
              <a:t>được</a:t>
            </a:r>
            <a:r>
              <a:rPr lang="en-US" sz="3600" b="1" dirty="0">
                <a:solidFill>
                  <a:srgbClr val="FFFF00"/>
                </a:solidFill>
              </a:rPr>
              <a:t> </a:t>
            </a:r>
            <a:r>
              <a:rPr lang="en-US" sz="3600" b="1" dirty="0" err="1">
                <a:solidFill>
                  <a:srgbClr val="FFFF00"/>
                </a:solidFill>
              </a:rPr>
              <a:t>điều</a:t>
            </a:r>
            <a:r>
              <a:rPr lang="en-US" sz="3600" b="1" dirty="0">
                <a:solidFill>
                  <a:srgbClr val="FFFF00"/>
                </a:solidFill>
              </a:rPr>
              <a:t> </a:t>
            </a:r>
            <a:r>
              <a:rPr lang="en-US" sz="3600" b="1" dirty="0" err="1">
                <a:solidFill>
                  <a:srgbClr val="FFFF00"/>
                </a:solidFill>
              </a:rPr>
              <a:t>gì</a:t>
            </a:r>
            <a:r>
              <a:rPr lang="en-US" sz="3600" b="1" dirty="0">
                <a:solidFill>
                  <a:srgbClr val="FFFF00"/>
                </a:solidFill>
              </a:rPr>
              <a:t>?</a:t>
            </a:r>
          </a:p>
        </p:txBody>
      </p:sp>
      <p:sp>
        <p:nvSpPr>
          <p:cNvPr id="6" name="TextBox 5">
            <a:extLst>
              <a:ext uri="{FF2B5EF4-FFF2-40B4-BE49-F238E27FC236}">
                <a16:creationId xmlns:a16="http://schemas.microsoft.com/office/drawing/2014/main" id="{A5D3F467-6705-4C18-9FD1-748EC63802DD}"/>
              </a:ext>
            </a:extLst>
          </p:cNvPr>
          <p:cNvSpPr txBox="1"/>
          <p:nvPr/>
        </p:nvSpPr>
        <p:spPr>
          <a:xfrm>
            <a:off x="2938445" y="3405365"/>
            <a:ext cx="6530030" cy="1200329"/>
          </a:xfrm>
          <a:prstGeom prst="rect">
            <a:avLst/>
          </a:prstGeom>
          <a:noFill/>
        </p:spPr>
        <p:txBody>
          <a:bodyPr wrap="square" rtlCol="0">
            <a:spAutoFit/>
          </a:bodyPr>
          <a:lstStyle/>
          <a:p>
            <a:pPr algn="ctr">
              <a:spcAft>
                <a:spcPts val="1800"/>
              </a:spcAft>
            </a:pPr>
            <a:r>
              <a:rPr lang="en-US" sz="3600" b="1" dirty="0" err="1">
                <a:solidFill>
                  <a:srgbClr val="FFFF00"/>
                </a:solidFill>
              </a:rPr>
              <a:t>Để</a:t>
            </a:r>
            <a:r>
              <a:rPr lang="en-US" sz="3600" b="1" dirty="0">
                <a:solidFill>
                  <a:srgbClr val="FFFF00"/>
                </a:solidFill>
              </a:rPr>
              <a:t> </a:t>
            </a:r>
            <a:r>
              <a:rPr lang="en-US" sz="3600" b="1" dirty="0" err="1">
                <a:solidFill>
                  <a:srgbClr val="FFFF00"/>
                </a:solidFill>
              </a:rPr>
              <a:t>có</a:t>
            </a:r>
            <a:r>
              <a:rPr lang="en-US" sz="3600" b="1" dirty="0">
                <a:solidFill>
                  <a:srgbClr val="FFFF00"/>
                </a:solidFill>
              </a:rPr>
              <a:t> </a:t>
            </a:r>
            <a:r>
              <a:rPr lang="en-US" sz="3600" b="1" dirty="0" err="1">
                <a:solidFill>
                  <a:srgbClr val="FFFF00"/>
                </a:solidFill>
              </a:rPr>
              <a:t>thể</a:t>
            </a:r>
            <a:r>
              <a:rPr lang="en-US" sz="3600" b="1" dirty="0">
                <a:solidFill>
                  <a:srgbClr val="FFFF00"/>
                </a:solidFill>
              </a:rPr>
              <a:t> </a:t>
            </a:r>
            <a:r>
              <a:rPr lang="en-US" sz="3600" b="1" dirty="0" err="1">
                <a:solidFill>
                  <a:srgbClr val="FFFF00"/>
                </a:solidFill>
              </a:rPr>
              <a:t>làm</a:t>
            </a:r>
            <a:r>
              <a:rPr lang="en-US" sz="3600" b="1" dirty="0">
                <a:solidFill>
                  <a:srgbClr val="FFFF00"/>
                </a:solidFill>
              </a:rPr>
              <a:t> </a:t>
            </a:r>
            <a:r>
              <a:rPr lang="en-US" sz="3600" b="1" dirty="0" err="1">
                <a:solidFill>
                  <a:srgbClr val="FFFF00"/>
                </a:solidFill>
              </a:rPr>
              <a:t>tốt</a:t>
            </a:r>
            <a:r>
              <a:rPr lang="en-US" sz="3600" b="1" dirty="0">
                <a:solidFill>
                  <a:srgbClr val="FFFF00"/>
                </a:solidFill>
              </a:rPr>
              <a:t> </a:t>
            </a:r>
            <a:r>
              <a:rPr lang="en-US" sz="3600" b="1" dirty="0" err="1">
                <a:solidFill>
                  <a:srgbClr val="FFFF00"/>
                </a:solidFill>
              </a:rPr>
              <a:t>các</a:t>
            </a:r>
            <a:r>
              <a:rPr lang="en-US" sz="3600" b="1" dirty="0">
                <a:solidFill>
                  <a:srgbClr val="FFFF00"/>
                </a:solidFill>
              </a:rPr>
              <a:t> </a:t>
            </a:r>
            <a:r>
              <a:rPr lang="en-US" sz="3600" b="1" dirty="0" err="1">
                <a:solidFill>
                  <a:srgbClr val="FFFF00"/>
                </a:solidFill>
              </a:rPr>
              <a:t>bài</a:t>
            </a:r>
            <a:r>
              <a:rPr lang="en-US" sz="3600" b="1" dirty="0">
                <a:solidFill>
                  <a:srgbClr val="FFFF00"/>
                </a:solidFill>
              </a:rPr>
              <a:t> </a:t>
            </a:r>
            <a:r>
              <a:rPr lang="en-US" sz="3600" b="1" dirty="0" err="1">
                <a:solidFill>
                  <a:srgbClr val="FFFF00"/>
                </a:solidFill>
              </a:rPr>
              <a:t>tập</a:t>
            </a:r>
            <a:r>
              <a:rPr lang="en-US" sz="3600" b="1" dirty="0">
                <a:solidFill>
                  <a:srgbClr val="FFFF00"/>
                </a:solidFill>
              </a:rPr>
              <a:t> </a:t>
            </a:r>
            <a:r>
              <a:rPr lang="en-US" sz="3600" b="1" dirty="0" err="1">
                <a:solidFill>
                  <a:srgbClr val="FFFF00"/>
                </a:solidFill>
              </a:rPr>
              <a:t>trên</a:t>
            </a:r>
            <a:r>
              <a:rPr lang="en-US" sz="3600" b="1" dirty="0">
                <a:solidFill>
                  <a:srgbClr val="FFFF00"/>
                </a:solidFill>
              </a:rPr>
              <a:t> </a:t>
            </a:r>
            <a:r>
              <a:rPr lang="en-US" sz="3600" b="1" dirty="0" err="1">
                <a:solidFill>
                  <a:srgbClr val="FFFF00"/>
                </a:solidFill>
              </a:rPr>
              <a:t>em</a:t>
            </a:r>
            <a:r>
              <a:rPr lang="en-US" sz="3600" b="1" dirty="0">
                <a:solidFill>
                  <a:srgbClr val="FFFF00"/>
                </a:solidFill>
              </a:rPr>
              <a:t> </a:t>
            </a:r>
            <a:r>
              <a:rPr lang="en-US" sz="3600" b="1" dirty="0" err="1">
                <a:solidFill>
                  <a:srgbClr val="FFFF00"/>
                </a:solidFill>
              </a:rPr>
              <a:t>nhắn</a:t>
            </a:r>
            <a:r>
              <a:rPr lang="en-US" sz="3600" b="1" dirty="0">
                <a:solidFill>
                  <a:srgbClr val="FFFF00"/>
                </a:solidFill>
              </a:rPr>
              <a:t> </a:t>
            </a:r>
            <a:r>
              <a:rPr lang="en-US" sz="3600" b="1" dirty="0" err="1">
                <a:solidFill>
                  <a:srgbClr val="FFFF00"/>
                </a:solidFill>
              </a:rPr>
              <a:t>bạn</a:t>
            </a:r>
            <a:r>
              <a:rPr lang="en-US" sz="3600" b="1" dirty="0">
                <a:solidFill>
                  <a:srgbClr val="FFFF00"/>
                </a:solidFill>
              </a:rPr>
              <a:t> </a:t>
            </a:r>
            <a:r>
              <a:rPr lang="en-US" sz="3600" b="1" dirty="0" err="1">
                <a:solidFill>
                  <a:srgbClr val="FFFF00"/>
                </a:solidFill>
              </a:rPr>
              <a:t>điều</a:t>
            </a:r>
            <a:r>
              <a:rPr lang="en-US" sz="3600" b="1" dirty="0">
                <a:solidFill>
                  <a:srgbClr val="FFFF00"/>
                </a:solidFill>
              </a:rPr>
              <a:t> </a:t>
            </a:r>
            <a:r>
              <a:rPr lang="en-US" sz="3600" b="1" dirty="0" err="1">
                <a:solidFill>
                  <a:srgbClr val="FFFF00"/>
                </a:solidFill>
              </a:rPr>
              <a:t>gì</a:t>
            </a:r>
            <a:r>
              <a:rPr lang="en-US" sz="3600" b="1" dirty="0">
                <a:solidFill>
                  <a:srgbClr val="FFFF00"/>
                </a:solidFill>
              </a:rPr>
              <a:t>?</a:t>
            </a:r>
          </a:p>
        </p:txBody>
      </p:sp>
    </p:spTree>
    <p:extLst>
      <p:ext uri="{BB962C8B-B14F-4D97-AF65-F5344CB8AC3E}">
        <p14:creationId xmlns:p14="http://schemas.microsoft.com/office/powerpoint/2010/main" val="3850421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60515AE-8126-49C3-AA95-6B6FC74F3070}"/>
              </a:ext>
            </a:extLst>
          </p:cNvPr>
          <p:cNvPicPr>
            <a:picLocks noChangeAspect="1"/>
          </p:cNvPicPr>
          <p:nvPr/>
        </p:nvPicPr>
        <p:blipFill>
          <a:blip r:embed="rId2"/>
          <a:stretch>
            <a:fillRect/>
          </a:stretch>
        </p:blipFill>
        <p:spPr>
          <a:xfrm>
            <a:off x="0" y="401782"/>
            <a:ext cx="12192001" cy="6456218"/>
          </a:xfrm>
          <a:prstGeom prst="rect">
            <a:avLst/>
          </a:prstGeom>
        </p:spPr>
      </p:pic>
      <p:grpSp>
        <p:nvGrpSpPr>
          <p:cNvPr id="13" name="Nhóm 12">
            <a:extLst>
              <a:ext uri="{FF2B5EF4-FFF2-40B4-BE49-F238E27FC236}">
                <a16:creationId xmlns:a16="http://schemas.microsoft.com/office/drawing/2014/main" id="{0D99A654-9666-4974-8348-763F0BF4564B}"/>
              </a:ext>
            </a:extLst>
          </p:cNvPr>
          <p:cNvGrpSpPr/>
          <p:nvPr/>
        </p:nvGrpSpPr>
        <p:grpSpPr>
          <a:xfrm>
            <a:off x="1725755" y="969468"/>
            <a:ext cx="8748282" cy="5347681"/>
            <a:chOff x="1725755" y="969468"/>
            <a:chExt cx="8748282" cy="5347681"/>
          </a:xfrm>
        </p:grpSpPr>
        <p:grpSp>
          <p:nvGrpSpPr>
            <p:cNvPr id="3" name="Nhóm 2">
              <a:extLst>
                <a:ext uri="{FF2B5EF4-FFF2-40B4-BE49-F238E27FC236}">
                  <a16:creationId xmlns:a16="http://schemas.microsoft.com/office/drawing/2014/main" id="{7392A416-2A7E-4FB5-9AFE-4564F92847C5}"/>
                </a:ext>
              </a:extLst>
            </p:cNvPr>
            <p:cNvGrpSpPr/>
            <p:nvPr/>
          </p:nvGrpSpPr>
          <p:grpSpPr>
            <a:xfrm>
              <a:off x="1725755" y="969468"/>
              <a:ext cx="8748282" cy="5347681"/>
              <a:chOff x="1725755" y="969468"/>
              <a:chExt cx="8748282" cy="5347681"/>
            </a:xfrm>
          </p:grpSpPr>
          <p:grpSp>
            <p:nvGrpSpPr>
              <p:cNvPr id="4" name="Nhóm 3">
                <a:extLst>
                  <a:ext uri="{FF2B5EF4-FFF2-40B4-BE49-F238E27FC236}">
                    <a16:creationId xmlns:a16="http://schemas.microsoft.com/office/drawing/2014/main" id="{B9D9D7ED-6B76-41B2-8CAE-96704E124037}"/>
                  </a:ext>
                </a:extLst>
              </p:cNvPr>
              <p:cNvGrpSpPr/>
              <p:nvPr/>
            </p:nvGrpSpPr>
            <p:grpSpPr>
              <a:xfrm>
                <a:off x="1725755" y="969468"/>
                <a:ext cx="8748282" cy="5347681"/>
                <a:chOff x="2252228" y="969468"/>
                <a:chExt cx="8748282" cy="5347681"/>
              </a:xfrm>
            </p:grpSpPr>
            <p:pic>
              <p:nvPicPr>
                <p:cNvPr id="10" name="Hình ảnh 9">
                  <a:extLst>
                    <a:ext uri="{FF2B5EF4-FFF2-40B4-BE49-F238E27FC236}">
                      <a16:creationId xmlns:a16="http://schemas.microsoft.com/office/drawing/2014/main" id="{0DDD7E96-36D8-486F-A103-E3D21061B8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52228" y="969468"/>
                  <a:ext cx="8748282" cy="5347681"/>
                </a:xfrm>
                <a:prstGeom prst="rect">
                  <a:avLst/>
                </a:prstGeom>
              </p:spPr>
            </p:pic>
            <p:sp>
              <p:nvSpPr>
                <p:cNvPr id="11" name="Hình chữ nhật 10">
                  <a:extLst>
                    <a:ext uri="{FF2B5EF4-FFF2-40B4-BE49-F238E27FC236}">
                      <a16:creationId xmlns:a16="http://schemas.microsoft.com/office/drawing/2014/main" id="{01BB143A-744A-4CFD-8404-843D70F2E1EF}"/>
                    </a:ext>
                  </a:extLst>
                </p:cNvPr>
                <p:cNvSpPr/>
                <p:nvPr/>
              </p:nvSpPr>
              <p:spPr>
                <a:xfrm>
                  <a:off x="2252228" y="997528"/>
                  <a:ext cx="1510146" cy="831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Hình chữ nhật 4">
                <a:extLst>
                  <a:ext uri="{FF2B5EF4-FFF2-40B4-BE49-F238E27FC236}">
                    <a16:creationId xmlns:a16="http://schemas.microsoft.com/office/drawing/2014/main" id="{3E939DAB-321A-45A0-B813-70810BB4B64B}"/>
                  </a:ext>
                </a:extLst>
              </p:cNvPr>
              <p:cNvSpPr/>
              <p:nvPr/>
            </p:nvSpPr>
            <p:spPr>
              <a:xfrm rot="21382349">
                <a:off x="6026385" y="1827217"/>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ình chữ nhật 5">
                <a:extLst>
                  <a:ext uri="{FF2B5EF4-FFF2-40B4-BE49-F238E27FC236}">
                    <a16:creationId xmlns:a16="http://schemas.microsoft.com/office/drawing/2014/main" id="{A0C7FA18-9CDC-4257-AA5A-EEEB7C2491D5}"/>
                  </a:ext>
                </a:extLst>
              </p:cNvPr>
              <p:cNvSpPr/>
              <p:nvPr/>
            </p:nvSpPr>
            <p:spPr>
              <a:xfrm rot="21382349">
                <a:off x="8918532" y="2443943"/>
                <a:ext cx="791553"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ình chữ nhật 6">
                <a:extLst>
                  <a:ext uri="{FF2B5EF4-FFF2-40B4-BE49-F238E27FC236}">
                    <a16:creationId xmlns:a16="http://schemas.microsoft.com/office/drawing/2014/main" id="{19140A72-C196-4470-A087-86908CE8E380}"/>
                  </a:ext>
                </a:extLst>
              </p:cNvPr>
              <p:cNvSpPr/>
              <p:nvPr/>
            </p:nvSpPr>
            <p:spPr>
              <a:xfrm rot="21382349">
                <a:off x="3603034" y="4553596"/>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ình chữ nhật 7">
                <a:extLst>
                  <a:ext uri="{FF2B5EF4-FFF2-40B4-BE49-F238E27FC236}">
                    <a16:creationId xmlns:a16="http://schemas.microsoft.com/office/drawing/2014/main" id="{0609A85F-4DD3-4D3D-9C2B-205EF9082602}"/>
                  </a:ext>
                </a:extLst>
              </p:cNvPr>
              <p:cNvSpPr/>
              <p:nvPr/>
            </p:nvSpPr>
            <p:spPr>
              <a:xfrm rot="21382349">
                <a:off x="6581786" y="3672541"/>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ình chữ nhật 8">
                <a:extLst>
                  <a:ext uri="{FF2B5EF4-FFF2-40B4-BE49-F238E27FC236}">
                    <a16:creationId xmlns:a16="http://schemas.microsoft.com/office/drawing/2014/main" id="{E35E94DD-77AD-4FD7-A698-8C53B536526C}"/>
                  </a:ext>
                </a:extLst>
              </p:cNvPr>
              <p:cNvSpPr/>
              <p:nvPr/>
            </p:nvSpPr>
            <p:spPr>
              <a:xfrm>
                <a:off x="8320519" y="4881429"/>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Hình chữ nhật 11">
              <a:extLst>
                <a:ext uri="{FF2B5EF4-FFF2-40B4-BE49-F238E27FC236}">
                  <a16:creationId xmlns:a16="http://schemas.microsoft.com/office/drawing/2014/main" id="{40DFB7F2-B7B3-458A-82BC-ABC63C0E5ABC}"/>
                </a:ext>
              </a:extLst>
            </p:cNvPr>
            <p:cNvSpPr/>
            <p:nvPr/>
          </p:nvSpPr>
          <p:spPr>
            <a:xfrm>
              <a:off x="3007173" y="2435114"/>
              <a:ext cx="934317" cy="418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4">
            <a:extLst>
              <a:ext uri="{FF2B5EF4-FFF2-40B4-BE49-F238E27FC236}">
                <a16:creationId xmlns:a16="http://schemas.microsoft.com/office/drawing/2014/main" id="{4DE8181E-5715-45A4-B4A9-CAC782273865}"/>
              </a:ext>
            </a:extLst>
          </p:cNvPr>
          <p:cNvGrpSpPr/>
          <p:nvPr/>
        </p:nvGrpSpPr>
        <p:grpSpPr>
          <a:xfrm>
            <a:off x="768626" y="728650"/>
            <a:ext cx="1167745" cy="937052"/>
            <a:chOff x="678879" y="604864"/>
            <a:chExt cx="1436408" cy="1100380"/>
          </a:xfrm>
        </p:grpSpPr>
        <p:sp>
          <p:nvSpPr>
            <p:cNvPr id="15" name="Sun 5">
              <a:extLst>
                <a:ext uri="{FF2B5EF4-FFF2-40B4-BE49-F238E27FC236}">
                  <a16:creationId xmlns:a16="http://schemas.microsoft.com/office/drawing/2014/main" id="{E63CE14C-A58F-4387-B389-2322379331C6}"/>
                </a:ext>
              </a:extLst>
            </p:cNvPr>
            <p:cNvSpPr/>
            <p:nvPr/>
          </p:nvSpPr>
          <p:spPr>
            <a:xfrm>
              <a:off x="999409" y="604864"/>
              <a:ext cx="1115878" cy="1100380"/>
            </a:xfrm>
            <a:prstGeom prst="sun">
              <a:avLst/>
            </a:prstGeom>
            <a:solidFill>
              <a:srgbClr val="FF7707"/>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6" name="Rounded Rectangle 5">
              <a:extLst>
                <a:ext uri="{FF2B5EF4-FFF2-40B4-BE49-F238E27FC236}">
                  <a16:creationId xmlns:a16="http://schemas.microsoft.com/office/drawing/2014/main" id="{F99F1F1D-062B-425B-BDE7-AF49BB766F60}"/>
                </a:ext>
              </a:extLst>
            </p:cNvPr>
            <p:cNvSpPr/>
            <p:nvPr/>
          </p:nvSpPr>
          <p:spPr>
            <a:xfrm>
              <a:off x="678879" y="812990"/>
              <a:ext cx="1357515" cy="61436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2800" b="1" i="0" u="none" strike="noStrike" kern="0" cap="none" spc="0" normalizeH="0" baseline="0" noProof="0" dirty="0">
                  <a:ln>
                    <a:noFill/>
                  </a:ln>
                  <a:solidFill>
                    <a:schemeClr val="bg1"/>
                  </a:solidFill>
                  <a:effectLst/>
                  <a:uLnTx/>
                  <a:uFillTx/>
                  <a:ea typeface="+mn-ea"/>
                  <a:cs typeface="Times New Roman" panose="02020603050405020304" pitchFamily="18" charset="0"/>
                </a:rPr>
                <a:t>3</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endParaRPr kumimoji="0" lang="en-US" sz="3200" b="1" i="0" u="none" strike="noStrike" kern="0" cap="none" spc="0" normalizeH="0" baseline="0" noProof="0" dirty="0">
                <a:ln>
                  <a:noFill/>
                </a:ln>
                <a:solidFill>
                  <a:srgbClr val="4472C4">
                    <a:lumMod val="75000"/>
                  </a:srgbClr>
                </a:solidFill>
                <a:effectLst/>
                <a:uLnTx/>
                <a:uFillTx/>
                <a:ea typeface="+mn-ea"/>
                <a:cs typeface="Times New Roman" panose="02020603050405020304" pitchFamily="18" charset="0"/>
              </a:endParaRPr>
            </a:p>
          </p:txBody>
        </p:sp>
      </p:grpSp>
      <p:sp>
        <p:nvSpPr>
          <p:cNvPr id="17" name="Rounded Rectangle 5">
            <a:extLst>
              <a:ext uri="{FF2B5EF4-FFF2-40B4-BE49-F238E27FC236}">
                <a16:creationId xmlns:a16="http://schemas.microsoft.com/office/drawing/2014/main" id="{F7A19591-044C-4BB0-9D9F-9E398D8C57DE}"/>
              </a:ext>
            </a:extLst>
          </p:cNvPr>
          <p:cNvSpPr/>
          <p:nvPr/>
        </p:nvSpPr>
        <p:spPr>
          <a:xfrm>
            <a:off x="1936370" y="885312"/>
            <a:ext cx="3503221"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Số</a:t>
            </a:r>
            <a:r>
              <a:rPr kumimoji="0" lang="en-US" sz="2800" b="1" i="0" u="none" strike="noStrike" kern="1200" cap="none" spc="0" normalizeH="0" baseline="0" noProof="0" dirty="0">
                <a:ln>
                  <a:noFill/>
                </a:ln>
                <a:solidFill>
                  <a:srgbClr val="002060"/>
                </a:solidFill>
                <a:effectLst/>
                <a:uLnTx/>
                <a:uFillTx/>
                <a:ea typeface="+mn-ea"/>
                <a:cs typeface="Times New Roman" panose="02020603050405020304" pitchFamily="18" charset="0"/>
              </a:rPr>
              <a:t> ?</a:t>
            </a:r>
          </a:p>
        </p:txBody>
      </p:sp>
      <p:sp>
        <p:nvSpPr>
          <p:cNvPr id="18" name="Rounded Rectangle 5">
            <a:extLst>
              <a:ext uri="{FF2B5EF4-FFF2-40B4-BE49-F238E27FC236}">
                <a16:creationId xmlns:a16="http://schemas.microsoft.com/office/drawing/2014/main" id="{8C55B0DA-02C3-4FAA-A455-DF20C453EC34}"/>
              </a:ext>
            </a:extLst>
          </p:cNvPr>
          <p:cNvSpPr/>
          <p:nvPr/>
        </p:nvSpPr>
        <p:spPr>
          <a:xfrm>
            <a:off x="6251244" y="1722066"/>
            <a:ext cx="858148" cy="53430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19" name="Rounded Rectangle 5">
            <a:extLst>
              <a:ext uri="{FF2B5EF4-FFF2-40B4-BE49-F238E27FC236}">
                <a16:creationId xmlns:a16="http://schemas.microsoft.com/office/drawing/2014/main" id="{57D98E67-EF3F-4C76-AFD4-2DE72470FEF2}"/>
              </a:ext>
            </a:extLst>
          </p:cNvPr>
          <p:cNvSpPr/>
          <p:nvPr/>
        </p:nvSpPr>
        <p:spPr>
          <a:xfrm>
            <a:off x="6138036" y="1703409"/>
            <a:ext cx="858148" cy="53430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14</a:t>
            </a:r>
          </a:p>
        </p:txBody>
      </p:sp>
      <p:sp>
        <p:nvSpPr>
          <p:cNvPr id="20" name="Rounded Rectangle 5">
            <a:extLst>
              <a:ext uri="{FF2B5EF4-FFF2-40B4-BE49-F238E27FC236}">
                <a16:creationId xmlns:a16="http://schemas.microsoft.com/office/drawing/2014/main" id="{9E274936-7B41-468C-916D-13BA56F05F28}"/>
              </a:ext>
            </a:extLst>
          </p:cNvPr>
          <p:cNvSpPr/>
          <p:nvPr/>
        </p:nvSpPr>
        <p:spPr>
          <a:xfrm>
            <a:off x="3164646" y="2355255"/>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17</a:t>
            </a:r>
          </a:p>
        </p:txBody>
      </p:sp>
      <p:sp>
        <p:nvSpPr>
          <p:cNvPr id="22" name="Rounded Rectangle 5">
            <a:extLst>
              <a:ext uri="{FF2B5EF4-FFF2-40B4-BE49-F238E27FC236}">
                <a16:creationId xmlns:a16="http://schemas.microsoft.com/office/drawing/2014/main" id="{C043E0C4-CDD3-4D00-8D90-269991E81093}"/>
              </a:ext>
            </a:extLst>
          </p:cNvPr>
          <p:cNvSpPr/>
          <p:nvPr/>
        </p:nvSpPr>
        <p:spPr>
          <a:xfrm>
            <a:off x="9256784" y="226823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3" name="Rounded Rectangle 5">
            <a:extLst>
              <a:ext uri="{FF2B5EF4-FFF2-40B4-BE49-F238E27FC236}">
                <a16:creationId xmlns:a16="http://schemas.microsoft.com/office/drawing/2014/main" id="{96C76B56-A6A1-4122-A5B3-3E2FAB1A135E}"/>
              </a:ext>
            </a:extLst>
          </p:cNvPr>
          <p:cNvSpPr/>
          <p:nvPr/>
        </p:nvSpPr>
        <p:spPr>
          <a:xfrm>
            <a:off x="9175480" y="226823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19</a:t>
            </a:r>
          </a:p>
        </p:txBody>
      </p:sp>
      <p:sp>
        <p:nvSpPr>
          <p:cNvPr id="24" name="Rounded Rectangle 5">
            <a:extLst>
              <a:ext uri="{FF2B5EF4-FFF2-40B4-BE49-F238E27FC236}">
                <a16:creationId xmlns:a16="http://schemas.microsoft.com/office/drawing/2014/main" id="{672CA31E-C57B-42EF-B1B5-72A1019AF24E}"/>
              </a:ext>
            </a:extLst>
          </p:cNvPr>
          <p:cNvSpPr/>
          <p:nvPr/>
        </p:nvSpPr>
        <p:spPr>
          <a:xfrm>
            <a:off x="3761775" y="442277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5" name="Rounded Rectangle 5">
            <a:extLst>
              <a:ext uri="{FF2B5EF4-FFF2-40B4-BE49-F238E27FC236}">
                <a16:creationId xmlns:a16="http://schemas.microsoft.com/office/drawing/2014/main" id="{FF37C454-7266-419D-9885-6D90B4787EB0}"/>
              </a:ext>
            </a:extLst>
          </p:cNvPr>
          <p:cNvSpPr/>
          <p:nvPr/>
        </p:nvSpPr>
        <p:spPr>
          <a:xfrm>
            <a:off x="3609899" y="4438147"/>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18</a:t>
            </a:r>
          </a:p>
        </p:txBody>
      </p:sp>
      <p:sp>
        <p:nvSpPr>
          <p:cNvPr id="26" name="Rounded Rectangle 5">
            <a:extLst>
              <a:ext uri="{FF2B5EF4-FFF2-40B4-BE49-F238E27FC236}">
                <a16:creationId xmlns:a16="http://schemas.microsoft.com/office/drawing/2014/main" id="{1B2053B0-EFA4-4973-9F28-1DF25FF426D2}"/>
              </a:ext>
            </a:extLst>
          </p:cNvPr>
          <p:cNvSpPr/>
          <p:nvPr/>
        </p:nvSpPr>
        <p:spPr>
          <a:xfrm>
            <a:off x="6813862" y="354172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7" name="Rounded Rectangle 5">
            <a:extLst>
              <a:ext uri="{FF2B5EF4-FFF2-40B4-BE49-F238E27FC236}">
                <a16:creationId xmlns:a16="http://schemas.microsoft.com/office/drawing/2014/main" id="{3AA3CD3F-AC62-4D00-95FE-8C8A22C31FE9}"/>
              </a:ext>
            </a:extLst>
          </p:cNvPr>
          <p:cNvSpPr/>
          <p:nvPr/>
        </p:nvSpPr>
        <p:spPr>
          <a:xfrm>
            <a:off x="6667269" y="354172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20</a:t>
            </a:r>
          </a:p>
        </p:txBody>
      </p:sp>
      <p:sp>
        <p:nvSpPr>
          <p:cNvPr id="28" name="Rounded Rectangle 5">
            <a:extLst>
              <a:ext uri="{FF2B5EF4-FFF2-40B4-BE49-F238E27FC236}">
                <a16:creationId xmlns:a16="http://schemas.microsoft.com/office/drawing/2014/main" id="{8256F498-109D-40E4-80E3-845AD5CED562}"/>
              </a:ext>
            </a:extLst>
          </p:cNvPr>
          <p:cNvSpPr/>
          <p:nvPr/>
        </p:nvSpPr>
        <p:spPr>
          <a:xfrm>
            <a:off x="8825762" y="4750611"/>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9" name="Rounded Rectangle 5">
            <a:extLst>
              <a:ext uri="{FF2B5EF4-FFF2-40B4-BE49-F238E27FC236}">
                <a16:creationId xmlns:a16="http://schemas.microsoft.com/office/drawing/2014/main" id="{BD949680-05B0-4852-884D-8158AD450EA4}"/>
              </a:ext>
            </a:extLst>
          </p:cNvPr>
          <p:cNvSpPr/>
          <p:nvPr/>
        </p:nvSpPr>
        <p:spPr>
          <a:xfrm>
            <a:off x="8611225" y="475994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15</a:t>
            </a:r>
          </a:p>
        </p:txBody>
      </p:sp>
    </p:spTree>
    <p:extLst>
      <p:ext uri="{BB962C8B-B14F-4D97-AF65-F5344CB8AC3E}">
        <p14:creationId xmlns:p14="http://schemas.microsoft.com/office/powerpoint/2010/main" val="562060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strVal val="#ppt_w*0.70"/>
                                          </p:val>
                                        </p:tav>
                                        <p:tav tm="100000">
                                          <p:val>
                                            <p:strVal val="#ppt_w"/>
                                          </p:val>
                                        </p:tav>
                                      </p:tavLst>
                                    </p:anim>
                                    <p:anim calcmode="lin" valueType="num">
                                      <p:cBhvr>
                                        <p:cTn id="23" dur="1000" fill="hold"/>
                                        <p:tgtEl>
                                          <p:spTgt spid="22"/>
                                        </p:tgtEl>
                                        <p:attrNameLst>
                                          <p:attrName>ppt_h</p:attrName>
                                        </p:attrNameLst>
                                      </p:cBhvr>
                                      <p:tavLst>
                                        <p:tav tm="0">
                                          <p:val>
                                            <p:strVal val="#ppt_h"/>
                                          </p:val>
                                        </p:tav>
                                        <p:tav tm="100000">
                                          <p:val>
                                            <p:strVal val="#ppt_h"/>
                                          </p:val>
                                        </p:tav>
                                      </p:tavLst>
                                    </p:anim>
                                    <p:animEffect transition="in" filter="fade">
                                      <p:cBhvr>
                                        <p:cTn id="24" dur="1000"/>
                                        <p:tgtEl>
                                          <p:spTgt spid="22"/>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strVal val="#ppt_w*0.70"/>
                                          </p:val>
                                        </p:tav>
                                        <p:tav tm="100000">
                                          <p:val>
                                            <p:strVal val="#ppt_w"/>
                                          </p:val>
                                        </p:tav>
                                      </p:tavLst>
                                    </p:anim>
                                    <p:anim calcmode="lin" valueType="num">
                                      <p:cBhvr>
                                        <p:cTn id="28" dur="1000" fill="hold"/>
                                        <p:tgtEl>
                                          <p:spTgt spid="24"/>
                                        </p:tgtEl>
                                        <p:attrNameLst>
                                          <p:attrName>ppt_h</p:attrName>
                                        </p:attrNameLst>
                                      </p:cBhvr>
                                      <p:tavLst>
                                        <p:tav tm="0">
                                          <p:val>
                                            <p:strVal val="#ppt_h"/>
                                          </p:val>
                                        </p:tav>
                                        <p:tav tm="100000">
                                          <p:val>
                                            <p:strVal val="#ppt_h"/>
                                          </p:val>
                                        </p:tav>
                                      </p:tavLst>
                                    </p:anim>
                                    <p:animEffect transition="in" filter="fade">
                                      <p:cBhvr>
                                        <p:cTn id="29" dur="1000"/>
                                        <p:tgtEl>
                                          <p:spTgt spid="2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strVal val="#ppt_w*0.70"/>
                                          </p:val>
                                        </p:tav>
                                        <p:tav tm="100000">
                                          <p:val>
                                            <p:strVal val="#ppt_w"/>
                                          </p:val>
                                        </p:tav>
                                      </p:tavLst>
                                    </p:anim>
                                    <p:anim calcmode="lin" valueType="num">
                                      <p:cBhvr>
                                        <p:cTn id="33" dur="1000" fill="hold"/>
                                        <p:tgtEl>
                                          <p:spTgt spid="26"/>
                                        </p:tgtEl>
                                        <p:attrNameLst>
                                          <p:attrName>ppt_h</p:attrName>
                                        </p:attrNameLst>
                                      </p:cBhvr>
                                      <p:tavLst>
                                        <p:tav tm="0">
                                          <p:val>
                                            <p:strVal val="#ppt_h"/>
                                          </p:val>
                                        </p:tav>
                                        <p:tav tm="100000">
                                          <p:val>
                                            <p:strVal val="#ppt_h"/>
                                          </p:val>
                                        </p:tav>
                                      </p:tavLst>
                                    </p:anim>
                                    <p:animEffect transition="in" filter="fade">
                                      <p:cBhvr>
                                        <p:cTn id="34" dur="1000"/>
                                        <p:tgtEl>
                                          <p:spTgt spid="26"/>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strVal val="#ppt_w*0.70"/>
                                          </p:val>
                                        </p:tav>
                                        <p:tav tm="100000">
                                          <p:val>
                                            <p:strVal val="#ppt_w"/>
                                          </p:val>
                                        </p:tav>
                                      </p:tavLst>
                                    </p:anim>
                                    <p:anim calcmode="lin" valueType="num">
                                      <p:cBhvr>
                                        <p:cTn id="38" dur="1000" fill="hold"/>
                                        <p:tgtEl>
                                          <p:spTgt spid="28"/>
                                        </p:tgtEl>
                                        <p:attrNameLst>
                                          <p:attrName>ppt_h</p:attrName>
                                        </p:attrNameLst>
                                      </p:cBhvr>
                                      <p:tavLst>
                                        <p:tav tm="0">
                                          <p:val>
                                            <p:strVal val="#ppt_h"/>
                                          </p:val>
                                        </p:tav>
                                        <p:tav tm="100000">
                                          <p:val>
                                            <p:strVal val="#ppt_h"/>
                                          </p:val>
                                        </p:tav>
                                      </p:tavLst>
                                    </p:anim>
                                    <p:animEffect transition="in" filter="fade">
                                      <p:cBhvr>
                                        <p:cTn id="39" dur="10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grpId="1" nodeType="clickEffect">
                                  <p:stCondLst>
                                    <p:cond delay="0"/>
                                  </p:stCondLst>
                                  <p:childTnLst>
                                    <p:animEffect transition="out" filter="wipe(down)">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55"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strVal val="#ppt_w*0.70"/>
                                          </p:val>
                                        </p:tav>
                                        <p:tav tm="100000">
                                          <p:val>
                                            <p:strVal val="#ppt_w"/>
                                          </p:val>
                                        </p:tav>
                                      </p:tavLst>
                                    </p:anim>
                                    <p:anim calcmode="lin" valueType="num">
                                      <p:cBhvr>
                                        <p:cTn id="48" dur="1000" fill="hold"/>
                                        <p:tgtEl>
                                          <p:spTgt spid="19"/>
                                        </p:tgtEl>
                                        <p:attrNameLst>
                                          <p:attrName>ppt_h</p:attrName>
                                        </p:attrNameLst>
                                      </p:cBhvr>
                                      <p:tavLst>
                                        <p:tav tm="0">
                                          <p:val>
                                            <p:strVal val="#ppt_h"/>
                                          </p:val>
                                        </p:tav>
                                        <p:tav tm="100000">
                                          <p:val>
                                            <p:strVal val="#ppt_h"/>
                                          </p:val>
                                        </p:tav>
                                      </p:tavLst>
                                    </p:anim>
                                    <p:animEffect transition="in" filter="fade">
                                      <p:cBhvr>
                                        <p:cTn id="49" dur="1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1" nodeType="clickEffect">
                                  <p:stCondLst>
                                    <p:cond delay="0"/>
                                  </p:stCondLst>
                                  <p:childTnLst>
                                    <p:animEffect transition="out" filter="wipe(down)">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par>
                                <p:cTn id="55" presetID="55"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1000" fill="hold"/>
                                        <p:tgtEl>
                                          <p:spTgt spid="23"/>
                                        </p:tgtEl>
                                        <p:attrNameLst>
                                          <p:attrName>ppt_w</p:attrName>
                                        </p:attrNameLst>
                                      </p:cBhvr>
                                      <p:tavLst>
                                        <p:tav tm="0">
                                          <p:val>
                                            <p:strVal val="#ppt_w*0.70"/>
                                          </p:val>
                                        </p:tav>
                                        <p:tav tm="100000">
                                          <p:val>
                                            <p:strVal val="#ppt_w"/>
                                          </p:val>
                                        </p:tav>
                                      </p:tavLst>
                                    </p:anim>
                                    <p:anim calcmode="lin" valueType="num">
                                      <p:cBhvr>
                                        <p:cTn id="58" dur="1000" fill="hold"/>
                                        <p:tgtEl>
                                          <p:spTgt spid="23"/>
                                        </p:tgtEl>
                                        <p:attrNameLst>
                                          <p:attrName>ppt_h</p:attrName>
                                        </p:attrNameLst>
                                      </p:cBhvr>
                                      <p:tavLst>
                                        <p:tav tm="0">
                                          <p:val>
                                            <p:strVal val="#ppt_h"/>
                                          </p:val>
                                        </p:tav>
                                        <p:tav tm="100000">
                                          <p:val>
                                            <p:strVal val="#ppt_h"/>
                                          </p:val>
                                        </p:tav>
                                      </p:tavLst>
                                    </p:anim>
                                    <p:animEffect transition="in" filter="fade">
                                      <p:cBhvr>
                                        <p:cTn id="59" dur="10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xit" presetSubtype="4" fill="hold" grpId="1" nodeType="clickEffect">
                                  <p:stCondLst>
                                    <p:cond delay="0"/>
                                  </p:stCondLst>
                                  <p:childTnLst>
                                    <p:animEffect transition="out" filter="wipe(down)">
                                      <p:cBhvr>
                                        <p:cTn id="63" dur="500"/>
                                        <p:tgtEl>
                                          <p:spTgt spid="24"/>
                                        </p:tgtEl>
                                      </p:cBhvr>
                                    </p:animEffect>
                                    <p:set>
                                      <p:cBhvr>
                                        <p:cTn id="64" dur="1" fill="hold">
                                          <p:stCondLst>
                                            <p:cond delay="499"/>
                                          </p:stCondLst>
                                        </p:cTn>
                                        <p:tgtEl>
                                          <p:spTgt spid="24"/>
                                        </p:tgtEl>
                                        <p:attrNameLst>
                                          <p:attrName>style.visibility</p:attrName>
                                        </p:attrNameLst>
                                      </p:cBhvr>
                                      <p:to>
                                        <p:strVal val="hidden"/>
                                      </p:to>
                                    </p:set>
                                  </p:childTnLst>
                                </p:cTn>
                              </p:par>
                              <p:par>
                                <p:cTn id="65" presetID="55"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strVal val="#ppt_w*0.70"/>
                                          </p:val>
                                        </p:tav>
                                        <p:tav tm="100000">
                                          <p:val>
                                            <p:strVal val="#ppt_w"/>
                                          </p:val>
                                        </p:tav>
                                      </p:tavLst>
                                    </p:anim>
                                    <p:anim calcmode="lin" valueType="num">
                                      <p:cBhvr>
                                        <p:cTn id="68" dur="1000" fill="hold"/>
                                        <p:tgtEl>
                                          <p:spTgt spid="25"/>
                                        </p:tgtEl>
                                        <p:attrNameLst>
                                          <p:attrName>ppt_h</p:attrName>
                                        </p:attrNameLst>
                                      </p:cBhvr>
                                      <p:tavLst>
                                        <p:tav tm="0">
                                          <p:val>
                                            <p:strVal val="#ppt_h"/>
                                          </p:val>
                                        </p:tav>
                                        <p:tav tm="100000">
                                          <p:val>
                                            <p:strVal val="#ppt_h"/>
                                          </p:val>
                                        </p:tav>
                                      </p:tavLst>
                                    </p:anim>
                                    <p:animEffect transition="in" filter="fade">
                                      <p:cBhvr>
                                        <p:cTn id="69" dur="10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xit" presetSubtype="4" fill="hold" grpId="1" nodeType="clickEffect">
                                  <p:stCondLst>
                                    <p:cond delay="0"/>
                                  </p:stCondLst>
                                  <p:childTnLst>
                                    <p:animEffect transition="out" filter="wipe(down)">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par>
                                <p:cTn id="75" presetID="55"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1000" fill="hold"/>
                                        <p:tgtEl>
                                          <p:spTgt spid="27"/>
                                        </p:tgtEl>
                                        <p:attrNameLst>
                                          <p:attrName>ppt_w</p:attrName>
                                        </p:attrNameLst>
                                      </p:cBhvr>
                                      <p:tavLst>
                                        <p:tav tm="0">
                                          <p:val>
                                            <p:strVal val="#ppt_w*0.70"/>
                                          </p:val>
                                        </p:tav>
                                        <p:tav tm="100000">
                                          <p:val>
                                            <p:strVal val="#ppt_w"/>
                                          </p:val>
                                        </p:tav>
                                      </p:tavLst>
                                    </p:anim>
                                    <p:anim calcmode="lin" valueType="num">
                                      <p:cBhvr>
                                        <p:cTn id="78" dur="1000" fill="hold"/>
                                        <p:tgtEl>
                                          <p:spTgt spid="27"/>
                                        </p:tgtEl>
                                        <p:attrNameLst>
                                          <p:attrName>ppt_h</p:attrName>
                                        </p:attrNameLst>
                                      </p:cBhvr>
                                      <p:tavLst>
                                        <p:tav tm="0">
                                          <p:val>
                                            <p:strVal val="#ppt_h"/>
                                          </p:val>
                                        </p:tav>
                                        <p:tav tm="100000">
                                          <p:val>
                                            <p:strVal val="#ppt_h"/>
                                          </p:val>
                                        </p:tav>
                                      </p:tavLst>
                                    </p:anim>
                                    <p:animEffect transition="in" filter="fade">
                                      <p:cBhvr>
                                        <p:cTn id="79" dur="10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xit" presetSubtype="4" fill="hold" grpId="1" nodeType="clickEffect">
                                  <p:stCondLst>
                                    <p:cond delay="0"/>
                                  </p:stCondLst>
                                  <p:childTnLst>
                                    <p:animEffect transition="out" filter="wipe(down)">
                                      <p:cBhvr>
                                        <p:cTn id="83" dur="500"/>
                                        <p:tgtEl>
                                          <p:spTgt spid="28"/>
                                        </p:tgtEl>
                                      </p:cBhvr>
                                    </p:animEffect>
                                    <p:set>
                                      <p:cBhvr>
                                        <p:cTn id="84" dur="1" fill="hold">
                                          <p:stCondLst>
                                            <p:cond delay="499"/>
                                          </p:stCondLst>
                                        </p:cTn>
                                        <p:tgtEl>
                                          <p:spTgt spid="28"/>
                                        </p:tgtEl>
                                        <p:attrNameLst>
                                          <p:attrName>style.visibility</p:attrName>
                                        </p:attrNameLst>
                                      </p:cBhvr>
                                      <p:to>
                                        <p:strVal val="hidden"/>
                                      </p:to>
                                    </p:set>
                                  </p:childTnLst>
                                </p:cTn>
                              </p:par>
                              <p:par>
                                <p:cTn id="85" presetID="55"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000" fill="hold"/>
                                        <p:tgtEl>
                                          <p:spTgt spid="29"/>
                                        </p:tgtEl>
                                        <p:attrNameLst>
                                          <p:attrName>ppt_w</p:attrName>
                                        </p:attrNameLst>
                                      </p:cBhvr>
                                      <p:tavLst>
                                        <p:tav tm="0">
                                          <p:val>
                                            <p:strVal val="#ppt_w*0.70"/>
                                          </p:val>
                                        </p:tav>
                                        <p:tav tm="100000">
                                          <p:val>
                                            <p:strVal val="#ppt_w"/>
                                          </p:val>
                                        </p:tav>
                                      </p:tavLst>
                                    </p:anim>
                                    <p:anim calcmode="lin" valueType="num">
                                      <p:cBhvr>
                                        <p:cTn id="88" dur="1000" fill="hold"/>
                                        <p:tgtEl>
                                          <p:spTgt spid="29"/>
                                        </p:tgtEl>
                                        <p:attrNameLst>
                                          <p:attrName>ppt_h</p:attrName>
                                        </p:attrNameLst>
                                      </p:cBhvr>
                                      <p:tavLst>
                                        <p:tav tm="0">
                                          <p:val>
                                            <p:strVal val="#ppt_h"/>
                                          </p:val>
                                        </p:tav>
                                        <p:tav tm="100000">
                                          <p:val>
                                            <p:strVal val="#ppt_h"/>
                                          </p:val>
                                        </p:tav>
                                      </p:tavLst>
                                    </p:anim>
                                    <p:animEffect transition="in" filter="fade">
                                      <p:cBhvr>
                                        <p:cTn id="8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20" grpId="0"/>
      <p:bldP spid="22" grpId="0"/>
      <p:bldP spid="22" grpId="1"/>
      <p:bldP spid="23" grpId="0"/>
      <p:bldP spid="24" grpId="0"/>
      <p:bldP spid="24" grpId="1"/>
      <p:bldP spid="25" grpId="0"/>
      <p:bldP spid="26" grpId="0"/>
      <p:bldP spid="26" grpId="1"/>
      <p:bldP spid="27" grpId="0"/>
      <p:bldP spid="28" grpId="0"/>
      <p:bldP spid="28" grpId="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60515AE-8126-49C3-AA95-6B6FC74F3070}"/>
              </a:ext>
            </a:extLst>
          </p:cNvPr>
          <p:cNvPicPr>
            <a:picLocks noChangeAspect="1"/>
          </p:cNvPicPr>
          <p:nvPr/>
        </p:nvPicPr>
        <p:blipFill>
          <a:blip r:embed="rId2"/>
          <a:stretch>
            <a:fillRect/>
          </a:stretch>
        </p:blipFill>
        <p:spPr>
          <a:xfrm>
            <a:off x="0" y="401782"/>
            <a:ext cx="12192001" cy="6456218"/>
          </a:xfrm>
          <a:prstGeom prst="rect">
            <a:avLst/>
          </a:prstGeom>
        </p:spPr>
      </p:pic>
      <p:grpSp>
        <p:nvGrpSpPr>
          <p:cNvPr id="18" name="Group 4">
            <a:extLst>
              <a:ext uri="{FF2B5EF4-FFF2-40B4-BE49-F238E27FC236}">
                <a16:creationId xmlns:a16="http://schemas.microsoft.com/office/drawing/2014/main" id="{2A7DF2E0-E3AE-491B-BF5C-2DF193BC3E72}"/>
              </a:ext>
            </a:extLst>
          </p:cNvPr>
          <p:cNvGrpSpPr/>
          <p:nvPr/>
        </p:nvGrpSpPr>
        <p:grpSpPr>
          <a:xfrm>
            <a:off x="742952" y="728650"/>
            <a:ext cx="1193422" cy="937052"/>
            <a:chOff x="647297" y="604864"/>
            <a:chExt cx="1467990" cy="1100380"/>
          </a:xfrm>
        </p:grpSpPr>
        <p:sp>
          <p:nvSpPr>
            <p:cNvPr id="19" name="Sun 5">
              <a:extLst>
                <a:ext uri="{FF2B5EF4-FFF2-40B4-BE49-F238E27FC236}">
                  <a16:creationId xmlns:a16="http://schemas.microsoft.com/office/drawing/2014/main" id="{FD17922A-F375-4BED-B71C-5CBD0BC40B59}"/>
                </a:ext>
              </a:extLst>
            </p:cNvPr>
            <p:cNvSpPr/>
            <p:nvPr/>
          </p:nvSpPr>
          <p:spPr>
            <a:xfrm>
              <a:off x="999409" y="604864"/>
              <a:ext cx="1115878" cy="1100380"/>
            </a:xfrm>
            <a:prstGeom prst="sun">
              <a:avLst/>
            </a:prstGeom>
            <a:solidFill>
              <a:srgbClr val="FF7707"/>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20" name="Rounded Rectangle 5">
              <a:extLst>
                <a:ext uri="{FF2B5EF4-FFF2-40B4-BE49-F238E27FC236}">
                  <a16:creationId xmlns:a16="http://schemas.microsoft.com/office/drawing/2014/main" id="{C188F5FC-5B98-46E3-9150-671D497042AB}"/>
                </a:ext>
              </a:extLst>
            </p:cNvPr>
            <p:cNvSpPr/>
            <p:nvPr/>
          </p:nvSpPr>
          <p:spPr>
            <a:xfrm>
              <a:off x="647297" y="820000"/>
              <a:ext cx="1175081" cy="61436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2800" b="1" i="0" u="none" strike="noStrike" kern="0" cap="none" spc="0" normalizeH="0" baseline="0" noProof="0" dirty="0">
                  <a:ln>
                    <a:noFill/>
                  </a:ln>
                  <a:solidFill>
                    <a:schemeClr val="bg1"/>
                  </a:solidFill>
                  <a:effectLst/>
                  <a:uLnTx/>
                  <a:uFillTx/>
                  <a:ea typeface="+mn-ea"/>
                  <a:cs typeface="Times New Roman" panose="02020603050405020304" pitchFamily="18" charset="0"/>
                </a:rPr>
                <a:t>4</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endParaRPr kumimoji="0" lang="en-US" sz="3200" b="1" i="0" u="none" strike="noStrike" kern="0" cap="none" spc="0" normalizeH="0" baseline="0" noProof="0" dirty="0">
                <a:ln>
                  <a:noFill/>
                </a:ln>
                <a:solidFill>
                  <a:srgbClr val="4472C4">
                    <a:lumMod val="75000"/>
                  </a:srgbClr>
                </a:solidFill>
                <a:effectLst/>
                <a:uLnTx/>
                <a:uFillTx/>
                <a:ea typeface="+mn-ea"/>
                <a:cs typeface="Times New Roman" panose="02020603050405020304" pitchFamily="18" charset="0"/>
              </a:endParaRPr>
            </a:p>
          </p:txBody>
        </p:sp>
      </p:grpSp>
      <p:sp>
        <p:nvSpPr>
          <p:cNvPr id="21" name="Rounded Rectangle 5">
            <a:extLst>
              <a:ext uri="{FF2B5EF4-FFF2-40B4-BE49-F238E27FC236}">
                <a16:creationId xmlns:a16="http://schemas.microsoft.com/office/drawing/2014/main" id="{52CA3441-C7AB-4EE4-B0B9-C8CACE49647D}"/>
              </a:ext>
            </a:extLst>
          </p:cNvPr>
          <p:cNvSpPr/>
          <p:nvPr/>
        </p:nvSpPr>
        <p:spPr>
          <a:xfrm>
            <a:off x="1936370" y="885312"/>
            <a:ext cx="3503221"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Số</a:t>
            </a:r>
            <a:r>
              <a:rPr kumimoji="0" lang="en-US" sz="2800" b="1" i="0" u="none" strike="noStrike" kern="1200" cap="none" spc="0" normalizeH="0" baseline="0" noProof="0" dirty="0">
                <a:ln>
                  <a:noFill/>
                </a:ln>
                <a:solidFill>
                  <a:srgbClr val="002060"/>
                </a:solidFill>
                <a:effectLst/>
                <a:uLnTx/>
                <a:uFillTx/>
                <a:ea typeface="+mn-ea"/>
                <a:cs typeface="Times New Roman" panose="02020603050405020304" pitchFamily="18" charset="0"/>
              </a:rPr>
              <a:t> ?</a:t>
            </a:r>
          </a:p>
        </p:txBody>
      </p:sp>
      <p:grpSp>
        <p:nvGrpSpPr>
          <p:cNvPr id="52" name="Nhóm 51">
            <a:extLst>
              <a:ext uri="{FF2B5EF4-FFF2-40B4-BE49-F238E27FC236}">
                <a16:creationId xmlns:a16="http://schemas.microsoft.com/office/drawing/2014/main" id="{13FF1A1E-6CE9-4532-99D9-DAC342F7FD87}"/>
              </a:ext>
            </a:extLst>
          </p:cNvPr>
          <p:cNvGrpSpPr/>
          <p:nvPr/>
        </p:nvGrpSpPr>
        <p:grpSpPr>
          <a:xfrm>
            <a:off x="1029204" y="2188258"/>
            <a:ext cx="10511906" cy="1279768"/>
            <a:chOff x="1145218" y="2208034"/>
            <a:chExt cx="9901564" cy="1092379"/>
          </a:xfrm>
        </p:grpSpPr>
        <p:pic>
          <p:nvPicPr>
            <p:cNvPr id="26" name="Hình ảnh 25">
              <a:extLst>
                <a:ext uri="{FF2B5EF4-FFF2-40B4-BE49-F238E27FC236}">
                  <a16:creationId xmlns:a16="http://schemas.microsoft.com/office/drawing/2014/main" id="{00F84B87-9388-4B77-B8DC-876BF931C7DC}"/>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145218" y="2208034"/>
              <a:ext cx="9901564" cy="1092379"/>
            </a:xfrm>
            <a:prstGeom prst="rect">
              <a:avLst/>
            </a:prstGeom>
          </p:spPr>
        </p:pic>
        <p:sp>
          <p:nvSpPr>
            <p:cNvPr id="46" name="Hình Bầu dục 45">
              <a:extLst>
                <a:ext uri="{FF2B5EF4-FFF2-40B4-BE49-F238E27FC236}">
                  <a16:creationId xmlns:a16="http://schemas.microsoft.com/office/drawing/2014/main" id="{67B8CEC0-EA91-4255-868C-B5EECD81DAB5}"/>
                </a:ext>
              </a:extLst>
            </p:cNvPr>
            <p:cNvSpPr/>
            <p:nvPr/>
          </p:nvSpPr>
          <p:spPr>
            <a:xfrm>
              <a:off x="2630382" y="2496049"/>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Hình Bầu dục 46">
              <a:extLst>
                <a:ext uri="{FF2B5EF4-FFF2-40B4-BE49-F238E27FC236}">
                  <a16:creationId xmlns:a16="http://schemas.microsoft.com/office/drawing/2014/main" id="{BE42B07C-3EEC-4F05-BAF1-EAEA18FE9956}"/>
                </a:ext>
              </a:extLst>
            </p:cNvPr>
            <p:cNvSpPr/>
            <p:nvPr/>
          </p:nvSpPr>
          <p:spPr>
            <a:xfrm>
              <a:off x="3558490" y="2501174"/>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ình Bầu dục 47">
              <a:extLst>
                <a:ext uri="{FF2B5EF4-FFF2-40B4-BE49-F238E27FC236}">
                  <a16:creationId xmlns:a16="http://schemas.microsoft.com/office/drawing/2014/main" id="{75900DA5-3565-4668-B3F2-C79061F16E17}"/>
                </a:ext>
              </a:extLst>
            </p:cNvPr>
            <p:cNvSpPr/>
            <p:nvPr/>
          </p:nvSpPr>
          <p:spPr>
            <a:xfrm>
              <a:off x="5487630" y="2516099"/>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ình Bầu dục 48">
              <a:extLst>
                <a:ext uri="{FF2B5EF4-FFF2-40B4-BE49-F238E27FC236}">
                  <a16:creationId xmlns:a16="http://schemas.microsoft.com/office/drawing/2014/main" id="{0DCD8DE8-D818-4CC7-85A7-58632DFF6DA8}"/>
                </a:ext>
              </a:extLst>
            </p:cNvPr>
            <p:cNvSpPr/>
            <p:nvPr/>
          </p:nvSpPr>
          <p:spPr>
            <a:xfrm>
              <a:off x="6449318" y="2514550"/>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ình Bầu dục 49">
              <a:extLst>
                <a:ext uri="{FF2B5EF4-FFF2-40B4-BE49-F238E27FC236}">
                  <a16:creationId xmlns:a16="http://schemas.microsoft.com/office/drawing/2014/main" id="{101EC2FA-388F-445B-ABA6-793EDA901A29}"/>
                </a:ext>
              </a:extLst>
            </p:cNvPr>
            <p:cNvSpPr/>
            <p:nvPr/>
          </p:nvSpPr>
          <p:spPr>
            <a:xfrm>
              <a:off x="8305533" y="2514550"/>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ình Bầu dục 50">
              <a:extLst>
                <a:ext uri="{FF2B5EF4-FFF2-40B4-BE49-F238E27FC236}">
                  <a16:creationId xmlns:a16="http://schemas.microsoft.com/office/drawing/2014/main" id="{928E1D87-50AF-4E71-944D-F8AD4CFF893F}"/>
                </a:ext>
              </a:extLst>
            </p:cNvPr>
            <p:cNvSpPr/>
            <p:nvPr/>
          </p:nvSpPr>
          <p:spPr>
            <a:xfrm>
              <a:off x="9267221" y="2501174"/>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Nhóm 61">
            <a:extLst>
              <a:ext uri="{FF2B5EF4-FFF2-40B4-BE49-F238E27FC236}">
                <a16:creationId xmlns:a16="http://schemas.microsoft.com/office/drawing/2014/main" id="{99F87F81-3218-4A05-9D5B-C68C1AF0D8B4}"/>
              </a:ext>
            </a:extLst>
          </p:cNvPr>
          <p:cNvGrpSpPr/>
          <p:nvPr/>
        </p:nvGrpSpPr>
        <p:grpSpPr>
          <a:xfrm>
            <a:off x="1029204" y="3891169"/>
            <a:ext cx="10627920" cy="1263920"/>
            <a:chOff x="1029204" y="3891169"/>
            <a:chExt cx="10627920" cy="1263920"/>
          </a:xfrm>
        </p:grpSpPr>
        <p:pic>
          <p:nvPicPr>
            <p:cNvPr id="54" name="Hình ảnh 53">
              <a:extLst>
                <a:ext uri="{FF2B5EF4-FFF2-40B4-BE49-F238E27FC236}">
                  <a16:creationId xmlns:a16="http://schemas.microsoft.com/office/drawing/2014/main" id="{DBFEAB44-AD96-4D22-BFE2-F2AA6EE36606}"/>
                </a:ext>
              </a:extLst>
            </p:cNvPr>
            <p:cNvPicPr>
              <a:picLocks noChangeAspect="1"/>
            </p:cNvPicPr>
            <p:nvPr/>
          </p:nvPicPr>
          <p:blipFill>
            <a:blip r:embed="rId5"/>
            <a:stretch>
              <a:fillRect/>
            </a:stretch>
          </p:blipFill>
          <p:spPr>
            <a:xfrm>
              <a:off x="1029204" y="3891169"/>
              <a:ext cx="10627920" cy="1263920"/>
            </a:xfrm>
            <a:prstGeom prst="rect">
              <a:avLst/>
            </a:prstGeom>
          </p:spPr>
        </p:pic>
        <p:sp>
          <p:nvSpPr>
            <p:cNvPr id="55" name="Hình Bầu dục 54">
              <a:extLst>
                <a:ext uri="{FF2B5EF4-FFF2-40B4-BE49-F238E27FC236}">
                  <a16:creationId xmlns:a16="http://schemas.microsoft.com/office/drawing/2014/main" id="{CB8812CA-5748-4457-8770-8A9C2DDCCC29}"/>
                </a:ext>
              </a:extLst>
            </p:cNvPr>
            <p:cNvSpPr/>
            <p:nvPr/>
          </p:nvSpPr>
          <p:spPr>
            <a:xfrm>
              <a:off x="4559406"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ình Bầu dục 55">
              <a:extLst>
                <a:ext uri="{FF2B5EF4-FFF2-40B4-BE49-F238E27FC236}">
                  <a16:creationId xmlns:a16="http://schemas.microsoft.com/office/drawing/2014/main" id="{2830FBF3-59FA-4457-86E9-234D8A47290E}"/>
                </a:ext>
              </a:extLst>
            </p:cNvPr>
            <p:cNvSpPr/>
            <p:nvPr/>
          </p:nvSpPr>
          <p:spPr>
            <a:xfrm>
              <a:off x="5625431"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ình Bầu dục 56">
              <a:extLst>
                <a:ext uri="{FF2B5EF4-FFF2-40B4-BE49-F238E27FC236}">
                  <a16:creationId xmlns:a16="http://schemas.microsoft.com/office/drawing/2014/main" id="{E4C15674-B0B5-4D6A-B222-FCA65E14FF74}"/>
                </a:ext>
              </a:extLst>
            </p:cNvPr>
            <p:cNvSpPr/>
            <p:nvPr/>
          </p:nvSpPr>
          <p:spPr>
            <a:xfrm>
              <a:off x="6660254"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ình Bầu dục 57">
              <a:extLst>
                <a:ext uri="{FF2B5EF4-FFF2-40B4-BE49-F238E27FC236}">
                  <a16:creationId xmlns:a16="http://schemas.microsoft.com/office/drawing/2014/main" id="{501EDB3A-25DA-42E3-BB6B-3F49E3B30EF7}"/>
                </a:ext>
              </a:extLst>
            </p:cNvPr>
            <p:cNvSpPr/>
            <p:nvPr/>
          </p:nvSpPr>
          <p:spPr>
            <a:xfrm>
              <a:off x="7675603"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ình Bầu dục 58">
              <a:extLst>
                <a:ext uri="{FF2B5EF4-FFF2-40B4-BE49-F238E27FC236}">
                  <a16:creationId xmlns:a16="http://schemas.microsoft.com/office/drawing/2014/main" id="{7D331FC7-20D9-4F50-8151-62C579DDE639}"/>
                </a:ext>
              </a:extLst>
            </p:cNvPr>
            <p:cNvSpPr/>
            <p:nvPr/>
          </p:nvSpPr>
          <p:spPr>
            <a:xfrm>
              <a:off x="8714979"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ình Bầu dục 59">
              <a:extLst>
                <a:ext uri="{FF2B5EF4-FFF2-40B4-BE49-F238E27FC236}">
                  <a16:creationId xmlns:a16="http://schemas.microsoft.com/office/drawing/2014/main" id="{46AA7231-2785-4BE7-B0FD-5D1E70EB0E7E}"/>
                </a:ext>
              </a:extLst>
            </p:cNvPr>
            <p:cNvSpPr/>
            <p:nvPr/>
          </p:nvSpPr>
          <p:spPr>
            <a:xfrm>
              <a:off x="9754355"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ình Bầu dục 60">
              <a:extLst>
                <a:ext uri="{FF2B5EF4-FFF2-40B4-BE49-F238E27FC236}">
                  <a16:creationId xmlns:a16="http://schemas.microsoft.com/office/drawing/2014/main" id="{7A23FC4D-A536-4FE7-A9F7-D76BBEF5A74D}"/>
                </a:ext>
              </a:extLst>
            </p:cNvPr>
            <p:cNvSpPr/>
            <p:nvPr/>
          </p:nvSpPr>
          <p:spPr>
            <a:xfrm>
              <a:off x="10783559"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ed Rectangle 5">
            <a:extLst>
              <a:ext uri="{FF2B5EF4-FFF2-40B4-BE49-F238E27FC236}">
                <a16:creationId xmlns:a16="http://schemas.microsoft.com/office/drawing/2014/main" id="{63C229AC-052C-4B88-A377-56D3155C3440}"/>
              </a:ext>
            </a:extLst>
          </p:cNvPr>
          <p:cNvSpPr/>
          <p:nvPr/>
        </p:nvSpPr>
        <p:spPr>
          <a:xfrm>
            <a:off x="2685213" y="252568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64" name="Rounded Rectangle 5">
            <a:extLst>
              <a:ext uri="{FF2B5EF4-FFF2-40B4-BE49-F238E27FC236}">
                <a16:creationId xmlns:a16="http://schemas.microsoft.com/office/drawing/2014/main" id="{6B633482-0D4E-4E07-A5AE-3AC63C2EC861}"/>
              </a:ext>
            </a:extLst>
          </p:cNvPr>
          <p:cNvSpPr/>
          <p:nvPr/>
        </p:nvSpPr>
        <p:spPr>
          <a:xfrm>
            <a:off x="2503409" y="252511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12</a:t>
            </a:r>
          </a:p>
        </p:txBody>
      </p:sp>
      <p:sp>
        <p:nvSpPr>
          <p:cNvPr id="65" name="Rounded Rectangle 5">
            <a:extLst>
              <a:ext uri="{FF2B5EF4-FFF2-40B4-BE49-F238E27FC236}">
                <a16:creationId xmlns:a16="http://schemas.microsoft.com/office/drawing/2014/main" id="{081B03E7-74C2-48DE-89E8-D0E036D12F4D}"/>
              </a:ext>
            </a:extLst>
          </p:cNvPr>
          <p:cNvSpPr/>
          <p:nvPr/>
        </p:nvSpPr>
        <p:spPr>
          <a:xfrm>
            <a:off x="3704295" y="2535324"/>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66" name="Rounded Rectangle 5">
            <a:extLst>
              <a:ext uri="{FF2B5EF4-FFF2-40B4-BE49-F238E27FC236}">
                <a16:creationId xmlns:a16="http://schemas.microsoft.com/office/drawing/2014/main" id="{AF906201-FDA9-4771-809E-CA7534498FBE}"/>
              </a:ext>
            </a:extLst>
          </p:cNvPr>
          <p:cNvSpPr/>
          <p:nvPr/>
        </p:nvSpPr>
        <p:spPr>
          <a:xfrm>
            <a:off x="3490968" y="253876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13</a:t>
            </a:r>
          </a:p>
        </p:txBody>
      </p:sp>
      <p:sp>
        <p:nvSpPr>
          <p:cNvPr id="67" name="Rounded Rectangle 5">
            <a:extLst>
              <a:ext uri="{FF2B5EF4-FFF2-40B4-BE49-F238E27FC236}">
                <a16:creationId xmlns:a16="http://schemas.microsoft.com/office/drawing/2014/main" id="{CDA30DCB-32A7-4378-A481-6933E9BF702B}"/>
              </a:ext>
            </a:extLst>
          </p:cNvPr>
          <p:cNvSpPr/>
          <p:nvPr/>
        </p:nvSpPr>
        <p:spPr>
          <a:xfrm>
            <a:off x="5724685" y="257371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68" name="Rounded Rectangle 5">
            <a:extLst>
              <a:ext uri="{FF2B5EF4-FFF2-40B4-BE49-F238E27FC236}">
                <a16:creationId xmlns:a16="http://schemas.microsoft.com/office/drawing/2014/main" id="{D69FE5C4-7C8B-4C91-B433-31AACF756119}"/>
              </a:ext>
            </a:extLst>
          </p:cNvPr>
          <p:cNvSpPr/>
          <p:nvPr/>
        </p:nvSpPr>
        <p:spPr>
          <a:xfrm>
            <a:off x="5520944" y="258472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15</a:t>
            </a:r>
          </a:p>
        </p:txBody>
      </p:sp>
      <p:sp>
        <p:nvSpPr>
          <p:cNvPr id="69" name="Rounded Rectangle 5">
            <a:extLst>
              <a:ext uri="{FF2B5EF4-FFF2-40B4-BE49-F238E27FC236}">
                <a16:creationId xmlns:a16="http://schemas.microsoft.com/office/drawing/2014/main" id="{4D6BEED3-ED13-4962-935A-C59193DD8078}"/>
              </a:ext>
            </a:extLst>
          </p:cNvPr>
          <p:cNvSpPr/>
          <p:nvPr/>
        </p:nvSpPr>
        <p:spPr>
          <a:xfrm>
            <a:off x="6758542" y="258128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70" name="Rounded Rectangle 5">
            <a:extLst>
              <a:ext uri="{FF2B5EF4-FFF2-40B4-BE49-F238E27FC236}">
                <a16:creationId xmlns:a16="http://schemas.microsoft.com/office/drawing/2014/main" id="{4ECC8785-1228-49C5-A5E7-C2EB20E37CE0}"/>
              </a:ext>
            </a:extLst>
          </p:cNvPr>
          <p:cNvSpPr/>
          <p:nvPr/>
        </p:nvSpPr>
        <p:spPr>
          <a:xfrm>
            <a:off x="6553284" y="255548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16</a:t>
            </a:r>
          </a:p>
        </p:txBody>
      </p:sp>
      <p:sp>
        <p:nvSpPr>
          <p:cNvPr id="71" name="Rounded Rectangle 5">
            <a:extLst>
              <a:ext uri="{FF2B5EF4-FFF2-40B4-BE49-F238E27FC236}">
                <a16:creationId xmlns:a16="http://schemas.microsoft.com/office/drawing/2014/main" id="{27643AA3-434B-4873-A715-68C9E842541D}"/>
              </a:ext>
            </a:extLst>
          </p:cNvPr>
          <p:cNvSpPr/>
          <p:nvPr/>
        </p:nvSpPr>
        <p:spPr>
          <a:xfrm>
            <a:off x="8745843" y="257423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72" name="Rounded Rectangle 5">
            <a:extLst>
              <a:ext uri="{FF2B5EF4-FFF2-40B4-BE49-F238E27FC236}">
                <a16:creationId xmlns:a16="http://schemas.microsoft.com/office/drawing/2014/main" id="{3C5F52F2-C0DC-46FC-8CD2-13C9D9648B38}"/>
              </a:ext>
            </a:extLst>
          </p:cNvPr>
          <p:cNvSpPr/>
          <p:nvPr/>
        </p:nvSpPr>
        <p:spPr>
          <a:xfrm>
            <a:off x="8520043" y="2563974"/>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18</a:t>
            </a:r>
          </a:p>
        </p:txBody>
      </p:sp>
      <p:sp>
        <p:nvSpPr>
          <p:cNvPr id="73" name="Rounded Rectangle 5">
            <a:extLst>
              <a:ext uri="{FF2B5EF4-FFF2-40B4-BE49-F238E27FC236}">
                <a16:creationId xmlns:a16="http://schemas.microsoft.com/office/drawing/2014/main" id="{82891FAB-DBFA-45E1-81F8-57DDBA32B73B}"/>
              </a:ext>
            </a:extLst>
          </p:cNvPr>
          <p:cNvSpPr/>
          <p:nvPr/>
        </p:nvSpPr>
        <p:spPr>
          <a:xfrm>
            <a:off x="9743374" y="257443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74" name="Rounded Rectangle 5">
            <a:extLst>
              <a:ext uri="{FF2B5EF4-FFF2-40B4-BE49-F238E27FC236}">
                <a16:creationId xmlns:a16="http://schemas.microsoft.com/office/drawing/2014/main" id="{2EF1D0FE-6921-4BA2-8491-70F3E41A317D}"/>
              </a:ext>
            </a:extLst>
          </p:cNvPr>
          <p:cNvSpPr/>
          <p:nvPr/>
        </p:nvSpPr>
        <p:spPr>
          <a:xfrm>
            <a:off x="9543767" y="2581911"/>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19</a:t>
            </a:r>
          </a:p>
        </p:txBody>
      </p:sp>
      <p:sp>
        <p:nvSpPr>
          <p:cNvPr id="75" name="Rounded Rectangle 5">
            <a:extLst>
              <a:ext uri="{FF2B5EF4-FFF2-40B4-BE49-F238E27FC236}">
                <a16:creationId xmlns:a16="http://schemas.microsoft.com/office/drawing/2014/main" id="{92D48CFF-9522-4580-A64E-09B931CFB16C}"/>
              </a:ext>
            </a:extLst>
          </p:cNvPr>
          <p:cNvSpPr/>
          <p:nvPr/>
        </p:nvSpPr>
        <p:spPr>
          <a:xfrm>
            <a:off x="4650995" y="422470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76" name="Rounded Rectangle 5">
            <a:extLst>
              <a:ext uri="{FF2B5EF4-FFF2-40B4-BE49-F238E27FC236}">
                <a16:creationId xmlns:a16="http://schemas.microsoft.com/office/drawing/2014/main" id="{C925BDC3-413D-40EF-B430-17E06982A311}"/>
              </a:ext>
            </a:extLst>
          </p:cNvPr>
          <p:cNvSpPr/>
          <p:nvPr/>
        </p:nvSpPr>
        <p:spPr>
          <a:xfrm>
            <a:off x="4460456" y="4232349"/>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17</a:t>
            </a:r>
          </a:p>
        </p:txBody>
      </p:sp>
      <p:sp>
        <p:nvSpPr>
          <p:cNvPr id="77" name="Rounded Rectangle 5">
            <a:extLst>
              <a:ext uri="{FF2B5EF4-FFF2-40B4-BE49-F238E27FC236}">
                <a16:creationId xmlns:a16="http://schemas.microsoft.com/office/drawing/2014/main" id="{529C0913-A510-4CF5-829A-3C269CB64238}"/>
              </a:ext>
            </a:extLst>
          </p:cNvPr>
          <p:cNvSpPr/>
          <p:nvPr/>
        </p:nvSpPr>
        <p:spPr>
          <a:xfrm>
            <a:off x="5724685" y="4216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78" name="Rounded Rectangle 5">
            <a:extLst>
              <a:ext uri="{FF2B5EF4-FFF2-40B4-BE49-F238E27FC236}">
                <a16:creationId xmlns:a16="http://schemas.microsoft.com/office/drawing/2014/main" id="{92675065-7F5B-4611-9275-1F3A9AE10D38}"/>
              </a:ext>
            </a:extLst>
          </p:cNvPr>
          <p:cNvSpPr/>
          <p:nvPr/>
        </p:nvSpPr>
        <p:spPr>
          <a:xfrm>
            <a:off x="5518672" y="4203249"/>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16</a:t>
            </a:r>
          </a:p>
        </p:txBody>
      </p:sp>
      <p:sp>
        <p:nvSpPr>
          <p:cNvPr id="79" name="Rounded Rectangle 5">
            <a:extLst>
              <a:ext uri="{FF2B5EF4-FFF2-40B4-BE49-F238E27FC236}">
                <a16:creationId xmlns:a16="http://schemas.microsoft.com/office/drawing/2014/main" id="{49D7E88E-0E55-48EB-9C4A-8B5741AD065B}"/>
              </a:ext>
            </a:extLst>
          </p:cNvPr>
          <p:cNvSpPr/>
          <p:nvPr/>
        </p:nvSpPr>
        <p:spPr>
          <a:xfrm>
            <a:off x="6753889" y="4216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0" name="Rounded Rectangle 5">
            <a:extLst>
              <a:ext uri="{FF2B5EF4-FFF2-40B4-BE49-F238E27FC236}">
                <a16:creationId xmlns:a16="http://schemas.microsoft.com/office/drawing/2014/main" id="{6C069D7C-EF92-4E80-980D-6D7AAF21ABCC}"/>
              </a:ext>
            </a:extLst>
          </p:cNvPr>
          <p:cNvSpPr/>
          <p:nvPr/>
        </p:nvSpPr>
        <p:spPr>
          <a:xfrm>
            <a:off x="6558376" y="421873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15</a:t>
            </a:r>
          </a:p>
        </p:txBody>
      </p:sp>
      <p:sp>
        <p:nvSpPr>
          <p:cNvPr id="81" name="Rounded Rectangle 5">
            <a:extLst>
              <a:ext uri="{FF2B5EF4-FFF2-40B4-BE49-F238E27FC236}">
                <a16:creationId xmlns:a16="http://schemas.microsoft.com/office/drawing/2014/main" id="{721B4E80-DD7F-47F6-B6F0-26A57382A21E}"/>
              </a:ext>
            </a:extLst>
          </p:cNvPr>
          <p:cNvSpPr/>
          <p:nvPr/>
        </p:nvSpPr>
        <p:spPr>
          <a:xfrm>
            <a:off x="8773585" y="422470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2" name="Rounded Rectangle 5">
            <a:extLst>
              <a:ext uri="{FF2B5EF4-FFF2-40B4-BE49-F238E27FC236}">
                <a16:creationId xmlns:a16="http://schemas.microsoft.com/office/drawing/2014/main" id="{C7B2AD2E-2ACD-4232-8C6A-7C7CEF392AEF}"/>
              </a:ext>
            </a:extLst>
          </p:cNvPr>
          <p:cNvSpPr/>
          <p:nvPr/>
        </p:nvSpPr>
        <p:spPr>
          <a:xfrm>
            <a:off x="7567107" y="4203249"/>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14</a:t>
            </a:r>
          </a:p>
        </p:txBody>
      </p:sp>
      <p:sp>
        <p:nvSpPr>
          <p:cNvPr id="83" name="Rounded Rectangle 5">
            <a:extLst>
              <a:ext uri="{FF2B5EF4-FFF2-40B4-BE49-F238E27FC236}">
                <a16:creationId xmlns:a16="http://schemas.microsoft.com/office/drawing/2014/main" id="{85F762E8-2D14-457B-8375-9EA6B3B7CE3A}"/>
              </a:ext>
            </a:extLst>
          </p:cNvPr>
          <p:cNvSpPr/>
          <p:nvPr/>
        </p:nvSpPr>
        <p:spPr>
          <a:xfrm>
            <a:off x="7771303" y="4216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4" name="Rounded Rectangle 5">
            <a:extLst>
              <a:ext uri="{FF2B5EF4-FFF2-40B4-BE49-F238E27FC236}">
                <a16:creationId xmlns:a16="http://schemas.microsoft.com/office/drawing/2014/main" id="{BFFD07D2-827F-469B-B432-36971171904F}"/>
              </a:ext>
            </a:extLst>
          </p:cNvPr>
          <p:cNvSpPr/>
          <p:nvPr/>
        </p:nvSpPr>
        <p:spPr>
          <a:xfrm>
            <a:off x="8611903" y="421873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13</a:t>
            </a:r>
          </a:p>
        </p:txBody>
      </p:sp>
      <p:sp>
        <p:nvSpPr>
          <p:cNvPr id="85" name="Rounded Rectangle 5">
            <a:extLst>
              <a:ext uri="{FF2B5EF4-FFF2-40B4-BE49-F238E27FC236}">
                <a16:creationId xmlns:a16="http://schemas.microsoft.com/office/drawing/2014/main" id="{70ABF234-DA65-4909-A555-3F93772659FE}"/>
              </a:ext>
            </a:extLst>
          </p:cNvPr>
          <p:cNvSpPr/>
          <p:nvPr/>
        </p:nvSpPr>
        <p:spPr>
          <a:xfrm>
            <a:off x="9840335" y="422470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6" name="Rounded Rectangle 5">
            <a:extLst>
              <a:ext uri="{FF2B5EF4-FFF2-40B4-BE49-F238E27FC236}">
                <a16:creationId xmlns:a16="http://schemas.microsoft.com/office/drawing/2014/main" id="{D8CB6BED-3518-432C-B251-63ABB2340752}"/>
              </a:ext>
            </a:extLst>
          </p:cNvPr>
          <p:cNvSpPr/>
          <p:nvPr/>
        </p:nvSpPr>
        <p:spPr>
          <a:xfrm>
            <a:off x="9645618" y="4217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12</a:t>
            </a:r>
          </a:p>
        </p:txBody>
      </p:sp>
      <p:sp>
        <p:nvSpPr>
          <p:cNvPr id="87" name="Rounded Rectangle 5">
            <a:extLst>
              <a:ext uri="{FF2B5EF4-FFF2-40B4-BE49-F238E27FC236}">
                <a16:creationId xmlns:a16="http://schemas.microsoft.com/office/drawing/2014/main" id="{FC6D3D7C-B32F-4E61-A777-CBFCDAECD18C}"/>
              </a:ext>
            </a:extLst>
          </p:cNvPr>
          <p:cNvSpPr/>
          <p:nvPr/>
        </p:nvSpPr>
        <p:spPr>
          <a:xfrm>
            <a:off x="10915090" y="422695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8" name="Rounded Rectangle 5">
            <a:extLst>
              <a:ext uri="{FF2B5EF4-FFF2-40B4-BE49-F238E27FC236}">
                <a16:creationId xmlns:a16="http://schemas.microsoft.com/office/drawing/2014/main" id="{7F47CCFA-18B3-4331-AA1C-8BB2672310CB}"/>
              </a:ext>
            </a:extLst>
          </p:cNvPr>
          <p:cNvSpPr/>
          <p:nvPr/>
        </p:nvSpPr>
        <p:spPr>
          <a:xfrm>
            <a:off x="10717038" y="421873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11</a:t>
            </a:r>
          </a:p>
        </p:txBody>
      </p:sp>
    </p:spTree>
    <p:extLst>
      <p:ext uri="{BB962C8B-B14F-4D97-AF65-F5344CB8AC3E}">
        <p14:creationId xmlns:p14="http://schemas.microsoft.com/office/powerpoint/2010/main" val="1882291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cBhvr>
                                        <p:cTn id="10" dur="1000" fill="hold"/>
                                        <p:tgtEl>
                                          <p:spTgt spid="63"/>
                                        </p:tgtEl>
                                        <p:attrNameLst>
                                          <p:attrName>ppt_w</p:attrName>
                                        </p:attrNameLst>
                                      </p:cBhvr>
                                      <p:tavLst>
                                        <p:tav tm="0">
                                          <p:val>
                                            <p:strVal val="#ppt_w*0.70"/>
                                          </p:val>
                                        </p:tav>
                                        <p:tav tm="100000">
                                          <p:val>
                                            <p:strVal val="#ppt_w"/>
                                          </p:val>
                                        </p:tav>
                                      </p:tavLst>
                                    </p:anim>
                                    <p:anim calcmode="lin" valueType="num">
                                      <p:cBhvr>
                                        <p:cTn id="11" dur="1000" fill="hold"/>
                                        <p:tgtEl>
                                          <p:spTgt spid="63"/>
                                        </p:tgtEl>
                                        <p:attrNameLst>
                                          <p:attrName>ppt_h</p:attrName>
                                        </p:attrNameLst>
                                      </p:cBhvr>
                                      <p:tavLst>
                                        <p:tav tm="0">
                                          <p:val>
                                            <p:strVal val="#ppt_h"/>
                                          </p:val>
                                        </p:tav>
                                        <p:tav tm="100000">
                                          <p:val>
                                            <p:strVal val="#ppt_h"/>
                                          </p:val>
                                        </p:tav>
                                      </p:tavLst>
                                    </p:anim>
                                    <p:animEffect transition="in" filter="fade">
                                      <p:cBhvr>
                                        <p:cTn id="12" dur="1000"/>
                                        <p:tgtEl>
                                          <p:spTgt spid="6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1000" fill="hold"/>
                                        <p:tgtEl>
                                          <p:spTgt spid="65"/>
                                        </p:tgtEl>
                                        <p:attrNameLst>
                                          <p:attrName>ppt_w</p:attrName>
                                        </p:attrNameLst>
                                      </p:cBhvr>
                                      <p:tavLst>
                                        <p:tav tm="0">
                                          <p:val>
                                            <p:strVal val="#ppt_w*0.70"/>
                                          </p:val>
                                        </p:tav>
                                        <p:tav tm="100000">
                                          <p:val>
                                            <p:strVal val="#ppt_w"/>
                                          </p:val>
                                        </p:tav>
                                      </p:tavLst>
                                    </p:anim>
                                    <p:anim calcmode="lin" valueType="num">
                                      <p:cBhvr>
                                        <p:cTn id="16" dur="1000" fill="hold"/>
                                        <p:tgtEl>
                                          <p:spTgt spid="65"/>
                                        </p:tgtEl>
                                        <p:attrNameLst>
                                          <p:attrName>ppt_h</p:attrName>
                                        </p:attrNameLst>
                                      </p:cBhvr>
                                      <p:tavLst>
                                        <p:tav tm="0">
                                          <p:val>
                                            <p:strVal val="#ppt_h"/>
                                          </p:val>
                                        </p:tav>
                                        <p:tav tm="100000">
                                          <p:val>
                                            <p:strVal val="#ppt_h"/>
                                          </p:val>
                                        </p:tav>
                                      </p:tavLst>
                                    </p:anim>
                                    <p:animEffect transition="in" filter="fade">
                                      <p:cBhvr>
                                        <p:cTn id="17" dur="1000"/>
                                        <p:tgtEl>
                                          <p:spTgt spid="65"/>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p:cTn id="20" dur="1000" fill="hold"/>
                                        <p:tgtEl>
                                          <p:spTgt spid="67"/>
                                        </p:tgtEl>
                                        <p:attrNameLst>
                                          <p:attrName>ppt_w</p:attrName>
                                        </p:attrNameLst>
                                      </p:cBhvr>
                                      <p:tavLst>
                                        <p:tav tm="0">
                                          <p:val>
                                            <p:strVal val="#ppt_w*0.70"/>
                                          </p:val>
                                        </p:tav>
                                        <p:tav tm="100000">
                                          <p:val>
                                            <p:strVal val="#ppt_w"/>
                                          </p:val>
                                        </p:tav>
                                      </p:tavLst>
                                    </p:anim>
                                    <p:anim calcmode="lin" valueType="num">
                                      <p:cBhvr>
                                        <p:cTn id="21" dur="1000" fill="hold"/>
                                        <p:tgtEl>
                                          <p:spTgt spid="67"/>
                                        </p:tgtEl>
                                        <p:attrNameLst>
                                          <p:attrName>ppt_h</p:attrName>
                                        </p:attrNameLst>
                                      </p:cBhvr>
                                      <p:tavLst>
                                        <p:tav tm="0">
                                          <p:val>
                                            <p:strVal val="#ppt_h"/>
                                          </p:val>
                                        </p:tav>
                                        <p:tav tm="100000">
                                          <p:val>
                                            <p:strVal val="#ppt_h"/>
                                          </p:val>
                                        </p:tav>
                                      </p:tavLst>
                                    </p:anim>
                                    <p:animEffect transition="in" filter="fade">
                                      <p:cBhvr>
                                        <p:cTn id="22" dur="1000"/>
                                        <p:tgtEl>
                                          <p:spTgt spid="67"/>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p:cTn id="25" dur="1000" fill="hold"/>
                                        <p:tgtEl>
                                          <p:spTgt spid="69"/>
                                        </p:tgtEl>
                                        <p:attrNameLst>
                                          <p:attrName>ppt_w</p:attrName>
                                        </p:attrNameLst>
                                      </p:cBhvr>
                                      <p:tavLst>
                                        <p:tav tm="0">
                                          <p:val>
                                            <p:strVal val="#ppt_w*0.70"/>
                                          </p:val>
                                        </p:tav>
                                        <p:tav tm="100000">
                                          <p:val>
                                            <p:strVal val="#ppt_w"/>
                                          </p:val>
                                        </p:tav>
                                      </p:tavLst>
                                    </p:anim>
                                    <p:anim calcmode="lin" valueType="num">
                                      <p:cBhvr>
                                        <p:cTn id="26" dur="1000" fill="hold"/>
                                        <p:tgtEl>
                                          <p:spTgt spid="69"/>
                                        </p:tgtEl>
                                        <p:attrNameLst>
                                          <p:attrName>ppt_h</p:attrName>
                                        </p:attrNameLst>
                                      </p:cBhvr>
                                      <p:tavLst>
                                        <p:tav tm="0">
                                          <p:val>
                                            <p:strVal val="#ppt_h"/>
                                          </p:val>
                                        </p:tav>
                                        <p:tav tm="100000">
                                          <p:val>
                                            <p:strVal val="#ppt_h"/>
                                          </p:val>
                                        </p:tav>
                                      </p:tavLst>
                                    </p:anim>
                                    <p:animEffect transition="in" filter="fade">
                                      <p:cBhvr>
                                        <p:cTn id="27" dur="1000"/>
                                        <p:tgtEl>
                                          <p:spTgt spid="69"/>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1000" fill="hold"/>
                                        <p:tgtEl>
                                          <p:spTgt spid="71"/>
                                        </p:tgtEl>
                                        <p:attrNameLst>
                                          <p:attrName>ppt_w</p:attrName>
                                        </p:attrNameLst>
                                      </p:cBhvr>
                                      <p:tavLst>
                                        <p:tav tm="0">
                                          <p:val>
                                            <p:strVal val="#ppt_w*0.70"/>
                                          </p:val>
                                        </p:tav>
                                        <p:tav tm="100000">
                                          <p:val>
                                            <p:strVal val="#ppt_w"/>
                                          </p:val>
                                        </p:tav>
                                      </p:tavLst>
                                    </p:anim>
                                    <p:anim calcmode="lin" valueType="num">
                                      <p:cBhvr>
                                        <p:cTn id="31" dur="1000" fill="hold"/>
                                        <p:tgtEl>
                                          <p:spTgt spid="71"/>
                                        </p:tgtEl>
                                        <p:attrNameLst>
                                          <p:attrName>ppt_h</p:attrName>
                                        </p:attrNameLst>
                                      </p:cBhvr>
                                      <p:tavLst>
                                        <p:tav tm="0">
                                          <p:val>
                                            <p:strVal val="#ppt_h"/>
                                          </p:val>
                                        </p:tav>
                                        <p:tav tm="100000">
                                          <p:val>
                                            <p:strVal val="#ppt_h"/>
                                          </p:val>
                                        </p:tav>
                                      </p:tavLst>
                                    </p:anim>
                                    <p:animEffect transition="in" filter="fade">
                                      <p:cBhvr>
                                        <p:cTn id="32" dur="1000"/>
                                        <p:tgtEl>
                                          <p:spTgt spid="71"/>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anim calcmode="lin" valueType="num">
                                      <p:cBhvr>
                                        <p:cTn id="35" dur="1000" fill="hold"/>
                                        <p:tgtEl>
                                          <p:spTgt spid="73"/>
                                        </p:tgtEl>
                                        <p:attrNameLst>
                                          <p:attrName>ppt_w</p:attrName>
                                        </p:attrNameLst>
                                      </p:cBhvr>
                                      <p:tavLst>
                                        <p:tav tm="0">
                                          <p:val>
                                            <p:strVal val="#ppt_w*0.70"/>
                                          </p:val>
                                        </p:tav>
                                        <p:tav tm="100000">
                                          <p:val>
                                            <p:strVal val="#ppt_w"/>
                                          </p:val>
                                        </p:tav>
                                      </p:tavLst>
                                    </p:anim>
                                    <p:anim calcmode="lin" valueType="num">
                                      <p:cBhvr>
                                        <p:cTn id="36" dur="1000" fill="hold"/>
                                        <p:tgtEl>
                                          <p:spTgt spid="73"/>
                                        </p:tgtEl>
                                        <p:attrNameLst>
                                          <p:attrName>ppt_h</p:attrName>
                                        </p:attrNameLst>
                                      </p:cBhvr>
                                      <p:tavLst>
                                        <p:tav tm="0">
                                          <p:val>
                                            <p:strVal val="#ppt_h"/>
                                          </p:val>
                                        </p:tav>
                                        <p:tav tm="100000">
                                          <p:val>
                                            <p:strVal val="#ppt_h"/>
                                          </p:val>
                                        </p:tav>
                                      </p:tavLst>
                                    </p:anim>
                                    <p:animEffect transition="in" filter="fade">
                                      <p:cBhvr>
                                        <p:cTn id="37" dur="1000"/>
                                        <p:tgtEl>
                                          <p:spTgt spid="73"/>
                                        </p:tgtEl>
                                      </p:cBhvr>
                                    </p:animEffect>
                                  </p:childTnLst>
                                </p:cTn>
                              </p:par>
                              <p:par>
                                <p:cTn id="38" presetID="22" presetClass="entr" presetSubtype="2"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wipe(right)">
                                      <p:cBhvr>
                                        <p:cTn id="40" dur="500"/>
                                        <p:tgtEl>
                                          <p:spTgt spid="62"/>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 calcmode="lin" valueType="num">
                                      <p:cBhvr>
                                        <p:cTn id="43" dur="1000" fill="hold"/>
                                        <p:tgtEl>
                                          <p:spTgt spid="75"/>
                                        </p:tgtEl>
                                        <p:attrNameLst>
                                          <p:attrName>ppt_w</p:attrName>
                                        </p:attrNameLst>
                                      </p:cBhvr>
                                      <p:tavLst>
                                        <p:tav tm="0">
                                          <p:val>
                                            <p:strVal val="#ppt_w*0.70"/>
                                          </p:val>
                                        </p:tav>
                                        <p:tav tm="100000">
                                          <p:val>
                                            <p:strVal val="#ppt_w"/>
                                          </p:val>
                                        </p:tav>
                                      </p:tavLst>
                                    </p:anim>
                                    <p:anim calcmode="lin" valueType="num">
                                      <p:cBhvr>
                                        <p:cTn id="44" dur="1000" fill="hold"/>
                                        <p:tgtEl>
                                          <p:spTgt spid="75"/>
                                        </p:tgtEl>
                                        <p:attrNameLst>
                                          <p:attrName>ppt_h</p:attrName>
                                        </p:attrNameLst>
                                      </p:cBhvr>
                                      <p:tavLst>
                                        <p:tav tm="0">
                                          <p:val>
                                            <p:strVal val="#ppt_h"/>
                                          </p:val>
                                        </p:tav>
                                        <p:tav tm="100000">
                                          <p:val>
                                            <p:strVal val="#ppt_h"/>
                                          </p:val>
                                        </p:tav>
                                      </p:tavLst>
                                    </p:anim>
                                    <p:animEffect transition="in" filter="fade">
                                      <p:cBhvr>
                                        <p:cTn id="45" dur="1000"/>
                                        <p:tgtEl>
                                          <p:spTgt spid="75"/>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1000" fill="hold"/>
                                        <p:tgtEl>
                                          <p:spTgt spid="77"/>
                                        </p:tgtEl>
                                        <p:attrNameLst>
                                          <p:attrName>ppt_w</p:attrName>
                                        </p:attrNameLst>
                                      </p:cBhvr>
                                      <p:tavLst>
                                        <p:tav tm="0">
                                          <p:val>
                                            <p:strVal val="#ppt_w*0.70"/>
                                          </p:val>
                                        </p:tav>
                                        <p:tav tm="100000">
                                          <p:val>
                                            <p:strVal val="#ppt_w"/>
                                          </p:val>
                                        </p:tav>
                                      </p:tavLst>
                                    </p:anim>
                                    <p:anim calcmode="lin" valueType="num">
                                      <p:cBhvr>
                                        <p:cTn id="49" dur="1000" fill="hold"/>
                                        <p:tgtEl>
                                          <p:spTgt spid="77"/>
                                        </p:tgtEl>
                                        <p:attrNameLst>
                                          <p:attrName>ppt_h</p:attrName>
                                        </p:attrNameLst>
                                      </p:cBhvr>
                                      <p:tavLst>
                                        <p:tav tm="0">
                                          <p:val>
                                            <p:strVal val="#ppt_h"/>
                                          </p:val>
                                        </p:tav>
                                        <p:tav tm="100000">
                                          <p:val>
                                            <p:strVal val="#ppt_h"/>
                                          </p:val>
                                        </p:tav>
                                      </p:tavLst>
                                    </p:anim>
                                    <p:animEffect transition="in" filter="fade">
                                      <p:cBhvr>
                                        <p:cTn id="50" dur="1000"/>
                                        <p:tgtEl>
                                          <p:spTgt spid="77"/>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anim calcmode="lin" valueType="num">
                                      <p:cBhvr>
                                        <p:cTn id="53" dur="1000" fill="hold"/>
                                        <p:tgtEl>
                                          <p:spTgt spid="79"/>
                                        </p:tgtEl>
                                        <p:attrNameLst>
                                          <p:attrName>ppt_w</p:attrName>
                                        </p:attrNameLst>
                                      </p:cBhvr>
                                      <p:tavLst>
                                        <p:tav tm="0">
                                          <p:val>
                                            <p:strVal val="#ppt_w*0.70"/>
                                          </p:val>
                                        </p:tav>
                                        <p:tav tm="100000">
                                          <p:val>
                                            <p:strVal val="#ppt_w"/>
                                          </p:val>
                                        </p:tav>
                                      </p:tavLst>
                                    </p:anim>
                                    <p:anim calcmode="lin" valueType="num">
                                      <p:cBhvr>
                                        <p:cTn id="54" dur="1000" fill="hold"/>
                                        <p:tgtEl>
                                          <p:spTgt spid="79"/>
                                        </p:tgtEl>
                                        <p:attrNameLst>
                                          <p:attrName>ppt_h</p:attrName>
                                        </p:attrNameLst>
                                      </p:cBhvr>
                                      <p:tavLst>
                                        <p:tav tm="0">
                                          <p:val>
                                            <p:strVal val="#ppt_h"/>
                                          </p:val>
                                        </p:tav>
                                        <p:tav tm="100000">
                                          <p:val>
                                            <p:strVal val="#ppt_h"/>
                                          </p:val>
                                        </p:tav>
                                      </p:tavLst>
                                    </p:anim>
                                    <p:animEffect transition="in" filter="fade">
                                      <p:cBhvr>
                                        <p:cTn id="55" dur="1000"/>
                                        <p:tgtEl>
                                          <p:spTgt spid="79"/>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 calcmode="lin" valueType="num">
                                      <p:cBhvr>
                                        <p:cTn id="58" dur="1000" fill="hold"/>
                                        <p:tgtEl>
                                          <p:spTgt spid="81"/>
                                        </p:tgtEl>
                                        <p:attrNameLst>
                                          <p:attrName>ppt_w</p:attrName>
                                        </p:attrNameLst>
                                      </p:cBhvr>
                                      <p:tavLst>
                                        <p:tav tm="0">
                                          <p:val>
                                            <p:strVal val="#ppt_w*0.70"/>
                                          </p:val>
                                        </p:tav>
                                        <p:tav tm="100000">
                                          <p:val>
                                            <p:strVal val="#ppt_w"/>
                                          </p:val>
                                        </p:tav>
                                      </p:tavLst>
                                    </p:anim>
                                    <p:anim calcmode="lin" valueType="num">
                                      <p:cBhvr>
                                        <p:cTn id="59" dur="1000" fill="hold"/>
                                        <p:tgtEl>
                                          <p:spTgt spid="81"/>
                                        </p:tgtEl>
                                        <p:attrNameLst>
                                          <p:attrName>ppt_h</p:attrName>
                                        </p:attrNameLst>
                                      </p:cBhvr>
                                      <p:tavLst>
                                        <p:tav tm="0">
                                          <p:val>
                                            <p:strVal val="#ppt_h"/>
                                          </p:val>
                                        </p:tav>
                                        <p:tav tm="100000">
                                          <p:val>
                                            <p:strVal val="#ppt_h"/>
                                          </p:val>
                                        </p:tav>
                                      </p:tavLst>
                                    </p:anim>
                                    <p:animEffect transition="in" filter="fade">
                                      <p:cBhvr>
                                        <p:cTn id="60" dur="1000"/>
                                        <p:tgtEl>
                                          <p:spTgt spid="81"/>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85"/>
                                        </p:tgtEl>
                                        <p:attrNameLst>
                                          <p:attrName>style.visibility</p:attrName>
                                        </p:attrNameLst>
                                      </p:cBhvr>
                                      <p:to>
                                        <p:strVal val="visible"/>
                                      </p:to>
                                    </p:set>
                                    <p:anim calcmode="lin" valueType="num">
                                      <p:cBhvr>
                                        <p:cTn id="63" dur="1000" fill="hold"/>
                                        <p:tgtEl>
                                          <p:spTgt spid="85"/>
                                        </p:tgtEl>
                                        <p:attrNameLst>
                                          <p:attrName>ppt_w</p:attrName>
                                        </p:attrNameLst>
                                      </p:cBhvr>
                                      <p:tavLst>
                                        <p:tav tm="0">
                                          <p:val>
                                            <p:strVal val="#ppt_w*0.70"/>
                                          </p:val>
                                        </p:tav>
                                        <p:tav tm="100000">
                                          <p:val>
                                            <p:strVal val="#ppt_w"/>
                                          </p:val>
                                        </p:tav>
                                      </p:tavLst>
                                    </p:anim>
                                    <p:anim calcmode="lin" valueType="num">
                                      <p:cBhvr>
                                        <p:cTn id="64" dur="1000" fill="hold"/>
                                        <p:tgtEl>
                                          <p:spTgt spid="85"/>
                                        </p:tgtEl>
                                        <p:attrNameLst>
                                          <p:attrName>ppt_h</p:attrName>
                                        </p:attrNameLst>
                                      </p:cBhvr>
                                      <p:tavLst>
                                        <p:tav tm="0">
                                          <p:val>
                                            <p:strVal val="#ppt_h"/>
                                          </p:val>
                                        </p:tav>
                                        <p:tav tm="100000">
                                          <p:val>
                                            <p:strVal val="#ppt_h"/>
                                          </p:val>
                                        </p:tav>
                                      </p:tavLst>
                                    </p:anim>
                                    <p:animEffect transition="in" filter="fade">
                                      <p:cBhvr>
                                        <p:cTn id="65" dur="1000"/>
                                        <p:tgtEl>
                                          <p:spTgt spid="85"/>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p:cTn id="68" dur="1000" fill="hold"/>
                                        <p:tgtEl>
                                          <p:spTgt spid="83"/>
                                        </p:tgtEl>
                                        <p:attrNameLst>
                                          <p:attrName>ppt_w</p:attrName>
                                        </p:attrNameLst>
                                      </p:cBhvr>
                                      <p:tavLst>
                                        <p:tav tm="0">
                                          <p:val>
                                            <p:strVal val="#ppt_w*0.70"/>
                                          </p:val>
                                        </p:tav>
                                        <p:tav tm="100000">
                                          <p:val>
                                            <p:strVal val="#ppt_w"/>
                                          </p:val>
                                        </p:tav>
                                      </p:tavLst>
                                    </p:anim>
                                    <p:anim calcmode="lin" valueType="num">
                                      <p:cBhvr>
                                        <p:cTn id="69" dur="1000" fill="hold"/>
                                        <p:tgtEl>
                                          <p:spTgt spid="83"/>
                                        </p:tgtEl>
                                        <p:attrNameLst>
                                          <p:attrName>ppt_h</p:attrName>
                                        </p:attrNameLst>
                                      </p:cBhvr>
                                      <p:tavLst>
                                        <p:tav tm="0">
                                          <p:val>
                                            <p:strVal val="#ppt_h"/>
                                          </p:val>
                                        </p:tav>
                                        <p:tav tm="100000">
                                          <p:val>
                                            <p:strVal val="#ppt_h"/>
                                          </p:val>
                                        </p:tav>
                                      </p:tavLst>
                                    </p:anim>
                                    <p:animEffect transition="in" filter="fade">
                                      <p:cBhvr>
                                        <p:cTn id="70" dur="1000"/>
                                        <p:tgtEl>
                                          <p:spTgt spid="83"/>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1000" fill="hold"/>
                                        <p:tgtEl>
                                          <p:spTgt spid="87"/>
                                        </p:tgtEl>
                                        <p:attrNameLst>
                                          <p:attrName>ppt_w</p:attrName>
                                        </p:attrNameLst>
                                      </p:cBhvr>
                                      <p:tavLst>
                                        <p:tav tm="0">
                                          <p:val>
                                            <p:strVal val="#ppt_w*0.70"/>
                                          </p:val>
                                        </p:tav>
                                        <p:tav tm="100000">
                                          <p:val>
                                            <p:strVal val="#ppt_w"/>
                                          </p:val>
                                        </p:tav>
                                      </p:tavLst>
                                    </p:anim>
                                    <p:anim calcmode="lin" valueType="num">
                                      <p:cBhvr>
                                        <p:cTn id="74" dur="1000" fill="hold"/>
                                        <p:tgtEl>
                                          <p:spTgt spid="87"/>
                                        </p:tgtEl>
                                        <p:attrNameLst>
                                          <p:attrName>ppt_h</p:attrName>
                                        </p:attrNameLst>
                                      </p:cBhvr>
                                      <p:tavLst>
                                        <p:tav tm="0">
                                          <p:val>
                                            <p:strVal val="#ppt_h"/>
                                          </p:val>
                                        </p:tav>
                                        <p:tav tm="100000">
                                          <p:val>
                                            <p:strVal val="#ppt_h"/>
                                          </p:val>
                                        </p:tav>
                                      </p:tavLst>
                                    </p:anim>
                                    <p:animEffect transition="in" filter="fade">
                                      <p:cBhvr>
                                        <p:cTn id="75" dur="1000"/>
                                        <p:tgtEl>
                                          <p:spTgt spid="8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xit" presetSubtype="4" fill="hold" grpId="1" nodeType="clickEffect">
                                  <p:stCondLst>
                                    <p:cond delay="0"/>
                                  </p:stCondLst>
                                  <p:childTnLst>
                                    <p:animEffect transition="out" filter="wipe(down)">
                                      <p:cBhvr>
                                        <p:cTn id="79" dur="500"/>
                                        <p:tgtEl>
                                          <p:spTgt spid="63"/>
                                        </p:tgtEl>
                                      </p:cBhvr>
                                    </p:animEffect>
                                    <p:set>
                                      <p:cBhvr>
                                        <p:cTn id="80" dur="1" fill="hold">
                                          <p:stCondLst>
                                            <p:cond delay="499"/>
                                          </p:stCondLst>
                                        </p:cTn>
                                        <p:tgtEl>
                                          <p:spTgt spid="63"/>
                                        </p:tgtEl>
                                        <p:attrNameLst>
                                          <p:attrName>style.visibility</p:attrName>
                                        </p:attrNameLst>
                                      </p:cBhvr>
                                      <p:to>
                                        <p:strVal val="hidden"/>
                                      </p:to>
                                    </p:set>
                                  </p:childTnLst>
                                </p:cTn>
                              </p:par>
                              <p:par>
                                <p:cTn id="81" presetID="55"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strVal val="#ppt_w*0.70"/>
                                          </p:val>
                                        </p:tav>
                                        <p:tav tm="100000">
                                          <p:val>
                                            <p:strVal val="#ppt_w"/>
                                          </p:val>
                                        </p:tav>
                                      </p:tavLst>
                                    </p:anim>
                                    <p:anim calcmode="lin" valueType="num">
                                      <p:cBhvr>
                                        <p:cTn id="84" dur="1000" fill="hold"/>
                                        <p:tgtEl>
                                          <p:spTgt spid="64"/>
                                        </p:tgtEl>
                                        <p:attrNameLst>
                                          <p:attrName>ppt_h</p:attrName>
                                        </p:attrNameLst>
                                      </p:cBhvr>
                                      <p:tavLst>
                                        <p:tav tm="0">
                                          <p:val>
                                            <p:strVal val="#ppt_h"/>
                                          </p:val>
                                        </p:tav>
                                        <p:tav tm="100000">
                                          <p:val>
                                            <p:strVal val="#ppt_h"/>
                                          </p:val>
                                        </p:tav>
                                      </p:tavLst>
                                    </p:anim>
                                    <p:animEffect transition="in" filter="fade">
                                      <p:cBhvr>
                                        <p:cTn id="85" dur="1000"/>
                                        <p:tgtEl>
                                          <p:spTgt spid="64"/>
                                        </p:tgtEl>
                                      </p:cBhvr>
                                    </p:animEffect>
                                  </p:childTnLst>
                                </p:cTn>
                              </p:par>
                              <p:par>
                                <p:cTn id="86" presetID="22" presetClass="exit" presetSubtype="4" fill="hold" grpId="1" nodeType="withEffect">
                                  <p:stCondLst>
                                    <p:cond delay="0"/>
                                  </p:stCondLst>
                                  <p:childTnLst>
                                    <p:animEffect transition="out" filter="wipe(down)">
                                      <p:cBhvr>
                                        <p:cTn id="87" dur="500"/>
                                        <p:tgtEl>
                                          <p:spTgt spid="65"/>
                                        </p:tgtEl>
                                      </p:cBhvr>
                                    </p:animEffect>
                                    <p:set>
                                      <p:cBhvr>
                                        <p:cTn id="88" dur="1" fill="hold">
                                          <p:stCondLst>
                                            <p:cond delay="499"/>
                                          </p:stCondLst>
                                        </p:cTn>
                                        <p:tgtEl>
                                          <p:spTgt spid="65"/>
                                        </p:tgtEl>
                                        <p:attrNameLst>
                                          <p:attrName>style.visibility</p:attrName>
                                        </p:attrNameLst>
                                      </p:cBhvr>
                                      <p:to>
                                        <p:strVal val="hidden"/>
                                      </p:to>
                                    </p:set>
                                  </p:childTnLst>
                                </p:cTn>
                              </p:par>
                              <p:par>
                                <p:cTn id="89" presetID="55"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 calcmode="lin" valueType="num">
                                      <p:cBhvr>
                                        <p:cTn id="91" dur="1000" fill="hold"/>
                                        <p:tgtEl>
                                          <p:spTgt spid="66"/>
                                        </p:tgtEl>
                                        <p:attrNameLst>
                                          <p:attrName>ppt_w</p:attrName>
                                        </p:attrNameLst>
                                      </p:cBhvr>
                                      <p:tavLst>
                                        <p:tav tm="0">
                                          <p:val>
                                            <p:strVal val="#ppt_w*0.70"/>
                                          </p:val>
                                        </p:tav>
                                        <p:tav tm="100000">
                                          <p:val>
                                            <p:strVal val="#ppt_w"/>
                                          </p:val>
                                        </p:tav>
                                      </p:tavLst>
                                    </p:anim>
                                    <p:anim calcmode="lin" valueType="num">
                                      <p:cBhvr>
                                        <p:cTn id="92" dur="1000" fill="hold"/>
                                        <p:tgtEl>
                                          <p:spTgt spid="66"/>
                                        </p:tgtEl>
                                        <p:attrNameLst>
                                          <p:attrName>ppt_h</p:attrName>
                                        </p:attrNameLst>
                                      </p:cBhvr>
                                      <p:tavLst>
                                        <p:tav tm="0">
                                          <p:val>
                                            <p:strVal val="#ppt_h"/>
                                          </p:val>
                                        </p:tav>
                                        <p:tav tm="100000">
                                          <p:val>
                                            <p:strVal val="#ppt_h"/>
                                          </p:val>
                                        </p:tav>
                                      </p:tavLst>
                                    </p:anim>
                                    <p:animEffect transition="in" filter="fade">
                                      <p:cBhvr>
                                        <p:cTn id="93" dur="1000"/>
                                        <p:tgtEl>
                                          <p:spTgt spid="66"/>
                                        </p:tgtEl>
                                      </p:cBhvr>
                                    </p:animEffect>
                                  </p:childTnLst>
                                </p:cTn>
                              </p:par>
                              <p:par>
                                <p:cTn id="94" presetID="22" presetClass="exit" presetSubtype="4" fill="hold" grpId="1" nodeType="withEffect">
                                  <p:stCondLst>
                                    <p:cond delay="0"/>
                                  </p:stCondLst>
                                  <p:childTnLst>
                                    <p:animEffect transition="out" filter="wipe(down)">
                                      <p:cBhvr>
                                        <p:cTn id="95" dur="500"/>
                                        <p:tgtEl>
                                          <p:spTgt spid="67"/>
                                        </p:tgtEl>
                                      </p:cBhvr>
                                    </p:animEffect>
                                    <p:set>
                                      <p:cBhvr>
                                        <p:cTn id="96" dur="1" fill="hold">
                                          <p:stCondLst>
                                            <p:cond delay="499"/>
                                          </p:stCondLst>
                                        </p:cTn>
                                        <p:tgtEl>
                                          <p:spTgt spid="67"/>
                                        </p:tgtEl>
                                        <p:attrNameLst>
                                          <p:attrName>style.visibility</p:attrName>
                                        </p:attrNameLst>
                                      </p:cBhvr>
                                      <p:to>
                                        <p:strVal val="hidden"/>
                                      </p:to>
                                    </p:set>
                                  </p:childTnLst>
                                </p:cTn>
                              </p:par>
                              <p:par>
                                <p:cTn id="97" presetID="55" presetClass="entr" presetSubtype="0" fill="hold" grpId="0" nodeType="withEffect">
                                  <p:stCondLst>
                                    <p:cond delay="0"/>
                                  </p:stCondLst>
                                  <p:childTnLst>
                                    <p:set>
                                      <p:cBhvr>
                                        <p:cTn id="98" dur="1" fill="hold">
                                          <p:stCondLst>
                                            <p:cond delay="0"/>
                                          </p:stCondLst>
                                        </p:cTn>
                                        <p:tgtEl>
                                          <p:spTgt spid="68"/>
                                        </p:tgtEl>
                                        <p:attrNameLst>
                                          <p:attrName>style.visibility</p:attrName>
                                        </p:attrNameLst>
                                      </p:cBhvr>
                                      <p:to>
                                        <p:strVal val="visible"/>
                                      </p:to>
                                    </p:set>
                                    <p:anim calcmode="lin" valueType="num">
                                      <p:cBhvr>
                                        <p:cTn id="99" dur="1000" fill="hold"/>
                                        <p:tgtEl>
                                          <p:spTgt spid="68"/>
                                        </p:tgtEl>
                                        <p:attrNameLst>
                                          <p:attrName>ppt_w</p:attrName>
                                        </p:attrNameLst>
                                      </p:cBhvr>
                                      <p:tavLst>
                                        <p:tav tm="0">
                                          <p:val>
                                            <p:strVal val="#ppt_w*0.70"/>
                                          </p:val>
                                        </p:tav>
                                        <p:tav tm="100000">
                                          <p:val>
                                            <p:strVal val="#ppt_w"/>
                                          </p:val>
                                        </p:tav>
                                      </p:tavLst>
                                    </p:anim>
                                    <p:anim calcmode="lin" valueType="num">
                                      <p:cBhvr>
                                        <p:cTn id="100" dur="1000" fill="hold"/>
                                        <p:tgtEl>
                                          <p:spTgt spid="68"/>
                                        </p:tgtEl>
                                        <p:attrNameLst>
                                          <p:attrName>ppt_h</p:attrName>
                                        </p:attrNameLst>
                                      </p:cBhvr>
                                      <p:tavLst>
                                        <p:tav tm="0">
                                          <p:val>
                                            <p:strVal val="#ppt_h"/>
                                          </p:val>
                                        </p:tav>
                                        <p:tav tm="100000">
                                          <p:val>
                                            <p:strVal val="#ppt_h"/>
                                          </p:val>
                                        </p:tav>
                                      </p:tavLst>
                                    </p:anim>
                                    <p:animEffect transition="in" filter="fade">
                                      <p:cBhvr>
                                        <p:cTn id="101" dur="1000"/>
                                        <p:tgtEl>
                                          <p:spTgt spid="68"/>
                                        </p:tgtEl>
                                      </p:cBhvr>
                                    </p:animEffect>
                                  </p:childTnLst>
                                </p:cTn>
                              </p:par>
                              <p:par>
                                <p:cTn id="102" presetID="22" presetClass="exit" presetSubtype="4" fill="hold" grpId="1" nodeType="withEffect">
                                  <p:stCondLst>
                                    <p:cond delay="0"/>
                                  </p:stCondLst>
                                  <p:childTnLst>
                                    <p:animEffect transition="out" filter="wipe(down)">
                                      <p:cBhvr>
                                        <p:cTn id="103" dur="500"/>
                                        <p:tgtEl>
                                          <p:spTgt spid="69"/>
                                        </p:tgtEl>
                                      </p:cBhvr>
                                    </p:animEffect>
                                    <p:set>
                                      <p:cBhvr>
                                        <p:cTn id="104" dur="1" fill="hold">
                                          <p:stCondLst>
                                            <p:cond delay="499"/>
                                          </p:stCondLst>
                                        </p:cTn>
                                        <p:tgtEl>
                                          <p:spTgt spid="69"/>
                                        </p:tgtEl>
                                        <p:attrNameLst>
                                          <p:attrName>style.visibility</p:attrName>
                                        </p:attrNameLst>
                                      </p:cBhvr>
                                      <p:to>
                                        <p:strVal val="hidden"/>
                                      </p:to>
                                    </p:set>
                                  </p:childTnLst>
                                </p:cTn>
                              </p:par>
                              <p:par>
                                <p:cTn id="105" presetID="55"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strVal val="#ppt_w*0.70"/>
                                          </p:val>
                                        </p:tav>
                                        <p:tav tm="100000">
                                          <p:val>
                                            <p:strVal val="#ppt_w"/>
                                          </p:val>
                                        </p:tav>
                                      </p:tavLst>
                                    </p:anim>
                                    <p:anim calcmode="lin" valueType="num">
                                      <p:cBhvr>
                                        <p:cTn id="108" dur="1000" fill="hold"/>
                                        <p:tgtEl>
                                          <p:spTgt spid="70"/>
                                        </p:tgtEl>
                                        <p:attrNameLst>
                                          <p:attrName>ppt_h</p:attrName>
                                        </p:attrNameLst>
                                      </p:cBhvr>
                                      <p:tavLst>
                                        <p:tav tm="0">
                                          <p:val>
                                            <p:strVal val="#ppt_h"/>
                                          </p:val>
                                        </p:tav>
                                        <p:tav tm="100000">
                                          <p:val>
                                            <p:strVal val="#ppt_h"/>
                                          </p:val>
                                        </p:tav>
                                      </p:tavLst>
                                    </p:anim>
                                    <p:animEffect transition="in" filter="fade">
                                      <p:cBhvr>
                                        <p:cTn id="109" dur="1000"/>
                                        <p:tgtEl>
                                          <p:spTgt spid="70"/>
                                        </p:tgtEl>
                                      </p:cBhvr>
                                    </p:animEffect>
                                  </p:childTnLst>
                                </p:cTn>
                              </p:par>
                              <p:par>
                                <p:cTn id="110" presetID="22" presetClass="exit" presetSubtype="4" fill="hold" grpId="1" nodeType="withEffect">
                                  <p:stCondLst>
                                    <p:cond delay="0"/>
                                  </p:stCondLst>
                                  <p:childTnLst>
                                    <p:animEffect transition="out" filter="wipe(down)">
                                      <p:cBhvr>
                                        <p:cTn id="111" dur="500"/>
                                        <p:tgtEl>
                                          <p:spTgt spid="71"/>
                                        </p:tgtEl>
                                      </p:cBhvr>
                                    </p:animEffect>
                                    <p:set>
                                      <p:cBhvr>
                                        <p:cTn id="112" dur="1" fill="hold">
                                          <p:stCondLst>
                                            <p:cond delay="499"/>
                                          </p:stCondLst>
                                        </p:cTn>
                                        <p:tgtEl>
                                          <p:spTgt spid="71"/>
                                        </p:tgtEl>
                                        <p:attrNameLst>
                                          <p:attrName>style.visibility</p:attrName>
                                        </p:attrNameLst>
                                      </p:cBhvr>
                                      <p:to>
                                        <p:strVal val="hidden"/>
                                      </p:to>
                                    </p:set>
                                  </p:childTnLst>
                                </p:cTn>
                              </p:par>
                              <p:par>
                                <p:cTn id="113" presetID="55" presetClass="entr" presetSubtype="0" fill="hold" grpId="0" nodeType="withEffect">
                                  <p:stCondLst>
                                    <p:cond delay="0"/>
                                  </p:stCondLst>
                                  <p:childTnLst>
                                    <p:set>
                                      <p:cBhvr>
                                        <p:cTn id="114" dur="1" fill="hold">
                                          <p:stCondLst>
                                            <p:cond delay="0"/>
                                          </p:stCondLst>
                                        </p:cTn>
                                        <p:tgtEl>
                                          <p:spTgt spid="72"/>
                                        </p:tgtEl>
                                        <p:attrNameLst>
                                          <p:attrName>style.visibility</p:attrName>
                                        </p:attrNameLst>
                                      </p:cBhvr>
                                      <p:to>
                                        <p:strVal val="visible"/>
                                      </p:to>
                                    </p:set>
                                    <p:anim calcmode="lin" valueType="num">
                                      <p:cBhvr>
                                        <p:cTn id="115" dur="1000" fill="hold"/>
                                        <p:tgtEl>
                                          <p:spTgt spid="72"/>
                                        </p:tgtEl>
                                        <p:attrNameLst>
                                          <p:attrName>ppt_w</p:attrName>
                                        </p:attrNameLst>
                                      </p:cBhvr>
                                      <p:tavLst>
                                        <p:tav tm="0">
                                          <p:val>
                                            <p:strVal val="#ppt_w*0.70"/>
                                          </p:val>
                                        </p:tav>
                                        <p:tav tm="100000">
                                          <p:val>
                                            <p:strVal val="#ppt_w"/>
                                          </p:val>
                                        </p:tav>
                                      </p:tavLst>
                                    </p:anim>
                                    <p:anim calcmode="lin" valueType="num">
                                      <p:cBhvr>
                                        <p:cTn id="116" dur="1000" fill="hold"/>
                                        <p:tgtEl>
                                          <p:spTgt spid="72"/>
                                        </p:tgtEl>
                                        <p:attrNameLst>
                                          <p:attrName>ppt_h</p:attrName>
                                        </p:attrNameLst>
                                      </p:cBhvr>
                                      <p:tavLst>
                                        <p:tav tm="0">
                                          <p:val>
                                            <p:strVal val="#ppt_h"/>
                                          </p:val>
                                        </p:tav>
                                        <p:tav tm="100000">
                                          <p:val>
                                            <p:strVal val="#ppt_h"/>
                                          </p:val>
                                        </p:tav>
                                      </p:tavLst>
                                    </p:anim>
                                    <p:animEffect transition="in" filter="fade">
                                      <p:cBhvr>
                                        <p:cTn id="117" dur="1000"/>
                                        <p:tgtEl>
                                          <p:spTgt spid="72"/>
                                        </p:tgtEl>
                                      </p:cBhvr>
                                    </p:animEffect>
                                  </p:childTnLst>
                                </p:cTn>
                              </p:par>
                              <p:par>
                                <p:cTn id="118" presetID="22" presetClass="exit" presetSubtype="4" fill="hold" grpId="1" nodeType="withEffect">
                                  <p:stCondLst>
                                    <p:cond delay="0"/>
                                  </p:stCondLst>
                                  <p:childTnLst>
                                    <p:animEffect transition="out" filter="wipe(down)">
                                      <p:cBhvr>
                                        <p:cTn id="119" dur="500"/>
                                        <p:tgtEl>
                                          <p:spTgt spid="73"/>
                                        </p:tgtEl>
                                      </p:cBhvr>
                                    </p:animEffect>
                                    <p:set>
                                      <p:cBhvr>
                                        <p:cTn id="120" dur="1" fill="hold">
                                          <p:stCondLst>
                                            <p:cond delay="499"/>
                                          </p:stCondLst>
                                        </p:cTn>
                                        <p:tgtEl>
                                          <p:spTgt spid="73"/>
                                        </p:tgtEl>
                                        <p:attrNameLst>
                                          <p:attrName>style.visibility</p:attrName>
                                        </p:attrNameLst>
                                      </p:cBhvr>
                                      <p:to>
                                        <p:strVal val="hidden"/>
                                      </p:to>
                                    </p:set>
                                  </p:childTnLst>
                                </p:cTn>
                              </p:par>
                              <p:par>
                                <p:cTn id="121" presetID="55" presetClass="entr" presetSubtype="0" fill="hold" grpId="0" nodeType="withEffect">
                                  <p:stCondLst>
                                    <p:cond delay="0"/>
                                  </p:stCondLst>
                                  <p:childTnLst>
                                    <p:set>
                                      <p:cBhvr>
                                        <p:cTn id="122" dur="1" fill="hold">
                                          <p:stCondLst>
                                            <p:cond delay="0"/>
                                          </p:stCondLst>
                                        </p:cTn>
                                        <p:tgtEl>
                                          <p:spTgt spid="74"/>
                                        </p:tgtEl>
                                        <p:attrNameLst>
                                          <p:attrName>style.visibility</p:attrName>
                                        </p:attrNameLst>
                                      </p:cBhvr>
                                      <p:to>
                                        <p:strVal val="visible"/>
                                      </p:to>
                                    </p:set>
                                    <p:anim calcmode="lin" valueType="num">
                                      <p:cBhvr>
                                        <p:cTn id="123" dur="1000" fill="hold"/>
                                        <p:tgtEl>
                                          <p:spTgt spid="74"/>
                                        </p:tgtEl>
                                        <p:attrNameLst>
                                          <p:attrName>ppt_w</p:attrName>
                                        </p:attrNameLst>
                                      </p:cBhvr>
                                      <p:tavLst>
                                        <p:tav tm="0">
                                          <p:val>
                                            <p:strVal val="#ppt_w*0.70"/>
                                          </p:val>
                                        </p:tav>
                                        <p:tav tm="100000">
                                          <p:val>
                                            <p:strVal val="#ppt_w"/>
                                          </p:val>
                                        </p:tav>
                                      </p:tavLst>
                                    </p:anim>
                                    <p:anim calcmode="lin" valueType="num">
                                      <p:cBhvr>
                                        <p:cTn id="124" dur="1000" fill="hold"/>
                                        <p:tgtEl>
                                          <p:spTgt spid="74"/>
                                        </p:tgtEl>
                                        <p:attrNameLst>
                                          <p:attrName>ppt_h</p:attrName>
                                        </p:attrNameLst>
                                      </p:cBhvr>
                                      <p:tavLst>
                                        <p:tav tm="0">
                                          <p:val>
                                            <p:strVal val="#ppt_h"/>
                                          </p:val>
                                        </p:tav>
                                        <p:tav tm="100000">
                                          <p:val>
                                            <p:strVal val="#ppt_h"/>
                                          </p:val>
                                        </p:tav>
                                      </p:tavLst>
                                    </p:anim>
                                    <p:animEffect transition="in" filter="fade">
                                      <p:cBhvr>
                                        <p:cTn id="125" dur="1000"/>
                                        <p:tgtEl>
                                          <p:spTgt spid="74"/>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xit" presetSubtype="4" fill="hold" grpId="1" nodeType="clickEffect">
                                  <p:stCondLst>
                                    <p:cond delay="0"/>
                                  </p:stCondLst>
                                  <p:childTnLst>
                                    <p:animEffect transition="out" filter="wipe(down)">
                                      <p:cBhvr>
                                        <p:cTn id="129" dur="500"/>
                                        <p:tgtEl>
                                          <p:spTgt spid="75"/>
                                        </p:tgtEl>
                                      </p:cBhvr>
                                    </p:animEffect>
                                    <p:set>
                                      <p:cBhvr>
                                        <p:cTn id="130" dur="1" fill="hold">
                                          <p:stCondLst>
                                            <p:cond delay="499"/>
                                          </p:stCondLst>
                                        </p:cTn>
                                        <p:tgtEl>
                                          <p:spTgt spid="75"/>
                                        </p:tgtEl>
                                        <p:attrNameLst>
                                          <p:attrName>style.visibility</p:attrName>
                                        </p:attrNameLst>
                                      </p:cBhvr>
                                      <p:to>
                                        <p:strVal val="hidden"/>
                                      </p:to>
                                    </p:set>
                                  </p:childTnLst>
                                </p:cTn>
                              </p:par>
                              <p:par>
                                <p:cTn id="131" presetID="55" presetClass="entr" presetSubtype="0" fill="hold" grpId="0" nodeType="with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strVal val="#ppt_w*0.70"/>
                                          </p:val>
                                        </p:tav>
                                        <p:tav tm="100000">
                                          <p:val>
                                            <p:strVal val="#ppt_w"/>
                                          </p:val>
                                        </p:tav>
                                      </p:tavLst>
                                    </p:anim>
                                    <p:anim calcmode="lin" valueType="num">
                                      <p:cBhvr>
                                        <p:cTn id="134" dur="1000" fill="hold"/>
                                        <p:tgtEl>
                                          <p:spTgt spid="76"/>
                                        </p:tgtEl>
                                        <p:attrNameLst>
                                          <p:attrName>ppt_h</p:attrName>
                                        </p:attrNameLst>
                                      </p:cBhvr>
                                      <p:tavLst>
                                        <p:tav tm="0">
                                          <p:val>
                                            <p:strVal val="#ppt_h"/>
                                          </p:val>
                                        </p:tav>
                                        <p:tav tm="100000">
                                          <p:val>
                                            <p:strVal val="#ppt_h"/>
                                          </p:val>
                                        </p:tav>
                                      </p:tavLst>
                                    </p:anim>
                                    <p:animEffect transition="in" filter="fade">
                                      <p:cBhvr>
                                        <p:cTn id="135" dur="1000"/>
                                        <p:tgtEl>
                                          <p:spTgt spid="76"/>
                                        </p:tgtEl>
                                      </p:cBhvr>
                                    </p:animEffect>
                                  </p:childTnLst>
                                </p:cTn>
                              </p:par>
                              <p:par>
                                <p:cTn id="136" presetID="22" presetClass="exit" presetSubtype="4" fill="hold" grpId="1" nodeType="withEffect">
                                  <p:stCondLst>
                                    <p:cond delay="0"/>
                                  </p:stCondLst>
                                  <p:childTnLst>
                                    <p:animEffect transition="out" filter="wipe(down)">
                                      <p:cBhvr>
                                        <p:cTn id="137" dur="500"/>
                                        <p:tgtEl>
                                          <p:spTgt spid="77"/>
                                        </p:tgtEl>
                                      </p:cBhvr>
                                    </p:animEffect>
                                    <p:set>
                                      <p:cBhvr>
                                        <p:cTn id="138" dur="1" fill="hold">
                                          <p:stCondLst>
                                            <p:cond delay="499"/>
                                          </p:stCondLst>
                                        </p:cTn>
                                        <p:tgtEl>
                                          <p:spTgt spid="77"/>
                                        </p:tgtEl>
                                        <p:attrNameLst>
                                          <p:attrName>style.visibility</p:attrName>
                                        </p:attrNameLst>
                                      </p:cBhvr>
                                      <p:to>
                                        <p:strVal val="hidden"/>
                                      </p:to>
                                    </p:set>
                                  </p:childTnLst>
                                </p:cTn>
                              </p:par>
                              <p:par>
                                <p:cTn id="139" presetID="55" presetClass="entr" presetSubtype="0" fill="hold" grpId="0" nodeType="withEffect">
                                  <p:stCondLst>
                                    <p:cond delay="0"/>
                                  </p:stCondLst>
                                  <p:childTnLst>
                                    <p:set>
                                      <p:cBhvr>
                                        <p:cTn id="140" dur="1" fill="hold">
                                          <p:stCondLst>
                                            <p:cond delay="0"/>
                                          </p:stCondLst>
                                        </p:cTn>
                                        <p:tgtEl>
                                          <p:spTgt spid="78"/>
                                        </p:tgtEl>
                                        <p:attrNameLst>
                                          <p:attrName>style.visibility</p:attrName>
                                        </p:attrNameLst>
                                      </p:cBhvr>
                                      <p:to>
                                        <p:strVal val="visible"/>
                                      </p:to>
                                    </p:set>
                                    <p:anim calcmode="lin" valueType="num">
                                      <p:cBhvr>
                                        <p:cTn id="141" dur="1000" fill="hold"/>
                                        <p:tgtEl>
                                          <p:spTgt spid="78"/>
                                        </p:tgtEl>
                                        <p:attrNameLst>
                                          <p:attrName>ppt_w</p:attrName>
                                        </p:attrNameLst>
                                      </p:cBhvr>
                                      <p:tavLst>
                                        <p:tav tm="0">
                                          <p:val>
                                            <p:strVal val="#ppt_w*0.70"/>
                                          </p:val>
                                        </p:tav>
                                        <p:tav tm="100000">
                                          <p:val>
                                            <p:strVal val="#ppt_w"/>
                                          </p:val>
                                        </p:tav>
                                      </p:tavLst>
                                    </p:anim>
                                    <p:anim calcmode="lin" valueType="num">
                                      <p:cBhvr>
                                        <p:cTn id="142" dur="1000" fill="hold"/>
                                        <p:tgtEl>
                                          <p:spTgt spid="78"/>
                                        </p:tgtEl>
                                        <p:attrNameLst>
                                          <p:attrName>ppt_h</p:attrName>
                                        </p:attrNameLst>
                                      </p:cBhvr>
                                      <p:tavLst>
                                        <p:tav tm="0">
                                          <p:val>
                                            <p:strVal val="#ppt_h"/>
                                          </p:val>
                                        </p:tav>
                                        <p:tav tm="100000">
                                          <p:val>
                                            <p:strVal val="#ppt_h"/>
                                          </p:val>
                                        </p:tav>
                                      </p:tavLst>
                                    </p:anim>
                                    <p:animEffect transition="in" filter="fade">
                                      <p:cBhvr>
                                        <p:cTn id="143" dur="1000"/>
                                        <p:tgtEl>
                                          <p:spTgt spid="78"/>
                                        </p:tgtEl>
                                      </p:cBhvr>
                                    </p:animEffect>
                                  </p:childTnLst>
                                </p:cTn>
                              </p:par>
                              <p:par>
                                <p:cTn id="144" presetID="22" presetClass="exit" presetSubtype="4" fill="hold" grpId="1" nodeType="withEffect">
                                  <p:stCondLst>
                                    <p:cond delay="0"/>
                                  </p:stCondLst>
                                  <p:childTnLst>
                                    <p:animEffect transition="out" filter="wipe(down)">
                                      <p:cBhvr>
                                        <p:cTn id="145" dur="500"/>
                                        <p:tgtEl>
                                          <p:spTgt spid="79"/>
                                        </p:tgtEl>
                                      </p:cBhvr>
                                    </p:animEffect>
                                    <p:set>
                                      <p:cBhvr>
                                        <p:cTn id="146" dur="1" fill="hold">
                                          <p:stCondLst>
                                            <p:cond delay="499"/>
                                          </p:stCondLst>
                                        </p:cTn>
                                        <p:tgtEl>
                                          <p:spTgt spid="79"/>
                                        </p:tgtEl>
                                        <p:attrNameLst>
                                          <p:attrName>style.visibility</p:attrName>
                                        </p:attrNameLst>
                                      </p:cBhvr>
                                      <p:to>
                                        <p:strVal val="hidden"/>
                                      </p:to>
                                    </p:set>
                                  </p:childTnLst>
                                </p:cTn>
                              </p:par>
                              <p:par>
                                <p:cTn id="147" presetID="55" presetClass="entr" presetSubtype="0" fill="hold" grpId="0" nodeType="withEffect">
                                  <p:stCondLst>
                                    <p:cond delay="0"/>
                                  </p:stCondLst>
                                  <p:childTnLst>
                                    <p:set>
                                      <p:cBhvr>
                                        <p:cTn id="148" dur="1" fill="hold">
                                          <p:stCondLst>
                                            <p:cond delay="0"/>
                                          </p:stCondLst>
                                        </p:cTn>
                                        <p:tgtEl>
                                          <p:spTgt spid="80"/>
                                        </p:tgtEl>
                                        <p:attrNameLst>
                                          <p:attrName>style.visibility</p:attrName>
                                        </p:attrNameLst>
                                      </p:cBhvr>
                                      <p:to>
                                        <p:strVal val="visible"/>
                                      </p:to>
                                    </p:set>
                                    <p:anim calcmode="lin" valueType="num">
                                      <p:cBhvr>
                                        <p:cTn id="149" dur="1000" fill="hold"/>
                                        <p:tgtEl>
                                          <p:spTgt spid="80"/>
                                        </p:tgtEl>
                                        <p:attrNameLst>
                                          <p:attrName>ppt_w</p:attrName>
                                        </p:attrNameLst>
                                      </p:cBhvr>
                                      <p:tavLst>
                                        <p:tav tm="0">
                                          <p:val>
                                            <p:strVal val="#ppt_w*0.70"/>
                                          </p:val>
                                        </p:tav>
                                        <p:tav tm="100000">
                                          <p:val>
                                            <p:strVal val="#ppt_w"/>
                                          </p:val>
                                        </p:tav>
                                      </p:tavLst>
                                    </p:anim>
                                    <p:anim calcmode="lin" valueType="num">
                                      <p:cBhvr>
                                        <p:cTn id="150" dur="1000" fill="hold"/>
                                        <p:tgtEl>
                                          <p:spTgt spid="80"/>
                                        </p:tgtEl>
                                        <p:attrNameLst>
                                          <p:attrName>ppt_h</p:attrName>
                                        </p:attrNameLst>
                                      </p:cBhvr>
                                      <p:tavLst>
                                        <p:tav tm="0">
                                          <p:val>
                                            <p:strVal val="#ppt_h"/>
                                          </p:val>
                                        </p:tav>
                                        <p:tav tm="100000">
                                          <p:val>
                                            <p:strVal val="#ppt_h"/>
                                          </p:val>
                                        </p:tav>
                                      </p:tavLst>
                                    </p:anim>
                                    <p:animEffect transition="in" filter="fade">
                                      <p:cBhvr>
                                        <p:cTn id="151" dur="1000"/>
                                        <p:tgtEl>
                                          <p:spTgt spid="80"/>
                                        </p:tgtEl>
                                      </p:cBhvr>
                                    </p:animEffect>
                                  </p:childTnLst>
                                </p:cTn>
                              </p:par>
                              <p:par>
                                <p:cTn id="152" presetID="22" presetClass="exit" presetSubtype="4" fill="hold" grpId="1" nodeType="withEffect">
                                  <p:stCondLst>
                                    <p:cond delay="0"/>
                                  </p:stCondLst>
                                  <p:childTnLst>
                                    <p:animEffect transition="out" filter="wipe(down)">
                                      <p:cBhvr>
                                        <p:cTn id="153" dur="500"/>
                                        <p:tgtEl>
                                          <p:spTgt spid="81"/>
                                        </p:tgtEl>
                                      </p:cBhvr>
                                    </p:animEffect>
                                    <p:set>
                                      <p:cBhvr>
                                        <p:cTn id="154" dur="1" fill="hold">
                                          <p:stCondLst>
                                            <p:cond delay="499"/>
                                          </p:stCondLst>
                                        </p:cTn>
                                        <p:tgtEl>
                                          <p:spTgt spid="81"/>
                                        </p:tgtEl>
                                        <p:attrNameLst>
                                          <p:attrName>style.visibility</p:attrName>
                                        </p:attrNameLst>
                                      </p:cBhvr>
                                      <p:to>
                                        <p:strVal val="hidden"/>
                                      </p:to>
                                    </p:set>
                                  </p:childTnLst>
                                </p:cTn>
                              </p:par>
                              <p:par>
                                <p:cTn id="155" presetID="55" presetClass="entr" presetSubtype="0" fill="hold" grpId="0" nodeType="withEffect">
                                  <p:stCondLst>
                                    <p:cond delay="0"/>
                                  </p:stCondLst>
                                  <p:childTnLst>
                                    <p:set>
                                      <p:cBhvr>
                                        <p:cTn id="156" dur="1" fill="hold">
                                          <p:stCondLst>
                                            <p:cond delay="0"/>
                                          </p:stCondLst>
                                        </p:cTn>
                                        <p:tgtEl>
                                          <p:spTgt spid="82"/>
                                        </p:tgtEl>
                                        <p:attrNameLst>
                                          <p:attrName>style.visibility</p:attrName>
                                        </p:attrNameLst>
                                      </p:cBhvr>
                                      <p:to>
                                        <p:strVal val="visible"/>
                                      </p:to>
                                    </p:set>
                                    <p:anim calcmode="lin" valueType="num">
                                      <p:cBhvr>
                                        <p:cTn id="157" dur="1000" fill="hold"/>
                                        <p:tgtEl>
                                          <p:spTgt spid="82"/>
                                        </p:tgtEl>
                                        <p:attrNameLst>
                                          <p:attrName>ppt_w</p:attrName>
                                        </p:attrNameLst>
                                      </p:cBhvr>
                                      <p:tavLst>
                                        <p:tav tm="0">
                                          <p:val>
                                            <p:strVal val="#ppt_w*0.70"/>
                                          </p:val>
                                        </p:tav>
                                        <p:tav tm="100000">
                                          <p:val>
                                            <p:strVal val="#ppt_w"/>
                                          </p:val>
                                        </p:tav>
                                      </p:tavLst>
                                    </p:anim>
                                    <p:anim calcmode="lin" valueType="num">
                                      <p:cBhvr>
                                        <p:cTn id="158" dur="1000" fill="hold"/>
                                        <p:tgtEl>
                                          <p:spTgt spid="82"/>
                                        </p:tgtEl>
                                        <p:attrNameLst>
                                          <p:attrName>ppt_h</p:attrName>
                                        </p:attrNameLst>
                                      </p:cBhvr>
                                      <p:tavLst>
                                        <p:tav tm="0">
                                          <p:val>
                                            <p:strVal val="#ppt_h"/>
                                          </p:val>
                                        </p:tav>
                                        <p:tav tm="100000">
                                          <p:val>
                                            <p:strVal val="#ppt_h"/>
                                          </p:val>
                                        </p:tav>
                                      </p:tavLst>
                                    </p:anim>
                                    <p:animEffect transition="in" filter="fade">
                                      <p:cBhvr>
                                        <p:cTn id="159" dur="1000"/>
                                        <p:tgtEl>
                                          <p:spTgt spid="82"/>
                                        </p:tgtEl>
                                      </p:cBhvr>
                                    </p:animEffect>
                                  </p:childTnLst>
                                </p:cTn>
                              </p:par>
                              <p:par>
                                <p:cTn id="160" presetID="22" presetClass="exit" presetSubtype="4" fill="hold" grpId="1" nodeType="withEffect">
                                  <p:stCondLst>
                                    <p:cond delay="0"/>
                                  </p:stCondLst>
                                  <p:childTnLst>
                                    <p:animEffect transition="out" filter="wipe(down)">
                                      <p:cBhvr>
                                        <p:cTn id="161" dur="500"/>
                                        <p:tgtEl>
                                          <p:spTgt spid="83"/>
                                        </p:tgtEl>
                                      </p:cBhvr>
                                    </p:animEffect>
                                    <p:set>
                                      <p:cBhvr>
                                        <p:cTn id="162" dur="1" fill="hold">
                                          <p:stCondLst>
                                            <p:cond delay="499"/>
                                          </p:stCondLst>
                                        </p:cTn>
                                        <p:tgtEl>
                                          <p:spTgt spid="83"/>
                                        </p:tgtEl>
                                        <p:attrNameLst>
                                          <p:attrName>style.visibility</p:attrName>
                                        </p:attrNameLst>
                                      </p:cBhvr>
                                      <p:to>
                                        <p:strVal val="hidden"/>
                                      </p:to>
                                    </p:set>
                                  </p:childTnLst>
                                </p:cTn>
                              </p:par>
                              <p:par>
                                <p:cTn id="163" presetID="55" presetClass="entr" presetSubtype="0" fill="hold" grpId="0" nodeType="withEffect">
                                  <p:stCondLst>
                                    <p:cond delay="0"/>
                                  </p:stCondLst>
                                  <p:childTnLst>
                                    <p:set>
                                      <p:cBhvr>
                                        <p:cTn id="164" dur="1" fill="hold">
                                          <p:stCondLst>
                                            <p:cond delay="0"/>
                                          </p:stCondLst>
                                        </p:cTn>
                                        <p:tgtEl>
                                          <p:spTgt spid="84"/>
                                        </p:tgtEl>
                                        <p:attrNameLst>
                                          <p:attrName>style.visibility</p:attrName>
                                        </p:attrNameLst>
                                      </p:cBhvr>
                                      <p:to>
                                        <p:strVal val="visible"/>
                                      </p:to>
                                    </p:set>
                                    <p:anim calcmode="lin" valueType="num">
                                      <p:cBhvr>
                                        <p:cTn id="165" dur="1000" fill="hold"/>
                                        <p:tgtEl>
                                          <p:spTgt spid="84"/>
                                        </p:tgtEl>
                                        <p:attrNameLst>
                                          <p:attrName>ppt_w</p:attrName>
                                        </p:attrNameLst>
                                      </p:cBhvr>
                                      <p:tavLst>
                                        <p:tav tm="0">
                                          <p:val>
                                            <p:strVal val="#ppt_w*0.70"/>
                                          </p:val>
                                        </p:tav>
                                        <p:tav tm="100000">
                                          <p:val>
                                            <p:strVal val="#ppt_w"/>
                                          </p:val>
                                        </p:tav>
                                      </p:tavLst>
                                    </p:anim>
                                    <p:anim calcmode="lin" valueType="num">
                                      <p:cBhvr>
                                        <p:cTn id="166" dur="1000" fill="hold"/>
                                        <p:tgtEl>
                                          <p:spTgt spid="84"/>
                                        </p:tgtEl>
                                        <p:attrNameLst>
                                          <p:attrName>ppt_h</p:attrName>
                                        </p:attrNameLst>
                                      </p:cBhvr>
                                      <p:tavLst>
                                        <p:tav tm="0">
                                          <p:val>
                                            <p:strVal val="#ppt_h"/>
                                          </p:val>
                                        </p:tav>
                                        <p:tav tm="100000">
                                          <p:val>
                                            <p:strVal val="#ppt_h"/>
                                          </p:val>
                                        </p:tav>
                                      </p:tavLst>
                                    </p:anim>
                                    <p:animEffect transition="in" filter="fade">
                                      <p:cBhvr>
                                        <p:cTn id="167" dur="1000"/>
                                        <p:tgtEl>
                                          <p:spTgt spid="84"/>
                                        </p:tgtEl>
                                      </p:cBhvr>
                                    </p:animEffect>
                                  </p:childTnLst>
                                </p:cTn>
                              </p:par>
                              <p:par>
                                <p:cTn id="168" presetID="22" presetClass="exit" presetSubtype="4" fill="hold" grpId="1" nodeType="withEffect">
                                  <p:stCondLst>
                                    <p:cond delay="0"/>
                                  </p:stCondLst>
                                  <p:childTnLst>
                                    <p:animEffect transition="out" filter="wipe(down)">
                                      <p:cBhvr>
                                        <p:cTn id="169" dur="500"/>
                                        <p:tgtEl>
                                          <p:spTgt spid="85"/>
                                        </p:tgtEl>
                                      </p:cBhvr>
                                    </p:animEffect>
                                    <p:set>
                                      <p:cBhvr>
                                        <p:cTn id="170" dur="1" fill="hold">
                                          <p:stCondLst>
                                            <p:cond delay="499"/>
                                          </p:stCondLst>
                                        </p:cTn>
                                        <p:tgtEl>
                                          <p:spTgt spid="85"/>
                                        </p:tgtEl>
                                        <p:attrNameLst>
                                          <p:attrName>style.visibility</p:attrName>
                                        </p:attrNameLst>
                                      </p:cBhvr>
                                      <p:to>
                                        <p:strVal val="hidden"/>
                                      </p:to>
                                    </p:set>
                                  </p:childTnLst>
                                </p:cTn>
                              </p:par>
                              <p:par>
                                <p:cTn id="171" presetID="55" presetClass="entr" presetSubtype="0" fill="hold" grpId="0" nodeType="withEffect">
                                  <p:stCondLst>
                                    <p:cond delay="0"/>
                                  </p:stCondLst>
                                  <p:childTnLst>
                                    <p:set>
                                      <p:cBhvr>
                                        <p:cTn id="172" dur="1" fill="hold">
                                          <p:stCondLst>
                                            <p:cond delay="0"/>
                                          </p:stCondLst>
                                        </p:cTn>
                                        <p:tgtEl>
                                          <p:spTgt spid="86"/>
                                        </p:tgtEl>
                                        <p:attrNameLst>
                                          <p:attrName>style.visibility</p:attrName>
                                        </p:attrNameLst>
                                      </p:cBhvr>
                                      <p:to>
                                        <p:strVal val="visible"/>
                                      </p:to>
                                    </p:set>
                                    <p:anim calcmode="lin" valueType="num">
                                      <p:cBhvr>
                                        <p:cTn id="173" dur="1000" fill="hold"/>
                                        <p:tgtEl>
                                          <p:spTgt spid="86"/>
                                        </p:tgtEl>
                                        <p:attrNameLst>
                                          <p:attrName>ppt_w</p:attrName>
                                        </p:attrNameLst>
                                      </p:cBhvr>
                                      <p:tavLst>
                                        <p:tav tm="0">
                                          <p:val>
                                            <p:strVal val="#ppt_w*0.70"/>
                                          </p:val>
                                        </p:tav>
                                        <p:tav tm="100000">
                                          <p:val>
                                            <p:strVal val="#ppt_w"/>
                                          </p:val>
                                        </p:tav>
                                      </p:tavLst>
                                    </p:anim>
                                    <p:anim calcmode="lin" valueType="num">
                                      <p:cBhvr>
                                        <p:cTn id="174" dur="1000" fill="hold"/>
                                        <p:tgtEl>
                                          <p:spTgt spid="86"/>
                                        </p:tgtEl>
                                        <p:attrNameLst>
                                          <p:attrName>ppt_h</p:attrName>
                                        </p:attrNameLst>
                                      </p:cBhvr>
                                      <p:tavLst>
                                        <p:tav tm="0">
                                          <p:val>
                                            <p:strVal val="#ppt_h"/>
                                          </p:val>
                                        </p:tav>
                                        <p:tav tm="100000">
                                          <p:val>
                                            <p:strVal val="#ppt_h"/>
                                          </p:val>
                                        </p:tav>
                                      </p:tavLst>
                                    </p:anim>
                                    <p:animEffect transition="in" filter="fade">
                                      <p:cBhvr>
                                        <p:cTn id="175" dur="1000"/>
                                        <p:tgtEl>
                                          <p:spTgt spid="86"/>
                                        </p:tgtEl>
                                      </p:cBhvr>
                                    </p:animEffect>
                                  </p:childTnLst>
                                </p:cTn>
                              </p:par>
                              <p:par>
                                <p:cTn id="176" presetID="22" presetClass="exit" presetSubtype="4" fill="hold" grpId="1" nodeType="withEffect">
                                  <p:stCondLst>
                                    <p:cond delay="0"/>
                                  </p:stCondLst>
                                  <p:childTnLst>
                                    <p:animEffect transition="out" filter="wipe(down)">
                                      <p:cBhvr>
                                        <p:cTn id="177" dur="500"/>
                                        <p:tgtEl>
                                          <p:spTgt spid="87"/>
                                        </p:tgtEl>
                                      </p:cBhvr>
                                    </p:animEffect>
                                    <p:set>
                                      <p:cBhvr>
                                        <p:cTn id="178" dur="1" fill="hold">
                                          <p:stCondLst>
                                            <p:cond delay="499"/>
                                          </p:stCondLst>
                                        </p:cTn>
                                        <p:tgtEl>
                                          <p:spTgt spid="87"/>
                                        </p:tgtEl>
                                        <p:attrNameLst>
                                          <p:attrName>style.visibility</p:attrName>
                                        </p:attrNameLst>
                                      </p:cBhvr>
                                      <p:to>
                                        <p:strVal val="hidden"/>
                                      </p:to>
                                    </p:set>
                                  </p:childTnLst>
                                </p:cTn>
                              </p:par>
                              <p:par>
                                <p:cTn id="179" presetID="55" presetClass="entr" presetSubtype="0" fill="hold" grpId="0" nodeType="with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1000" fill="hold"/>
                                        <p:tgtEl>
                                          <p:spTgt spid="88"/>
                                        </p:tgtEl>
                                        <p:attrNameLst>
                                          <p:attrName>ppt_w</p:attrName>
                                        </p:attrNameLst>
                                      </p:cBhvr>
                                      <p:tavLst>
                                        <p:tav tm="0">
                                          <p:val>
                                            <p:strVal val="#ppt_w*0.70"/>
                                          </p:val>
                                        </p:tav>
                                        <p:tav tm="100000">
                                          <p:val>
                                            <p:strVal val="#ppt_w"/>
                                          </p:val>
                                        </p:tav>
                                      </p:tavLst>
                                    </p:anim>
                                    <p:anim calcmode="lin" valueType="num">
                                      <p:cBhvr>
                                        <p:cTn id="182" dur="1000" fill="hold"/>
                                        <p:tgtEl>
                                          <p:spTgt spid="88"/>
                                        </p:tgtEl>
                                        <p:attrNameLst>
                                          <p:attrName>ppt_h</p:attrName>
                                        </p:attrNameLst>
                                      </p:cBhvr>
                                      <p:tavLst>
                                        <p:tav tm="0">
                                          <p:val>
                                            <p:strVal val="#ppt_h"/>
                                          </p:val>
                                        </p:tav>
                                        <p:tav tm="100000">
                                          <p:val>
                                            <p:strVal val="#ppt_h"/>
                                          </p:val>
                                        </p:tav>
                                      </p:tavLst>
                                    </p:anim>
                                    <p:animEffect transition="in" filter="fade">
                                      <p:cBhvr>
                                        <p:cTn id="183"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4" grpId="0"/>
      <p:bldP spid="65" grpId="0"/>
      <p:bldP spid="65" grpId="1"/>
      <p:bldP spid="66" grpId="0"/>
      <p:bldP spid="67" grpId="0"/>
      <p:bldP spid="67" grpId="1"/>
      <p:bldP spid="68" grpId="0"/>
      <p:bldP spid="69" grpId="0"/>
      <p:bldP spid="69" grpId="1"/>
      <p:bldP spid="70" grpId="0"/>
      <p:bldP spid="71" grpId="0"/>
      <p:bldP spid="71" grpId="1"/>
      <p:bldP spid="72" grpId="0"/>
      <p:bldP spid="73" grpId="0"/>
      <p:bldP spid="73" grpId="1"/>
      <p:bldP spid="74" grpId="0"/>
      <p:bldP spid="75" grpId="0"/>
      <p:bldP spid="75" grpId="1"/>
      <p:bldP spid="76" grpId="0"/>
      <p:bldP spid="77" grpId="0"/>
      <p:bldP spid="77" grpId="1"/>
      <p:bldP spid="78" grpId="0"/>
      <p:bldP spid="79" grpId="0"/>
      <p:bldP spid="79" grpId="1"/>
      <p:bldP spid="80" grpId="0"/>
      <p:bldP spid="81" grpId="0"/>
      <p:bldP spid="81" grpId="1"/>
      <p:bldP spid="82" grpId="0"/>
      <p:bldP spid="83" grpId="0"/>
      <p:bldP spid="83" grpId="1"/>
      <p:bldP spid="84" grpId="0"/>
      <p:bldP spid="85" grpId="0"/>
      <p:bldP spid="85" grpId="1"/>
      <p:bldP spid="86" grpId="0"/>
      <p:bldP spid="87" grpId="0"/>
      <p:bldP spid="87" grpId="1"/>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088E9EF-A32C-40FE-8B64-DE9B6BFF19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6294" y="-1360697"/>
            <a:ext cx="5886450" cy="5886450"/>
          </a:xfrm>
          <a:prstGeom prst="rect">
            <a:avLst/>
          </a:prstGeom>
        </p:spPr>
      </p:pic>
      <p:pic>
        <p:nvPicPr>
          <p:cNvPr id="24" name="Picture 23">
            <a:extLst>
              <a:ext uri="{FF2B5EF4-FFF2-40B4-BE49-F238E27FC236}">
                <a16:creationId xmlns:a16="http://schemas.microsoft.com/office/drawing/2014/main" id="{6420CF57-ADD8-4545-AF1D-7AD410C3BE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696" y="-1339063"/>
            <a:ext cx="5886450" cy="5980424"/>
          </a:xfrm>
          <a:prstGeom prst="rect">
            <a:avLst/>
          </a:prstGeom>
        </p:spPr>
      </p:pic>
      <p:pic>
        <p:nvPicPr>
          <p:cNvPr id="21" name="Picture 20">
            <a:extLst>
              <a:ext uri="{FF2B5EF4-FFF2-40B4-BE49-F238E27FC236}">
                <a16:creationId xmlns:a16="http://schemas.microsoft.com/office/drawing/2014/main" id="{DFD83DC8-86C4-4C78-994C-4A166D5034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8235" y="-855675"/>
            <a:ext cx="5886450" cy="588645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2117" y="-172115"/>
            <a:ext cx="5886450" cy="588645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6190" y="-528950"/>
            <a:ext cx="8042369" cy="58864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6573" y="-1272904"/>
            <a:ext cx="5886450" cy="5886450"/>
          </a:xfrm>
          <a:prstGeom prst="rect">
            <a:avLst/>
          </a:prstGeom>
        </p:spPr>
      </p:pic>
      <p:pic>
        <p:nvPicPr>
          <p:cNvPr id="23" name="Picture 22"/>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5734969" y="559094"/>
            <a:ext cx="2114550" cy="211455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8355"/>
            <a:ext cx="12161839" cy="6858000"/>
          </a:xfrm>
          <a:prstGeom prst="rect">
            <a:avLst/>
          </a:prstGeom>
        </p:spPr>
      </p:pic>
      <p:pic>
        <p:nvPicPr>
          <p:cNvPr id="6" name="Picture 5">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53000" y="3429000"/>
            <a:ext cx="1245610" cy="1662978"/>
          </a:xfrm>
          <a:prstGeom prst="rect">
            <a:avLst/>
          </a:prstGeom>
        </p:spPr>
      </p:pic>
      <p:pic>
        <p:nvPicPr>
          <p:cNvPr id="7" name="Picture 6">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7020576" y="4098900"/>
            <a:ext cx="1030225" cy="1258600"/>
          </a:xfrm>
          <a:prstGeom prst="rect">
            <a:avLst/>
          </a:prstGeom>
        </p:spPr>
      </p:pic>
      <p:pic>
        <p:nvPicPr>
          <p:cNvPr id="8" name="Picture 7">
            <a:hlinkClick r:id="rId15" action="ppaction://hlinksldjump"/>
          </p:cNvPr>
          <p:cNvPicPr>
            <a:picLocks noChangeAspect="1"/>
          </p:cNvPicPr>
          <p:nvPr/>
        </p:nvPicPr>
        <p:blipFill rotWithShape="1">
          <a:blip r:embed="rId16" cstate="print">
            <a:extLst>
              <a:ext uri="{28A0092B-C50C-407E-A947-70E740481C1C}">
                <a14:useLocalDpi xmlns:a14="http://schemas.microsoft.com/office/drawing/2010/main" val="0"/>
              </a:ext>
            </a:extLst>
          </a:blip>
          <a:srcRect l="17538" t="8029" r="13438" b="24064"/>
          <a:stretch/>
        </p:blipFill>
        <p:spPr>
          <a:xfrm>
            <a:off x="2514600" y="4439477"/>
            <a:ext cx="2840182" cy="2095656"/>
          </a:xfrm>
          <a:prstGeom prst="rect">
            <a:avLst/>
          </a:prstGeom>
        </p:spPr>
      </p:pic>
      <p:pic>
        <p:nvPicPr>
          <p:cNvPr id="9" name="Picture 8">
            <a:hlinkClick r:id="rId17" action="ppaction://hlinksldjump"/>
          </p:cNvPr>
          <p:cNvPicPr>
            <a:picLocks noChangeAspect="1"/>
          </p:cNvPicPr>
          <p:nvPr/>
        </p:nvPicPr>
        <p:blipFill rotWithShape="1">
          <a:blip r:embed="rId18">
            <a:extLst>
              <a:ext uri="{28A0092B-C50C-407E-A947-70E740481C1C}">
                <a14:useLocalDpi xmlns:a14="http://schemas.microsoft.com/office/drawing/2010/main" val="0"/>
              </a:ext>
            </a:extLst>
          </a:blip>
          <a:srcRect b="24356"/>
          <a:stretch/>
        </p:blipFill>
        <p:spPr>
          <a:xfrm>
            <a:off x="779315" y="3429001"/>
            <a:ext cx="2187325" cy="1965537"/>
          </a:xfrm>
          <a:prstGeom prst="rect">
            <a:avLst/>
          </a:prstGeom>
        </p:spPr>
      </p:pic>
      <p:pic>
        <p:nvPicPr>
          <p:cNvPr id="10" name="Picture 9">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305801" y="2771110"/>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929481" y="1981200"/>
            <a:ext cx="609600" cy="609600"/>
          </a:xfrm>
          <a:prstGeom prst="rect">
            <a:avLst/>
          </a:prstGeom>
        </p:spPr>
      </p:pic>
      <p:pic>
        <p:nvPicPr>
          <p:cNvPr id="16" name="Picture 15"/>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118269" y="723900"/>
            <a:ext cx="3124200" cy="3124200"/>
          </a:xfrm>
          <a:prstGeom prst="rect">
            <a:avLst/>
          </a:prstGeom>
        </p:spPr>
      </p:pic>
      <p:pic>
        <p:nvPicPr>
          <p:cNvPr id="18"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1"/>
          <a:stretch>
            <a:fillRect/>
          </a:stretch>
        </p:blipFill>
        <p:spPr>
          <a:xfrm>
            <a:off x="13132418" y="1962150"/>
            <a:ext cx="609600" cy="609600"/>
          </a:xfrm>
          <a:prstGeom prst="rect">
            <a:avLst/>
          </a:prstGeom>
        </p:spPr>
      </p:pic>
      <p:pic>
        <p:nvPicPr>
          <p:cNvPr id="22" name="Picture 21"/>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10210800" y="1743075"/>
            <a:ext cx="2114550" cy="2114550"/>
          </a:xfrm>
          <a:prstGeom prst="rect">
            <a:avLst/>
          </a:prstGeom>
        </p:spPr>
      </p:pic>
      <p:pic>
        <p:nvPicPr>
          <p:cNvPr id="26" name="Picture 25">
            <a:extLst>
              <a:ext uri="{FF2B5EF4-FFF2-40B4-BE49-F238E27FC236}">
                <a16:creationId xmlns:a16="http://schemas.microsoft.com/office/drawing/2014/main" id="{2868F577-12A5-47A2-B54A-C532C842AC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4807" y="-758392"/>
            <a:ext cx="8194584" cy="5886450"/>
          </a:xfrm>
          <a:prstGeom prst="rect">
            <a:avLst/>
          </a:prstGeom>
        </p:spPr>
      </p:pic>
      <p:pic>
        <p:nvPicPr>
          <p:cNvPr id="13" name="Picture 12">
            <a:extLst>
              <a:ext uri="{FF2B5EF4-FFF2-40B4-BE49-F238E27FC236}">
                <a16:creationId xmlns:a16="http://schemas.microsoft.com/office/drawing/2014/main" id="{F41B8E0A-EF9C-4287-97EB-6C57B1B91CA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080" y="18355"/>
            <a:ext cx="1447485" cy="643327"/>
          </a:xfrm>
          <a:prstGeom prst="rect">
            <a:avLst/>
          </a:prstGeom>
        </p:spPr>
      </p:pic>
      <p:sp>
        <p:nvSpPr>
          <p:cNvPr id="4" name="TextBox 3"/>
          <p:cNvSpPr txBox="1"/>
          <p:nvPr/>
        </p:nvSpPr>
        <p:spPr>
          <a:xfrm>
            <a:off x="4886557" y="128886"/>
            <a:ext cx="6248400" cy="830997"/>
          </a:xfrm>
          <a:prstGeom prst="rect">
            <a:avLst/>
          </a:prstGeom>
          <a:solidFill>
            <a:schemeClr val="bg1">
              <a:lumMod val="95000"/>
            </a:schemeClr>
          </a:solidFill>
        </p:spPr>
        <p:txBody>
          <a:bodyPr wrap="square" rtlCol="0">
            <a:spAutoFit/>
          </a:bodyPr>
          <a:lstStyle/>
          <a:p>
            <a:pPr algn="ctr"/>
            <a:r>
              <a:rPr lang="en-US" sz="2400" b="1" dirty="0">
                <a:solidFill>
                  <a:srgbClr val="FF0000"/>
                </a:solidFill>
                <a:latin typeface="UTM Avo"/>
                <a:cs typeface="Arial" pitchFamily="34" charset="0"/>
              </a:rPr>
              <a:t>TRÒ CHƠI: </a:t>
            </a:r>
            <a:endParaRPr lang="vi-VN" sz="2400" b="1" dirty="0">
              <a:solidFill>
                <a:srgbClr val="FF0000"/>
              </a:solidFill>
              <a:latin typeface="UTM Avo"/>
              <a:cs typeface="Arial" pitchFamily="34" charset="0"/>
            </a:endParaRPr>
          </a:p>
          <a:p>
            <a:pPr algn="ctr"/>
            <a:r>
              <a:rPr lang="en-US" sz="2400" b="1" dirty="0">
                <a:solidFill>
                  <a:srgbClr val="FF0000"/>
                </a:solidFill>
                <a:latin typeface="UTM Avo"/>
                <a:cs typeface="Arial" pitchFamily="34" charset="0"/>
              </a:rPr>
              <a:t>ĐƯA THUYỀN VÀO BỜ</a:t>
            </a:r>
            <a:r>
              <a:rPr lang="vi-VN" sz="2400" b="1" dirty="0">
                <a:solidFill>
                  <a:srgbClr val="FF0000"/>
                </a:solidFill>
                <a:latin typeface="UTM Avo"/>
                <a:cs typeface="Arial" pitchFamily="34" charset="0"/>
              </a:rPr>
              <a:t> TRÁNH </a:t>
            </a:r>
            <a:r>
              <a:rPr lang="en-US" sz="2400" b="1" dirty="0">
                <a:solidFill>
                  <a:srgbClr val="FF0000"/>
                </a:solidFill>
                <a:latin typeface="UTM Avo"/>
                <a:cs typeface="Arial" pitchFamily="34" charset="0"/>
              </a:rPr>
              <a:t>BÃ</a:t>
            </a:r>
            <a:r>
              <a:rPr lang="vi-VN" sz="2400" b="1" dirty="0">
                <a:solidFill>
                  <a:srgbClr val="FF0000"/>
                </a:solidFill>
                <a:latin typeface="UTM Avo"/>
                <a:cs typeface="Arial" pitchFamily="34" charset="0"/>
              </a:rPr>
              <a:t>O </a:t>
            </a:r>
            <a:endParaRPr lang="en-US" sz="2400" b="1" dirty="0">
              <a:solidFill>
                <a:srgbClr val="FF0000"/>
              </a:solidFill>
              <a:latin typeface="UTM Avo"/>
              <a:cs typeface="Arial" pitchFamily="34" charset="0"/>
            </a:endParaRPr>
          </a:p>
        </p:txBody>
      </p:sp>
      <p:pic>
        <p:nvPicPr>
          <p:cNvPr id="12" name="Picture 11">
            <a:hlinkClick r:id="rId23" action="ppaction://hlinksldjump"/>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436464" y="-116763"/>
            <a:ext cx="1322294" cy="1322294"/>
          </a:xfrm>
          <a:prstGeom prst="rect">
            <a:avLst/>
          </a:prstGeom>
        </p:spPr>
      </p:pic>
    </p:spTree>
    <p:extLst>
      <p:ext uri="{BB962C8B-B14F-4D97-AF65-F5344CB8AC3E}">
        <p14:creationId xmlns:p14="http://schemas.microsoft.com/office/powerpoint/2010/main" val="212407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1"/>
                                        </p:tgtEl>
                                      </p:cBhvr>
                                    </p:cmd>
                                  </p:childTnLst>
                                </p:cTn>
                              </p:par>
                              <p:par>
                                <p:cTn id="7" presetID="1" presetClass="mediacall" presetSubtype="0" fill="hold" nodeType="withEffect">
                                  <p:stCondLst>
                                    <p:cond delay="0"/>
                                  </p:stCondLst>
                                  <p:childTnLst>
                                    <p:cmd type="call" cmd="playFrom(0.0)">
                                      <p:cBhvr>
                                        <p:cTn id="8" dur="60395" fill="hold"/>
                                        <p:tgtEl>
                                          <p:spTgt spid="18"/>
                                        </p:tgtEl>
                                      </p:cBhvr>
                                    </p:cmd>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10"/>
                                        </p:tgtEl>
                                        <p:attrNameLst>
                                          <p:attrName>r</p:attrName>
                                        </p:attrNameLst>
                                      </p:cBhvr>
                                    </p:animRot>
                                    <p:animRot by="-240000">
                                      <p:cBhvr>
                                        <p:cTn id="35" dur="200" fill="hold">
                                          <p:stCondLst>
                                            <p:cond delay="200"/>
                                          </p:stCondLst>
                                        </p:cTn>
                                        <p:tgtEl>
                                          <p:spTgt spid="10"/>
                                        </p:tgtEl>
                                        <p:attrNameLst>
                                          <p:attrName>r</p:attrName>
                                        </p:attrNameLst>
                                      </p:cBhvr>
                                    </p:animRot>
                                    <p:animRot by="240000">
                                      <p:cBhvr>
                                        <p:cTn id="36" dur="200" fill="hold">
                                          <p:stCondLst>
                                            <p:cond delay="400"/>
                                          </p:stCondLst>
                                        </p:cTn>
                                        <p:tgtEl>
                                          <p:spTgt spid="10"/>
                                        </p:tgtEl>
                                        <p:attrNameLst>
                                          <p:attrName>r</p:attrName>
                                        </p:attrNameLst>
                                      </p:cBhvr>
                                    </p:animRot>
                                    <p:animRot by="-240000">
                                      <p:cBhvr>
                                        <p:cTn id="37" dur="200" fill="hold">
                                          <p:stCondLst>
                                            <p:cond delay="600"/>
                                          </p:stCondLst>
                                        </p:cTn>
                                        <p:tgtEl>
                                          <p:spTgt spid="10"/>
                                        </p:tgtEl>
                                        <p:attrNameLst>
                                          <p:attrName>r</p:attrName>
                                        </p:attrNameLst>
                                      </p:cBhvr>
                                    </p:animRot>
                                    <p:animRot by="120000">
                                      <p:cBhvr>
                                        <p:cTn id="38"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repeatCount="indefinite" fill="hold" display="0">
                  <p:stCondLst>
                    <p:cond delay="indefinite"/>
                  </p:stCondLst>
                  <p:endCondLst>
                    <p:cond evt="onStopAudio" delay="0">
                      <p:tgtEl>
                        <p:sldTgt/>
                      </p:tgtEl>
                    </p:cond>
                  </p:endCondLst>
                </p:cTn>
                <p:tgtEl>
                  <p:spTgt spid="18"/>
                </p:tgtEl>
              </p:cMediaNode>
            </p:audio>
            <p:audio>
              <p:cMediaNode vol="15094" numSld="999">
                <p:cTn id="40"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DE2EF24-BE33-444F-A9B0-445C8F68DF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4433" y="-1188748"/>
            <a:ext cx="5886450" cy="5886450"/>
          </a:xfrm>
          <a:prstGeom prst="rect">
            <a:avLst/>
          </a:prstGeom>
        </p:spPr>
      </p:pic>
      <p:pic>
        <p:nvPicPr>
          <p:cNvPr id="26" name="Picture 25">
            <a:extLst>
              <a:ext uri="{FF2B5EF4-FFF2-40B4-BE49-F238E27FC236}">
                <a16:creationId xmlns:a16="http://schemas.microsoft.com/office/drawing/2014/main" id="{3FA0B9C7-B6BB-4553-BC1F-EAF1982C45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993" y="-889319"/>
            <a:ext cx="5886450" cy="5886450"/>
          </a:xfrm>
          <a:prstGeom prst="rect">
            <a:avLst/>
          </a:prstGeom>
        </p:spPr>
      </p:pic>
      <p:pic>
        <p:nvPicPr>
          <p:cNvPr id="25" name="Picture 24">
            <a:extLst>
              <a:ext uri="{FF2B5EF4-FFF2-40B4-BE49-F238E27FC236}">
                <a16:creationId xmlns:a16="http://schemas.microsoft.com/office/drawing/2014/main" id="{475A004B-67AE-4B30-8FBC-B044F6FC39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0569" y="-1015950"/>
            <a:ext cx="5886450" cy="5886450"/>
          </a:xfrm>
          <a:prstGeom prst="rect">
            <a:avLst/>
          </a:prstGeom>
        </p:spPr>
      </p:pic>
      <p:pic>
        <p:nvPicPr>
          <p:cNvPr id="24" name="Picture 23">
            <a:extLst>
              <a:ext uri="{FF2B5EF4-FFF2-40B4-BE49-F238E27FC236}">
                <a16:creationId xmlns:a16="http://schemas.microsoft.com/office/drawing/2014/main" id="{2F7A410E-C154-4CE5-B53B-F37E2B3D07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0877" y="-1165027"/>
            <a:ext cx="5886450" cy="5886450"/>
          </a:xfrm>
          <a:prstGeom prst="rect">
            <a:avLst/>
          </a:prstGeom>
        </p:spPr>
      </p:pic>
      <p:pic>
        <p:nvPicPr>
          <p:cNvPr id="23" name="Picture 22">
            <a:extLst>
              <a:ext uri="{FF2B5EF4-FFF2-40B4-BE49-F238E27FC236}">
                <a16:creationId xmlns:a16="http://schemas.microsoft.com/office/drawing/2014/main" id="{C4617383-1729-437F-800C-290E3EA3B1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505" y="-1158250"/>
            <a:ext cx="5886450" cy="58864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6301" y="-463498"/>
            <a:ext cx="5886450" cy="588645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6349" y="-224099"/>
            <a:ext cx="5886450" cy="588645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9441" y="-117901"/>
            <a:ext cx="5886450" cy="588645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1" y="30510"/>
            <a:ext cx="12161839" cy="6858000"/>
          </a:xfrm>
          <a:prstGeom prst="rect">
            <a:avLst/>
          </a:prstGeom>
        </p:spPr>
      </p:pic>
      <p:pic>
        <p:nvPicPr>
          <p:cNvPr id="6" name="xanh xa">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53000" y="3429000"/>
            <a:ext cx="1245610" cy="1662978"/>
          </a:xfrm>
          <a:prstGeom prst="rect">
            <a:avLst/>
          </a:prstGeom>
        </p:spPr>
      </p:pic>
      <p:pic>
        <p:nvPicPr>
          <p:cNvPr id="7" name="đỏ xa">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7020576" y="4098900"/>
            <a:ext cx="1030225" cy="1258600"/>
          </a:xfrm>
          <a:prstGeom prst="rect">
            <a:avLst/>
          </a:prstGeom>
        </p:spPr>
      </p:pic>
      <p:pic>
        <p:nvPicPr>
          <p:cNvPr id="8" name="da">
            <a:hlinkClick r:id="rId14" action="ppaction://hlinksldjump"/>
          </p:cNvPr>
          <p:cNvPicPr>
            <a:picLocks noChangeAspect="1"/>
          </p:cNvPicPr>
          <p:nvPr/>
        </p:nvPicPr>
        <p:blipFill rotWithShape="1">
          <a:blip r:embed="rId15" cstate="print">
            <a:extLst>
              <a:ext uri="{28A0092B-C50C-407E-A947-70E740481C1C}">
                <a14:useLocalDpi xmlns:a14="http://schemas.microsoft.com/office/drawing/2010/main" val="0"/>
              </a:ext>
            </a:extLst>
          </a:blip>
          <a:srcRect l="17539" t="13169" r="17266" b="24064"/>
          <a:stretch/>
        </p:blipFill>
        <p:spPr>
          <a:xfrm>
            <a:off x="2554960" y="4728201"/>
            <a:ext cx="2682632" cy="1937025"/>
          </a:xfrm>
          <a:prstGeom prst="rect">
            <a:avLst/>
          </a:prstGeom>
        </p:spPr>
      </p:pic>
      <p:pic>
        <p:nvPicPr>
          <p:cNvPr id="9" name="xám">
            <a:hlinkClick r:id="rId16" action="ppaction://hlinksldjump"/>
          </p:cNvPr>
          <p:cNvPicPr>
            <a:picLocks noChangeAspect="1"/>
          </p:cNvPicPr>
          <p:nvPr/>
        </p:nvPicPr>
        <p:blipFill rotWithShape="1">
          <a:blip r:embed="rId17">
            <a:extLst>
              <a:ext uri="{28A0092B-C50C-407E-A947-70E740481C1C}">
                <a14:useLocalDpi xmlns:a14="http://schemas.microsoft.com/office/drawing/2010/main" val="0"/>
              </a:ext>
            </a:extLst>
          </a:blip>
          <a:srcRect b="24356"/>
          <a:stretch/>
        </p:blipFill>
        <p:spPr>
          <a:xfrm>
            <a:off x="367636" y="3429001"/>
            <a:ext cx="2187325" cy="1965537"/>
          </a:xfrm>
          <a:prstGeom prst="rect">
            <a:avLst/>
          </a:prstGeom>
        </p:spPr>
      </p:pic>
      <p:pic>
        <p:nvPicPr>
          <p:cNvPr id="10" name="đỏ gần">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537224" y="2590801"/>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29481" y="1981200"/>
            <a:ext cx="609600" cy="609600"/>
          </a:xfrm>
          <a:prstGeom prst="rect">
            <a:avLst/>
          </a:prstGeom>
        </p:spPr>
      </p:pic>
      <p:pic>
        <p:nvPicPr>
          <p:cNvPr id="2" name="Picture 1">
            <a:hlinkClick r:id="rId21" action="ppaction://hlinksldjump"/>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974538" y="6190008"/>
            <a:ext cx="1187543" cy="667993"/>
          </a:xfrm>
          <a:prstGeom prst="rect">
            <a:avLst/>
          </a:prstGeom>
        </p:spPr>
      </p:pic>
      <p:pic>
        <p:nvPicPr>
          <p:cNvPr id="16" name="Picture 15"/>
          <p:cNvPicPr>
            <a:picLocks noChangeAspect="1"/>
          </p:cNvPicPr>
          <p:nvPr/>
        </p:nvPicPr>
        <p:blipFill>
          <a:blip r:embed="rId23">
            <a:grayscl/>
            <a:extLst>
              <a:ext uri="{28A0092B-C50C-407E-A947-70E740481C1C}">
                <a14:useLocalDpi xmlns:a14="http://schemas.microsoft.com/office/drawing/2010/main" val="0"/>
              </a:ext>
            </a:extLst>
          </a:blip>
          <a:stretch>
            <a:fillRect/>
          </a:stretch>
        </p:blipFill>
        <p:spPr>
          <a:xfrm>
            <a:off x="2290117" y="-679877"/>
            <a:ext cx="3124200" cy="3124200"/>
          </a:xfrm>
          <a:prstGeom prst="rect">
            <a:avLst/>
          </a:prstGeom>
        </p:spPr>
      </p:pic>
      <p:pic>
        <p:nvPicPr>
          <p:cNvPr id="17"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3132418" y="1962150"/>
            <a:ext cx="609600" cy="609600"/>
          </a:xfrm>
          <a:prstGeom prst="rect">
            <a:avLst/>
          </a:prstGeom>
        </p:spPr>
      </p:pic>
      <p:pic>
        <p:nvPicPr>
          <p:cNvPr id="18" name="Picture 17"/>
          <p:cNvPicPr>
            <a:picLocks noChangeAspect="1"/>
          </p:cNvPicPr>
          <p:nvPr/>
        </p:nvPicPr>
        <p:blipFill>
          <a:blip r:embed="rId23">
            <a:grayscl/>
            <a:extLst>
              <a:ext uri="{28A0092B-C50C-407E-A947-70E740481C1C}">
                <a14:useLocalDpi xmlns:a14="http://schemas.microsoft.com/office/drawing/2010/main" val="0"/>
              </a:ext>
            </a:extLst>
          </a:blip>
          <a:stretch>
            <a:fillRect/>
          </a:stretch>
        </p:blipFill>
        <p:spPr>
          <a:xfrm>
            <a:off x="10263701" y="1314450"/>
            <a:ext cx="2114550" cy="2114550"/>
          </a:xfrm>
          <a:prstGeom prst="rect">
            <a:avLst/>
          </a:prstGeom>
        </p:spPr>
      </p:pic>
      <p:pic>
        <p:nvPicPr>
          <p:cNvPr id="19" name="Picture 18"/>
          <p:cNvPicPr>
            <a:picLocks noChangeAspect="1"/>
          </p:cNvPicPr>
          <p:nvPr/>
        </p:nvPicPr>
        <p:blipFill>
          <a:blip r:embed="rId23">
            <a:grayscl/>
            <a:extLst>
              <a:ext uri="{28A0092B-C50C-407E-A947-70E740481C1C}">
                <a14:useLocalDpi xmlns:a14="http://schemas.microsoft.com/office/drawing/2010/main" val="0"/>
              </a:ext>
            </a:extLst>
          </a:blip>
          <a:stretch>
            <a:fillRect/>
          </a:stretch>
        </p:blipFill>
        <p:spPr>
          <a:xfrm>
            <a:off x="7921697" y="-565577"/>
            <a:ext cx="2114550" cy="2114550"/>
          </a:xfrm>
          <a:prstGeom prst="rect">
            <a:avLst/>
          </a:prstGeom>
        </p:spPr>
      </p:pic>
      <p:pic>
        <p:nvPicPr>
          <p:cNvPr id="28" name="Picture 27">
            <a:extLst>
              <a:ext uri="{FF2B5EF4-FFF2-40B4-BE49-F238E27FC236}">
                <a16:creationId xmlns:a16="http://schemas.microsoft.com/office/drawing/2014/main" id="{900E5647-A443-49A0-B1D9-3FAE82F0C87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5080" y="18355"/>
            <a:ext cx="1447485" cy="643327"/>
          </a:xfrm>
          <a:prstGeom prst="rect">
            <a:avLst/>
          </a:prstGeom>
        </p:spPr>
      </p:pic>
    </p:spTree>
    <p:extLst>
      <p:ext uri="{BB962C8B-B14F-4D97-AF65-F5344CB8AC3E}">
        <p14:creationId xmlns:p14="http://schemas.microsoft.com/office/powerpoint/2010/main" val="1457362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1" presetClass="mediacall" presetSubtype="0" fill="hold" nodeType="withEffect">
                                  <p:stCondLst>
                                    <p:cond delay="0"/>
                                  </p:stCondLst>
                                  <p:childTnLst>
                                    <p:cmd type="call" cmd="playFrom(0.0)">
                                      <p:cBhvr>
                                        <p:cTn id="8" dur="60395" fill="hold"/>
                                        <p:tgtEl>
                                          <p:spTgt spid="17"/>
                                        </p:tgtEl>
                                      </p:cBhvr>
                                    </p:cmd>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8"/>
                                        </p:tgtEl>
                                        <p:attrNameLst>
                                          <p:attrName>r</p:attrName>
                                        </p:attrNameLst>
                                      </p:cBhvr>
                                    </p:animRot>
                                    <p:animRot by="-240000">
                                      <p:cBhvr>
                                        <p:cTn id="11" dur="200" fill="hold">
                                          <p:stCondLst>
                                            <p:cond delay="200"/>
                                          </p:stCondLst>
                                        </p:cTn>
                                        <p:tgtEl>
                                          <p:spTgt spid="8"/>
                                        </p:tgtEl>
                                        <p:attrNameLst>
                                          <p:attrName>r</p:attrName>
                                        </p:attrNameLst>
                                      </p:cBhvr>
                                    </p:animRot>
                                    <p:animRot by="240000">
                                      <p:cBhvr>
                                        <p:cTn id="12" dur="200" fill="hold">
                                          <p:stCondLst>
                                            <p:cond delay="400"/>
                                          </p:stCondLst>
                                        </p:cTn>
                                        <p:tgtEl>
                                          <p:spTgt spid="8"/>
                                        </p:tgtEl>
                                        <p:attrNameLst>
                                          <p:attrName>r</p:attrName>
                                        </p:attrNameLst>
                                      </p:cBhvr>
                                    </p:animRot>
                                    <p:animRot by="-240000">
                                      <p:cBhvr>
                                        <p:cTn id="13" dur="200" fill="hold">
                                          <p:stCondLst>
                                            <p:cond delay="600"/>
                                          </p:stCondLst>
                                        </p:cTn>
                                        <p:tgtEl>
                                          <p:spTgt spid="8"/>
                                        </p:tgtEl>
                                        <p:attrNameLst>
                                          <p:attrName>r</p:attrName>
                                        </p:attrNameLst>
                                      </p:cBhvr>
                                    </p:animRot>
                                    <p:animRot by="120000">
                                      <p:cBhvr>
                                        <p:cTn id="14" dur="200" fill="hold">
                                          <p:stCondLst>
                                            <p:cond delay="800"/>
                                          </p:stCondLst>
                                        </p:cTn>
                                        <p:tgtEl>
                                          <p:spTgt spid="8"/>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7"/>
                                        </p:tgtEl>
                                        <p:attrNameLst>
                                          <p:attrName>r</p:attrName>
                                        </p:attrNameLst>
                                      </p:cBhvr>
                                    </p:animRot>
                                    <p:animRot by="-240000">
                                      <p:cBhvr>
                                        <p:cTn id="17" dur="200" fill="hold">
                                          <p:stCondLst>
                                            <p:cond delay="200"/>
                                          </p:stCondLst>
                                        </p:cTn>
                                        <p:tgtEl>
                                          <p:spTgt spid="7"/>
                                        </p:tgtEl>
                                        <p:attrNameLst>
                                          <p:attrName>r</p:attrName>
                                        </p:attrNameLst>
                                      </p:cBhvr>
                                    </p:animRot>
                                    <p:animRot by="240000">
                                      <p:cBhvr>
                                        <p:cTn id="18" dur="200" fill="hold">
                                          <p:stCondLst>
                                            <p:cond delay="400"/>
                                          </p:stCondLst>
                                        </p:cTn>
                                        <p:tgtEl>
                                          <p:spTgt spid="7"/>
                                        </p:tgtEl>
                                        <p:attrNameLst>
                                          <p:attrName>r</p:attrName>
                                        </p:attrNameLst>
                                      </p:cBhvr>
                                    </p:animRot>
                                    <p:animRot by="-240000">
                                      <p:cBhvr>
                                        <p:cTn id="19" dur="200" fill="hold">
                                          <p:stCondLst>
                                            <p:cond delay="600"/>
                                          </p:stCondLst>
                                        </p:cTn>
                                        <p:tgtEl>
                                          <p:spTgt spid="7"/>
                                        </p:tgtEl>
                                        <p:attrNameLst>
                                          <p:attrName>r</p:attrName>
                                        </p:attrNameLst>
                                      </p:cBhvr>
                                    </p:animRot>
                                    <p:animRot by="120000">
                                      <p:cBhvr>
                                        <p:cTn id="20" dur="200" fill="hold">
                                          <p:stCondLst>
                                            <p:cond delay="800"/>
                                          </p:stCondLst>
                                        </p:cTn>
                                        <p:tgtEl>
                                          <p:spTgt spid="7"/>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9"/>
                                        </p:tgtEl>
                                        <p:attrNameLst>
                                          <p:attrName>r</p:attrName>
                                        </p:attrNameLst>
                                      </p:cBhvr>
                                    </p:animRot>
                                    <p:animRot by="-240000">
                                      <p:cBhvr>
                                        <p:cTn id="23" dur="200" fill="hold">
                                          <p:stCondLst>
                                            <p:cond delay="200"/>
                                          </p:stCondLst>
                                        </p:cTn>
                                        <p:tgtEl>
                                          <p:spTgt spid="9"/>
                                        </p:tgtEl>
                                        <p:attrNameLst>
                                          <p:attrName>r</p:attrName>
                                        </p:attrNameLst>
                                      </p:cBhvr>
                                    </p:animRot>
                                    <p:animRot by="240000">
                                      <p:cBhvr>
                                        <p:cTn id="24" dur="200" fill="hold">
                                          <p:stCondLst>
                                            <p:cond delay="400"/>
                                          </p:stCondLst>
                                        </p:cTn>
                                        <p:tgtEl>
                                          <p:spTgt spid="9"/>
                                        </p:tgtEl>
                                        <p:attrNameLst>
                                          <p:attrName>r</p:attrName>
                                        </p:attrNameLst>
                                      </p:cBhvr>
                                    </p:animRot>
                                    <p:animRot by="-240000">
                                      <p:cBhvr>
                                        <p:cTn id="25" dur="200" fill="hold">
                                          <p:stCondLst>
                                            <p:cond delay="600"/>
                                          </p:stCondLst>
                                        </p:cTn>
                                        <p:tgtEl>
                                          <p:spTgt spid="9"/>
                                        </p:tgtEl>
                                        <p:attrNameLst>
                                          <p:attrName>r</p:attrName>
                                        </p:attrNameLst>
                                      </p:cBhvr>
                                    </p:animRot>
                                    <p:animRot by="120000">
                                      <p:cBhvr>
                                        <p:cTn id="26" dur="200" fill="hold">
                                          <p:stCondLst>
                                            <p:cond delay="800"/>
                                          </p:stCondLst>
                                        </p:cTn>
                                        <p:tgtEl>
                                          <p:spTgt spid="9"/>
                                        </p:tgtEl>
                                        <p:attrNameLst>
                                          <p:attrName>r</p:attrName>
                                        </p:attrNameLst>
                                      </p:cBhvr>
                                    </p:animRo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6"/>
                                        </p:tgtEl>
                                        <p:attrNameLst>
                                          <p:attrName>r</p:attrName>
                                        </p:attrNameLst>
                                      </p:cBhvr>
                                    </p:animRot>
                                    <p:animRot by="-240000">
                                      <p:cBhvr>
                                        <p:cTn id="29" dur="200" fill="hold">
                                          <p:stCondLst>
                                            <p:cond delay="200"/>
                                          </p:stCondLst>
                                        </p:cTn>
                                        <p:tgtEl>
                                          <p:spTgt spid="6"/>
                                        </p:tgtEl>
                                        <p:attrNameLst>
                                          <p:attrName>r</p:attrName>
                                        </p:attrNameLst>
                                      </p:cBhvr>
                                    </p:animRot>
                                    <p:animRot by="240000">
                                      <p:cBhvr>
                                        <p:cTn id="30" dur="200" fill="hold">
                                          <p:stCondLst>
                                            <p:cond delay="400"/>
                                          </p:stCondLst>
                                        </p:cTn>
                                        <p:tgtEl>
                                          <p:spTgt spid="6"/>
                                        </p:tgtEl>
                                        <p:attrNameLst>
                                          <p:attrName>r</p:attrName>
                                        </p:attrNameLst>
                                      </p:cBhvr>
                                    </p:animRot>
                                    <p:animRot by="-240000">
                                      <p:cBhvr>
                                        <p:cTn id="31" dur="200" fill="hold">
                                          <p:stCondLst>
                                            <p:cond delay="600"/>
                                          </p:stCondLst>
                                        </p:cTn>
                                        <p:tgtEl>
                                          <p:spTgt spid="6"/>
                                        </p:tgtEl>
                                        <p:attrNameLst>
                                          <p:attrName>r</p:attrName>
                                        </p:attrNameLst>
                                      </p:cBhvr>
                                    </p:animRot>
                                    <p:animRot by="120000">
                                      <p:cBhvr>
                                        <p:cTn id="32" dur="200" fill="hold">
                                          <p:stCondLst>
                                            <p:cond delay="800"/>
                                          </p:stCondLst>
                                        </p:cTn>
                                        <p:tgtEl>
                                          <p:spTgt spid="6"/>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10"/>
                                        </p:tgtEl>
                                        <p:attrNameLst>
                                          <p:attrName>r</p:attrName>
                                        </p:attrNameLst>
                                      </p:cBhvr>
                                    </p:animRot>
                                    <p:animRot by="-240000">
                                      <p:cBhvr>
                                        <p:cTn id="35" dur="200" fill="hold">
                                          <p:stCondLst>
                                            <p:cond delay="200"/>
                                          </p:stCondLst>
                                        </p:cTn>
                                        <p:tgtEl>
                                          <p:spTgt spid="10"/>
                                        </p:tgtEl>
                                        <p:attrNameLst>
                                          <p:attrName>r</p:attrName>
                                        </p:attrNameLst>
                                      </p:cBhvr>
                                    </p:animRot>
                                    <p:animRot by="240000">
                                      <p:cBhvr>
                                        <p:cTn id="36" dur="200" fill="hold">
                                          <p:stCondLst>
                                            <p:cond delay="400"/>
                                          </p:stCondLst>
                                        </p:cTn>
                                        <p:tgtEl>
                                          <p:spTgt spid="10"/>
                                        </p:tgtEl>
                                        <p:attrNameLst>
                                          <p:attrName>r</p:attrName>
                                        </p:attrNameLst>
                                      </p:cBhvr>
                                    </p:animRot>
                                    <p:animRot by="-240000">
                                      <p:cBhvr>
                                        <p:cTn id="37" dur="200" fill="hold">
                                          <p:stCondLst>
                                            <p:cond delay="600"/>
                                          </p:stCondLst>
                                        </p:cTn>
                                        <p:tgtEl>
                                          <p:spTgt spid="10"/>
                                        </p:tgtEl>
                                        <p:attrNameLst>
                                          <p:attrName>r</p:attrName>
                                        </p:attrNameLst>
                                      </p:cBhvr>
                                    </p:animRot>
                                    <p:animRot by="120000">
                                      <p:cBhvr>
                                        <p:cTn id="38"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39" repeatCount="indefinite" fill="hold" display="0">
                  <p:stCondLst>
                    <p:cond delay="indefinite"/>
                  </p:stCondLst>
                  <p:endCondLst>
                    <p:cond evt="onStopAudio" delay="0">
                      <p:tgtEl>
                        <p:sldTgt/>
                      </p:tgtEl>
                    </p:cond>
                  </p:endCondLst>
                </p:cTn>
                <p:tgtEl>
                  <p:spTgt spid="11"/>
                </p:tgtEl>
              </p:cMediaNode>
            </p:audio>
            <p:seq concurrent="1" nextAc="seek">
              <p:cTn id="40" restart="whenNotActive" fill="hold" evtFilter="cancelBubble" nodeType="interactiveSeq">
                <p:stCondLst>
                  <p:cond evt="onClick" delay="0">
                    <p:tgtEl>
                      <p:spTgt spid="8"/>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41002E-6 4.44444E-6 L -0.85851 -0.04167 " pathEditMode="relative" rAng="0" ptsTypes="AA">
                                      <p:cBhvr>
                                        <p:cTn id="44" dur="2000" fill="hold"/>
                                        <p:tgtEl>
                                          <p:spTgt spid="8"/>
                                        </p:tgtEl>
                                        <p:attrNameLst>
                                          <p:attrName>ppt_x</p:attrName>
                                          <p:attrName>ppt_y</p:attrName>
                                        </p:attrNameLst>
                                      </p:cBhvr>
                                      <p:rCtr x="-42919" y="-2083"/>
                                    </p:animMotion>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4.57486E-6 2.96296E-6 L -0.57082 -0.00996 " pathEditMode="relative" rAng="0" ptsTypes="AA">
                                      <p:cBhvr>
                                        <p:cTn id="49" dur="2000" fill="hold"/>
                                        <p:tgtEl>
                                          <p:spTgt spid="9"/>
                                        </p:tgtEl>
                                        <p:attrNameLst>
                                          <p:attrName>ppt_x</p:attrName>
                                          <p:attrName>ppt_y</p:attrName>
                                        </p:attrNameLst>
                                      </p:cBhvr>
                                      <p:rCtr x="-28534" y="-509"/>
                                    </p:animMotion>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3.59416E-6 3.7037E-6 L 1.00053 -0.05463 " pathEditMode="relative" rAng="0" ptsTypes="AA">
                                      <p:cBhvr>
                                        <p:cTn id="54" dur="2000" fill="hold"/>
                                        <p:tgtEl>
                                          <p:spTgt spid="6"/>
                                        </p:tgtEl>
                                        <p:attrNameLst>
                                          <p:attrName>ppt_x</p:attrName>
                                          <p:attrName>ppt_y</p:attrName>
                                        </p:attrNameLst>
                                      </p:cBhvr>
                                      <p:rCtr x="50026" y="-2731"/>
                                    </p:animMotion>
                                  </p:child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10"/>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1.19979E-7 -2.96296E-6 L -1.42527 0.00023 " pathEditMode="relative" rAng="0" ptsTypes="AA">
                                      <p:cBhvr>
                                        <p:cTn id="59" dur="2000" fill="hold"/>
                                        <p:tgtEl>
                                          <p:spTgt spid="10"/>
                                        </p:tgtEl>
                                        <p:attrNameLst>
                                          <p:attrName>ppt_x</p:attrName>
                                          <p:attrName>ppt_y</p:attrName>
                                        </p:attrNameLst>
                                      </p:cBhvr>
                                      <p:rCtr x="-71270" y="0"/>
                                    </p:animMotion>
                                  </p:childTnLst>
                                </p:cTn>
                              </p:par>
                            </p:childTnLst>
                          </p:cTn>
                        </p:par>
                      </p:childTnLst>
                    </p:cTn>
                  </p:par>
                </p:childTnLst>
              </p:cTn>
              <p:nextCondLst>
                <p:cond evt="onClick" delay="0">
                  <p:tgtEl>
                    <p:spTgt spid="10"/>
                  </p:tgtEl>
                </p:cond>
              </p:nextCondLst>
            </p:seq>
            <p:seq concurrent="1" nextAc="seek">
              <p:cTn id="60" restart="whenNotActive" fill="hold" evtFilter="cancelBubble" nodeType="interactiveSeq">
                <p:stCondLst>
                  <p:cond evt="onClick" delay="0">
                    <p:tgtEl>
                      <p:spTgt spid="7"/>
                    </p:tgtEl>
                  </p:cond>
                </p:stCondLst>
                <p:endSync evt="end" delay="0">
                  <p:rtn val="all"/>
                </p:endSync>
                <p:childTnLst>
                  <p:par>
                    <p:cTn id="61" fill="hold">
                      <p:stCondLst>
                        <p:cond delay="0"/>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2.12833E-6 -1.85185E-6 L 0.88967 -0.06713 " pathEditMode="relative" rAng="0" ptsTypes="AA">
                                      <p:cBhvr>
                                        <p:cTn id="64" dur="2000" fill="hold"/>
                                        <p:tgtEl>
                                          <p:spTgt spid="7"/>
                                        </p:tgtEl>
                                        <p:attrNameLst>
                                          <p:attrName>ppt_x</p:attrName>
                                          <p:attrName>ppt_y</p:attrName>
                                        </p:attrNameLst>
                                      </p:cBhvr>
                                      <p:rCtr x="44484" y="-3356"/>
                                    </p:animMotion>
                                  </p:childTnLst>
                                </p:cTn>
                              </p:par>
                            </p:childTnLst>
                          </p:cTn>
                        </p:par>
                      </p:childTnLst>
                    </p:cTn>
                  </p:par>
                </p:childTnLst>
              </p:cTn>
              <p:nextCondLst>
                <p:cond evt="onClick" delay="0">
                  <p:tgtEl>
                    <p:spTgt spid="7"/>
                  </p:tgtEl>
                </p:cond>
              </p:nextCondLst>
            </p:seq>
            <p:audio>
              <p:cMediaNode vol="80000">
                <p:cTn id="65" repeatCount="indefinite" fill="hold" display="0">
                  <p:stCondLst>
                    <p:cond delay="indefinite"/>
                  </p:stCondLst>
                  <p:endCondLst>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81" y="0"/>
            <a:ext cx="12161839" cy="6858000"/>
          </a:xfrm>
          <a:prstGeom prst="rect">
            <a:avLst/>
          </a:prstGeom>
        </p:spPr>
      </p:pic>
      <p:pic>
        <p:nvPicPr>
          <p:cNvPr id="9" name="Picture 8">
            <a:hlinkClick r:id="rId9" action="ppaction://hlinksldjump"/>
          </p:cNvPr>
          <p:cNvPicPr>
            <a:picLocks noChangeAspect="1"/>
          </p:cNvPicPr>
          <p:nvPr/>
        </p:nvPicPr>
        <p:blipFill rotWithShape="1">
          <a:blip r:embed="rId10" cstate="print">
            <a:extLst>
              <a:ext uri="{28A0092B-C50C-407E-A947-70E740481C1C}">
                <a14:useLocalDpi xmlns:a14="http://schemas.microsoft.com/office/drawing/2010/main" val="0"/>
              </a:ext>
            </a:extLst>
          </a:blip>
          <a:srcRect b="24356"/>
          <a:stretch/>
        </p:blipFill>
        <p:spPr>
          <a:xfrm>
            <a:off x="5970" y="5201656"/>
            <a:ext cx="1643369" cy="1476737"/>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23" name="Hình ảnh 22">
            <a:extLst>
              <a:ext uri="{FF2B5EF4-FFF2-40B4-BE49-F238E27FC236}">
                <a16:creationId xmlns:a16="http://schemas.microsoft.com/office/drawing/2014/main" id="{E2E3AE45-F90D-4828-9607-7710DC61F2B8}"/>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2181871" y="2223046"/>
            <a:ext cx="7668711" cy="4711154"/>
          </a:xfrm>
          <a:prstGeom prst="rect">
            <a:avLst/>
          </a:prstGeom>
        </p:spPr>
      </p:pic>
      <p:sp>
        <p:nvSpPr>
          <p:cNvPr id="24" name="Rounded Rectangle 5">
            <a:extLst>
              <a:ext uri="{FF2B5EF4-FFF2-40B4-BE49-F238E27FC236}">
                <a16:creationId xmlns:a16="http://schemas.microsoft.com/office/drawing/2014/main" id="{410AE74A-C5AA-4682-8EAE-A50B064B711A}"/>
              </a:ext>
            </a:extLst>
          </p:cNvPr>
          <p:cNvSpPr/>
          <p:nvPr/>
        </p:nvSpPr>
        <p:spPr>
          <a:xfrm>
            <a:off x="1245705" y="1473630"/>
            <a:ext cx="6289984"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tất</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cả</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bao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nhiêu</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a:t>
            </a:r>
          </a:p>
        </p:txBody>
      </p:sp>
      <p:sp>
        <p:nvSpPr>
          <p:cNvPr id="25" name="Rounded Rectangle 5">
            <a:extLst>
              <a:ext uri="{FF2B5EF4-FFF2-40B4-BE49-F238E27FC236}">
                <a16:creationId xmlns:a16="http://schemas.microsoft.com/office/drawing/2014/main" id="{B1D0EA06-5A59-4B33-B259-8187B6360A7D}"/>
              </a:ext>
            </a:extLst>
          </p:cNvPr>
          <p:cNvSpPr/>
          <p:nvPr/>
        </p:nvSpPr>
        <p:spPr>
          <a:xfrm>
            <a:off x="8026021" y="1981200"/>
            <a:ext cx="4233366"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tất</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cả</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17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2125996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heel(1)">
                                      <p:cBhvr>
                                        <p:cTn id="15" dur="20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81" y="0"/>
            <a:ext cx="12161839"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7538" t="8029" r="13438" b="24064"/>
          <a:stretch/>
        </p:blipFill>
        <p:spPr>
          <a:xfrm>
            <a:off x="35789" y="5556764"/>
            <a:ext cx="1763530" cy="1301237"/>
          </a:xfrm>
          <a:prstGeom prst="rect">
            <a:avLst/>
          </a:prstGeom>
        </p:spPr>
      </p:pic>
      <p:pic>
        <p:nvPicPr>
          <p:cNvPr id="22" name="Hình ảnh 21">
            <a:extLst>
              <a:ext uri="{FF2B5EF4-FFF2-40B4-BE49-F238E27FC236}">
                <a16:creationId xmlns:a16="http://schemas.microsoft.com/office/drawing/2014/main" id="{56DB5ADD-60F3-4F9B-B770-90D0AE9CDFDB}"/>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1799319" y="2223046"/>
            <a:ext cx="7668711" cy="4711154"/>
          </a:xfrm>
          <a:prstGeom prst="rect">
            <a:avLst/>
          </a:prstGeom>
        </p:spPr>
      </p:pic>
      <p:sp>
        <p:nvSpPr>
          <p:cNvPr id="23" name="Rounded Rectangle 5">
            <a:extLst>
              <a:ext uri="{FF2B5EF4-FFF2-40B4-BE49-F238E27FC236}">
                <a16:creationId xmlns:a16="http://schemas.microsoft.com/office/drawing/2014/main" id="{75BC6ACD-4C1F-409F-8CC2-E5BE9E8FDADA}"/>
              </a:ext>
            </a:extLst>
          </p:cNvPr>
          <p:cNvSpPr/>
          <p:nvPr/>
        </p:nvSpPr>
        <p:spPr>
          <a:xfrm>
            <a:off x="834887" y="1473630"/>
            <a:ext cx="694413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bao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nhiêu</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nam</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p>
        </p:txBody>
      </p:sp>
      <p:sp>
        <p:nvSpPr>
          <p:cNvPr id="24" name="Rounded Rectangle 5">
            <a:extLst>
              <a:ext uri="{FF2B5EF4-FFF2-40B4-BE49-F238E27FC236}">
                <a16:creationId xmlns:a16="http://schemas.microsoft.com/office/drawing/2014/main" id="{D49B0783-4797-44BB-ADEB-F2456D56212D}"/>
              </a:ext>
            </a:extLst>
          </p:cNvPr>
          <p:cNvSpPr/>
          <p:nvPr/>
        </p:nvSpPr>
        <p:spPr>
          <a:xfrm>
            <a:off x="8438412" y="1850680"/>
            <a:ext cx="3704128"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lang="en-US" sz="3200" b="1" dirty="0">
                <a:solidFill>
                  <a:srgbClr val="FF0000"/>
                </a:solidFill>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8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nam</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407700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10"/>
                                        </p:tgtEl>
                                        <p:attrNameLst>
                                          <p:attrName>r</p:attrName>
                                        </p:attrNameLst>
                                      </p:cBhvr>
                                    </p:animRot>
                                    <p:animRot by="-240000">
                                      <p:cBhvr>
                                        <p:cTn id="9" dur="200" fill="hold">
                                          <p:stCondLst>
                                            <p:cond delay="200"/>
                                          </p:stCondLst>
                                        </p:cTn>
                                        <p:tgtEl>
                                          <p:spTgt spid="10"/>
                                        </p:tgtEl>
                                        <p:attrNameLst>
                                          <p:attrName>r</p:attrName>
                                        </p:attrNameLst>
                                      </p:cBhvr>
                                    </p:animRot>
                                    <p:animRot by="240000">
                                      <p:cBhvr>
                                        <p:cTn id="10" dur="200" fill="hold">
                                          <p:stCondLst>
                                            <p:cond delay="400"/>
                                          </p:stCondLst>
                                        </p:cTn>
                                        <p:tgtEl>
                                          <p:spTgt spid="10"/>
                                        </p:tgtEl>
                                        <p:attrNameLst>
                                          <p:attrName>r</p:attrName>
                                        </p:attrNameLst>
                                      </p:cBhvr>
                                    </p:animRot>
                                    <p:animRot by="-240000">
                                      <p:cBhvr>
                                        <p:cTn id="11" dur="200" fill="hold">
                                          <p:stCondLst>
                                            <p:cond delay="600"/>
                                          </p:stCondLst>
                                        </p:cTn>
                                        <p:tgtEl>
                                          <p:spTgt spid="10"/>
                                        </p:tgtEl>
                                        <p:attrNameLst>
                                          <p:attrName>r</p:attrName>
                                        </p:attrNameLst>
                                      </p:cBhvr>
                                    </p:animRot>
                                    <p:animRot by="120000">
                                      <p:cBhvr>
                                        <p:cTn id="12" dur="200" fill="hold">
                                          <p:stCondLst>
                                            <p:cond delay="800"/>
                                          </p:stCondLst>
                                        </p:cTn>
                                        <p:tgtEl>
                                          <p:spTgt spid="10"/>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0356" y="5396471"/>
            <a:ext cx="935845" cy="1249420"/>
          </a:xfrm>
          <a:prstGeom prst="rect">
            <a:avLst/>
          </a:prstGeom>
        </p:spPr>
      </p:pic>
      <p:pic>
        <p:nvPicPr>
          <p:cNvPr id="22" name="Hình ảnh 21">
            <a:extLst>
              <a:ext uri="{FF2B5EF4-FFF2-40B4-BE49-F238E27FC236}">
                <a16:creationId xmlns:a16="http://schemas.microsoft.com/office/drawing/2014/main" id="{626721FC-94B6-4298-8720-39BC0DC30A51}"/>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1799319" y="2223046"/>
            <a:ext cx="7668711" cy="4711154"/>
          </a:xfrm>
          <a:prstGeom prst="rect">
            <a:avLst/>
          </a:prstGeom>
        </p:spPr>
      </p:pic>
      <p:sp>
        <p:nvSpPr>
          <p:cNvPr id="23" name="Rounded Rectangle 5">
            <a:extLst>
              <a:ext uri="{FF2B5EF4-FFF2-40B4-BE49-F238E27FC236}">
                <a16:creationId xmlns:a16="http://schemas.microsoft.com/office/drawing/2014/main" id="{F8520919-C578-444B-A297-B09901F4F8ED}"/>
              </a:ext>
            </a:extLst>
          </p:cNvPr>
          <p:cNvSpPr/>
          <p:nvPr/>
        </p:nvSpPr>
        <p:spPr>
          <a:xfrm>
            <a:off x="1113183" y="1473630"/>
            <a:ext cx="5473147"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bao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nhiêu</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nữ</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p>
        </p:txBody>
      </p:sp>
      <p:sp>
        <p:nvSpPr>
          <p:cNvPr id="24" name="Rounded Rectangle 5">
            <a:extLst>
              <a:ext uri="{FF2B5EF4-FFF2-40B4-BE49-F238E27FC236}">
                <a16:creationId xmlns:a16="http://schemas.microsoft.com/office/drawing/2014/main" id="{10CA2EA1-3373-4015-A12A-FDDE850A0668}"/>
              </a:ext>
            </a:extLst>
          </p:cNvPr>
          <p:cNvSpPr/>
          <p:nvPr/>
        </p:nvSpPr>
        <p:spPr>
          <a:xfrm>
            <a:off x="8537224" y="2286000"/>
            <a:ext cx="3382523"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9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nữ</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3525361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81" y="0"/>
            <a:ext cx="12161839"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739" y="5257801"/>
            <a:ext cx="1331265" cy="1408775"/>
          </a:xfrm>
          <a:prstGeom prst="rect">
            <a:avLst/>
          </a:prstGeom>
        </p:spPr>
      </p:pic>
      <p:pic>
        <p:nvPicPr>
          <p:cNvPr id="22" name="Hình ảnh 21">
            <a:extLst>
              <a:ext uri="{FF2B5EF4-FFF2-40B4-BE49-F238E27FC236}">
                <a16:creationId xmlns:a16="http://schemas.microsoft.com/office/drawing/2014/main" id="{6DB32CB8-2507-497E-BCC2-A312C6E43FAB}"/>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1799319" y="2223046"/>
            <a:ext cx="7668711" cy="4711154"/>
          </a:xfrm>
          <a:prstGeom prst="rect">
            <a:avLst/>
          </a:prstGeom>
        </p:spPr>
      </p:pic>
      <p:sp>
        <p:nvSpPr>
          <p:cNvPr id="23" name="Rounded Rectangle 5">
            <a:extLst>
              <a:ext uri="{FF2B5EF4-FFF2-40B4-BE49-F238E27FC236}">
                <a16:creationId xmlns:a16="http://schemas.microsoft.com/office/drawing/2014/main" id="{11E03325-764C-4EF2-BA2B-8C51B7AF133E}"/>
              </a:ext>
            </a:extLst>
          </p:cNvPr>
          <p:cNvSpPr/>
          <p:nvPr/>
        </p:nvSpPr>
        <p:spPr>
          <a:xfrm>
            <a:off x="1258957" y="1473630"/>
            <a:ext cx="6413431"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mấy</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quàng</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khăn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a:t>
            </a:r>
          </a:p>
        </p:txBody>
      </p:sp>
      <p:sp>
        <p:nvSpPr>
          <p:cNvPr id="24" name="Rounded Rectangle 5">
            <a:extLst>
              <a:ext uri="{FF2B5EF4-FFF2-40B4-BE49-F238E27FC236}">
                <a16:creationId xmlns:a16="http://schemas.microsoft.com/office/drawing/2014/main" id="{6D5093AC-5822-4748-A183-5531DAB3111D}"/>
              </a:ext>
            </a:extLst>
          </p:cNvPr>
          <p:cNvSpPr/>
          <p:nvPr/>
        </p:nvSpPr>
        <p:spPr>
          <a:xfrm>
            <a:off x="6877982" y="1976438"/>
            <a:ext cx="5321557"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2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quàng</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khăn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1453004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10"/>
                                        </p:tgtEl>
                                        <p:attrNameLst>
                                          <p:attrName>r</p:attrName>
                                        </p:attrNameLst>
                                      </p:cBhvr>
                                    </p:animRot>
                                    <p:animRot by="-240000">
                                      <p:cBhvr>
                                        <p:cTn id="9" dur="200" fill="hold">
                                          <p:stCondLst>
                                            <p:cond delay="200"/>
                                          </p:stCondLst>
                                        </p:cTn>
                                        <p:tgtEl>
                                          <p:spTgt spid="10"/>
                                        </p:tgtEl>
                                        <p:attrNameLst>
                                          <p:attrName>r</p:attrName>
                                        </p:attrNameLst>
                                      </p:cBhvr>
                                    </p:animRot>
                                    <p:animRot by="240000">
                                      <p:cBhvr>
                                        <p:cTn id="10" dur="200" fill="hold">
                                          <p:stCondLst>
                                            <p:cond delay="400"/>
                                          </p:stCondLst>
                                        </p:cTn>
                                        <p:tgtEl>
                                          <p:spTgt spid="10"/>
                                        </p:tgtEl>
                                        <p:attrNameLst>
                                          <p:attrName>r</p:attrName>
                                        </p:attrNameLst>
                                      </p:cBhvr>
                                    </p:animRot>
                                    <p:animRot by="-240000">
                                      <p:cBhvr>
                                        <p:cTn id="11" dur="200" fill="hold">
                                          <p:stCondLst>
                                            <p:cond delay="600"/>
                                          </p:stCondLst>
                                        </p:cTn>
                                        <p:tgtEl>
                                          <p:spTgt spid="10"/>
                                        </p:tgtEl>
                                        <p:attrNameLst>
                                          <p:attrName>r</p:attrName>
                                        </p:attrNameLst>
                                      </p:cBhvr>
                                    </p:animRot>
                                    <p:animRot by="120000">
                                      <p:cBhvr>
                                        <p:cTn id="12" dur="200" fill="hold">
                                          <p:stCondLst>
                                            <p:cond delay="800"/>
                                          </p:stCondLst>
                                        </p:cTn>
                                        <p:tgtEl>
                                          <p:spTgt spid="10"/>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23" grpId="0"/>
      <p:bldP spid="24"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TotalTime>
  <Words>321</Words>
  <Application>Microsoft Office PowerPoint</Application>
  <PresentationFormat>Widescreen</PresentationFormat>
  <Paragraphs>79</Paragraphs>
  <Slides>12</Slides>
  <Notes>7</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Cambria Math</vt:lpstr>
      <vt:lpstr>Times New Roman</vt:lpstr>
      <vt:lpstr>UTM Avo</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Huyền Bùi Thị Kim</dc:creator>
  <cp:lastModifiedBy>Administrator</cp:lastModifiedBy>
  <cp:revision>58</cp:revision>
  <dcterms:created xsi:type="dcterms:W3CDTF">2021-11-30T13:40:02Z</dcterms:created>
  <dcterms:modified xsi:type="dcterms:W3CDTF">2025-02-07T13:13:28Z</dcterms:modified>
</cp:coreProperties>
</file>