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76" r:id="rId3"/>
  </p:sldMasterIdLst>
  <p:notesMasterIdLst>
    <p:notesMasterId r:id="rId16"/>
  </p:notesMasterIdLst>
  <p:sldIdLst>
    <p:sldId id="584" r:id="rId4"/>
    <p:sldId id="510" r:id="rId5"/>
    <p:sldId id="507" r:id="rId6"/>
    <p:sldId id="508" r:id="rId7"/>
    <p:sldId id="506" r:id="rId8"/>
    <p:sldId id="269" r:id="rId9"/>
    <p:sldId id="270" r:id="rId10"/>
    <p:sldId id="271" r:id="rId11"/>
    <p:sldId id="256" r:id="rId12"/>
    <p:sldId id="265" r:id="rId13"/>
    <p:sldId id="534" r:id="rId14"/>
    <p:sldId id="5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A11900"/>
    <a:srgbClr val="FAACAB"/>
    <a:srgbClr val="DD8EDB"/>
    <a:srgbClr val="5DDE98"/>
    <a:srgbClr val="CAED87"/>
    <a:srgbClr val="51C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2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DE08-1781-43B1-AF97-87FAE140D63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D9861-CDF0-4503-A1FE-FF3230523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0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sang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9861-CDF0-4503-A1FE-FF3230523B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0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sang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9861-CDF0-4503-A1FE-FF3230523B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4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sang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9861-CDF0-4503-A1FE-FF3230523B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6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74AA49-18D7-4843-B7CD-20DCF72E0BC8}"/>
              </a:ext>
            </a:extLst>
          </p:cNvPr>
          <p:cNvSpPr/>
          <p:nvPr userDrawn="1"/>
        </p:nvSpPr>
        <p:spPr>
          <a:xfrm>
            <a:off x="11259239" y="0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9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4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3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F41ED1-65CC-466B-BF9D-928C80CD153B}"/>
              </a:ext>
            </a:extLst>
          </p:cNvPr>
          <p:cNvSpPr/>
          <p:nvPr userDrawn="1"/>
        </p:nvSpPr>
        <p:spPr>
          <a:xfrm>
            <a:off x="11259239" y="0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83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9EBD5-E771-4B0F-9474-045A277BC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10D0C-0F9F-42AD-ADEA-5D6EBD79C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2D6A8-18DF-44D4-BE17-7686EFDA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7428C-DD6A-4C7F-8D07-0333870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CEB63-5E8D-449B-8F05-5A697771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CADE-A3D4-4A5F-9A88-2246581DF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2B3F4-8702-4717-A46F-C5D45962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FE969-5E12-4D5E-BED5-7394D7DF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3AB5C-D820-42F9-A6DC-171BF2E5F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ABA9A-AED6-40E6-ACB8-27853D8E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8B7AF-79AC-4F1D-B82B-205C4D620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6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1F8A6-C2F8-460D-B6AC-CF41257E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CDEC0-DF19-42B1-9E51-9F87672B3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1BBD-4906-44E0-AF2F-00C686A4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81782-0E4F-4E8A-8578-70A065EAE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8A272-BFA3-4196-B1EC-7190DCD2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C82CA3-FE97-4837-853F-D84D79927D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3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0B920-60A0-4ECC-B622-34F55BCA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45972-AAF2-4F30-B422-7EF08911BE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A357D-38E5-4D38-87D6-4189F8A30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93E88-4006-44B5-B568-484C15C6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C8FBF-3C30-40B1-99DB-F63A5546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B1E9E-21AE-4C33-B236-92095CAC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01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399E-700E-440D-B868-933D9B6F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51966-ACA6-48F7-B644-9127EED1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F2652B-9048-44CD-A030-A7D75210E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5515F-604A-47A0-86AB-2A49F688B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EDC06-539A-45BB-AACC-71CEFA4CD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4AAD2-C10C-4DE4-A64A-C1DED80F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574741-7B09-458F-BA7B-E3F7CCC3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4FEB8-7A4A-47E6-BBC3-35997111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E025-E9F4-4AA7-A7BD-F914F41A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1ADCD-437C-4142-BD26-D0C0A171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CD0B0-09D3-441C-94A4-9BD738DF9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29EE9-6445-48FD-BDEF-584F5DDA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08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0CCA38-DFB2-4714-9714-E43EF8EA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35FFD7-5291-4AC0-8FDB-F389572D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EA8E9-0847-4739-8646-8A25E423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3DC5A-639A-4C6D-8011-2F3171005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6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74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1077-05EF-4131-99A2-C63106970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EF501-0703-4ABE-840E-74C2A9E8D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C678D-C208-478D-843A-A179765D3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9546D-A7AB-4ABC-94A0-332F18BC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6B3EB-2864-4C63-9748-B170D32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421E5-3C67-4639-9958-E852AC4C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97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F4E6-7EE4-4720-95DD-58FF3A78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543EF0-7868-4FBB-A592-F8267F457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9C784-31E2-4BD8-A2B9-77FBEE9AB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15267-7E7E-47F8-A1DF-4A394CC25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70B99-4407-4A4F-96C0-389E22CE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42CB8-6EE6-49B1-9321-3EE3BBBA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34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F053D-D7CD-48CE-B765-9CFBD0C4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1603D-3F20-4AB2-9198-8330DD62F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505A4-688B-4BC7-90AB-001306F7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CAE95-8A68-4AD6-A40B-F5F48FD2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8390-B3FA-46FC-B356-D083204A4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7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5779E4-34A9-4484-BAC2-52C07E66E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2E364-0AC2-4338-82BF-1E8660BEE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FA488-E9A2-4B7A-9F35-1F434C0C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C7CB5-DCA4-4665-8249-F9E0539A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A5F87-0050-4603-A39C-635267A4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0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5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92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96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007BF0D-CC73-4F20-9F8E-EA9879156F33}"/>
              </a:ext>
            </a:extLst>
          </p:cNvPr>
          <p:cNvSpPr/>
          <p:nvPr userDrawn="1"/>
        </p:nvSpPr>
        <p:spPr>
          <a:xfrm>
            <a:off x="10906699" y="66473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0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7210DD-EAB5-4D1B-B579-71428196EE10}"/>
              </a:ext>
            </a:extLst>
          </p:cNvPr>
          <p:cNvSpPr/>
          <p:nvPr userDrawn="1"/>
        </p:nvSpPr>
        <p:spPr>
          <a:xfrm>
            <a:off x="11259239" y="0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5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3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0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1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3AF7-77B4-4058-971E-44227045F7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4D7C1-4AC6-4CA7-8AED-7B38ADFD1B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653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7640DB-D8B4-449A-A446-D211F56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650B4-2687-41CF-B644-167CC36CA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503B-030F-4846-98E8-0A6CCE140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2B43B-82DC-46EC-92D5-2272C895F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50AC8-CAA4-4B81-8A28-2DCD86DCA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6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8.xml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0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slide" Target="slide11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6.xml"/><Relationship Id="rId5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57469" y="25540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84804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15414" y="417366"/>
            <a:ext cx="10657184" cy="2774755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bao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1943445" y="5040692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15</a:t>
            </a: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43445" y="3665880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17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458519" y="5040692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14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7399042" y="3665880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16</a:t>
            </a: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D70F5CA-1103-4254-8CDC-5C50641329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4832" y="442309"/>
            <a:ext cx="3779420" cy="2749811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0859584-C0CF-4123-AFE5-0CC23319B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05733" y="620688"/>
            <a:ext cx="10657184" cy="2558646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dirty="0" err="1">
                <a:solidFill>
                  <a:schemeClr val="tx1"/>
                </a:solidFill>
                <a:latin typeface="Calibri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tất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cả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bao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nhiêu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cây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6690776" y="4016264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18</a:t>
            </a: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304499" y="5347276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17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6769776" y="5347276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16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1194504" y="4016264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19</a:t>
            </a: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C46AA56-1BD5-4E2A-8105-56EC64CC21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0811" y="620689"/>
            <a:ext cx="4699210" cy="255864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18B8B217-985C-4F6A-8E6B-E5AA0CB28B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CA92BDFE-B4EC-41E8-9ABC-348C82DEF412}"/>
              </a:ext>
            </a:extLst>
          </p:cNvPr>
          <p:cNvGrpSpPr/>
          <p:nvPr/>
        </p:nvGrpSpPr>
        <p:grpSpPr>
          <a:xfrm>
            <a:off x="725239" y="642835"/>
            <a:ext cx="1180742" cy="937052"/>
            <a:chOff x="662894" y="604864"/>
            <a:chExt cx="1452393" cy="1100380"/>
          </a:xfrm>
        </p:grpSpPr>
        <p:sp>
          <p:nvSpPr>
            <p:cNvPr id="17" name="Sun 5">
              <a:extLst>
                <a:ext uri="{FF2B5EF4-FFF2-40B4-BE49-F238E27FC236}">
                  <a16:creationId xmlns:a16="http://schemas.microsoft.com/office/drawing/2014/main" id="{498504B5-0E78-49E5-921D-BC58228DDE3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431C9E4F-FD8C-402D-A882-E1AEE7671B6C}"/>
                </a:ext>
              </a:extLst>
            </p:cNvPr>
            <p:cNvSpPr/>
            <p:nvPr/>
          </p:nvSpPr>
          <p:spPr>
            <a:xfrm>
              <a:off x="662894" y="826836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DB2D8B53-D8B4-4A01-8EDF-B1086DF6BBBE}"/>
              </a:ext>
            </a:extLst>
          </p:cNvPr>
          <p:cNvSpPr/>
          <p:nvPr/>
        </p:nvSpPr>
        <p:spPr>
          <a:xfrm>
            <a:off x="1905981" y="831860"/>
            <a:ext cx="632361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25" name="图片 7" descr="572005ec0a0c4">
            <a:extLst>
              <a:ext uri="{FF2B5EF4-FFF2-40B4-BE49-F238E27FC236}">
                <a16:creationId xmlns:a16="http://schemas.microsoft.com/office/drawing/2014/main" id="{38FD2B91-1495-4351-907B-B37EB6235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508775" y="642835"/>
            <a:ext cx="1233689" cy="82893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64999B3-B104-4484-BF17-ADB0F89D6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290" y="1613029"/>
            <a:ext cx="3101290" cy="192993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EB4F499-AEB5-4AB8-ADD4-22606DE9C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2397" y="4046257"/>
            <a:ext cx="3357872" cy="24431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3E2095D-BAD5-4C00-A7D7-252561049B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103" y="1471768"/>
            <a:ext cx="2576971" cy="2510037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5F68FEE5-FCC8-4449-977F-D5EB3DA66E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6887" y="4324964"/>
            <a:ext cx="3975132" cy="216439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2518EB30-04AF-46AA-AFB0-BB84C53D6F0E}"/>
              </a:ext>
            </a:extLst>
          </p:cNvPr>
          <p:cNvSpPr/>
          <p:nvPr/>
        </p:nvSpPr>
        <p:spPr>
          <a:xfrm>
            <a:off x="4963620" y="2862350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DFCAFCDC-2CEC-4F45-A438-605DDA90CDA9}"/>
              </a:ext>
            </a:extLst>
          </p:cNvPr>
          <p:cNvSpPr/>
          <p:nvPr/>
        </p:nvSpPr>
        <p:spPr>
          <a:xfrm>
            <a:off x="4909152" y="287938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309375E1-7268-49B8-BC98-BBC5AD519B30}"/>
              </a:ext>
            </a:extLst>
          </p:cNvPr>
          <p:cNvSpPr/>
          <p:nvPr/>
        </p:nvSpPr>
        <p:spPr>
          <a:xfrm>
            <a:off x="9713830" y="2953100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78BBFB31-5317-44ED-AF46-05AE9527E0F0}"/>
              </a:ext>
            </a:extLst>
          </p:cNvPr>
          <p:cNvSpPr/>
          <p:nvPr/>
        </p:nvSpPr>
        <p:spPr>
          <a:xfrm>
            <a:off x="9671479" y="29505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8A61CF73-246C-45CE-ACD7-9061A8A0E7EE}"/>
              </a:ext>
            </a:extLst>
          </p:cNvPr>
          <p:cNvSpPr/>
          <p:nvPr/>
        </p:nvSpPr>
        <p:spPr>
          <a:xfrm>
            <a:off x="4963620" y="5775600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D8AA6F6C-8FA7-405D-93A8-4BE9E3B6C06E}"/>
              </a:ext>
            </a:extLst>
          </p:cNvPr>
          <p:cNvSpPr/>
          <p:nvPr/>
        </p:nvSpPr>
        <p:spPr>
          <a:xfrm>
            <a:off x="4923666" y="577560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1BDDEC37-9B51-4DCB-8ECE-D4766A470F99}"/>
              </a:ext>
            </a:extLst>
          </p:cNvPr>
          <p:cNvSpPr/>
          <p:nvPr/>
        </p:nvSpPr>
        <p:spPr>
          <a:xfrm>
            <a:off x="10502911" y="5760936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E54520AB-923A-4C05-9E76-1847BAE1F6E3}"/>
              </a:ext>
            </a:extLst>
          </p:cNvPr>
          <p:cNvSpPr/>
          <p:nvPr/>
        </p:nvSpPr>
        <p:spPr>
          <a:xfrm>
            <a:off x="10446680" y="577560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8520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/>
      <p:bldP spid="33" grpId="0" animBg="1"/>
      <p:bldP spid="35" grpId="0"/>
      <p:bldP spid="36" grpId="0" animBg="1"/>
      <p:bldP spid="38" grpId="0"/>
      <p:bldP spid="39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130F1CB9-9574-467D-920C-4F69F68DD6E8}"/>
              </a:ext>
            </a:extLst>
          </p:cNvPr>
          <p:cNvGrpSpPr/>
          <p:nvPr/>
        </p:nvGrpSpPr>
        <p:grpSpPr>
          <a:xfrm>
            <a:off x="834830" y="799154"/>
            <a:ext cx="1103610" cy="937052"/>
            <a:chOff x="757771" y="604864"/>
            <a:chExt cx="1357516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57F35AAE-528E-4992-98F7-B9962448CE0F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2761C3FD-5966-41D1-906F-3FAD2C4C61D7}"/>
                </a:ext>
              </a:extLst>
            </p:cNvPr>
            <p:cNvSpPr/>
            <p:nvPr/>
          </p:nvSpPr>
          <p:spPr>
            <a:xfrm>
              <a:off x="757771" y="784817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5A9B8062-3FD4-4005-9A2D-92B327E66AE2}"/>
              </a:ext>
            </a:extLst>
          </p:cNvPr>
          <p:cNvSpPr/>
          <p:nvPr/>
        </p:nvSpPr>
        <p:spPr>
          <a:xfrm>
            <a:off x="1938438" y="906802"/>
            <a:ext cx="485235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5B39295B-F56A-4AD8-A701-C03AEC2D48BE}"/>
              </a:ext>
            </a:extLst>
          </p:cNvPr>
          <p:cNvGrpSpPr/>
          <p:nvPr/>
        </p:nvGrpSpPr>
        <p:grpSpPr>
          <a:xfrm>
            <a:off x="1031273" y="2616958"/>
            <a:ext cx="10539211" cy="1624083"/>
            <a:chOff x="1031273" y="2616958"/>
            <a:chExt cx="10539211" cy="1624083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11096735-046F-4A35-954C-8D114DB18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1273" y="2616958"/>
              <a:ext cx="10539211" cy="1624083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30788BFF-451B-4A8A-8EE0-5130D15794D3}"/>
                </a:ext>
              </a:extLst>
            </p:cNvPr>
            <p:cNvSpPr/>
            <p:nvPr/>
          </p:nvSpPr>
          <p:spPr>
            <a:xfrm>
              <a:off x="3370997" y="2879678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D26FE2EC-E0A6-4042-8FE6-481062DC9CB3}"/>
                </a:ext>
              </a:extLst>
            </p:cNvPr>
            <p:cNvSpPr/>
            <p:nvPr/>
          </p:nvSpPr>
          <p:spPr>
            <a:xfrm>
              <a:off x="5433543" y="2978623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id="{49381680-DAC1-450F-910F-1496CFA80CA1}"/>
                </a:ext>
              </a:extLst>
            </p:cNvPr>
            <p:cNvSpPr/>
            <p:nvPr/>
          </p:nvSpPr>
          <p:spPr>
            <a:xfrm>
              <a:off x="7658830" y="2934267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6F1ECA03-E2C8-4BBE-8E8E-64313F7741ED}"/>
                </a:ext>
              </a:extLst>
            </p:cNvPr>
            <p:cNvSpPr/>
            <p:nvPr/>
          </p:nvSpPr>
          <p:spPr>
            <a:xfrm>
              <a:off x="9642985" y="2978623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ình chữ nhật 26">
              <a:extLst>
                <a:ext uri="{FF2B5EF4-FFF2-40B4-BE49-F238E27FC236}">
                  <a16:creationId xmlns:a16="http://schemas.microsoft.com/office/drawing/2014/main" id="{EE82CA08-8E8E-4A3C-9277-E63A1985BF19}"/>
                </a:ext>
              </a:extLst>
            </p:cNvPr>
            <p:cNvSpPr/>
            <p:nvPr/>
          </p:nvSpPr>
          <p:spPr>
            <a:xfrm>
              <a:off x="1283345" y="3629891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4794B61F-338D-464E-8635-AC4A516705D9}"/>
                </a:ext>
              </a:extLst>
            </p:cNvPr>
            <p:cNvSpPr/>
            <p:nvPr/>
          </p:nvSpPr>
          <p:spPr>
            <a:xfrm>
              <a:off x="4416950" y="3629891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0DA6CE92-36A3-4D44-9F65-805C2764EA8F}"/>
                </a:ext>
              </a:extLst>
            </p:cNvPr>
            <p:cNvSpPr/>
            <p:nvPr/>
          </p:nvSpPr>
          <p:spPr>
            <a:xfrm>
              <a:off x="6463248" y="3629891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63E19766-2187-43BA-9FA5-80B57115A1D5}"/>
                </a:ext>
              </a:extLst>
            </p:cNvPr>
            <p:cNvSpPr/>
            <p:nvPr/>
          </p:nvSpPr>
          <p:spPr>
            <a:xfrm>
              <a:off x="8510579" y="3612830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BC40651E-2181-4966-AAA8-EF852215C648}"/>
                </a:ext>
              </a:extLst>
            </p:cNvPr>
            <p:cNvSpPr/>
            <p:nvPr/>
          </p:nvSpPr>
          <p:spPr>
            <a:xfrm>
              <a:off x="10556877" y="3640126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5B756C79-80C0-4F93-85D3-1BF798B35154}"/>
              </a:ext>
            </a:extLst>
          </p:cNvPr>
          <p:cNvSpPr/>
          <p:nvPr/>
        </p:nvSpPr>
        <p:spPr>
          <a:xfrm>
            <a:off x="3490719" y="279900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5BB46ED8-C914-448E-BC48-3757D9DC1FF9}"/>
              </a:ext>
            </a:extLst>
          </p:cNvPr>
          <p:cNvSpPr/>
          <p:nvPr/>
        </p:nvSpPr>
        <p:spPr>
          <a:xfrm>
            <a:off x="3490719" y="28120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5983B232-B0EC-4D08-9F80-AC017C290B79}"/>
              </a:ext>
            </a:extLst>
          </p:cNvPr>
          <p:cNvSpPr/>
          <p:nvPr/>
        </p:nvSpPr>
        <p:spPr>
          <a:xfrm>
            <a:off x="5555082" y="28433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42F849F6-42C6-4E6E-AC99-920079A5C16B}"/>
              </a:ext>
            </a:extLst>
          </p:cNvPr>
          <p:cNvSpPr/>
          <p:nvPr/>
        </p:nvSpPr>
        <p:spPr>
          <a:xfrm>
            <a:off x="5541247" y="28120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68B8060A-F590-4046-AC7D-2915E0BE28C8}"/>
              </a:ext>
            </a:extLst>
          </p:cNvPr>
          <p:cNvSpPr/>
          <p:nvPr/>
        </p:nvSpPr>
        <p:spPr>
          <a:xfrm>
            <a:off x="7622785" y="28463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D4CEC108-42C9-4733-8D21-5DAB06974B77}"/>
              </a:ext>
            </a:extLst>
          </p:cNvPr>
          <p:cNvSpPr/>
          <p:nvPr/>
        </p:nvSpPr>
        <p:spPr>
          <a:xfrm>
            <a:off x="7622785" y="28433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D6FF5C0B-EB3F-4281-A6CC-B91C76B1C054}"/>
              </a:ext>
            </a:extLst>
          </p:cNvPr>
          <p:cNvSpPr/>
          <p:nvPr/>
        </p:nvSpPr>
        <p:spPr>
          <a:xfrm>
            <a:off x="9685590" y="2812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FC29AE35-462C-4865-B20C-A95E4DEC297E}"/>
              </a:ext>
            </a:extLst>
          </p:cNvPr>
          <p:cNvSpPr/>
          <p:nvPr/>
        </p:nvSpPr>
        <p:spPr>
          <a:xfrm>
            <a:off x="9685590" y="28054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CB1B76AF-8AC1-4E0E-8D59-1FD127DAC9F2}"/>
              </a:ext>
            </a:extLst>
          </p:cNvPr>
          <p:cNvSpPr/>
          <p:nvPr/>
        </p:nvSpPr>
        <p:spPr>
          <a:xfrm>
            <a:off x="1436373" y="3562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511687B2-C392-45C6-BA4B-404FE641FE9B}"/>
              </a:ext>
            </a:extLst>
          </p:cNvPr>
          <p:cNvSpPr/>
          <p:nvPr/>
        </p:nvSpPr>
        <p:spPr>
          <a:xfrm>
            <a:off x="1318058" y="35489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1E01FBC5-B9B1-48C0-A1E4-E06CBDD3EBAF}"/>
              </a:ext>
            </a:extLst>
          </p:cNvPr>
          <p:cNvSpPr/>
          <p:nvPr/>
        </p:nvSpPr>
        <p:spPr>
          <a:xfrm>
            <a:off x="4524654" y="35147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4C80A359-865B-4384-80EC-1706993C9674}"/>
              </a:ext>
            </a:extLst>
          </p:cNvPr>
          <p:cNvSpPr/>
          <p:nvPr/>
        </p:nvSpPr>
        <p:spPr>
          <a:xfrm>
            <a:off x="4416950" y="349463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BACB27D2-6A64-464B-8BBE-B8DBDCA218C3}"/>
              </a:ext>
            </a:extLst>
          </p:cNvPr>
          <p:cNvSpPr/>
          <p:nvPr/>
        </p:nvSpPr>
        <p:spPr>
          <a:xfrm>
            <a:off x="6610448" y="354515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82EC6670-16D9-4DAD-B61B-240749866AA5}"/>
              </a:ext>
            </a:extLst>
          </p:cNvPr>
          <p:cNvSpPr/>
          <p:nvPr/>
        </p:nvSpPr>
        <p:spPr>
          <a:xfrm>
            <a:off x="6502744" y="35048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B0C49774-F6B5-406D-8009-83817F135D0F}"/>
              </a:ext>
            </a:extLst>
          </p:cNvPr>
          <p:cNvSpPr/>
          <p:nvPr/>
        </p:nvSpPr>
        <p:spPr>
          <a:xfrm>
            <a:off x="8660775" y="35147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FE4A6FCD-5005-4C2F-B7DA-B4B4381A2F2E}"/>
              </a:ext>
            </a:extLst>
          </p:cNvPr>
          <p:cNvSpPr/>
          <p:nvPr/>
        </p:nvSpPr>
        <p:spPr>
          <a:xfrm>
            <a:off x="8553071" y="349463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7F8AEF2-8649-480A-A61E-54237ED8B64D}"/>
              </a:ext>
            </a:extLst>
          </p:cNvPr>
          <p:cNvSpPr/>
          <p:nvPr/>
        </p:nvSpPr>
        <p:spPr>
          <a:xfrm>
            <a:off x="10731653" y="35201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7429669-D5D6-46B4-BE52-F940A1E4BAFA}"/>
              </a:ext>
            </a:extLst>
          </p:cNvPr>
          <p:cNvSpPr/>
          <p:nvPr/>
        </p:nvSpPr>
        <p:spPr>
          <a:xfrm>
            <a:off x="10623949" y="35147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52" name="图片 7" descr="572005ec0a0c4">
            <a:extLst>
              <a:ext uri="{FF2B5EF4-FFF2-40B4-BE49-F238E27FC236}">
                <a16:creationId xmlns:a16="http://schemas.microsoft.com/office/drawing/2014/main" id="{A1A77B81-1CDF-4448-9962-6C0E55CD98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026554" y="724126"/>
            <a:ext cx="1623311" cy="10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64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39" grpId="0"/>
      <p:bldP spid="40" grpId="0"/>
      <p:bldP spid="40" grpId="1"/>
      <p:bldP spid="41" grpId="0"/>
      <p:bldP spid="42" grpId="0"/>
      <p:bldP spid="42" grpId="1"/>
      <p:bldP spid="43" grpId="0"/>
      <p:bldP spid="44" grpId="0"/>
      <p:bldP spid="44" grpId="1"/>
      <p:bldP spid="45" grpId="0"/>
      <p:bldP spid="46" grpId="0"/>
      <p:bldP spid="46" grpId="1"/>
      <p:bldP spid="47" grpId="0"/>
      <p:bldP spid="48" grpId="0"/>
      <p:bldP spid="48" grpId="1"/>
      <p:bldP spid="49" grpId="0"/>
      <p:bldP spid="50" grpId="0"/>
      <p:bldP spid="50" grpId="1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720"/>
            <a:ext cx="12192001" cy="654207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CCA6F8C-DFFF-4233-A875-24C3B7044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83" y="4609632"/>
            <a:ext cx="3068757" cy="209233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B6B2CFC-CC5B-4FA6-9E74-32E4141C9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30" y="724126"/>
            <a:ext cx="3528774" cy="204946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756A8F5-4CB3-4A3A-B694-775E44BBE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44" y="4411728"/>
            <a:ext cx="3545614" cy="214688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49270AA-CF1E-4990-BFDF-585957D837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3" y="2029385"/>
            <a:ext cx="3010320" cy="184810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B9B12DA-9351-4904-95B0-8E6C6BCE1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26" y="2403434"/>
            <a:ext cx="2814713" cy="164763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9734989-94DB-4ECF-AD22-4A001FBE59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10" b="91354" l="80022" r="97805">
                        <a14:foregroundMark x1="80022" y1="55331" x2="81449" y2="55908"/>
                        <a14:foregroundMark x1="87706" y1="91354" x2="90999" y2="9135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8384" t="23895"/>
          <a:stretch/>
        </p:blipFill>
        <p:spPr>
          <a:xfrm>
            <a:off x="9391783" y="3438312"/>
            <a:ext cx="2635393" cy="3534271"/>
          </a:xfrm>
          <a:prstGeom prst="rect">
            <a:avLst/>
          </a:prstGeom>
        </p:spPr>
      </p:pic>
      <p:grpSp>
        <p:nvGrpSpPr>
          <p:cNvPr id="14" name="Group 4">
            <a:extLst>
              <a:ext uri="{FF2B5EF4-FFF2-40B4-BE49-F238E27FC236}">
                <a16:creationId xmlns:a16="http://schemas.microsoft.com/office/drawing/2014/main" id="{D2F5B712-E8CE-4251-9D38-CE6A306B1B90}"/>
              </a:ext>
            </a:extLst>
          </p:cNvPr>
          <p:cNvGrpSpPr/>
          <p:nvPr/>
        </p:nvGrpSpPr>
        <p:grpSpPr>
          <a:xfrm>
            <a:off x="606227" y="724126"/>
            <a:ext cx="1299760" cy="937052"/>
            <a:chOff x="516495" y="604864"/>
            <a:chExt cx="1598792" cy="1100380"/>
          </a:xfrm>
        </p:grpSpPr>
        <p:sp>
          <p:nvSpPr>
            <p:cNvPr id="15" name="Sun 5">
              <a:extLst>
                <a:ext uri="{FF2B5EF4-FFF2-40B4-BE49-F238E27FC236}">
                  <a16:creationId xmlns:a16="http://schemas.microsoft.com/office/drawing/2014/main" id="{E224AB48-AB87-478F-8239-31935D5F1C4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D7381869-BC72-4F92-865C-EB7DA5517E9F}"/>
                </a:ext>
              </a:extLst>
            </p:cNvPr>
            <p:cNvSpPr/>
            <p:nvPr/>
          </p:nvSpPr>
          <p:spPr>
            <a:xfrm>
              <a:off x="516495" y="814905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3B1657AC-CD3C-4386-9C7E-30A3523B31D9}"/>
              </a:ext>
            </a:extLst>
          </p:cNvPr>
          <p:cNvSpPr/>
          <p:nvPr/>
        </p:nvSpPr>
        <p:spPr>
          <a:xfrm>
            <a:off x="1905981" y="88078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5AA1CF5-ABD9-4050-B086-866D91EE9F22}"/>
              </a:ext>
            </a:extLst>
          </p:cNvPr>
          <p:cNvGrpSpPr/>
          <p:nvPr/>
        </p:nvGrpSpPr>
        <p:grpSpPr>
          <a:xfrm>
            <a:off x="9199164" y="2780980"/>
            <a:ext cx="1743881" cy="765156"/>
            <a:chOff x="3991901" y="3438312"/>
            <a:chExt cx="1743881" cy="765156"/>
          </a:xfrm>
        </p:grpSpPr>
        <p:sp>
          <p:nvSpPr>
            <p:cNvPr id="19" name="Bong bóng Ý nghĩ: Hình đám mây 18">
              <a:extLst>
                <a:ext uri="{FF2B5EF4-FFF2-40B4-BE49-F238E27FC236}">
                  <a16:creationId xmlns:a16="http://schemas.microsoft.com/office/drawing/2014/main" id="{55F8A417-C3AF-4261-A060-578F062FE431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E54D569F-278D-46B7-8878-2DFDB725EFAA}"/>
                </a:ext>
              </a:extLst>
            </p:cNvPr>
            <p:cNvSpPr/>
            <p:nvPr/>
          </p:nvSpPr>
          <p:spPr>
            <a:xfrm>
              <a:off x="4096734" y="3488492"/>
              <a:ext cx="1534213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10, 11, 12</a:t>
              </a: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E5BFD165-2A39-49BA-9B9A-62C0441B60DF}"/>
              </a:ext>
            </a:extLst>
          </p:cNvPr>
          <p:cNvSpPr/>
          <p:nvPr/>
        </p:nvSpPr>
        <p:spPr>
          <a:xfrm>
            <a:off x="4624643" y="17365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2FA67E49-8EC1-4037-89E7-06603AB27B09}"/>
              </a:ext>
            </a:extLst>
          </p:cNvPr>
          <p:cNvSpPr/>
          <p:nvPr/>
        </p:nvSpPr>
        <p:spPr>
          <a:xfrm>
            <a:off x="4410301" y="171986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53DE7C26-791E-4017-B742-174282BCB863}"/>
              </a:ext>
            </a:extLst>
          </p:cNvPr>
          <p:cNvSpPr/>
          <p:nvPr/>
        </p:nvSpPr>
        <p:spPr>
          <a:xfrm>
            <a:off x="5790552" y="17365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9D078F89-148B-4E72-AA89-43874E618F62}"/>
              </a:ext>
            </a:extLst>
          </p:cNvPr>
          <p:cNvSpPr/>
          <p:nvPr/>
        </p:nvSpPr>
        <p:spPr>
          <a:xfrm>
            <a:off x="5640959" y="17391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9855D35B-3B00-42A3-AFDA-29A25887E161}"/>
              </a:ext>
            </a:extLst>
          </p:cNvPr>
          <p:cNvSpPr/>
          <p:nvPr/>
        </p:nvSpPr>
        <p:spPr>
          <a:xfrm>
            <a:off x="2586314" y="29304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E0281CE6-67B2-45E4-A64D-57DD91881D50}"/>
              </a:ext>
            </a:extLst>
          </p:cNvPr>
          <p:cNvSpPr/>
          <p:nvPr/>
        </p:nvSpPr>
        <p:spPr>
          <a:xfrm>
            <a:off x="2382419" y="292869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5C5FFF78-1623-4664-BCAD-4A3A4C82D50E}"/>
              </a:ext>
            </a:extLst>
          </p:cNvPr>
          <p:cNvSpPr/>
          <p:nvPr/>
        </p:nvSpPr>
        <p:spPr>
          <a:xfrm>
            <a:off x="2658549" y="54484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142DA5E9-4A22-4F18-8081-E47C51FA8F2B}"/>
              </a:ext>
            </a:extLst>
          </p:cNvPr>
          <p:cNvSpPr/>
          <p:nvPr/>
        </p:nvSpPr>
        <p:spPr>
          <a:xfrm>
            <a:off x="2495459" y="54533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15EC820E-8800-409E-839F-753CED310ADA}"/>
              </a:ext>
            </a:extLst>
          </p:cNvPr>
          <p:cNvSpPr/>
          <p:nvPr/>
        </p:nvSpPr>
        <p:spPr>
          <a:xfrm>
            <a:off x="3939950" y="54484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1251F05C-0E0E-4CC7-A1CA-705A68612718}"/>
              </a:ext>
            </a:extLst>
          </p:cNvPr>
          <p:cNvSpPr/>
          <p:nvPr/>
        </p:nvSpPr>
        <p:spPr>
          <a:xfrm>
            <a:off x="3773404" y="545232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226C12D6-095C-4707-92FB-38E32A8DF84F}"/>
              </a:ext>
            </a:extLst>
          </p:cNvPr>
          <p:cNvSpPr/>
          <p:nvPr/>
        </p:nvSpPr>
        <p:spPr>
          <a:xfrm>
            <a:off x="6255225" y="56491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9B61DFFC-671D-4BEA-BDB9-01529EAF0FB9}"/>
              </a:ext>
            </a:extLst>
          </p:cNvPr>
          <p:cNvSpPr/>
          <p:nvPr/>
        </p:nvSpPr>
        <p:spPr>
          <a:xfrm>
            <a:off x="6077579" y="564467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4F8E6BA5-3230-4FEF-B921-836F00960692}"/>
              </a:ext>
            </a:extLst>
          </p:cNvPr>
          <p:cNvSpPr/>
          <p:nvPr/>
        </p:nvSpPr>
        <p:spPr>
          <a:xfrm>
            <a:off x="7452524" y="55624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72A44849-D192-4768-9B98-4C95427B9D55}"/>
              </a:ext>
            </a:extLst>
          </p:cNvPr>
          <p:cNvSpPr/>
          <p:nvPr/>
        </p:nvSpPr>
        <p:spPr>
          <a:xfrm>
            <a:off x="7349498" y="560953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B573108A-9E72-4627-803D-A9DD3C0A5B13}"/>
              </a:ext>
            </a:extLst>
          </p:cNvPr>
          <p:cNvSpPr/>
          <p:nvPr/>
        </p:nvSpPr>
        <p:spPr>
          <a:xfrm>
            <a:off x="7299962" y="32393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1DBA7950-0846-4DC5-98B2-6A298CA8C1A4}"/>
              </a:ext>
            </a:extLst>
          </p:cNvPr>
          <p:cNvSpPr/>
          <p:nvPr/>
        </p:nvSpPr>
        <p:spPr>
          <a:xfrm>
            <a:off x="7071991" y="32782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E38634A1-E3E0-4DEB-A89F-52DAE11FEDE9}"/>
              </a:ext>
            </a:extLst>
          </p:cNvPr>
          <p:cNvSpPr/>
          <p:nvPr/>
        </p:nvSpPr>
        <p:spPr>
          <a:xfrm>
            <a:off x="8350729" y="32872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C832F2A4-A967-4069-B1CA-FBF7EA3A39E3}"/>
              </a:ext>
            </a:extLst>
          </p:cNvPr>
          <p:cNvSpPr/>
          <p:nvPr/>
        </p:nvSpPr>
        <p:spPr>
          <a:xfrm>
            <a:off x="8166601" y="327815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40" name="图片 7" descr="572005ec0a0c4">
            <a:extLst>
              <a:ext uri="{FF2B5EF4-FFF2-40B4-BE49-F238E27FC236}">
                <a16:creationId xmlns:a16="http://schemas.microsoft.com/office/drawing/2014/main" id="{BD4E4F7B-2E04-4AFC-819C-150EEECAB5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8224" b="26546"/>
          <a:stretch/>
        </p:blipFill>
        <p:spPr>
          <a:xfrm>
            <a:off x="10026554" y="724126"/>
            <a:ext cx="1623311" cy="10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3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0" grpId="0"/>
      <p:bldP spid="30" grpId="1"/>
      <p:bldP spid="31" grpId="0"/>
      <p:bldP spid="32" grpId="0"/>
      <p:bldP spid="32" grpId="1"/>
      <p:bldP spid="33" grpId="0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94C52D4-7223-4D04-A86C-73EE76D36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973" y="1375012"/>
            <a:ext cx="7693970" cy="38007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ACE236-DA4E-4819-98D7-97DFFB0B8C78}"/>
              </a:ext>
            </a:extLst>
          </p:cNvPr>
          <p:cNvGrpSpPr/>
          <p:nvPr/>
        </p:nvGrpSpPr>
        <p:grpSpPr>
          <a:xfrm>
            <a:off x="732207" y="724126"/>
            <a:ext cx="1173776" cy="937052"/>
            <a:chOff x="671461" y="604864"/>
            <a:chExt cx="1443826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52BFFF01-9D1C-4086-A73A-1A44064CBAD8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A64FC7B-DA9D-43AA-9B31-9DC81B811A21}"/>
                </a:ext>
              </a:extLst>
            </p:cNvPr>
            <p:cNvSpPr/>
            <p:nvPr/>
          </p:nvSpPr>
          <p:spPr>
            <a:xfrm>
              <a:off x="671461" y="826836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805C429-81C1-41B3-B132-C1E1017E946F}"/>
              </a:ext>
            </a:extLst>
          </p:cNvPr>
          <p:cNvSpPr/>
          <p:nvPr/>
        </p:nvSpPr>
        <p:spPr>
          <a:xfrm>
            <a:off x="1926524" y="821962"/>
            <a:ext cx="839603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6AC1A2D2-DD8A-4D25-A07D-772C7EC14EF3}"/>
              </a:ext>
            </a:extLst>
          </p:cNvPr>
          <p:cNvSpPr/>
          <p:nvPr/>
        </p:nvSpPr>
        <p:spPr>
          <a:xfrm>
            <a:off x="1905983" y="5049078"/>
            <a:ext cx="9013808" cy="104359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…..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…..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tròn</a:t>
            </a:r>
            <a:endParaRPr lang="en-US" sz="2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…..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                    …..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27FE21F-09B4-4D1B-B7E7-1FDAF747E66C}"/>
              </a:ext>
            </a:extLst>
          </p:cNvPr>
          <p:cNvSpPr/>
          <p:nvPr/>
        </p:nvSpPr>
        <p:spPr>
          <a:xfrm>
            <a:off x="8786163" y="145068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421C4AE-55CB-49B9-9EB5-B26C6A6EAF24}"/>
              </a:ext>
            </a:extLst>
          </p:cNvPr>
          <p:cNvSpPr/>
          <p:nvPr/>
        </p:nvSpPr>
        <p:spPr>
          <a:xfrm>
            <a:off x="2072009" y="5261115"/>
            <a:ext cx="858148" cy="60159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9C7D9F52-3759-4DC4-A16A-973EF78DACCE}"/>
              </a:ext>
            </a:extLst>
          </p:cNvPr>
          <p:cNvSpPr/>
          <p:nvPr/>
        </p:nvSpPr>
        <p:spPr>
          <a:xfrm>
            <a:off x="2032253" y="588446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72847086-44BC-4537-B3AF-EA34F80D19A0}"/>
              </a:ext>
            </a:extLst>
          </p:cNvPr>
          <p:cNvSpPr/>
          <p:nvPr/>
        </p:nvSpPr>
        <p:spPr>
          <a:xfrm>
            <a:off x="7679304" y="528405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4F6CDC40-B54B-4B48-BEAC-0B2B98CCBA1E}"/>
              </a:ext>
            </a:extLst>
          </p:cNvPr>
          <p:cNvSpPr/>
          <p:nvPr/>
        </p:nvSpPr>
        <p:spPr>
          <a:xfrm>
            <a:off x="7679304" y="59402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图片 7" descr="572005ec0a0c4">
            <a:extLst>
              <a:ext uri="{FF2B5EF4-FFF2-40B4-BE49-F238E27FC236}">
                <a16:creationId xmlns:a16="http://schemas.microsoft.com/office/drawing/2014/main" id="{709FEC5D-5DC6-41A8-B924-D60BE68458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189933" y="639840"/>
            <a:ext cx="1456446" cy="97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74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20" name="Group 4">
            <a:extLst>
              <a:ext uri="{FF2B5EF4-FFF2-40B4-BE49-F238E27FC236}">
                <a16:creationId xmlns:a16="http://schemas.microsoft.com/office/drawing/2014/main" id="{876DD5E4-BE56-4337-B57A-2DC1A794983B}"/>
              </a:ext>
            </a:extLst>
          </p:cNvPr>
          <p:cNvGrpSpPr/>
          <p:nvPr/>
        </p:nvGrpSpPr>
        <p:grpSpPr>
          <a:xfrm>
            <a:off x="603681" y="642835"/>
            <a:ext cx="1302300" cy="937052"/>
            <a:chOff x="513367" y="604864"/>
            <a:chExt cx="1601920" cy="1100380"/>
          </a:xfrm>
        </p:grpSpPr>
        <p:sp>
          <p:nvSpPr>
            <p:cNvPr id="23" name="Sun 5">
              <a:extLst>
                <a:ext uri="{FF2B5EF4-FFF2-40B4-BE49-F238E27FC236}">
                  <a16:creationId xmlns:a16="http://schemas.microsoft.com/office/drawing/2014/main" id="{7583E0B5-3984-43B1-A418-D5315B6F55D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C5E36964-89D8-4DCA-A8AB-DDCA29B64ED6}"/>
                </a:ext>
              </a:extLst>
            </p:cNvPr>
            <p:cNvSpPr/>
            <p:nvPr/>
          </p:nvSpPr>
          <p:spPr>
            <a:xfrm>
              <a:off x="513367" y="841750"/>
              <a:ext cx="1357512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7AD47525-1822-4B5F-90E2-1D085384F100}"/>
              </a:ext>
            </a:extLst>
          </p:cNvPr>
          <p:cNvSpPr/>
          <p:nvPr/>
        </p:nvSpPr>
        <p:spPr>
          <a:xfrm>
            <a:off x="1905981" y="831860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43FFACDF-B38D-4BD9-8477-A408B59E3CE8}"/>
              </a:ext>
            </a:extLst>
          </p:cNvPr>
          <p:cNvGrpSpPr/>
          <p:nvPr/>
        </p:nvGrpSpPr>
        <p:grpSpPr>
          <a:xfrm>
            <a:off x="1477440" y="1396123"/>
            <a:ext cx="9631837" cy="5177115"/>
            <a:chOff x="1477440" y="1396123"/>
            <a:chExt cx="9631837" cy="5177115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677273E3-63FD-491C-A106-7B1331583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7440" y="1396123"/>
              <a:ext cx="9631837" cy="5177115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C544EA2E-7D6F-4E17-BE98-B967491B21A6}"/>
                </a:ext>
              </a:extLst>
            </p:cNvPr>
            <p:cNvSpPr/>
            <p:nvPr/>
          </p:nvSpPr>
          <p:spPr>
            <a:xfrm rot="165543">
              <a:off x="2661313" y="3098042"/>
              <a:ext cx="409433" cy="204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12BBCEA2-9851-4962-81C4-3A098B5021E8}"/>
                </a:ext>
              </a:extLst>
            </p:cNvPr>
            <p:cNvSpPr/>
            <p:nvPr/>
          </p:nvSpPr>
          <p:spPr>
            <a:xfrm rot="247169">
              <a:off x="3305581" y="3155047"/>
              <a:ext cx="409433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6F035DFE-3929-439B-B971-2DEEC13B5200}"/>
                </a:ext>
              </a:extLst>
            </p:cNvPr>
            <p:cNvSpPr/>
            <p:nvPr/>
          </p:nvSpPr>
          <p:spPr>
            <a:xfrm rot="165543">
              <a:off x="3949576" y="3213290"/>
              <a:ext cx="409433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9F5103BE-5891-467B-929B-530AD97A3CA1}"/>
                </a:ext>
              </a:extLst>
            </p:cNvPr>
            <p:cNvSpPr/>
            <p:nvPr/>
          </p:nvSpPr>
          <p:spPr>
            <a:xfrm rot="165543">
              <a:off x="4558704" y="3272755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20DABA96-9C88-448B-931E-F0C321564DD1}"/>
                </a:ext>
              </a:extLst>
            </p:cNvPr>
            <p:cNvSpPr/>
            <p:nvPr/>
          </p:nvSpPr>
          <p:spPr>
            <a:xfrm rot="165543">
              <a:off x="6087775" y="3468448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id="{992E7A3A-18EB-473E-8327-6D2D81D0A046}"/>
                </a:ext>
              </a:extLst>
            </p:cNvPr>
            <p:cNvSpPr/>
            <p:nvPr/>
          </p:nvSpPr>
          <p:spPr>
            <a:xfrm rot="165543">
              <a:off x="6861824" y="3531893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49C14B65-FC8D-434D-8A7B-B709E0319770}"/>
                </a:ext>
              </a:extLst>
            </p:cNvPr>
            <p:cNvSpPr/>
            <p:nvPr/>
          </p:nvSpPr>
          <p:spPr>
            <a:xfrm rot="165543">
              <a:off x="7758941" y="3667580"/>
              <a:ext cx="409433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5CB9EED8-CE6D-49CB-9B7B-E3B6A261FA04}"/>
                </a:ext>
              </a:extLst>
            </p:cNvPr>
            <p:cNvSpPr/>
            <p:nvPr/>
          </p:nvSpPr>
          <p:spPr>
            <a:xfrm rot="165543">
              <a:off x="8595566" y="3840679"/>
              <a:ext cx="360000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图片 7" descr="572005ec0a0c4">
            <a:extLst>
              <a:ext uri="{FF2B5EF4-FFF2-40B4-BE49-F238E27FC236}">
                <a16:creationId xmlns:a16="http://schemas.microsoft.com/office/drawing/2014/main" id="{687BD018-DA9A-44D8-99C0-397619CF02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508775" y="642835"/>
            <a:ext cx="1233689" cy="828933"/>
          </a:xfrm>
          <a:prstGeom prst="rect">
            <a:avLst/>
          </a:prstGeom>
        </p:spPr>
      </p:pic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C49F0A3F-C63A-45F3-BE60-2D9741624D25}"/>
              </a:ext>
            </a:extLst>
          </p:cNvPr>
          <p:cNvSpPr/>
          <p:nvPr/>
        </p:nvSpPr>
        <p:spPr>
          <a:xfrm>
            <a:off x="2656623" y="29155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326584F7-66EF-44B0-BF40-56BDF2C3ADDE}"/>
              </a:ext>
            </a:extLst>
          </p:cNvPr>
          <p:cNvSpPr/>
          <p:nvPr/>
        </p:nvSpPr>
        <p:spPr>
          <a:xfrm rot="204106">
            <a:off x="2586084" y="29075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3F34ADB7-2E2F-4670-8685-B6EE6D7FE4D3}"/>
              </a:ext>
            </a:extLst>
          </p:cNvPr>
          <p:cNvSpPr/>
          <p:nvPr/>
        </p:nvSpPr>
        <p:spPr>
          <a:xfrm>
            <a:off x="3293107" y="29702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C668DD75-581D-4EBA-B2AD-F73A1E406ADF}"/>
              </a:ext>
            </a:extLst>
          </p:cNvPr>
          <p:cNvSpPr/>
          <p:nvPr/>
        </p:nvSpPr>
        <p:spPr>
          <a:xfrm rot="193991">
            <a:off x="3182153" y="29615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1D2A76B7-9D07-4CED-80A8-2A4D86F8C3D4}"/>
              </a:ext>
            </a:extLst>
          </p:cNvPr>
          <p:cNvSpPr/>
          <p:nvPr/>
        </p:nvSpPr>
        <p:spPr>
          <a:xfrm rot="191040">
            <a:off x="3930642" y="30488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8CD6DF2C-C3A4-47C2-97ED-EC4DB9BBCA5F}"/>
              </a:ext>
            </a:extLst>
          </p:cNvPr>
          <p:cNvSpPr/>
          <p:nvPr/>
        </p:nvSpPr>
        <p:spPr>
          <a:xfrm rot="191040">
            <a:off x="3840553" y="304887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5BF7C0A3-BE15-49D3-8A5C-A3F3891CDC4D}"/>
              </a:ext>
            </a:extLst>
          </p:cNvPr>
          <p:cNvSpPr/>
          <p:nvPr/>
        </p:nvSpPr>
        <p:spPr>
          <a:xfrm>
            <a:off x="4575038" y="31133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7315B218-06DC-49F0-9AEB-7DF490C53FB6}"/>
              </a:ext>
            </a:extLst>
          </p:cNvPr>
          <p:cNvSpPr/>
          <p:nvPr/>
        </p:nvSpPr>
        <p:spPr>
          <a:xfrm rot="188807">
            <a:off x="4445396" y="310593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1788CA2F-F9B7-436B-B9AB-3B81A0023E87}"/>
              </a:ext>
            </a:extLst>
          </p:cNvPr>
          <p:cNvSpPr/>
          <p:nvPr/>
        </p:nvSpPr>
        <p:spPr>
          <a:xfrm>
            <a:off x="5992884" y="32630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5356ABEC-55F2-494C-A441-255851C17DF4}"/>
              </a:ext>
            </a:extLst>
          </p:cNvPr>
          <p:cNvSpPr/>
          <p:nvPr/>
        </p:nvSpPr>
        <p:spPr>
          <a:xfrm>
            <a:off x="5913496" y="32543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F0D378F4-5D14-4511-AB8C-B578C2B9B9E3}"/>
              </a:ext>
            </a:extLst>
          </p:cNvPr>
          <p:cNvSpPr/>
          <p:nvPr/>
        </p:nvSpPr>
        <p:spPr>
          <a:xfrm>
            <a:off x="6793177" y="33796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056D36AA-0071-4212-9D8F-40D07AEF66E8}"/>
              </a:ext>
            </a:extLst>
          </p:cNvPr>
          <p:cNvSpPr/>
          <p:nvPr/>
        </p:nvSpPr>
        <p:spPr>
          <a:xfrm>
            <a:off x="6743854" y="335466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B09C1DF9-6C47-4E8F-A745-47B76108E724}"/>
              </a:ext>
            </a:extLst>
          </p:cNvPr>
          <p:cNvSpPr/>
          <p:nvPr/>
        </p:nvSpPr>
        <p:spPr>
          <a:xfrm>
            <a:off x="7749614" y="35007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B0FB2EB8-5BD5-4A2E-A6FE-6BF554A2E48B}"/>
              </a:ext>
            </a:extLst>
          </p:cNvPr>
          <p:cNvSpPr/>
          <p:nvPr/>
        </p:nvSpPr>
        <p:spPr>
          <a:xfrm>
            <a:off x="7651325" y="35007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8A6CE17-02A8-4720-976D-26D717FCBCBC}"/>
              </a:ext>
            </a:extLst>
          </p:cNvPr>
          <p:cNvSpPr/>
          <p:nvPr/>
        </p:nvSpPr>
        <p:spPr>
          <a:xfrm>
            <a:off x="8568767" y="36989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C312DE65-5CD1-48D6-9DE4-2D5213ECAE8B}"/>
              </a:ext>
            </a:extLst>
          </p:cNvPr>
          <p:cNvSpPr/>
          <p:nvPr/>
        </p:nvSpPr>
        <p:spPr>
          <a:xfrm>
            <a:off x="8472830" y="36989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9" grpId="0"/>
      <p:bldP spid="39" grpId="1"/>
      <p:bldP spid="40" grpId="0"/>
      <p:bldP spid="41" grpId="0"/>
      <p:bldP spid="41" grpId="1"/>
      <p:bldP spid="42" grpId="0"/>
      <p:bldP spid="43" grpId="0"/>
      <p:bldP spid="43" grpId="1"/>
      <p:bldP spid="44" grpId="0"/>
      <p:bldP spid="45" grpId="0"/>
      <p:bldP spid="45" grpId="1"/>
      <p:bldP spid="46" grpId="0"/>
      <p:bldP spid="47" grpId="0"/>
      <p:bldP spid="47" grpId="1"/>
      <p:bldP spid="48" grpId="0"/>
      <p:bldP spid="49" grpId="0"/>
      <p:bldP spid="49" grpId="1"/>
      <p:bldP spid="50" grpId="0"/>
      <p:bldP spid="51" grpId="0"/>
      <p:bldP spid="51" grpId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4D10E8B-E61D-4256-B14A-0CD7C82703A1}"/>
              </a:ext>
            </a:extLst>
          </p:cNvPr>
          <p:cNvGrpSpPr/>
          <p:nvPr/>
        </p:nvGrpSpPr>
        <p:grpSpPr>
          <a:xfrm>
            <a:off x="-1790699" y="-9505056"/>
            <a:ext cx="25456652" cy="16582461"/>
            <a:chOff x="-1790699" y="-9505056"/>
            <a:chExt cx="25456652" cy="16582461"/>
          </a:xfrm>
        </p:grpSpPr>
        <p:grpSp>
          <p:nvGrpSpPr>
            <p:cNvPr id="7" name="Group 6"/>
            <p:cNvGrpSpPr/>
            <p:nvPr/>
          </p:nvGrpSpPr>
          <p:grpSpPr>
            <a:xfrm>
              <a:off x="-1790699" y="-9505056"/>
              <a:ext cx="25456652" cy="16582461"/>
              <a:chOff x="-10420" y="-7128792"/>
              <a:chExt cx="17759884" cy="12436846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10420" y="-7128792"/>
                <a:ext cx="17759884" cy="12436846"/>
                <a:chOff x="-10420" y="-7128792"/>
                <a:chExt cx="17759884" cy="12436846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0420" y="-7128792"/>
                  <a:ext cx="17759884" cy="12436846"/>
                </a:xfrm>
                <a:prstGeom prst="rect">
                  <a:avLst/>
                </a:prstGeom>
              </p:spPr>
            </p:pic>
            <p:pic>
              <p:nvPicPr>
                <p:cNvPr id="4" name="Picture 3">
                  <a:hlinkClick r:id="rId6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7744" y="3576079"/>
                  <a:ext cx="3024336" cy="1707654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1AD83B-8EDC-44B9-BBE7-0089DC23D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8869" y="-3465477"/>
              <a:ext cx="2155389" cy="1856632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2704" y="3723910"/>
            <a:ext cx="1932108" cy="20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BEB7149-4E42-44CD-8904-ACBEB9EBD3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69 0.14676 L -0.5125 0.6768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7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5867399"/>
            <a:ext cx="18254565" cy="12725400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01762"/>
              <a:ext cx="1616542" cy="131024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34" y="3757003"/>
            <a:ext cx="1932153" cy="2022204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F8B1D6D-BD50-4CF7-B703-97D5402B54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0" y="-45648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42188 0.6115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001344" y="-3276599"/>
            <a:ext cx="35331925" cy="12764652"/>
            <a:chOff x="-3996952" y="-2346664"/>
            <a:chExt cx="26498944" cy="95734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3996952" y="-2346664"/>
              <a:ext cx="13690924" cy="9336638"/>
              <a:chOff x="-3996952" y="-2346664"/>
              <a:chExt cx="13690924" cy="933663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3996952" y="-2346664"/>
                <a:ext cx="13690924" cy="9336638"/>
                <a:chOff x="0" y="-4193137"/>
                <a:chExt cx="13690924" cy="9336638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-4193137"/>
                  <a:ext cx="13690924" cy="9336638"/>
                  <a:chOff x="4058540" y="-7484967"/>
                  <a:chExt cx="13690924" cy="9336638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/>
                </p:blipFill>
                <p:spPr>
                  <a:xfrm>
                    <a:off x="4058540" y="-7484967"/>
                    <a:ext cx="13690924" cy="9336638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7">
                  <a:hlinkClick r:id="rId8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264" y="501762"/>
                  <a:ext cx="1616542" cy="1310247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930" y="2954745"/>
                <a:ext cx="1394327" cy="1342857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13" y="1895273"/>
            <a:ext cx="1932153" cy="2022204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55151" y="10149747"/>
            <a:ext cx="1317824" cy="131782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4DE83A5B-36E0-4EB6-B47C-7C7EB6C6AD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050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09 L -0.60638 -0.0291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982639" y="221673"/>
            <a:ext cx="10480278" cy="1999959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dirty="0" err="1">
                <a:solidFill>
                  <a:srgbClr val="002060"/>
                </a:solidFill>
                <a:latin typeface="UTM Avo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bao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1993051" y="2960948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20</a:t>
            </a: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83371" y="4387971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17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508125" y="4401108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18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7448648" y="3026296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19</a:t>
            </a: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8809F5C-7668-426F-A9B8-53B250B5D96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3516" y="90360"/>
            <a:ext cx="3533779" cy="21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207</Words>
  <Application>Microsoft Office PowerPoint</Application>
  <PresentationFormat>Widescreen</PresentationFormat>
  <Paragraphs>99</Paragraphs>
  <Slides>12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Times New Roman</vt:lpstr>
      <vt:lpstr>UTM Avo</vt:lpstr>
      <vt:lpstr>2_Office Theme</vt:lpstr>
      <vt:lpstr>1_Office Theme</vt:lpstr>
      <vt:lpstr>Office Theme</vt:lpstr>
      <vt:lpstr>Tuần 20 Bài 41: 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92</cp:revision>
  <dcterms:created xsi:type="dcterms:W3CDTF">2021-11-30T14:51:06Z</dcterms:created>
  <dcterms:modified xsi:type="dcterms:W3CDTF">2025-02-07T13:14:34Z</dcterms:modified>
</cp:coreProperties>
</file>