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6" r:id="rId2"/>
    <p:sldMasterId id="2147483672" r:id="rId3"/>
    <p:sldMasterId id="2147483684" r:id="rId4"/>
    <p:sldMasterId id="2147483696" r:id="rId5"/>
    <p:sldMasterId id="2147483702" r:id="rId6"/>
    <p:sldMasterId id="2147483750" r:id="rId7"/>
    <p:sldMasterId id="2147483774" r:id="rId8"/>
    <p:sldMasterId id="2147483780" r:id="rId9"/>
  </p:sldMasterIdLst>
  <p:notesMasterIdLst>
    <p:notesMasterId r:id="rId27"/>
  </p:notesMasterIdLst>
  <p:sldIdLst>
    <p:sldId id="336" r:id="rId10"/>
    <p:sldId id="338" r:id="rId11"/>
    <p:sldId id="299" r:id="rId12"/>
    <p:sldId id="300" r:id="rId13"/>
    <p:sldId id="301" r:id="rId14"/>
    <p:sldId id="302" r:id="rId15"/>
    <p:sldId id="303" r:id="rId16"/>
    <p:sldId id="304" r:id="rId17"/>
    <p:sldId id="306" r:id="rId18"/>
    <p:sldId id="313" r:id="rId19"/>
    <p:sldId id="314" r:id="rId20"/>
    <p:sldId id="315" r:id="rId21"/>
    <p:sldId id="316" r:id="rId22"/>
    <p:sldId id="317" r:id="rId23"/>
    <p:sldId id="324" r:id="rId24"/>
    <p:sldId id="322" r:id="rId25"/>
    <p:sldId id="334" r:id="rId26"/>
  </p:sldIdLst>
  <p:sldSz cx="18288000" cy="10287000"/>
  <p:notesSz cx="6858000" cy="9144000"/>
  <p:embeddedFontLs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
      <p:font typeface="宋体" panose="02010600030101010101" pitchFamily="2" charset="-122"/>
      <p:regular r:id="rId34"/>
    </p:embeddedFont>
  </p:embeddedFontLst>
  <p:defaultTextStyle>
    <a:defPPr>
      <a:defRPr lang="en-US"/>
    </a:defPPr>
    <a:lvl1pPr marL="0" algn="l" defTabSz="910229" rtl="0" eaLnBrk="1" latinLnBrk="0" hangingPunct="1">
      <a:defRPr sz="1800" kern="1200">
        <a:solidFill>
          <a:schemeClr val="tx1"/>
        </a:solidFill>
        <a:latin typeface="+mn-lt"/>
        <a:ea typeface="+mn-ea"/>
        <a:cs typeface="+mn-cs"/>
      </a:defRPr>
    </a:lvl1pPr>
    <a:lvl2pPr marL="455130" algn="l" defTabSz="910229" rtl="0" eaLnBrk="1" latinLnBrk="0" hangingPunct="1">
      <a:defRPr sz="1800" kern="1200">
        <a:solidFill>
          <a:schemeClr val="tx1"/>
        </a:solidFill>
        <a:latin typeface="+mn-lt"/>
        <a:ea typeface="+mn-ea"/>
        <a:cs typeface="+mn-cs"/>
      </a:defRPr>
    </a:lvl2pPr>
    <a:lvl3pPr marL="910229" algn="l" defTabSz="910229" rtl="0" eaLnBrk="1" latinLnBrk="0" hangingPunct="1">
      <a:defRPr sz="1800" kern="1200">
        <a:solidFill>
          <a:schemeClr val="tx1"/>
        </a:solidFill>
        <a:latin typeface="+mn-lt"/>
        <a:ea typeface="+mn-ea"/>
        <a:cs typeface="+mn-cs"/>
      </a:defRPr>
    </a:lvl3pPr>
    <a:lvl4pPr marL="1365321" algn="l" defTabSz="910229" rtl="0" eaLnBrk="1" latinLnBrk="0" hangingPunct="1">
      <a:defRPr sz="1800" kern="1200">
        <a:solidFill>
          <a:schemeClr val="tx1"/>
        </a:solidFill>
        <a:latin typeface="+mn-lt"/>
        <a:ea typeface="+mn-ea"/>
        <a:cs typeface="+mn-cs"/>
      </a:defRPr>
    </a:lvl4pPr>
    <a:lvl5pPr marL="1820399" algn="l" defTabSz="910229" rtl="0" eaLnBrk="1" latinLnBrk="0" hangingPunct="1">
      <a:defRPr sz="1800" kern="1200">
        <a:solidFill>
          <a:schemeClr val="tx1"/>
        </a:solidFill>
        <a:latin typeface="+mn-lt"/>
        <a:ea typeface="+mn-ea"/>
        <a:cs typeface="+mn-cs"/>
      </a:defRPr>
    </a:lvl5pPr>
    <a:lvl6pPr marL="2275512" algn="l" defTabSz="910229" rtl="0" eaLnBrk="1" latinLnBrk="0" hangingPunct="1">
      <a:defRPr sz="1800" kern="1200">
        <a:solidFill>
          <a:schemeClr val="tx1"/>
        </a:solidFill>
        <a:latin typeface="+mn-lt"/>
        <a:ea typeface="+mn-ea"/>
        <a:cs typeface="+mn-cs"/>
      </a:defRPr>
    </a:lvl6pPr>
    <a:lvl7pPr marL="2730638" algn="l" defTabSz="910229" rtl="0" eaLnBrk="1" latinLnBrk="0" hangingPunct="1">
      <a:defRPr sz="1800" kern="1200">
        <a:solidFill>
          <a:schemeClr val="tx1"/>
        </a:solidFill>
        <a:latin typeface="+mn-lt"/>
        <a:ea typeface="+mn-ea"/>
        <a:cs typeface="+mn-cs"/>
      </a:defRPr>
    </a:lvl7pPr>
    <a:lvl8pPr marL="3185735" algn="l" defTabSz="910229" rtl="0" eaLnBrk="1" latinLnBrk="0" hangingPunct="1">
      <a:defRPr sz="1800" kern="1200">
        <a:solidFill>
          <a:schemeClr val="tx1"/>
        </a:solidFill>
        <a:latin typeface="+mn-lt"/>
        <a:ea typeface="+mn-ea"/>
        <a:cs typeface="+mn-cs"/>
      </a:defRPr>
    </a:lvl8pPr>
    <a:lvl9pPr marL="3640817" algn="l" defTabSz="91022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B55DD4-CF2B-435D-9900-BAE8FA76AEA8}">
          <p14:sldIdLst>
            <p14:sldId id="336"/>
            <p14:sldId id="338"/>
            <p14:sldId id="299"/>
            <p14:sldId id="300"/>
            <p14:sldId id="301"/>
            <p14:sldId id="302"/>
            <p14:sldId id="303"/>
            <p14:sldId id="304"/>
            <p14:sldId id="306"/>
            <p14:sldId id="313"/>
            <p14:sldId id="314"/>
            <p14:sldId id="315"/>
            <p14:sldId id="316"/>
            <p14:sldId id="317"/>
            <p14:sldId id="324"/>
            <p14:sldId id="322"/>
            <p14:sldId id="3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3300"/>
    <a:srgbClr val="00AF34"/>
    <a:srgbClr val="FBC048"/>
    <a:srgbClr val="E0EEDE"/>
    <a:srgbClr val="FFF99D"/>
    <a:srgbClr val="D5CF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74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font" Target="fonts/font7.fntdata"/><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9C3D6-0DF5-44D8-8B56-D6E35EAD30AF}" type="datetimeFigureOut">
              <a:rPr lang="vi-VN" smtClean="0"/>
              <a:t>18/01/2026</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4CB8A0-BDAA-43CB-B43C-27890D7B075E}" type="slidenum">
              <a:rPr lang="vi-VN" smtClean="0"/>
              <a:t>‹#›</a:t>
            </a:fld>
            <a:endParaRPr lang="vi-VN"/>
          </a:p>
        </p:txBody>
      </p:sp>
    </p:spTree>
    <p:extLst>
      <p:ext uri="{BB962C8B-B14F-4D97-AF65-F5344CB8AC3E}">
        <p14:creationId xmlns:p14="http://schemas.microsoft.com/office/powerpoint/2010/main" val="1104498262"/>
      </p:ext>
    </p:extLst>
  </p:cSld>
  <p:clrMap bg1="lt1" tx1="dk1" bg2="lt2" tx2="dk2" accent1="accent1" accent2="accent2" accent3="accent3" accent4="accent4" accent5="accent5" accent6="accent6" hlink="hlink" folHlink="folHlink"/>
  <p:notesStyle>
    <a:lvl1pPr marL="0" algn="l" defTabSz="910229" rtl="0" eaLnBrk="1" latinLnBrk="0" hangingPunct="1">
      <a:defRPr sz="1200" kern="1200">
        <a:solidFill>
          <a:schemeClr val="tx1"/>
        </a:solidFill>
        <a:latin typeface="+mn-lt"/>
        <a:ea typeface="+mn-ea"/>
        <a:cs typeface="+mn-cs"/>
      </a:defRPr>
    </a:lvl1pPr>
    <a:lvl2pPr marL="455130" algn="l" defTabSz="910229" rtl="0" eaLnBrk="1" latinLnBrk="0" hangingPunct="1">
      <a:defRPr sz="1200" kern="1200">
        <a:solidFill>
          <a:schemeClr val="tx1"/>
        </a:solidFill>
        <a:latin typeface="+mn-lt"/>
        <a:ea typeface="+mn-ea"/>
        <a:cs typeface="+mn-cs"/>
      </a:defRPr>
    </a:lvl2pPr>
    <a:lvl3pPr marL="910229" algn="l" defTabSz="910229" rtl="0" eaLnBrk="1" latinLnBrk="0" hangingPunct="1">
      <a:defRPr sz="1200" kern="1200">
        <a:solidFill>
          <a:schemeClr val="tx1"/>
        </a:solidFill>
        <a:latin typeface="+mn-lt"/>
        <a:ea typeface="+mn-ea"/>
        <a:cs typeface="+mn-cs"/>
      </a:defRPr>
    </a:lvl3pPr>
    <a:lvl4pPr marL="1365321" algn="l" defTabSz="910229" rtl="0" eaLnBrk="1" latinLnBrk="0" hangingPunct="1">
      <a:defRPr sz="1200" kern="1200">
        <a:solidFill>
          <a:schemeClr val="tx1"/>
        </a:solidFill>
        <a:latin typeface="+mn-lt"/>
        <a:ea typeface="+mn-ea"/>
        <a:cs typeface="+mn-cs"/>
      </a:defRPr>
    </a:lvl4pPr>
    <a:lvl5pPr marL="1820399" algn="l" defTabSz="910229" rtl="0" eaLnBrk="1" latinLnBrk="0" hangingPunct="1">
      <a:defRPr sz="1200" kern="1200">
        <a:solidFill>
          <a:schemeClr val="tx1"/>
        </a:solidFill>
        <a:latin typeface="+mn-lt"/>
        <a:ea typeface="+mn-ea"/>
        <a:cs typeface="+mn-cs"/>
      </a:defRPr>
    </a:lvl5pPr>
    <a:lvl6pPr marL="2275512" algn="l" defTabSz="910229" rtl="0" eaLnBrk="1" latinLnBrk="0" hangingPunct="1">
      <a:defRPr sz="1200" kern="1200">
        <a:solidFill>
          <a:schemeClr val="tx1"/>
        </a:solidFill>
        <a:latin typeface="+mn-lt"/>
        <a:ea typeface="+mn-ea"/>
        <a:cs typeface="+mn-cs"/>
      </a:defRPr>
    </a:lvl6pPr>
    <a:lvl7pPr marL="2730638" algn="l" defTabSz="910229" rtl="0" eaLnBrk="1" latinLnBrk="0" hangingPunct="1">
      <a:defRPr sz="1200" kern="1200">
        <a:solidFill>
          <a:schemeClr val="tx1"/>
        </a:solidFill>
        <a:latin typeface="+mn-lt"/>
        <a:ea typeface="+mn-ea"/>
        <a:cs typeface="+mn-cs"/>
      </a:defRPr>
    </a:lvl7pPr>
    <a:lvl8pPr marL="3185735" algn="l" defTabSz="910229" rtl="0" eaLnBrk="1" latinLnBrk="0" hangingPunct="1">
      <a:defRPr sz="1200" kern="1200">
        <a:solidFill>
          <a:schemeClr val="tx1"/>
        </a:solidFill>
        <a:latin typeface="+mn-lt"/>
        <a:ea typeface="+mn-ea"/>
        <a:cs typeface="+mn-cs"/>
      </a:defRPr>
    </a:lvl8pPr>
    <a:lvl9pPr marL="3640817" algn="l" defTabSz="91022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4</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9</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11"/>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43"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74"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52"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6" name="Holder 6"/>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92394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4" name="Holder 4"/>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37038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124"/>
            <a:ext cx="13716000" cy="2483645"/>
          </a:xfrm>
        </p:spPr>
        <p:txBody>
          <a:bodyPr/>
          <a:lstStyle>
            <a:lvl1pPr marL="0" indent="0" algn="ctr">
              <a:buNone/>
              <a:defRPr sz="3600"/>
            </a:lvl1pPr>
            <a:lvl2pPr marL="682626" indent="0" algn="ctr">
              <a:buNone/>
              <a:defRPr sz="3000"/>
            </a:lvl2pPr>
            <a:lvl3pPr marL="1365321" indent="0" algn="ctr">
              <a:buNone/>
              <a:defRPr sz="2900"/>
            </a:lvl3pPr>
            <a:lvl4pPr marL="2047979" indent="0" algn="ctr">
              <a:buNone/>
              <a:defRPr sz="2400"/>
            </a:lvl4pPr>
            <a:lvl5pPr marL="2730638" indent="0" algn="ctr">
              <a:buNone/>
              <a:defRPr sz="2400"/>
            </a:lvl5pPr>
            <a:lvl6pPr marL="3413268" indent="0" algn="ctr">
              <a:buNone/>
              <a:defRPr sz="2400"/>
            </a:lvl6pPr>
            <a:lvl7pPr marL="4095918" indent="0" algn="ctr">
              <a:buNone/>
              <a:defRPr sz="2400"/>
            </a:lvl7pPr>
            <a:lvl8pPr marL="4778576" indent="0" algn="ctr">
              <a:buNone/>
              <a:defRPr sz="2400"/>
            </a:lvl8pPr>
            <a:lvl9pPr marL="5461232" indent="0" algn="ctr">
              <a:buNone/>
              <a:defRPr sz="24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3199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2465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702"/>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264"/>
            <a:ext cx="15773400" cy="2250281"/>
          </a:xfrm>
        </p:spPr>
        <p:txBody>
          <a:bodyPr/>
          <a:lstStyle>
            <a:lvl1pPr marL="0" indent="0">
              <a:buNone/>
              <a:defRPr sz="3600">
                <a:solidFill>
                  <a:schemeClr val="tx1">
                    <a:tint val="75000"/>
                  </a:schemeClr>
                </a:solidFill>
              </a:defRPr>
            </a:lvl1pPr>
            <a:lvl2pPr marL="682626" indent="0">
              <a:buNone/>
              <a:defRPr sz="3000">
                <a:solidFill>
                  <a:schemeClr val="tx1">
                    <a:tint val="75000"/>
                  </a:schemeClr>
                </a:solidFill>
              </a:defRPr>
            </a:lvl2pPr>
            <a:lvl3pPr marL="1365321" indent="0">
              <a:buNone/>
              <a:defRPr sz="2900">
                <a:solidFill>
                  <a:schemeClr val="tx1">
                    <a:tint val="75000"/>
                  </a:schemeClr>
                </a:solidFill>
              </a:defRPr>
            </a:lvl3pPr>
            <a:lvl4pPr marL="2047979" indent="0">
              <a:buNone/>
              <a:defRPr sz="2400">
                <a:solidFill>
                  <a:schemeClr val="tx1">
                    <a:tint val="75000"/>
                  </a:schemeClr>
                </a:solidFill>
              </a:defRPr>
            </a:lvl4pPr>
            <a:lvl5pPr marL="2730638" indent="0">
              <a:buNone/>
              <a:defRPr sz="2400">
                <a:solidFill>
                  <a:schemeClr val="tx1">
                    <a:tint val="75000"/>
                  </a:schemeClr>
                </a:solidFill>
              </a:defRPr>
            </a:lvl5pPr>
            <a:lvl6pPr marL="3413268" indent="0">
              <a:buNone/>
              <a:defRPr sz="2400">
                <a:solidFill>
                  <a:schemeClr val="tx1">
                    <a:tint val="75000"/>
                  </a:schemeClr>
                </a:solidFill>
              </a:defRPr>
            </a:lvl6pPr>
            <a:lvl7pPr marL="4095918" indent="0">
              <a:buNone/>
              <a:defRPr sz="2400">
                <a:solidFill>
                  <a:schemeClr val="tx1">
                    <a:tint val="75000"/>
                  </a:schemeClr>
                </a:solidFill>
              </a:defRPr>
            </a:lvl7pPr>
            <a:lvl8pPr marL="4778576" indent="0">
              <a:buNone/>
              <a:defRPr sz="2400">
                <a:solidFill>
                  <a:schemeClr val="tx1">
                    <a:tint val="75000"/>
                  </a:schemeClr>
                </a:solidFill>
              </a:defRPr>
            </a:lvl8pPr>
            <a:lvl9pPr marL="5461232" indent="0">
              <a:buNone/>
              <a:defRPr sz="2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6994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2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852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Tree>
    <p:extLst>
      <p:ext uri="{BB962C8B-B14F-4D97-AF65-F5344CB8AC3E}">
        <p14:creationId xmlns:p14="http://schemas.microsoft.com/office/powerpoint/2010/main" val="35784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7291292"/>
            <a:ext cx="18288002" cy="2998532"/>
          </a:xfrm>
          <a:prstGeom prst="rect">
            <a:avLst/>
          </a:prstGeom>
        </p:spPr>
      </p:pic>
    </p:spTree>
    <p:extLst>
      <p:ext uri="{BB962C8B-B14F-4D97-AF65-F5344CB8AC3E}">
        <p14:creationId xmlns:p14="http://schemas.microsoft.com/office/powerpoint/2010/main" val="2425712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23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8768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231"/>
            <a:ext cx="9258300" cy="7310438"/>
          </a:xfrm>
        </p:spPr>
        <p:txBody>
          <a:bodyPr anchor="t"/>
          <a:lstStyle>
            <a:lvl1pPr marL="0" indent="0">
              <a:buNone/>
              <a:defRPr sz="4800"/>
            </a:lvl1pPr>
            <a:lvl2pPr marL="682626" indent="0">
              <a:buNone/>
              <a:defRPr sz="4200"/>
            </a:lvl2pPr>
            <a:lvl3pPr marL="1365321" indent="0">
              <a:buNone/>
              <a:defRPr sz="3600"/>
            </a:lvl3pPr>
            <a:lvl4pPr marL="2047979" indent="0">
              <a:buNone/>
              <a:defRPr sz="3000"/>
            </a:lvl4pPr>
            <a:lvl5pPr marL="2730638" indent="0">
              <a:buNone/>
              <a:defRPr sz="3000"/>
            </a:lvl5pPr>
            <a:lvl6pPr marL="3413268" indent="0">
              <a:buNone/>
              <a:defRPr sz="3000"/>
            </a:lvl6pPr>
            <a:lvl7pPr marL="4095918" indent="0">
              <a:buNone/>
              <a:defRPr sz="3000"/>
            </a:lvl7pPr>
            <a:lvl8pPr marL="4778576" indent="0">
              <a:buNone/>
              <a:defRPr sz="3000"/>
            </a:lvl8pPr>
            <a:lvl9pPr marL="5461232"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126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6" name="Holder 6"/>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806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7678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81"/>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26" y="547781"/>
            <a:ext cx="11601450" cy="871775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408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124"/>
            <a:ext cx="13716000" cy="2483645"/>
          </a:xfrm>
        </p:spPr>
        <p:txBody>
          <a:bodyPr/>
          <a:lstStyle>
            <a:lvl1pPr marL="0" indent="0" algn="ctr">
              <a:buNone/>
              <a:defRPr sz="3600"/>
            </a:lvl1pPr>
            <a:lvl2pPr marL="682626" indent="0" algn="ctr">
              <a:buNone/>
              <a:defRPr sz="3000"/>
            </a:lvl2pPr>
            <a:lvl3pPr marL="1365321" indent="0" algn="ctr">
              <a:buNone/>
              <a:defRPr sz="2900"/>
            </a:lvl3pPr>
            <a:lvl4pPr marL="2047979" indent="0" algn="ctr">
              <a:buNone/>
              <a:defRPr sz="2400"/>
            </a:lvl4pPr>
            <a:lvl5pPr marL="2730638" indent="0" algn="ctr">
              <a:buNone/>
              <a:defRPr sz="2400"/>
            </a:lvl5pPr>
            <a:lvl6pPr marL="3413268" indent="0" algn="ctr">
              <a:buNone/>
              <a:defRPr sz="2400"/>
            </a:lvl6pPr>
            <a:lvl7pPr marL="4095918" indent="0" algn="ctr">
              <a:buNone/>
              <a:defRPr sz="2400"/>
            </a:lvl7pPr>
            <a:lvl8pPr marL="4778576" indent="0" algn="ctr">
              <a:buNone/>
              <a:defRPr sz="2400"/>
            </a:lvl8pPr>
            <a:lvl9pPr marL="5461232" indent="0" algn="ctr">
              <a:buNone/>
              <a:defRPr sz="24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8772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5590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702"/>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264"/>
            <a:ext cx="15773400" cy="2250281"/>
          </a:xfrm>
        </p:spPr>
        <p:txBody>
          <a:bodyPr/>
          <a:lstStyle>
            <a:lvl1pPr marL="0" indent="0">
              <a:buNone/>
              <a:defRPr sz="3600">
                <a:solidFill>
                  <a:schemeClr val="tx1">
                    <a:tint val="75000"/>
                  </a:schemeClr>
                </a:solidFill>
              </a:defRPr>
            </a:lvl1pPr>
            <a:lvl2pPr marL="682626" indent="0">
              <a:buNone/>
              <a:defRPr sz="3000">
                <a:solidFill>
                  <a:schemeClr val="tx1">
                    <a:tint val="75000"/>
                  </a:schemeClr>
                </a:solidFill>
              </a:defRPr>
            </a:lvl2pPr>
            <a:lvl3pPr marL="1365321" indent="0">
              <a:buNone/>
              <a:defRPr sz="2900">
                <a:solidFill>
                  <a:schemeClr val="tx1">
                    <a:tint val="75000"/>
                  </a:schemeClr>
                </a:solidFill>
              </a:defRPr>
            </a:lvl3pPr>
            <a:lvl4pPr marL="2047979" indent="0">
              <a:buNone/>
              <a:defRPr sz="2400">
                <a:solidFill>
                  <a:schemeClr val="tx1">
                    <a:tint val="75000"/>
                  </a:schemeClr>
                </a:solidFill>
              </a:defRPr>
            </a:lvl4pPr>
            <a:lvl5pPr marL="2730638" indent="0">
              <a:buNone/>
              <a:defRPr sz="2400">
                <a:solidFill>
                  <a:schemeClr val="tx1">
                    <a:tint val="75000"/>
                  </a:schemeClr>
                </a:solidFill>
              </a:defRPr>
            </a:lvl5pPr>
            <a:lvl6pPr marL="3413268" indent="0">
              <a:buNone/>
              <a:defRPr sz="2400">
                <a:solidFill>
                  <a:schemeClr val="tx1">
                    <a:tint val="75000"/>
                  </a:schemeClr>
                </a:solidFill>
              </a:defRPr>
            </a:lvl6pPr>
            <a:lvl7pPr marL="4095918" indent="0">
              <a:buNone/>
              <a:defRPr sz="2400">
                <a:solidFill>
                  <a:schemeClr val="tx1">
                    <a:tint val="75000"/>
                  </a:schemeClr>
                </a:solidFill>
              </a:defRPr>
            </a:lvl7pPr>
            <a:lvl8pPr marL="4778576" indent="0">
              <a:buNone/>
              <a:defRPr sz="2400">
                <a:solidFill>
                  <a:schemeClr val="tx1">
                    <a:tint val="75000"/>
                  </a:schemeClr>
                </a:solidFill>
              </a:defRPr>
            </a:lvl8pPr>
            <a:lvl9pPr marL="5461232" indent="0">
              <a:buNone/>
              <a:defRPr sz="2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9243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4563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0977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Tree>
    <p:extLst>
      <p:ext uri="{BB962C8B-B14F-4D97-AF65-F5344CB8AC3E}">
        <p14:creationId xmlns:p14="http://schemas.microsoft.com/office/powerpoint/2010/main" val="41991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7291292"/>
            <a:ext cx="18288002" cy="2998532"/>
          </a:xfrm>
          <a:prstGeom prst="rect">
            <a:avLst/>
          </a:prstGeom>
        </p:spPr>
      </p:pic>
    </p:spTree>
    <p:extLst>
      <p:ext uri="{BB962C8B-B14F-4D97-AF65-F5344CB8AC3E}">
        <p14:creationId xmlns:p14="http://schemas.microsoft.com/office/powerpoint/2010/main" val="944825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23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96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7" name="Holder 7"/>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88510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231"/>
            <a:ext cx="9258300" cy="7310438"/>
          </a:xfrm>
        </p:spPr>
        <p:txBody>
          <a:bodyPr anchor="t"/>
          <a:lstStyle>
            <a:lvl1pPr marL="0" indent="0">
              <a:buNone/>
              <a:defRPr sz="4800"/>
            </a:lvl1pPr>
            <a:lvl2pPr marL="682626" indent="0">
              <a:buNone/>
              <a:defRPr sz="4200"/>
            </a:lvl2pPr>
            <a:lvl3pPr marL="1365321" indent="0">
              <a:buNone/>
              <a:defRPr sz="3600"/>
            </a:lvl3pPr>
            <a:lvl4pPr marL="2047979" indent="0">
              <a:buNone/>
              <a:defRPr sz="3000"/>
            </a:lvl4pPr>
            <a:lvl5pPr marL="2730638" indent="0">
              <a:buNone/>
              <a:defRPr sz="3000"/>
            </a:lvl5pPr>
            <a:lvl6pPr marL="3413268" indent="0">
              <a:buNone/>
              <a:defRPr sz="3000"/>
            </a:lvl6pPr>
            <a:lvl7pPr marL="4095918" indent="0">
              <a:buNone/>
              <a:defRPr sz="3000"/>
            </a:lvl7pPr>
            <a:lvl8pPr marL="4778576" indent="0">
              <a:buNone/>
              <a:defRPr sz="3000"/>
            </a:lvl8pPr>
            <a:lvl9pPr marL="5461232"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219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9638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81"/>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26" y="547781"/>
            <a:ext cx="11601450" cy="871775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4576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07"/>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35"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51"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6" name="Holder 6"/>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54390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6" name="Holder 6"/>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713841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7" name="Holder 7"/>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15072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5" name="Holder 5"/>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77855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4" name="Holder 4"/>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96508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93"/>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22"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6" name="Holder 6"/>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3603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6" name="Holder 6"/>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231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5" name="Holder 5"/>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73342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7" name="Holder 7"/>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43056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5" name="Holder 5"/>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37539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4" name="Holder 4"/>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97866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40" indent="0" algn="ctr">
              <a:buNone/>
              <a:defRPr>
                <a:solidFill>
                  <a:schemeClr val="tx1">
                    <a:tint val="75000"/>
                  </a:schemeClr>
                </a:solidFill>
              </a:defRPr>
            </a:lvl2pPr>
            <a:lvl3pPr marL="911849" indent="0" algn="ctr">
              <a:buNone/>
              <a:defRPr>
                <a:solidFill>
                  <a:schemeClr val="tx1">
                    <a:tint val="75000"/>
                  </a:schemeClr>
                </a:solidFill>
              </a:defRPr>
            </a:lvl3pPr>
            <a:lvl4pPr marL="1367778" indent="0" algn="ctr">
              <a:buNone/>
              <a:defRPr>
                <a:solidFill>
                  <a:schemeClr val="tx1">
                    <a:tint val="75000"/>
                  </a:schemeClr>
                </a:solidFill>
              </a:defRPr>
            </a:lvl4pPr>
            <a:lvl5pPr marL="1823676" indent="0" algn="ctr">
              <a:buNone/>
              <a:defRPr>
                <a:solidFill>
                  <a:schemeClr val="tx1">
                    <a:tint val="75000"/>
                  </a:schemeClr>
                </a:solidFill>
              </a:defRPr>
            </a:lvl5pPr>
            <a:lvl6pPr marL="2279616" indent="0" algn="ctr">
              <a:buNone/>
              <a:defRPr>
                <a:solidFill>
                  <a:schemeClr val="tx1">
                    <a:tint val="75000"/>
                  </a:schemeClr>
                </a:solidFill>
              </a:defRPr>
            </a:lvl6pPr>
            <a:lvl7pPr marL="2735552" indent="0" algn="ctr">
              <a:buNone/>
              <a:defRPr>
                <a:solidFill>
                  <a:schemeClr val="tx1">
                    <a:tint val="75000"/>
                  </a:schemeClr>
                </a:solidFill>
              </a:defRPr>
            </a:lvl7pPr>
            <a:lvl8pPr marL="3191459" indent="0" algn="ctr">
              <a:buNone/>
              <a:defRPr>
                <a:solidFill>
                  <a:schemeClr val="tx1">
                    <a:tint val="75000"/>
                  </a:schemeClr>
                </a:solidFill>
              </a:defRPr>
            </a:lvl8pPr>
            <a:lvl9pPr marL="36473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3431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493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5940" indent="0">
              <a:buNone/>
              <a:defRPr sz="1800">
                <a:solidFill>
                  <a:schemeClr val="tx1">
                    <a:tint val="75000"/>
                  </a:schemeClr>
                </a:solidFill>
              </a:defRPr>
            </a:lvl2pPr>
            <a:lvl3pPr marL="911849" indent="0">
              <a:buNone/>
              <a:defRPr sz="1700">
                <a:solidFill>
                  <a:schemeClr val="tx1">
                    <a:tint val="75000"/>
                  </a:schemeClr>
                </a:solidFill>
              </a:defRPr>
            </a:lvl3pPr>
            <a:lvl4pPr marL="1367778" indent="0">
              <a:buNone/>
              <a:defRPr sz="1400">
                <a:solidFill>
                  <a:schemeClr val="tx1">
                    <a:tint val="75000"/>
                  </a:schemeClr>
                </a:solidFill>
              </a:defRPr>
            </a:lvl4pPr>
            <a:lvl5pPr marL="1823676" indent="0">
              <a:buNone/>
              <a:defRPr sz="1400">
                <a:solidFill>
                  <a:schemeClr val="tx1">
                    <a:tint val="75000"/>
                  </a:schemeClr>
                </a:solidFill>
              </a:defRPr>
            </a:lvl5pPr>
            <a:lvl6pPr marL="2279616" indent="0">
              <a:buNone/>
              <a:defRPr sz="1400">
                <a:solidFill>
                  <a:schemeClr val="tx1">
                    <a:tint val="75000"/>
                  </a:schemeClr>
                </a:solidFill>
              </a:defRPr>
            </a:lvl6pPr>
            <a:lvl7pPr marL="2735552" indent="0">
              <a:buNone/>
              <a:defRPr sz="1400">
                <a:solidFill>
                  <a:schemeClr val="tx1">
                    <a:tint val="75000"/>
                  </a:schemeClr>
                </a:solidFill>
              </a:defRPr>
            </a:lvl7pPr>
            <a:lvl8pPr marL="3191459" indent="0">
              <a:buNone/>
              <a:defRPr sz="1400">
                <a:solidFill>
                  <a:schemeClr val="tx1">
                    <a:tint val="75000"/>
                  </a:schemeClr>
                </a:solidFill>
              </a:defRPr>
            </a:lvl8pPr>
            <a:lvl9pPr marL="364737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855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092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14"/>
            <a:ext cx="4040189" cy="639762"/>
          </a:xfrm>
        </p:spPr>
        <p:txBody>
          <a:bodyPr anchor="b"/>
          <a:lstStyle>
            <a:lvl1pPr marL="0" indent="0">
              <a:buNone/>
              <a:defRPr sz="2400" b="1"/>
            </a:lvl1pPr>
            <a:lvl2pPr marL="455940" indent="0">
              <a:buNone/>
              <a:defRPr sz="2000" b="1"/>
            </a:lvl2pPr>
            <a:lvl3pPr marL="911849" indent="0">
              <a:buNone/>
              <a:defRPr sz="1800" b="1"/>
            </a:lvl3pPr>
            <a:lvl4pPr marL="1367778" indent="0">
              <a:buNone/>
              <a:defRPr sz="1700" b="1"/>
            </a:lvl4pPr>
            <a:lvl5pPr marL="1823676" indent="0">
              <a:buNone/>
              <a:defRPr sz="1700" b="1"/>
            </a:lvl5pPr>
            <a:lvl6pPr marL="2279616" indent="0">
              <a:buNone/>
              <a:defRPr sz="1700" b="1"/>
            </a:lvl6pPr>
            <a:lvl7pPr marL="2735552" indent="0">
              <a:buNone/>
              <a:defRPr sz="1700" b="1"/>
            </a:lvl7pPr>
            <a:lvl8pPr marL="3191459" indent="0">
              <a:buNone/>
              <a:defRPr sz="1700" b="1"/>
            </a:lvl8pPr>
            <a:lvl9pPr marL="3647373"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39"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5940" indent="0">
              <a:buNone/>
              <a:defRPr sz="2000" b="1"/>
            </a:lvl2pPr>
            <a:lvl3pPr marL="911849" indent="0">
              <a:buNone/>
              <a:defRPr sz="1800" b="1"/>
            </a:lvl3pPr>
            <a:lvl4pPr marL="1367778" indent="0">
              <a:buNone/>
              <a:defRPr sz="1700" b="1"/>
            </a:lvl4pPr>
            <a:lvl5pPr marL="1823676" indent="0">
              <a:buNone/>
              <a:defRPr sz="1700" b="1"/>
            </a:lvl5pPr>
            <a:lvl6pPr marL="2279616" indent="0">
              <a:buNone/>
              <a:defRPr sz="1700" b="1"/>
            </a:lvl6pPr>
            <a:lvl7pPr marL="2735552" indent="0">
              <a:buNone/>
              <a:defRPr sz="1700" b="1"/>
            </a:lvl7pPr>
            <a:lvl8pPr marL="3191459" indent="0">
              <a:buNone/>
              <a:defRPr sz="1700" b="1"/>
            </a:lvl8pPr>
            <a:lvl9pPr marL="3647373"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44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281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398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4" name="Holder 4"/>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59280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092"/>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42"/>
            <a:ext cx="3008313" cy="4691063"/>
          </a:xfrm>
        </p:spPr>
        <p:txBody>
          <a:bodyPr/>
          <a:lstStyle>
            <a:lvl1pPr marL="0" indent="0">
              <a:buNone/>
              <a:defRPr sz="1400"/>
            </a:lvl1pPr>
            <a:lvl2pPr marL="455940" indent="0">
              <a:buNone/>
              <a:defRPr sz="1200"/>
            </a:lvl2pPr>
            <a:lvl3pPr marL="911849" indent="0">
              <a:buNone/>
              <a:defRPr sz="1100"/>
            </a:lvl3pPr>
            <a:lvl4pPr marL="1367778" indent="0">
              <a:buNone/>
              <a:defRPr sz="900"/>
            </a:lvl4pPr>
            <a:lvl5pPr marL="1823676" indent="0">
              <a:buNone/>
              <a:defRPr sz="900"/>
            </a:lvl5pPr>
            <a:lvl6pPr marL="2279616" indent="0">
              <a:buNone/>
              <a:defRPr sz="900"/>
            </a:lvl6pPr>
            <a:lvl7pPr marL="2735552" indent="0">
              <a:buNone/>
              <a:defRPr sz="900"/>
            </a:lvl7pPr>
            <a:lvl8pPr marL="3191459" indent="0">
              <a:buNone/>
              <a:defRPr sz="900"/>
            </a:lvl8pPr>
            <a:lvl9pPr marL="364737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887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4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5940" indent="0">
              <a:buNone/>
              <a:defRPr sz="2900"/>
            </a:lvl2pPr>
            <a:lvl3pPr marL="911849" indent="0">
              <a:buNone/>
              <a:defRPr sz="2400"/>
            </a:lvl3pPr>
            <a:lvl4pPr marL="1367778" indent="0">
              <a:buNone/>
              <a:defRPr sz="2000"/>
            </a:lvl4pPr>
            <a:lvl5pPr marL="1823676" indent="0">
              <a:buNone/>
              <a:defRPr sz="2000"/>
            </a:lvl5pPr>
            <a:lvl6pPr marL="2279616" indent="0">
              <a:buNone/>
              <a:defRPr sz="2000"/>
            </a:lvl6pPr>
            <a:lvl7pPr marL="2735552" indent="0">
              <a:buNone/>
              <a:defRPr sz="2000"/>
            </a:lvl7pPr>
            <a:lvl8pPr marL="3191459" indent="0">
              <a:buNone/>
              <a:defRPr sz="2000"/>
            </a:lvl8pPr>
            <a:lvl9pPr marL="3647373" indent="0">
              <a:buNone/>
              <a:defRPr sz="2000"/>
            </a:lvl9pPr>
          </a:lstStyle>
          <a:p>
            <a:endParaRPr lang="en-US"/>
          </a:p>
        </p:txBody>
      </p:sp>
      <p:sp>
        <p:nvSpPr>
          <p:cNvPr id="4" name="Text Placeholder 3"/>
          <p:cNvSpPr>
            <a:spLocks noGrp="1"/>
          </p:cNvSpPr>
          <p:nvPr>
            <p:ph type="body" sz="half" idx="2"/>
          </p:nvPr>
        </p:nvSpPr>
        <p:spPr>
          <a:xfrm>
            <a:off x="1792289" y="5367378"/>
            <a:ext cx="5486400" cy="804863"/>
          </a:xfrm>
        </p:spPr>
        <p:txBody>
          <a:bodyPr/>
          <a:lstStyle>
            <a:lvl1pPr marL="0" indent="0">
              <a:buNone/>
              <a:defRPr sz="1400"/>
            </a:lvl1pPr>
            <a:lvl2pPr marL="455940" indent="0">
              <a:buNone/>
              <a:defRPr sz="1200"/>
            </a:lvl2pPr>
            <a:lvl3pPr marL="911849" indent="0">
              <a:buNone/>
              <a:defRPr sz="1100"/>
            </a:lvl3pPr>
            <a:lvl4pPr marL="1367778" indent="0">
              <a:buNone/>
              <a:defRPr sz="900"/>
            </a:lvl4pPr>
            <a:lvl5pPr marL="1823676" indent="0">
              <a:buNone/>
              <a:defRPr sz="900"/>
            </a:lvl5pPr>
            <a:lvl6pPr marL="2279616" indent="0">
              <a:buNone/>
              <a:defRPr sz="900"/>
            </a:lvl6pPr>
            <a:lvl7pPr marL="2735552" indent="0">
              <a:buNone/>
              <a:defRPr sz="900"/>
            </a:lvl7pPr>
            <a:lvl8pPr marL="3191459" indent="0">
              <a:buNone/>
              <a:defRPr sz="900"/>
            </a:lvl8pPr>
            <a:lvl9pPr marL="364737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722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0631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951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87"/>
            <a:ext cx="13277087" cy="6933390"/>
          </a:xfrm>
          <a:prstGeom prst="rect">
            <a:avLst/>
          </a:prstGeom>
          <a:blipFill>
            <a:blip r:embed="rId2" cstate="print"/>
            <a:stretch>
              <a:fillRect/>
            </a:stretch>
          </a:blipFill>
        </p:spPr>
        <p:txBody>
          <a:bodyPr wrap="square" lIns="0" tIns="0" rIns="0" bIns="0" rtlCol="0"/>
          <a:lstStyle/>
          <a:p>
            <a:pPr defTabSz="1823631"/>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3631"/>
            <a:endParaRPr sz="3600">
              <a:solidFill>
                <a:prstClr val="black"/>
              </a:solidFill>
            </a:endParaRPr>
          </a:p>
        </p:txBody>
      </p:sp>
      <p:sp>
        <p:nvSpPr>
          <p:cNvPr id="18" name="bg object 18"/>
          <p:cNvSpPr/>
          <p:nvPr/>
        </p:nvSpPr>
        <p:spPr>
          <a:xfrm>
            <a:off x="12601490" y="4522392"/>
            <a:ext cx="5286503" cy="5764604"/>
          </a:xfrm>
          <a:prstGeom prst="rect">
            <a:avLst/>
          </a:prstGeom>
          <a:blipFill>
            <a:blip r:embed="rId4" cstate="print"/>
            <a:stretch>
              <a:fillRect/>
            </a:stretch>
          </a:blipFill>
        </p:spPr>
        <p:txBody>
          <a:bodyPr wrap="square" lIns="0" tIns="0" rIns="0" bIns="0" rtlCol="0"/>
          <a:lstStyle/>
          <a:p>
            <a:pPr defTabSz="1823631"/>
            <a:endParaRPr sz="3600">
              <a:solidFill>
                <a:prstClr val="black"/>
              </a:solidFill>
            </a:endParaRPr>
          </a:p>
        </p:txBody>
      </p:sp>
      <p:sp>
        <p:nvSpPr>
          <p:cNvPr id="19" name="bg object 19"/>
          <p:cNvSpPr/>
          <p:nvPr/>
        </p:nvSpPr>
        <p:spPr>
          <a:xfrm>
            <a:off x="2" y="21"/>
            <a:ext cx="5886474" cy="10286999"/>
          </a:xfrm>
          <a:prstGeom prst="rect">
            <a:avLst/>
          </a:prstGeom>
          <a:blipFill>
            <a:blip r:embed="rId5" cstate="print"/>
            <a:stretch>
              <a:fillRect/>
            </a:stretch>
          </a:blipFill>
        </p:spPr>
        <p:txBody>
          <a:bodyPr wrap="square" lIns="0" tIns="0" rIns="0" bIns="0" rtlCol="0"/>
          <a:lstStyle/>
          <a:p>
            <a:pPr defTabSz="1823631"/>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3631"/>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3631"/>
            <a:endParaRPr sz="3600">
              <a:solidFill>
                <a:prstClr val="black"/>
              </a:solidFill>
            </a:endParaRPr>
          </a:p>
        </p:txBody>
      </p:sp>
      <p:sp>
        <p:nvSpPr>
          <p:cNvPr id="22" name="bg object 22"/>
          <p:cNvSpPr/>
          <p:nvPr/>
        </p:nvSpPr>
        <p:spPr>
          <a:xfrm>
            <a:off x="14701521" y="506496"/>
            <a:ext cx="1086230" cy="1083308"/>
          </a:xfrm>
          <a:prstGeom prst="rect">
            <a:avLst/>
          </a:prstGeom>
          <a:blipFill>
            <a:blip r:embed="rId6" cstate="print"/>
            <a:stretch>
              <a:fillRect/>
            </a:stretch>
          </a:blipFill>
        </p:spPr>
        <p:txBody>
          <a:bodyPr wrap="square" lIns="0" tIns="0" rIns="0" bIns="0" rtlCol="0"/>
          <a:lstStyle/>
          <a:p>
            <a:pPr defTabSz="1823631"/>
            <a:endParaRPr sz="3600">
              <a:solidFill>
                <a:prstClr val="black"/>
              </a:solidFill>
            </a:endParaRPr>
          </a:p>
        </p:txBody>
      </p:sp>
      <p:sp>
        <p:nvSpPr>
          <p:cNvPr id="2" name="Holder 2"/>
          <p:cNvSpPr>
            <a:spLocks noGrp="1"/>
          </p:cNvSpPr>
          <p:nvPr>
            <p:ph type="ctrTitle"/>
          </p:nvPr>
        </p:nvSpPr>
        <p:spPr>
          <a:xfrm>
            <a:off x="5588012" y="311657"/>
            <a:ext cx="7112000" cy="1015662"/>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53638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64"/>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45"/>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490641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64"/>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7" name="Holder 7"/>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56296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64"/>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5" name="Holder 5"/>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83831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3631"/>
            <a:endParaRPr sz="3600">
              <a:solidFill>
                <a:prstClr val="black"/>
              </a:solidFill>
            </a:endParaRPr>
          </a:p>
        </p:txBody>
      </p:sp>
      <p:sp>
        <p:nvSpPr>
          <p:cNvPr id="2" name="Holder 2"/>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4" name="Holder 4"/>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73051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5151-1CD7-3BF8-13C4-EA5CA9668A1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1A6FAF3-0AE3-1DBC-678A-18E695CE7A2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2F253FD-385F-60B2-A9F7-9AA9EF43C8CA}"/>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DCE24BD-63C5-F45B-87E4-631DE2EA0D3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5566E9-AD30-7149-F50C-EC76F9D124A5}"/>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222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11"/>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40"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51"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6" name="Holder 6"/>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51377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24F7D-E111-AB6B-63F4-D91557328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A35C4-B319-E564-4064-6EA878FC7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A924-18B4-A147-E5CA-26A9D59AC607}"/>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0CF2A2-E146-ACF3-D730-1F377A55CE6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A68944-86E0-5E7A-44DE-D5A52C284652}"/>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003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4C1B-26FA-A0A7-BD22-52F94795E71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53EF746-9A6B-32CD-2665-BE72A2713D4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E53CC-EDA1-355E-EE7C-8C15FD5872F3}"/>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5BC65C-0C42-96CF-543F-1434C819ACB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F8E874-66FB-7E39-FB16-BC83D44C332B}"/>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97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A302-94E2-7BE7-32B7-30F27C61A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AEBA1-7914-DF17-DA79-2E5F10638B0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C471F1-516C-12D1-0C93-02120D5A4C12}"/>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0B0D52-9261-32E7-B89A-F2572E08C609}"/>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A907DF8-0472-4362-D1EE-9C04A29EA6A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2E4BA44-41D6-CBF8-3F70-A5AC0B1F1BFB}"/>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654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7355-AA9B-425A-37E2-1A254B2F467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7D27E-7998-E4FF-3C83-B787268B836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13138-072D-74E9-CCAD-255707EA7DF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AC06B7-5820-9FE6-6E63-1D2FE825A06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80F14B2-41B6-A71E-2AF7-2E7161A7B277}"/>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62AA8F-2F22-51AE-F2D6-9CAC2B596546}"/>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BAC837B-B424-4694-F688-72E9CDBDEFF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9975C32-ED3D-9B76-A7EB-B9A566B83056}"/>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9682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B357C-D84A-DD7D-EF31-1432664628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7BD3AE-4C17-B77C-0678-609A95C7E250}"/>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F78884C-6C5E-FFEC-4AA8-F3C0DB9AF26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1F3CE62-2FD9-4FEC-21E6-B249516BFA2A}"/>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506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4BE74F-05B0-404D-EBAD-C71BCC3472A8}"/>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EB231E-112F-8B2A-88DE-A9D635753C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531873F-853A-3EA5-598E-F42A0E0689C8}"/>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078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7F50-1328-6B05-04BE-2E19A13579F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3CEA4D0-E354-10F4-5FCE-3DDC6434ACA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4A3B1F-1889-48F7-0B5F-C43FFA563B8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8CB1F31-6EE5-9BD9-AEF6-9B4D00521770}"/>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2CC8D46-89CA-8856-5B27-50A56F96F8C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76EA1A5-77DB-4132-B048-DA78683763AA}"/>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9661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BD4C-4239-B373-0120-8379B94B9B3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5BAE692-0600-60B3-9184-89779B33EAB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017F3BE-4ED6-C65F-FC3D-0C1B863E975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4B133B5-62A4-78AC-10A8-D6AE37288C7E}"/>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EA4D515-B1D4-B0CD-6B08-E3D15B2AEF9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E1A4394-6830-3023-A498-CC638D088C5D}"/>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5398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D3DC-3D97-70B8-FD04-5F77E47EB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135E6-0FE4-E8DD-6F37-F41EFC5E40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CFF72-C352-6716-49F2-951DCA2CC0B0}"/>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D8B3B9-9F44-4224-CE2A-B5DF6D80276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985BFB4-07D4-39A9-664F-A0D850D016CE}"/>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0663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C0B15-61B6-7F80-B95D-5DF90FA4B8EC}"/>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99D1AD-0DCB-14A5-05B4-C0441FC9BD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0C089-8CB3-17D1-958E-355E50E466FA}"/>
              </a:ext>
            </a:extLst>
          </p:cNvPr>
          <p:cNvSpPr>
            <a:spLocks noGrp="1"/>
          </p:cNvSpPr>
          <p:nvPr>
            <p:ph type="dt" sz="half" idx="10"/>
          </p:nvPr>
        </p:nvSpPr>
        <p:spPr/>
        <p:txBody>
          <a:body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34353CF-9F74-090F-05B9-6C736DFFB77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57A790-A092-9DB6-D512-58CD729EF2B9}"/>
              </a:ext>
            </a:extLst>
          </p:cNvPr>
          <p:cNvSpPr>
            <a:spLocks noGrp="1"/>
          </p:cNvSpPr>
          <p:nvPr>
            <p:ph type="sldNum" sz="quarter" idx="12"/>
          </p:nvPr>
        </p:nvSpPr>
        <p:spPr/>
        <p:txBody>
          <a:body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0236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6" name="Holder 6"/>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1209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7" name="Holder 7"/>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34599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1/18/2026</a:t>
            </a:fld>
            <a:endParaRPr lang="en-US">
              <a:solidFill>
                <a:prstClr val="black">
                  <a:tint val="75000"/>
                </a:prstClr>
              </a:solidFill>
            </a:endParaRPr>
          </a:p>
        </p:txBody>
      </p:sp>
      <p:sp>
        <p:nvSpPr>
          <p:cNvPr id="5" name="Holder 5"/>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905158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8.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53"/>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9"/>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39"/>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1/18/2026</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9"/>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2482644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53"/>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6"/>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36"/>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1/18/2026</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6"/>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34742512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5"/>
          </a:xfrm>
          <a:prstGeom prst="rect">
            <a:avLst/>
          </a:prstGeom>
        </p:spPr>
        <p:txBody>
          <a:bodyPr vert="horz" lIns="182052" tIns="91026" rIns="182052" bIns="9102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81"/>
            <a:ext cx="15773400" cy="6527009"/>
          </a:xfrm>
          <a:prstGeom prst="rect">
            <a:avLst/>
          </a:prstGeom>
        </p:spPr>
        <p:txBody>
          <a:bodyPr vert="horz" lIns="182052" tIns="91026" rIns="182052" bIns="9102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95"/>
            <a:ext cx="4114800" cy="547688"/>
          </a:xfrm>
          <a:prstGeom prst="rect">
            <a:avLst/>
          </a:prstGeom>
        </p:spPr>
        <p:txBody>
          <a:bodyPr vert="horz" lIns="182052" tIns="91026" rIns="182052" bIns="91026" rtlCol="0" anchor="ctr"/>
          <a:lstStyle>
            <a:lvl1pPr algn="l">
              <a:defRPr sz="1800">
                <a:solidFill>
                  <a:schemeClr val="tx1">
                    <a:tint val="75000"/>
                  </a:schemeClr>
                </a:solidFill>
              </a:defRPr>
            </a:lvl1pPr>
          </a:lstStyle>
          <a:p>
            <a:pPr defTabSz="1365321"/>
            <a:fld id="{0516EE7D-276B-4CA8-9C22-89EEC56C6BE5}" type="datetimeFigureOut">
              <a:rPr lang="zh-CN" altLang="en-US" smtClean="0">
                <a:solidFill>
                  <a:prstClr val="black">
                    <a:tint val="75000"/>
                  </a:prstClr>
                </a:solidFill>
              </a:rPr>
              <a:pPr defTabSz="1365321"/>
              <a:t>2026/1/18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95"/>
            <a:ext cx="6172200" cy="547688"/>
          </a:xfrm>
          <a:prstGeom prst="rect">
            <a:avLst/>
          </a:prstGeom>
        </p:spPr>
        <p:txBody>
          <a:bodyPr vert="horz" lIns="182052" tIns="91026" rIns="182052" bIns="91026" rtlCol="0" anchor="ctr"/>
          <a:lstStyle>
            <a:lvl1pPr algn="ctr">
              <a:defRPr sz="1800">
                <a:solidFill>
                  <a:schemeClr val="tx1">
                    <a:tint val="75000"/>
                  </a:schemeClr>
                </a:solidFill>
              </a:defRPr>
            </a:lvl1pPr>
          </a:lstStyle>
          <a:p>
            <a:pPr defTabSz="136532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95"/>
            <a:ext cx="4114800" cy="547688"/>
          </a:xfrm>
          <a:prstGeom prst="rect">
            <a:avLst/>
          </a:prstGeom>
        </p:spPr>
        <p:txBody>
          <a:bodyPr vert="horz" lIns="182052" tIns="91026" rIns="182052" bIns="91026" rtlCol="0" anchor="ctr"/>
          <a:lstStyle>
            <a:lvl1pPr algn="r">
              <a:defRPr sz="1800">
                <a:solidFill>
                  <a:schemeClr val="tx1">
                    <a:tint val="75000"/>
                  </a:schemeClr>
                </a:solidFill>
              </a:defRPr>
            </a:lvl1pPr>
          </a:lstStyle>
          <a:p>
            <a:pPr defTabSz="1365321"/>
            <a:fld id="{06CC75A5-5D54-41D7-824F-98141794C689}" type="slidenum">
              <a:rPr lang="zh-CN" altLang="en-US" smtClean="0">
                <a:solidFill>
                  <a:prstClr val="black">
                    <a:tint val="75000"/>
                  </a:prstClr>
                </a:solidFill>
              </a:rPr>
              <a:pPr defTabSz="1365321"/>
              <a:t>‹#›</a:t>
            </a:fld>
            <a:endParaRPr lang="zh-CN" altLang="en-US">
              <a:solidFill>
                <a:prstClr val="black">
                  <a:tint val="75000"/>
                </a:prstClr>
              </a:solidFill>
            </a:endParaRPr>
          </a:p>
        </p:txBody>
      </p:sp>
    </p:spTree>
    <p:extLst>
      <p:ext uri="{BB962C8B-B14F-4D97-AF65-F5344CB8AC3E}">
        <p14:creationId xmlns:p14="http://schemas.microsoft.com/office/powerpoint/2010/main" val="12072584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65321"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1363" indent="-341363" algn="l" defTabSz="136532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4007" indent="-341363" algn="l" defTabSz="1365321"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06634" indent="-341363" algn="l" defTabSz="136532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89280"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4pPr>
      <a:lvl5pPr marL="3071939"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5pPr>
      <a:lvl6pPr marL="3754613"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6pPr>
      <a:lvl7pPr marL="443725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7pPr>
      <a:lvl8pPr marL="511990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8pPr>
      <a:lvl9pPr marL="5802554"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65321" rtl="0" eaLnBrk="1" latinLnBrk="0" hangingPunct="1">
        <a:defRPr sz="2900" kern="1200">
          <a:solidFill>
            <a:schemeClr val="tx1"/>
          </a:solidFill>
          <a:latin typeface="+mn-lt"/>
          <a:ea typeface="+mn-ea"/>
          <a:cs typeface="+mn-cs"/>
        </a:defRPr>
      </a:lvl1pPr>
      <a:lvl2pPr marL="682626" algn="l" defTabSz="1365321" rtl="0" eaLnBrk="1" latinLnBrk="0" hangingPunct="1">
        <a:defRPr sz="2900" kern="1200">
          <a:solidFill>
            <a:schemeClr val="tx1"/>
          </a:solidFill>
          <a:latin typeface="+mn-lt"/>
          <a:ea typeface="+mn-ea"/>
          <a:cs typeface="+mn-cs"/>
        </a:defRPr>
      </a:lvl2pPr>
      <a:lvl3pPr marL="1365321" algn="l" defTabSz="1365321" rtl="0" eaLnBrk="1" latinLnBrk="0" hangingPunct="1">
        <a:defRPr sz="2900" kern="1200">
          <a:solidFill>
            <a:schemeClr val="tx1"/>
          </a:solidFill>
          <a:latin typeface="+mn-lt"/>
          <a:ea typeface="+mn-ea"/>
          <a:cs typeface="+mn-cs"/>
        </a:defRPr>
      </a:lvl3pPr>
      <a:lvl4pPr marL="2047979" algn="l" defTabSz="1365321" rtl="0" eaLnBrk="1" latinLnBrk="0" hangingPunct="1">
        <a:defRPr sz="2900" kern="1200">
          <a:solidFill>
            <a:schemeClr val="tx1"/>
          </a:solidFill>
          <a:latin typeface="+mn-lt"/>
          <a:ea typeface="+mn-ea"/>
          <a:cs typeface="+mn-cs"/>
        </a:defRPr>
      </a:lvl4pPr>
      <a:lvl5pPr marL="2730638" algn="l" defTabSz="1365321" rtl="0" eaLnBrk="1" latinLnBrk="0" hangingPunct="1">
        <a:defRPr sz="2900" kern="1200">
          <a:solidFill>
            <a:schemeClr val="tx1"/>
          </a:solidFill>
          <a:latin typeface="+mn-lt"/>
          <a:ea typeface="+mn-ea"/>
          <a:cs typeface="+mn-cs"/>
        </a:defRPr>
      </a:lvl5pPr>
      <a:lvl6pPr marL="3413268" algn="l" defTabSz="1365321" rtl="0" eaLnBrk="1" latinLnBrk="0" hangingPunct="1">
        <a:defRPr sz="2900" kern="1200">
          <a:solidFill>
            <a:schemeClr val="tx1"/>
          </a:solidFill>
          <a:latin typeface="+mn-lt"/>
          <a:ea typeface="+mn-ea"/>
          <a:cs typeface="+mn-cs"/>
        </a:defRPr>
      </a:lvl6pPr>
      <a:lvl7pPr marL="4095918" algn="l" defTabSz="1365321" rtl="0" eaLnBrk="1" latinLnBrk="0" hangingPunct="1">
        <a:defRPr sz="2900" kern="1200">
          <a:solidFill>
            <a:schemeClr val="tx1"/>
          </a:solidFill>
          <a:latin typeface="+mn-lt"/>
          <a:ea typeface="+mn-ea"/>
          <a:cs typeface="+mn-cs"/>
        </a:defRPr>
      </a:lvl7pPr>
      <a:lvl8pPr marL="4778576" algn="l" defTabSz="1365321" rtl="0" eaLnBrk="1" latinLnBrk="0" hangingPunct="1">
        <a:defRPr sz="2900" kern="1200">
          <a:solidFill>
            <a:schemeClr val="tx1"/>
          </a:solidFill>
          <a:latin typeface="+mn-lt"/>
          <a:ea typeface="+mn-ea"/>
          <a:cs typeface="+mn-cs"/>
        </a:defRPr>
      </a:lvl8pPr>
      <a:lvl9pPr marL="5461232" algn="l" defTabSz="1365321" rtl="0" eaLnBrk="1" latinLnBrk="0" hangingPunct="1">
        <a:defRPr sz="2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5"/>
          </a:xfrm>
          <a:prstGeom prst="rect">
            <a:avLst/>
          </a:prstGeom>
        </p:spPr>
        <p:txBody>
          <a:bodyPr vert="horz" lIns="182052" tIns="91026" rIns="182052" bIns="9102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81"/>
            <a:ext cx="15773400" cy="6527009"/>
          </a:xfrm>
          <a:prstGeom prst="rect">
            <a:avLst/>
          </a:prstGeom>
        </p:spPr>
        <p:txBody>
          <a:bodyPr vert="horz" lIns="182052" tIns="91026" rIns="182052" bIns="9102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95"/>
            <a:ext cx="4114800" cy="547688"/>
          </a:xfrm>
          <a:prstGeom prst="rect">
            <a:avLst/>
          </a:prstGeom>
        </p:spPr>
        <p:txBody>
          <a:bodyPr vert="horz" lIns="182052" tIns="91026" rIns="182052" bIns="91026" rtlCol="0" anchor="ctr"/>
          <a:lstStyle>
            <a:lvl1pPr algn="l">
              <a:defRPr sz="1800">
                <a:solidFill>
                  <a:schemeClr val="tx1">
                    <a:tint val="75000"/>
                  </a:schemeClr>
                </a:solidFill>
              </a:defRPr>
            </a:lvl1pPr>
          </a:lstStyle>
          <a:p>
            <a:pPr defTabSz="1365321"/>
            <a:fld id="{0516EE7D-276B-4CA8-9C22-89EEC56C6BE5}" type="datetimeFigureOut">
              <a:rPr lang="zh-CN" altLang="en-US" smtClean="0">
                <a:solidFill>
                  <a:prstClr val="black">
                    <a:tint val="75000"/>
                  </a:prstClr>
                </a:solidFill>
              </a:rPr>
              <a:pPr defTabSz="1365321"/>
              <a:t>2026/1/18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95"/>
            <a:ext cx="6172200" cy="547688"/>
          </a:xfrm>
          <a:prstGeom prst="rect">
            <a:avLst/>
          </a:prstGeom>
        </p:spPr>
        <p:txBody>
          <a:bodyPr vert="horz" lIns="182052" tIns="91026" rIns="182052" bIns="91026" rtlCol="0" anchor="ctr"/>
          <a:lstStyle>
            <a:lvl1pPr algn="ctr">
              <a:defRPr sz="1800">
                <a:solidFill>
                  <a:schemeClr val="tx1">
                    <a:tint val="75000"/>
                  </a:schemeClr>
                </a:solidFill>
              </a:defRPr>
            </a:lvl1pPr>
          </a:lstStyle>
          <a:p>
            <a:pPr defTabSz="136532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95"/>
            <a:ext cx="4114800" cy="547688"/>
          </a:xfrm>
          <a:prstGeom prst="rect">
            <a:avLst/>
          </a:prstGeom>
        </p:spPr>
        <p:txBody>
          <a:bodyPr vert="horz" lIns="182052" tIns="91026" rIns="182052" bIns="91026" rtlCol="0" anchor="ctr"/>
          <a:lstStyle>
            <a:lvl1pPr algn="r">
              <a:defRPr sz="1800">
                <a:solidFill>
                  <a:schemeClr val="tx1">
                    <a:tint val="75000"/>
                  </a:schemeClr>
                </a:solidFill>
              </a:defRPr>
            </a:lvl1pPr>
          </a:lstStyle>
          <a:p>
            <a:pPr defTabSz="1365321"/>
            <a:fld id="{06CC75A5-5D54-41D7-824F-98141794C689}" type="slidenum">
              <a:rPr lang="zh-CN" altLang="en-US" smtClean="0">
                <a:solidFill>
                  <a:prstClr val="black">
                    <a:tint val="75000"/>
                  </a:prstClr>
                </a:solidFill>
              </a:rPr>
              <a:pPr defTabSz="1365321"/>
              <a:t>‹#›</a:t>
            </a:fld>
            <a:endParaRPr lang="zh-CN" altLang="en-US">
              <a:solidFill>
                <a:prstClr val="black">
                  <a:tint val="75000"/>
                </a:prstClr>
              </a:solidFill>
            </a:endParaRPr>
          </a:p>
        </p:txBody>
      </p:sp>
    </p:spTree>
    <p:extLst>
      <p:ext uri="{BB962C8B-B14F-4D97-AF65-F5344CB8AC3E}">
        <p14:creationId xmlns:p14="http://schemas.microsoft.com/office/powerpoint/2010/main" val="2687714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65321"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1363" indent="-341363" algn="l" defTabSz="136532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4007" indent="-341363" algn="l" defTabSz="1365321"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06634" indent="-341363" algn="l" defTabSz="136532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89280"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4pPr>
      <a:lvl5pPr marL="3071939"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5pPr>
      <a:lvl6pPr marL="3754613"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6pPr>
      <a:lvl7pPr marL="443725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7pPr>
      <a:lvl8pPr marL="511990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8pPr>
      <a:lvl9pPr marL="5802554"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65321" rtl="0" eaLnBrk="1" latinLnBrk="0" hangingPunct="1">
        <a:defRPr sz="2900" kern="1200">
          <a:solidFill>
            <a:schemeClr val="tx1"/>
          </a:solidFill>
          <a:latin typeface="+mn-lt"/>
          <a:ea typeface="+mn-ea"/>
          <a:cs typeface="+mn-cs"/>
        </a:defRPr>
      </a:lvl1pPr>
      <a:lvl2pPr marL="682626" algn="l" defTabSz="1365321" rtl="0" eaLnBrk="1" latinLnBrk="0" hangingPunct="1">
        <a:defRPr sz="2900" kern="1200">
          <a:solidFill>
            <a:schemeClr val="tx1"/>
          </a:solidFill>
          <a:latin typeface="+mn-lt"/>
          <a:ea typeface="+mn-ea"/>
          <a:cs typeface="+mn-cs"/>
        </a:defRPr>
      </a:lvl2pPr>
      <a:lvl3pPr marL="1365321" algn="l" defTabSz="1365321" rtl="0" eaLnBrk="1" latinLnBrk="0" hangingPunct="1">
        <a:defRPr sz="2900" kern="1200">
          <a:solidFill>
            <a:schemeClr val="tx1"/>
          </a:solidFill>
          <a:latin typeface="+mn-lt"/>
          <a:ea typeface="+mn-ea"/>
          <a:cs typeface="+mn-cs"/>
        </a:defRPr>
      </a:lvl3pPr>
      <a:lvl4pPr marL="2047979" algn="l" defTabSz="1365321" rtl="0" eaLnBrk="1" latinLnBrk="0" hangingPunct="1">
        <a:defRPr sz="2900" kern="1200">
          <a:solidFill>
            <a:schemeClr val="tx1"/>
          </a:solidFill>
          <a:latin typeface="+mn-lt"/>
          <a:ea typeface="+mn-ea"/>
          <a:cs typeface="+mn-cs"/>
        </a:defRPr>
      </a:lvl4pPr>
      <a:lvl5pPr marL="2730638" algn="l" defTabSz="1365321" rtl="0" eaLnBrk="1" latinLnBrk="0" hangingPunct="1">
        <a:defRPr sz="2900" kern="1200">
          <a:solidFill>
            <a:schemeClr val="tx1"/>
          </a:solidFill>
          <a:latin typeface="+mn-lt"/>
          <a:ea typeface="+mn-ea"/>
          <a:cs typeface="+mn-cs"/>
        </a:defRPr>
      </a:lvl5pPr>
      <a:lvl6pPr marL="3413268" algn="l" defTabSz="1365321" rtl="0" eaLnBrk="1" latinLnBrk="0" hangingPunct="1">
        <a:defRPr sz="2900" kern="1200">
          <a:solidFill>
            <a:schemeClr val="tx1"/>
          </a:solidFill>
          <a:latin typeface="+mn-lt"/>
          <a:ea typeface="+mn-ea"/>
          <a:cs typeface="+mn-cs"/>
        </a:defRPr>
      </a:lvl6pPr>
      <a:lvl7pPr marL="4095918" algn="l" defTabSz="1365321" rtl="0" eaLnBrk="1" latinLnBrk="0" hangingPunct="1">
        <a:defRPr sz="2900" kern="1200">
          <a:solidFill>
            <a:schemeClr val="tx1"/>
          </a:solidFill>
          <a:latin typeface="+mn-lt"/>
          <a:ea typeface="+mn-ea"/>
          <a:cs typeface="+mn-cs"/>
        </a:defRPr>
      </a:lvl7pPr>
      <a:lvl8pPr marL="4778576" algn="l" defTabSz="1365321" rtl="0" eaLnBrk="1" latinLnBrk="0" hangingPunct="1">
        <a:defRPr sz="2900" kern="1200">
          <a:solidFill>
            <a:schemeClr val="tx1"/>
          </a:solidFill>
          <a:latin typeface="+mn-lt"/>
          <a:ea typeface="+mn-ea"/>
          <a:cs typeface="+mn-cs"/>
        </a:defRPr>
      </a:lvl8pPr>
      <a:lvl9pPr marL="5461232" algn="l" defTabSz="1365321" rtl="0" eaLnBrk="1" latinLnBrk="0" hangingPunct="1">
        <a:defRPr sz="2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1"/>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31"/>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1/18/2026</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1"/>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1263604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8"/>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18"/>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1/18/2026</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8"/>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239155387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88" tIns="45594" rIns="91188" bIns="45594"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188" tIns="45594" rIns="91188" bIns="455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6"/>
          </a:xfrm>
          <a:prstGeom prst="rect">
            <a:avLst/>
          </a:prstGeom>
        </p:spPr>
        <p:txBody>
          <a:bodyPr vert="horz" lIns="91188" tIns="45594" rIns="91188" bIns="45594" rtlCol="0" anchor="ctr"/>
          <a:lstStyle>
            <a:lvl1pPr algn="l">
              <a:defRPr sz="1200">
                <a:solidFill>
                  <a:schemeClr val="tx1">
                    <a:tint val="75000"/>
                  </a:schemeClr>
                </a:solidFill>
              </a:defRPr>
            </a:lvl1pPr>
          </a:lstStyle>
          <a:p>
            <a:pPr defTabSz="911849"/>
            <a:fld id="{1D8BD707-D9CF-40AE-B4C6-C98DA3205C09}" type="datetimeFigureOut">
              <a:rPr lang="en-US" smtClean="0">
                <a:solidFill>
                  <a:prstClr val="black">
                    <a:tint val="75000"/>
                  </a:prstClr>
                </a:solidFill>
              </a:rPr>
              <a:pPr defTabSz="911849"/>
              <a:t>1/18/2026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188" tIns="45594" rIns="91188" bIns="45594" rtlCol="0" anchor="ctr"/>
          <a:lstStyle>
            <a:lvl1pPr algn="ctr">
              <a:defRPr sz="1200">
                <a:solidFill>
                  <a:schemeClr val="tx1">
                    <a:tint val="75000"/>
                  </a:schemeClr>
                </a:solidFill>
              </a:defRPr>
            </a:lvl1pPr>
          </a:lstStyle>
          <a:p>
            <a:pPr defTabSz="91184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188" tIns="45594" rIns="91188" bIns="45594" rtlCol="0" anchor="ctr"/>
          <a:lstStyle>
            <a:lvl1pPr algn="r">
              <a:defRPr sz="1200">
                <a:solidFill>
                  <a:schemeClr val="tx1">
                    <a:tint val="75000"/>
                  </a:schemeClr>
                </a:solidFill>
              </a:defRPr>
            </a:lvl1pPr>
          </a:lstStyle>
          <a:p>
            <a:pPr defTabSz="911849"/>
            <a:fld id="{B6F15528-21DE-4FAA-801E-634DDDAF4B2B}" type="slidenum">
              <a:rPr lang="en-US" smtClean="0">
                <a:solidFill>
                  <a:prstClr val="black">
                    <a:tint val="75000"/>
                  </a:prstClr>
                </a:solidFill>
              </a:rPr>
              <a:pPr defTabSz="911849"/>
              <a:t>‹#›</a:t>
            </a:fld>
            <a:endParaRPr lang="en-US">
              <a:solidFill>
                <a:prstClr val="black">
                  <a:tint val="75000"/>
                </a:prstClr>
              </a:solidFill>
            </a:endParaRPr>
          </a:p>
        </p:txBody>
      </p:sp>
    </p:spTree>
    <p:extLst>
      <p:ext uri="{BB962C8B-B14F-4D97-AF65-F5344CB8AC3E}">
        <p14:creationId xmlns:p14="http://schemas.microsoft.com/office/powerpoint/2010/main" val="23386763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1849" rtl="0" eaLnBrk="1" latinLnBrk="0" hangingPunct="1">
        <a:spcBef>
          <a:spcPct val="0"/>
        </a:spcBef>
        <a:buNone/>
        <a:defRPr sz="4400" kern="1200">
          <a:solidFill>
            <a:schemeClr val="tx1"/>
          </a:solidFill>
          <a:latin typeface="+mj-lt"/>
          <a:ea typeface="+mj-ea"/>
          <a:cs typeface="+mj-cs"/>
        </a:defRPr>
      </a:lvl1pPr>
    </p:titleStyle>
    <p:bodyStyle>
      <a:lvl1pPr marL="341957" indent="-341957" algn="l" defTabSz="91184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883" indent="-284952" algn="l" defTabSz="91184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39808" indent="-227970" algn="l" defTabSz="91184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747"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651"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573"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484"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423"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348"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849" rtl="0" eaLnBrk="1" latinLnBrk="0" hangingPunct="1">
        <a:defRPr sz="1800" kern="1200">
          <a:solidFill>
            <a:schemeClr val="tx1"/>
          </a:solidFill>
          <a:latin typeface="+mn-lt"/>
          <a:ea typeface="+mn-ea"/>
          <a:cs typeface="+mn-cs"/>
        </a:defRPr>
      </a:lvl1pPr>
      <a:lvl2pPr marL="455940" algn="l" defTabSz="911849" rtl="0" eaLnBrk="1" latinLnBrk="0" hangingPunct="1">
        <a:defRPr sz="1800" kern="1200">
          <a:solidFill>
            <a:schemeClr val="tx1"/>
          </a:solidFill>
          <a:latin typeface="+mn-lt"/>
          <a:ea typeface="+mn-ea"/>
          <a:cs typeface="+mn-cs"/>
        </a:defRPr>
      </a:lvl2pPr>
      <a:lvl3pPr marL="911849" algn="l" defTabSz="911849" rtl="0" eaLnBrk="1" latinLnBrk="0" hangingPunct="1">
        <a:defRPr sz="1800" kern="1200">
          <a:solidFill>
            <a:schemeClr val="tx1"/>
          </a:solidFill>
          <a:latin typeface="+mn-lt"/>
          <a:ea typeface="+mn-ea"/>
          <a:cs typeface="+mn-cs"/>
        </a:defRPr>
      </a:lvl3pPr>
      <a:lvl4pPr marL="1367778" algn="l" defTabSz="911849" rtl="0" eaLnBrk="1" latinLnBrk="0" hangingPunct="1">
        <a:defRPr sz="1800" kern="1200">
          <a:solidFill>
            <a:schemeClr val="tx1"/>
          </a:solidFill>
          <a:latin typeface="+mn-lt"/>
          <a:ea typeface="+mn-ea"/>
          <a:cs typeface="+mn-cs"/>
        </a:defRPr>
      </a:lvl4pPr>
      <a:lvl5pPr marL="1823676" algn="l" defTabSz="911849" rtl="0" eaLnBrk="1" latinLnBrk="0" hangingPunct="1">
        <a:defRPr sz="1800" kern="1200">
          <a:solidFill>
            <a:schemeClr val="tx1"/>
          </a:solidFill>
          <a:latin typeface="+mn-lt"/>
          <a:ea typeface="+mn-ea"/>
          <a:cs typeface="+mn-cs"/>
        </a:defRPr>
      </a:lvl5pPr>
      <a:lvl6pPr marL="2279616" algn="l" defTabSz="911849" rtl="0" eaLnBrk="1" latinLnBrk="0" hangingPunct="1">
        <a:defRPr sz="1800" kern="1200">
          <a:solidFill>
            <a:schemeClr val="tx1"/>
          </a:solidFill>
          <a:latin typeface="+mn-lt"/>
          <a:ea typeface="+mn-ea"/>
          <a:cs typeface="+mn-cs"/>
        </a:defRPr>
      </a:lvl6pPr>
      <a:lvl7pPr marL="2735552" algn="l" defTabSz="911849" rtl="0" eaLnBrk="1" latinLnBrk="0" hangingPunct="1">
        <a:defRPr sz="1800" kern="1200">
          <a:solidFill>
            <a:schemeClr val="tx1"/>
          </a:solidFill>
          <a:latin typeface="+mn-lt"/>
          <a:ea typeface="+mn-ea"/>
          <a:cs typeface="+mn-cs"/>
        </a:defRPr>
      </a:lvl7pPr>
      <a:lvl8pPr marL="3191459" algn="l" defTabSz="911849" rtl="0" eaLnBrk="1" latinLnBrk="0" hangingPunct="1">
        <a:defRPr sz="1800" kern="1200">
          <a:solidFill>
            <a:schemeClr val="tx1"/>
          </a:solidFill>
          <a:latin typeface="+mn-lt"/>
          <a:ea typeface="+mn-ea"/>
          <a:cs typeface="+mn-cs"/>
        </a:defRPr>
      </a:lvl8pPr>
      <a:lvl9pPr marL="3647373" algn="l" defTabSz="91184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2"/>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3631"/>
            <a:endParaRPr lang="vi-VN" sz="3600">
              <a:solidFill>
                <a:prstClr val="black">
                  <a:tint val="75000"/>
                </a:prstClr>
              </a:solidFill>
            </a:endParaRPr>
          </a:p>
        </p:txBody>
      </p:sp>
      <p:sp>
        <p:nvSpPr>
          <p:cNvPr id="5" name="Holder 5"/>
          <p:cNvSpPr>
            <a:spLocks noGrp="1"/>
          </p:cNvSpPr>
          <p:nvPr>
            <p:ph type="dt" sz="half" idx="6"/>
          </p:nvPr>
        </p:nvSpPr>
        <p:spPr>
          <a:xfrm>
            <a:off x="914400" y="9566912"/>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3631"/>
            <a:fld id="{1D8BD707-D9CF-40AE-B4C6-C98DA3205C09}" type="datetimeFigureOut">
              <a:rPr lang="en-US" sz="3600" smtClean="0">
                <a:solidFill>
                  <a:prstClr val="black">
                    <a:tint val="75000"/>
                  </a:prstClr>
                </a:solidFill>
              </a:rPr>
              <a:pPr defTabSz="1823631"/>
              <a:t>1/18/2026</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2"/>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3631"/>
            <a:fld id="{B6F15528-21DE-4FAA-801E-634DDDAF4B2B}" type="slidenum">
              <a:rPr lang="vi-VN" sz="3600" smtClean="0">
                <a:solidFill>
                  <a:prstClr val="black">
                    <a:tint val="75000"/>
                  </a:prstClr>
                </a:solidFill>
              </a:rPr>
              <a:pPr defTabSz="1823631"/>
              <a:t>‹#›</a:t>
            </a:fld>
            <a:endParaRPr lang="vi-VN" sz="3600">
              <a:solidFill>
                <a:prstClr val="black">
                  <a:tint val="75000"/>
                </a:prstClr>
              </a:solidFill>
            </a:endParaRPr>
          </a:p>
        </p:txBody>
      </p:sp>
    </p:spTree>
    <p:extLst>
      <p:ext uri="{BB962C8B-B14F-4D97-AF65-F5344CB8AC3E}">
        <p14:creationId xmlns:p14="http://schemas.microsoft.com/office/powerpoint/2010/main" val="5685257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defRPr>
          <a:latin typeface="+mj-lt"/>
          <a:ea typeface="+mj-ea"/>
          <a:cs typeface="+mj-cs"/>
        </a:defRPr>
      </a:lvl1pPr>
    </p:titleStyle>
    <p:bodyStyle>
      <a:lvl1pPr marL="0">
        <a:defRPr>
          <a:latin typeface="+mn-lt"/>
          <a:ea typeface="+mn-ea"/>
          <a:cs typeface="+mn-cs"/>
        </a:defRPr>
      </a:lvl1pPr>
      <a:lvl2pPr marL="911825">
        <a:defRPr>
          <a:latin typeface="+mn-lt"/>
          <a:ea typeface="+mn-ea"/>
          <a:cs typeface="+mn-cs"/>
        </a:defRPr>
      </a:lvl2pPr>
      <a:lvl3pPr marL="1823631">
        <a:defRPr>
          <a:latin typeface="+mn-lt"/>
          <a:ea typeface="+mn-ea"/>
          <a:cs typeface="+mn-cs"/>
        </a:defRPr>
      </a:lvl3pPr>
      <a:lvl4pPr marL="2735483">
        <a:defRPr>
          <a:latin typeface="+mn-lt"/>
          <a:ea typeface="+mn-ea"/>
          <a:cs typeface="+mn-cs"/>
        </a:defRPr>
      </a:lvl4pPr>
      <a:lvl5pPr marL="3647283">
        <a:defRPr>
          <a:latin typeface="+mn-lt"/>
          <a:ea typeface="+mn-ea"/>
          <a:cs typeface="+mn-cs"/>
        </a:defRPr>
      </a:lvl5pPr>
      <a:lvl6pPr marL="4559117">
        <a:defRPr>
          <a:latin typeface="+mn-lt"/>
          <a:ea typeface="+mn-ea"/>
          <a:cs typeface="+mn-cs"/>
        </a:defRPr>
      </a:lvl6pPr>
      <a:lvl7pPr marL="5470928">
        <a:defRPr>
          <a:latin typeface="+mn-lt"/>
          <a:ea typeface="+mn-ea"/>
          <a:cs typeface="+mn-cs"/>
        </a:defRPr>
      </a:lvl7pPr>
      <a:lvl8pPr marL="6382749">
        <a:defRPr>
          <a:latin typeface="+mn-lt"/>
          <a:ea typeface="+mn-ea"/>
          <a:cs typeface="+mn-cs"/>
        </a:defRPr>
      </a:lvl8pPr>
      <a:lvl9pPr marL="7294571">
        <a:defRPr>
          <a:latin typeface="+mn-lt"/>
          <a:ea typeface="+mn-ea"/>
          <a:cs typeface="+mn-cs"/>
        </a:defRPr>
      </a:lvl9pPr>
    </p:bodyStyle>
    <p:otherStyle>
      <a:lvl1pPr marL="0">
        <a:defRPr>
          <a:latin typeface="+mn-lt"/>
          <a:ea typeface="+mn-ea"/>
          <a:cs typeface="+mn-cs"/>
        </a:defRPr>
      </a:lvl1pPr>
      <a:lvl2pPr marL="911825">
        <a:defRPr>
          <a:latin typeface="+mn-lt"/>
          <a:ea typeface="+mn-ea"/>
          <a:cs typeface="+mn-cs"/>
        </a:defRPr>
      </a:lvl2pPr>
      <a:lvl3pPr marL="1823631">
        <a:defRPr>
          <a:latin typeface="+mn-lt"/>
          <a:ea typeface="+mn-ea"/>
          <a:cs typeface="+mn-cs"/>
        </a:defRPr>
      </a:lvl3pPr>
      <a:lvl4pPr marL="2735483">
        <a:defRPr>
          <a:latin typeface="+mn-lt"/>
          <a:ea typeface="+mn-ea"/>
          <a:cs typeface="+mn-cs"/>
        </a:defRPr>
      </a:lvl4pPr>
      <a:lvl5pPr marL="3647283">
        <a:defRPr>
          <a:latin typeface="+mn-lt"/>
          <a:ea typeface="+mn-ea"/>
          <a:cs typeface="+mn-cs"/>
        </a:defRPr>
      </a:lvl5pPr>
      <a:lvl6pPr marL="4559117">
        <a:defRPr>
          <a:latin typeface="+mn-lt"/>
          <a:ea typeface="+mn-ea"/>
          <a:cs typeface="+mn-cs"/>
        </a:defRPr>
      </a:lvl6pPr>
      <a:lvl7pPr marL="5470928">
        <a:defRPr>
          <a:latin typeface="+mn-lt"/>
          <a:ea typeface="+mn-ea"/>
          <a:cs typeface="+mn-cs"/>
        </a:defRPr>
      </a:lvl7pPr>
      <a:lvl8pPr marL="6382749">
        <a:defRPr>
          <a:latin typeface="+mn-lt"/>
          <a:ea typeface="+mn-ea"/>
          <a:cs typeface="+mn-cs"/>
        </a:defRPr>
      </a:lvl8pPr>
      <a:lvl9pPr marL="7294571">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BD32C27-F807-4B7A-9D8A-D84781C7F6A4}"/>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B0FDB3CE-6B9C-2205-2880-CA62928A09D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AB6F2A-36BD-9E20-704E-59BE3A63B39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95870-1987-A6B7-0204-9EB13C76843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FDECB6B2-8165-4191-91FD-A0CFF2EF54B0}" type="datetimeFigureOut">
              <a:rPr lang="en-US" smtClean="0">
                <a:solidFill>
                  <a:prstClr val="black">
                    <a:tint val="75000"/>
                  </a:prstClr>
                </a:solidFill>
              </a:rPr>
              <a:pPr defTabSz="1371600"/>
              <a:t>1/18/2026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17742A2-3F02-02A2-FA51-14A12519212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016E9D4-9F0C-E2A6-F304-D66AEC22DF4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FD3572C-A57F-42D7-A0F3-B249EEE430E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317653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6.svg"/><Relationship Id="rId3" Type="http://schemas.openxmlformats.org/officeDocument/2006/relationships/image" Target="../media/image25.png"/><Relationship Id="rId7" Type="http://schemas.openxmlformats.org/officeDocument/2006/relationships/image" Target="../media/image53.svg"/><Relationship Id="rId12"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49.xml"/><Relationship Id="rId11"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31.png"/><Relationship Id="rId1" Type="http://schemas.openxmlformats.org/officeDocument/2006/relationships/slideLayout" Target="../slideLayouts/slideLayout4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32.png"/><Relationship Id="rId1" Type="http://schemas.openxmlformats.org/officeDocument/2006/relationships/slideLayout" Target="../slideLayouts/slideLayout49.xml"/><Relationship Id="rId6" Type="http://schemas.openxmlformats.org/officeDocument/2006/relationships/image" Target="../media/image26.png"/><Relationship Id="rId11" Type="http://schemas.openxmlformats.org/officeDocument/2006/relationships/image" Target="../media/image34.png"/><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3.svg"/><Relationship Id="rId2" Type="http://schemas.openxmlformats.org/officeDocument/2006/relationships/image" Target="../media/image24.png"/><Relationship Id="rId1" Type="http://schemas.openxmlformats.org/officeDocument/2006/relationships/slideLayout" Target="../slideLayouts/slideLayout4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18" Type="http://schemas.openxmlformats.org/officeDocument/2006/relationships/image" Target="../media/image109.svg"/><Relationship Id="rId3" Type="http://schemas.openxmlformats.org/officeDocument/2006/relationships/image" Target="../media/image96.svg"/><Relationship Id="rId7" Type="http://schemas.openxmlformats.org/officeDocument/2006/relationships/image" Target="../media/image28.png"/><Relationship Id="rId12" Type="http://schemas.openxmlformats.org/officeDocument/2006/relationships/image" Target="../media/image103.svg"/><Relationship Id="rId17" Type="http://schemas.openxmlformats.org/officeDocument/2006/relationships/image" Target="../media/image42.png"/><Relationship Id="rId2" Type="http://schemas.openxmlformats.org/officeDocument/2006/relationships/image" Target="../media/image35.png"/><Relationship Id="rId16" Type="http://schemas.openxmlformats.org/officeDocument/2006/relationships/image" Target="../media/image107.svg"/><Relationship Id="rId1" Type="http://schemas.openxmlformats.org/officeDocument/2006/relationships/slideLayout" Target="../slideLayouts/slideLayout49.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98.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101.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55.svg"/><Relationship Id="rId2" Type="http://schemas.openxmlformats.org/officeDocument/2006/relationships/image" Target="../media/image24.png"/><Relationship Id="rId1" Type="http://schemas.openxmlformats.org/officeDocument/2006/relationships/slideLayout" Target="../slideLayouts/slideLayout49.xml"/><Relationship Id="rId6" Type="http://schemas.openxmlformats.org/officeDocument/2006/relationships/image" Target="../media/image27.png"/><Relationship Id="rId5" Type="http://schemas.openxmlformats.org/officeDocument/2006/relationships/image" Target="../media/image53.svg"/><Relationship Id="rId4" Type="http://schemas.openxmlformats.org/officeDocument/2006/relationships/image" Target="../media/image26.png"/><Relationship Id="rId9" Type="http://schemas.openxmlformats.org/officeDocument/2006/relationships/image" Target="../media/image111.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3.svg"/><Relationship Id="rId2" Type="http://schemas.openxmlformats.org/officeDocument/2006/relationships/image" Target="../media/image24.png"/><Relationship Id="rId1" Type="http://schemas.openxmlformats.org/officeDocument/2006/relationships/slideLayout" Target="../slideLayouts/slideLayout49.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28826" y="366096"/>
            <a:ext cx="14341973" cy="1015663"/>
          </a:xfrm>
          <a:prstGeom prst="rect">
            <a:avLst/>
          </a:prstGeom>
          <a:noFill/>
        </p:spPr>
        <p:txBody>
          <a:bodyPr wrap="square" rtlCol="0">
            <a:spAutoFit/>
          </a:bodyPr>
          <a:lstStyle/>
          <a:p>
            <a:pPr defTabSz="1371600"/>
            <a:r>
              <a:rPr lang="en-US" sz="6000" b="1" dirty="0" err="1">
                <a:solidFill>
                  <a:srgbClr val="FF0000"/>
                </a:solidFill>
                <a:latin typeface="HP001 4 hàng" panose="020B0603050302020204" pitchFamily="34" charset="0"/>
              </a:rPr>
              <a:t>Thứ</a:t>
            </a:r>
            <a:r>
              <a:rPr lang="en-US" sz="6000" b="1" dirty="0">
                <a:solidFill>
                  <a:srgbClr val="FF0000"/>
                </a:solidFill>
                <a:latin typeface="HP001 4 hàng" panose="020B0603050302020204" pitchFamily="34" charset="0"/>
              </a:rPr>
              <a:t> </a:t>
            </a:r>
            <a:r>
              <a:rPr lang="vi-VN" sz="6000" b="1" dirty="0">
                <a:solidFill>
                  <a:srgbClr val="FF0000"/>
                </a:solidFill>
                <a:latin typeface="HP001 4 hàng" panose="020B0603050302020204" pitchFamily="34" charset="0"/>
              </a:rPr>
              <a:t>Hai</a:t>
            </a:r>
            <a:r>
              <a:rPr lang="en-US" sz="6000" b="1" dirty="0" smtClean="0">
                <a:solidFill>
                  <a:srgbClr val="FF0000"/>
                </a:solidFill>
                <a:latin typeface="HP001 4 hàng" panose="020B0603050302020204" pitchFamily="34" charset="0"/>
              </a:rPr>
              <a:t> </a:t>
            </a:r>
            <a:r>
              <a:rPr lang="en-US" sz="6000" b="1" dirty="0" err="1">
                <a:solidFill>
                  <a:srgbClr val="FF0000"/>
                </a:solidFill>
                <a:latin typeface="HP001 4 hàng" panose="020B0603050302020204" pitchFamily="34" charset="0"/>
              </a:rPr>
              <a:t>ngày</a:t>
            </a:r>
            <a:r>
              <a:rPr lang="en-US" sz="6000" b="1" dirty="0">
                <a:solidFill>
                  <a:srgbClr val="FF0000"/>
                </a:solidFill>
                <a:latin typeface="HP001 4 hàng" panose="020B0603050302020204" pitchFamily="34" charset="0"/>
              </a:rPr>
              <a:t> </a:t>
            </a:r>
            <a:r>
              <a:rPr lang="vi-VN" sz="6000" b="1" dirty="0">
                <a:solidFill>
                  <a:srgbClr val="FF0000"/>
                </a:solidFill>
                <a:latin typeface="HP001 4 hàng" panose="020B0603050302020204" pitchFamily="34" charset="0"/>
              </a:rPr>
              <a:t>19</a:t>
            </a:r>
            <a:r>
              <a:rPr lang="en-US" sz="6000" b="1" dirty="0" smtClean="0">
                <a:solidFill>
                  <a:srgbClr val="FF0000"/>
                </a:solidFill>
                <a:latin typeface="HP001 4 hàng" panose="020B0603050302020204" pitchFamily="34" charset="0"/>
              </a:rPr>
              <a:t> </a:t>
            </a:r>
            <a:r>
              <a:rPr lang="en-US" sz="6000" b="1" dirty="0" err="1">
                <a:solidFill>
                  <a:srgbClr val="FF0000"/>
                </a:solidFill>
                <a:latin typeface="HP001 4 hàng" panose="020B0603050302020204" pitchFamily="34" charset="0"/>
              </a:rPr>
              <a:t>tháng</a:t>
            </a:r>
            <a:r>
              <a:rPr lang="en-US" sz="6000" b="1" dirty="0">
                <a:solidFill>
                  <a:srgbClr val="FF0000"/>
                </a:solidFill>
                <a:latin typeface="HP001 4 hàng" panose="020B0603050302020204" pitchFamily="34" charset="0"/>
              </a:rPr>
              <a:t> 1 </a:t>
            </a:r>
            <a:r>
              <a:rPr lang="en-US" sz="6000" b="1" dirty="0" err="1">
                <a:solidFill>
                  <a:srgbClr val="FF0000"/>
                </a:solidFill>
                <a:latin typeface="HP001 4 hàng" panose="020B0603050302020204" pitchFamily="34" charset="0"/>
              </a:rPr>
              <a:t>năm</a:t>
            </a:r>
            <a:r>
              <a:rPr lang="en-US" sz="6000" b="1" dirty="0">
                <a:solidFill>
                  <a:srgbClr val="FF0000"/>
                </a:solidFill>
                <a:latin typeface="HP001 4 hàng" panose="020B0603050302020204" pitchFamily="34" charset="0"/>
              </a:rPr>
              <a:t> </a:t>
            </a:r>
            <a:r>
              <a:rPr lang="vi-VN" sz="6000" b="1" dirty="0">
                <a:solidFill>
                  <a:srgbClr val="FF0000"/>
                </a:solidFill>
                <a:latin typeface="HP001 4 hàng" panose="020B0603050302020204" pitchFamily="34" charset="0"/>
              </a:rPr>
              <a:t>2026</a:t>
            </a:r>
            <a:endParaRPr lang="en-US" sz="6000" b="1" dirty="0">
              <a:solidFill>
                <a:srgbClr val="FF0000"/>
              </a:solidFill>
              <a:latin typeface="HP001 4 hàng" panose="020B0603050302020204" pitchFamily="34" charset="0"/>
            </a:endParaRPr>
          </a:p>
        </p:txBody>
      </p:sp>
      <p:sp>
        <p:nvSpPr>
          <p:cNvPr id="18" name="TextBox 17"/>
          <p:cNvSpPr txBox="1"/>
          <p:nvPr/>
        </p:nvSpPr>
        <p:spPr>
          <a:xfrm>
            <a:off x="7686921" y="1745865"/>
            <a:ext cx="3656154" cy="923330"/>
          </a:xfrm>
          <a:prstGeom prst="rect">
            <a:avLst/>
          </a:prstGeom>
          <a:noFill/>
        </p:spPr>
        <p:txBody>
          <a:bodyPr wrap="square" rtlCol="0">
            <a:spAutoFit/>
          </a:bodyPr>
          <a:lstStyle/>
          <a:p>
            <a:pPr defTabSz="1371600"/>
            <a:r>
              <a:rPr lang="en-US" sz="5400" b="1" dirty="0" err="1">
                <a:solidFill>
                  <a:srgbClr val="FF0000"/>
                </a:solidFill>
                <a:latin typeface="HP001 4 hàng" panose="020B0603050302020204" pitchFamily="34" charset="0"/>
                <a:cs typeface="Times New Roman" panose="02020603050405020304" pitchFamily="18" charset="0"/>
              </a:rPr>
              <a:t>Tiếng</a:t>
            </a:r>
            <a:r>
              <a:rPr lang="en-US" sz="5400" b="1" dirty="0">
                <a:solidFill>
                  <a:srgbClr val="FF0000"/>
                </a:solidFill>
                <a:latin typeface="HP001 4 hàng" panose="020B0603050302020204" pitchFamily="34" charset="0"/>
                <a:cs typeface="Times New Roman" panose="02020603050405020304" pitchFamily="18" charset="0"/>
              </a:rPr>
              <a:t> </a:t>
            </a:r>
            <a:r>
              <a:rPr lang="vi-VN" sz="5400" b="1" dirty="0">
                <a:solidFill>
                  <a:srgbClr val="FF0000"/>
                </a:solidFill>
                <a:latin typeface="HP001 4 hàng" panose="020B0603050302020204" pitchFamily="34" charset="0"/>
                <a:cs typeface="Times New Roman" panose="02020603050405020304" pitchFamily="18" charset="0"/>
              </a:rPr>
              <a:t>V</a:t>
            </a:r>
            <a:r>
              <a:rPr lang="en-US" sz="5400" b="1" dirty="0" err="1">
                <a:solidFill>
                  <a:srgbClr val="FF0000"/>
                </a:solidFill>
                <a:latin typeface="HP001 4 hàng" panose="020B0603050302020204" pitchFamily="34" charset="0"/>
                <a:cs typeface="Times New Roman" panose="02020603050405020304" pitchFamily="18" charset="0"/>
              </a:rPr>
              <a:t>iệt</a:t>
            </a:r>
            <a:endParaRPr lang="en-US" sz="5400" b="1" dirty="0">
              <a:solidFill>
                <a:srgbClr val="FF0000"/>
              </a:solidFill>
              <a:latin typeface="HP001 4 hàng" panose="020B0603050302020204" pitchFamily="34" charset="0"/>
              <a:cs typeface="Times New Roman" panose="02020603050405020304" pitchFamily="18" charset="0"/>
            </a:endParaRPr>
          </a:p>
        </p:txBody>
      </p:sp>
      <p:sp>
        <p:nvSpPr>
          <p:cNvPr id="19" name="TextBox 18"/>
          <p:cNvSpPr txBox="1"/>
          <p:nvPr/>
        </p:nvSpPr>
        <p:spPr>
          <a:xfrm>
            <a:off x="25360" y="3122095"/>
            <a:ext cx="18287999" cy="1323439"/>
          </a:xfrm>
          <a:prstGeom prst="rect">
            <a:avLst/>
          </a:prstGeom>
          <a:noFill/>
        </p:spPr>
        <p:txBody>
          <a:bodyPr wrap="square" rtlCol="0">
            <a:spAutoFit/>
          </a:bodyPr>
          <a:lstStyle/>
          <a:p>
            <a:pPr algn="ctr"/>
            <a:r>
              <a:rPr lang="fr-FR" sz="4000" b="1" dirty="0" err="1">
                <a:solidFill>
                  <a:srgbClr val="002060"/>
                </a:solidFill>
                <a:latin typeface="Times New Roman" panose="02020603050405020304" pitchFamily="18" charset="0"/>
                <a:cs typeface="Times New Roman" panose="02020603050405020304" pitchFamily="18" charset="0"/>
              </a:rPr>
              <a:t>Đọc</a:t>
            </a:r>
            <a:r>
              <a:rPr lang="fr-FR" sz="4000" b="1" dirty="0">
                <a:solidFill>
                  <a:srgbClr val="002060"/>
                </a:solidFill>
                <a:latin typeface="Times New Roman" panose="02020603050405020304" pitchFamily="18" charset="0"/>
                <a:cs typeface="Times New Roman" panose="02020603050405020304" pitchFamily="18" charset="0"/>
              </a:rPr>
              <a:t>: </a:t>
            </a:r>
            <a:r>
              <a:rPr lang="fr-FR" sz="4000" b="1" dirty="0" err="1">
                <a:solidFill>
                  <a:srgbClr val="002060"/>
                </a:solidFill>
                <a:latin typeface="Times New Roman" panose="02020603050405020304" pitchFamily="18" charset="0"/>
                <a:cs typeface="Times New Roman" panose="02020603050405020304" pitchFamily="18" charset="0"/>
              </a:rPr>
              <a:t>Chợ</a:t>
            </a:r>
            <a:r>
              <a:rPr lang="fr-FR" sz="4000" b="1" dirty="0">
                <a:solidFill>
                  <a:srgbClr val="002060"/>
                </a:solidFill>
                <a:latin typeface="Times New Roman" panose="02020603050405020304" pitchFamily="18" charset="0"/>
                <a:cs typeface="Times New Roman" panose="02020603050405020304" pitchFamily="18" charset="0"/>
              </a:rPr>
              <a:t> </a:t>
            </a:r>
            <a:r>
              <a:rPr lang="fr-FR" sz="4000" b="1" dirty="0" err="1">
                <a:solidFill>
                  <a:srgbClr val="002060"/>
                </a:solidFill>
                <a:latin typeface="Times New Roman" panose="02020603050405020304" pitchFamily="18" charset="0"/>
                <a:cs typeface="Times New Roman" panose="02020603050405020304" pitchFamily="18" charset="0"/>
              </a:rPr>
              <a:t>nổi</a:t>
            </a:r>
            <a:r>
              <a:rPr lang="fr-FR" sz="4000" b="1" dirty="0">
                <a:solidFill>
                  <a:srgbClr val="002060"/>
                </a:solidFill>
                <a:latin typeface="Times New Roman" panose="02020603050405020304" pitchFamily="18" charset="0"/>
                <a:cs typeface="Times New Roman" panose="02020603050405020304" pitchFamily="18" charset="0"/>
              </a:rPr>
              <a:t> Cà </a:t>
            </a:r>
            <a:r>
              <a:rPr lang="fr-FR" sz="4000" b="1" dirty="0" err="1">
                <a:solidFill>
                  <a:srgbClr val="002060"/>
                </a:solidFill>
                <a:latin typeface="Times New Roman" panose="02020603050405020304" pitchFamily="18" charset="0"/>
                <a:cs typeface="Times New Roman" panose="02020603050405020304" pitchFamily="18" charset="0"/>
              </a:rPr>
              <a:t>Mau</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fr-FR" sz="4000" b="1" dirty="0" err="1">
                <a:solidFill>
                  <a:srgbClr val="002060"/>
                </a:solidFill>
                <a:latin typeface="Times New Roman" panose="02020603050405020304" pitchFamily="18" charset="0"/>
                <a:cs typeface="Times New Roman" panose="02020603050405020304" pitchFamily="18" charset="0"/>
              </a:rPr>
              <a:t>Luyện</a:t>
            </a:r>
            <a:r>
              <a:rPr lang="fr-FR" sz="4000" b="1" dirty="0">
                <a:solidFill>
                  <a:srgbClr val="002060"/>
                </a:solidFill>
                <a:latin typeface="Times New Roman" panose="02020603050405020304" pitchFamily="18" charset="0"/>
                <a:cs typeface="Times New Roman" panose="02020603050405020304" pitchFamily="18" charset="0"/>
              </a:rPr>
              <a:t> </a:t>
            </a:r>
            <a:r>
              <a:rPr lang="fr-FR" sz="4000" b="1" dirty="0" err="1">
                <a:solidFill>
                  <a:srgbClr val="002060"/>
                </a:solidFill>
                <a:latin typeface="Times New Roman" panose="02020603050405020304" pitchFamily="18" charset="0"/>
                <a:cs typeface="Times New Roman" panose="02020603050405020304" pitchFamily="18" charset="0"/>
              </a:rPr>
              <a:t>tập</a:t>
            </a:r>
            <a:r>
              <a:rPr lang="fr-FR" sz="4000" b="1" dirty="0">
                <a:solidFill>
                  <a:srgbClr val="002060"/>
                </a:solidFill>
                <a:latin typeface="Times New Roman" panose="02020603050405020304" pitchFamily="18" charset="0"/>
                <a:cs typeface="Times New Roman" panose="02020603050405020304" pitchFamily="18" charset="0"/>
              </a:rPr>
              <a:t> </a:t>
            </a:r>
            <a:r>
              <a:rPr lang="fr-FR" sz="4000" b="1" dirty="0" err="1">
                <a:solidFill>
                  <a:srgbClr val="002060"/>
                </a:solidFill>
                <a:latin typeface="Times New Roman" panose="02020603050405020304" pitchFamily="18" charset="0"/>
                <a:cs typeface="Times New Roman" panose="02020603050405020304" pitchFamily="18" charset="0"/>
              </a:rPr>
              <a:t>về</a:t>
            </a:r>
            <a:r>
              <a:rPr lang="fr-FR" sz="4000" b="1" dirty="0">
                <a:solidFill>
                  <a:srgbClr val="002060"/>
                </a:solidFill>
                <a:latin typeface="Times New Roman" panose="02020603050405020304" pitchFamily="18" charset="0"/>
                <a:cs typeface="Times New Roman" panose="02020603050405020304" pitchFamily="18" charset="0"/>
              </a:rPr>
              <a:t> </a:t>
            </a:r>
            <a:r>
              <a:rPr lang="fr-FR" sz="4000" b="1" dirty="0" err="1">
                <a:solidFill>
                  <a:srgbClr val="002060"/>
                </a:solidFill>
                <a:latin typeface="Times New Roman" panose="02020603050405020304" pitchFamily="18" charset="0"/>
                <a:cs typeface="Times New Roman" panose="02020603050405020304" pitchFamily="18" charset="0"/>
              </a:rPr>
              <a:t>so</a:t>
            </a:r>
            <a:r>
              <a:rPr lang="fr-FR" sz="4000" b="1" dirty="0">
                <a:solidFill>
                  <a:srgbClr val="002060"/>
                </a:solidFill>
                <a:latin typeface="Times New Roman" panose="02020603050405020304" pitchFamily="18" charset="0"/>
                <a:cs typeface="Times New Roman" panose="02020603050405020304" pitchFamily="18" charset="0"/>
              </a:rPr>
              <a:t> </a:t>
            </a:r>
            <a:r>
              <a:rPr lang="fr-FR" sz="4000" b="1" dirty="0" err="1">
                <a:solidFill>
                  <a:srgbClr val="002060"/>
                </a:solidFill>
                <a:latin typeface="Times New Roman" panose="02020603050405020304" pitchFamily="18" charset="0"/>
                <a:cs typeface="Times New Roman" panose="02020603050405020304" pitchFamily="18" charset="0"/>
              </a:rPr>
              <a:t>sánh</a:t>
            </a:r>
            <a:r>
              <a:rPr lang="fr-FR" sz="4000" b="1" dirty="0">
                <a:solidFill>
                  <a:srgbClr val="002060"/>
                </a:solidFill>
                <a:latin typeface="Times New Roman" panose="02020603050405020304" pitchFamily="18" charset="0"/>
                <a:cs typeface="Times New Roman" panose="02020603050405020304" pitchFamily="18" charset="0"/>
              </a:rPr>
              <a:t>, </a:t>
            </a:r>
            <a:r>
              <a:rPr lang="fr-FR" sz="4000" b="1" dirty="0" err="1">
                <a:solidFill>
                  <a:srgbClr val="002060"/>
                </a:solidFill>
                <a:latin typeface="Times New Roman" panose="02020603050405020304" pitchFamily="18" charset="0"/>
                <a:cs typeface="Times New Roman" panose="02020603050405020304" pitchFamily="18" charset="0"/>
              </a:rPr>
              <a:t>từ</a:t>
            </a:r>
            <a:r>
              <a:rPr lang="fr-FR" sz="4000" b="1" dirty="0">
                <a:solidFill>
                  <a:srgbClr val="002060"/>
                </a:solidFill>
                <a:latin typeface="Times New Roman" panose="02020603050405020304" pitchFamily="18" charset="0"/>
                <a:cs typeface="Times New Roman" panose="02020603050405020304" pitchFamily="18" charset="0"/>
              </a:rPr>
              <a:t> </a:t>
            </a:r>
            <a:r>
              <a:rPr lang="fr-FR" sz="4000" b="1" dirty="0" err="1">
                <a:solidFill>
                  <a:srgbClr val="002060"/>
                </a:solidFill>
                <a:latin typeface="Times New Roman" panose="02020603050405020304" pitchFamily="18" charset="0"/>
                <a:cs typeface="Times New Roman" panose="02020603050405020304" pitchFamily="18" charset="0"/>
              </a:rPr>
              <a:t>chỉ</a:t>
            </a:r>
            <a:r>
              <a:rPr lang="fr-FR" sz="4000" b="1" dirty="0">
                <a:solidFill>
                  <a:srgbClr val="002060"/>
                </a:solidFill>
                <a:latin typeface="Times New Roman" panose="02020603050405020304" pitchFamily="18" charset="0"/>
                <a:cs typeface="Times New Roman" panose="02020603050405020304" pitchFamily="18" charset="0"/>
              </a:rPr>
              <a:t> </a:t>
            </a:r>
            <a:r>
              <a:rPr lang="fr-FR" sz="4000" b="1" dirty="0" err="1">
                <a:solidFill>
                  <a:srgbClr val="002060"/>
                </a:solidFill>
                <a:latin typeface="Times New Roman" panose="02020603050405020304" pitchFamily="18" charset="0"/>
                <a:cs typeface="Times New Roman" panose="02020603050405020304" pitchFamily="18" charset="0"/>
              </a:rPr>
              <a:t>đặc</a:t>
            </a:r>
            <a:r>
              <a:rPr lang="fr-FR" sz="4000" b="1" dirty="0">
                <a:solidFill>
                  <a:srgbClr val="002060"/>
                </a:solidFill>
                <a:latin typeface="Times New Roman" panose="02020603050405020304" pitchFamily="18" charset="0"/>
                <a:cs typeface="Times New Roman" panose="02020603050405020304" pitchFamily="18" charset="0"/>
              </a:rPr>
              <a:t> </a:t>
            </a:r>
            <a:r>
              <a:rPr lang="vi-VN" sz="4000" b="1" dirty="0">
                <a:solidFill>
                  <a:srgbClr val="002060"/>
                </a:solidFill>
                <a:latin typeface="Times New Roman" panose="02020603050405020304" pitchFamily="18" charset="0"/>
                <a:cs typeface="Times New Roman" panose="02020603050405020304" pitchFamily="18" charset="0"/>
              </a:rPr>
              <a:t>điểm</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4760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C0C08C0-924C-11E6-26F3-2B93CDFE3EBC}"/>
              </a:ext>
            </a:extLst>
          </p:cNvPr>
          <p:cNvSpPr txBox="1"/>
          <p:nvPr/>
        </p:nvSpPr>
        <p:spPr>
          <a:xfrm>
            <a:off x="552061" y="1790700"/>
            <a:ext cx="13381858" cy="1205155"/>
          </a:xfrm>
          <a:prstGeom prst="round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algn="just">
              <a:lnSpc>
                <a:spcPct val="120000"/>
              </a:lnSpc>
              <a:spcAft>
                <a:spcPts val="0"/>
              </a:spcAft>
            </a:pPr>
            <a:r>
              <a:rPr lang="en-US" sz="4500" dirty="0">
                <a:solidFill>
                  <a:srgbClr val="0033CC"/>
                </a:solidFill>
                <a:cs typeface="Arial" panose="020B0604020202020204" pitchFamily="34" charset="0"/>
              </a:rPr>
              <a:t>1</a:t>
            </a:r>
            <a:r>
              <a:rPr lang="en-US" sz="4500" dirty="0" smtClean="0">
                <a:solidFill>
                  <a:srgbClr val="0033CC"/>
                </a:solidFill>
                <a:cs typeface="Arial" panose="020B0604020202020204" pitchFamily="34" charset="0"/>
              </a:rPr>
              <a:t>.</a:t>
            </a:r>
            <a:r>
              <a:rPr lang="en-US" sz="5400" dirty="0">
                <a:latin typeface="Times New Roman"/>
                <a:ea typeface="Times New Roman"/>
              </a:rPr>
              <a:t>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r>
              <a:rPr lang="en-US" sz="5400" dirty="0" err="1">
                <a:latin typeface="Times New Roman"/>
                <a:ea typeface="Times New Roman"/>
              </a:rPr>
              <a:t>Cà</a:t>
            </a:r>
            <a:r>
              <a:rPr lang="en-US" sz="5400" dirty="0">
                <a:latin typeface="Times New Roman"/>
                <a:ea typeface="Times New Roman"/>
              </a:rPr>
              <a:t> Mau </a:t>
            </a:r>
            <a:r>
              <a:rPr lang="en-US" sz="5400" dirty="0" err="1">
                <a:latin typeface="Times New Roman"/>
                <a:ea typeface="Times New Roman"/>
              </a:rPr>
              <a:t>họp</a:t>
            </a:r>
            <a:r>
              <a:rPr lang="en-US" sz="5400" dirty="0">
                <a:latin typeface="Times New Roman"/>
                <a:ea typeface="Times New Roman"/>
              </a:rPr>
              <a:t> </a:t>
            </a:r>
            <a:r>
              <a:rPr lang="en-US" sz="5400" dirty="0" err="1">
                <a:latin typeface="Times New Roman"/>
                <a:ea typeface="Times New Roman"/>
              </a:rPr>
              <a:t>vào</a:t>
            </a:r>
            <a:r>
              <a:rPr lang="en-US" sz="5400" dirty="0">
                <a:latin typeface="Times New Roman"/>
                <a:ea typeface="Times New Roman"/>
              </a:rPr>
              <a:t> </a:t>
            </a:r>
            <a:r>
              <a:rPr lang="en-US" sz="5400" dirty="0" err="1">
                <a:latin typeface="Times New Roman"/>
                <a:ea typeface="Times New Roman"/>
              </a:rPr>
              <a:t>lúc</a:t>
            </a:r>
            <a:r>
              <a:rPr lang="en-US" sz="5400" dirty="0">
                <a:latin typeface="Times New Roman"/>
                <a:ea typeface="Times New Roman"/>
              </a:rPr>
              <a:t> </a:t>
            </a:r>
            <a:r>
              <a:rPr lang="en-US" sz="5400" dirty="0" err="1">
                <a:latin typeface="Times New Roman"/>
                <a:ea typeface="Times New Roman"/>
              </a:rPr>
              <a:t>nào</a:t>
            </a:r>
            <a:r>
              <a:rPr lang="en-US" sz="5400" dirty="0">
                <a:latin typeface="Times New Roman"/>
                <a:ea typeface="Times New Roman"/>
              </a:rPr>
              <a:t>, ở </a:t>
            </a:r>
            <a:r>
              <a:rPr lang="en-US" sz="5400" dirty="0" err="1" smtClean="0">
                <a:latin typeface="Times New Roman"/>
                <a:ea typeface="Times New Roman"/>
              </a:rPr>
              <a:t>đâu</a:t>
            </a:r>
            <a:r>
              <a:rPr lang="en-US" sz="5400" dirty="0" smtClean="0">
                <a:latin typeface="Times New Roman"/>
                <a:ea typeface="Times New Roman"/>
              </a:rPr>
              <a:t> ? </a:t>
            </a:r>
            <a:r>
              <a:rPr lang="vi-VN" sz="5400" dirty="0">
                <a:solidFill>
                  <a:srgbClr val="0033CC"/>
                </a:solidFill>
                <a:latin typeface="OpenSans"/>
              </a:rPr>
              <a:t> </a:t>
            </a:r>
            <a:r>
              <a:rPr lang="vi-VN" sz="5400" dirty="0">
                <a:solidFill>
                  <a:srgbClr val="7030A0"/>
                </a:solidFill>
                <a:latin typeface="OpenSans"/>
              </a:rPr>
              <a:t> </a:t>
            </a: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833"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933939" y="7545024"/>
            <a:ext cx="5019635" cy="2741976"/>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20" y="-1959606"/>
            <a:ext cx="6084732" cy="4114800"/>
          </a:xfrm>
          <a:prstGeom prst="rect">
            <a:avLst/>
          </a:prstGeom>
        </p:spPr>
      </p:pic>
      <p:sp>
        <p:nvSpPr>
          <p:cNvPr id="12" name="TextBox 11">
            <a:extLst>
              <a:ext uri="{FF2B5EF4-FFF2-40B4-BE49-F238E27FC236}">
                <a16:creationId xmlns:a16="http://schemas.microsoft.com/office/drawing/2014/main" id="{3442D674-1A60-E272-652B-9BD035AE9968}"/>
              </a:ext>
            </a:extLst>
          </p:cNvPr>
          <p:cNvSpPr txBox="1"/>
          <p:nvPr/>
        </p:nvSpPr>
        <p:spPr>
          <a:xfrm>
            <a:off x="1066800" y="723900"/>
            <a:ext cx="8305800" cy="861774"/>
          </a:xfrm>
          <a:prstGeom prst="rect">
            <a:avLst/>
          </a:prstGeom>
          <a:noFill/>
        </p:spPr>
        <p:txBody>
          <a:bodyPr wrap="square" lIns="91188" tIns="45594" rIns="91188" bIns="45594" rtlCol="0">
            <a:spAutoFit/>
          </a:bodyPr>
          <a:lstStyle/>
          <a:p>
            <a:pPr defTabSz="911849"/>
            <a:r>
              <a:rPr lang="en-US" sz="5000" b="1">
                <a:solidFill>
                  <a:srgbClr val="FF0000"/>
                </a:solidFill>
                <a:latin typeface="Arial" panose="020B0604020202020204" pitchFamily="34" charset="0"/>
                <a:cs typeface="Arial" panose="020B0604020202020204" pitchFamily="34" charset="0"/>
              </a:rPr>
              <a:t>HĐ 2: ĐỌC HIỂU</a:t>
            </a:r>
          </a:p>
        </p:txBody>
      </p:sp>
      <p:sp>
        <p:nvSpPr>
          <p:cNvPr id="2" name="TextBox 1">
            <a:extLst>
              <a:ext uri="{FF2B5EF4-FFF2-40B4-BE49-F238E27FC236}">
                <a16:creationId xmlns:a16="http://schemas.microsoft.com/office/drawing/2014/main" id="{625F4580-C39A-0F0E-092D-C27F3A18DD41}"/>
              </a:ext>
            </a:extLst>
          </p:cNvPr>
          <p:cNvSpPr txBox="1"/>
          <p:nvPr/>
        </p:nvSpPr>
        <p:spPr>
          <a:xfrm>
            <a:off x="4062472" y="5024465"/>
            <a:ext cx="12100356" cy="6001389"/>
          </a:xfrm>
          <a:prstGeom prst="rect">
            <a:avLst/>
          </a:prstGeom>
        </p:spPr>
        <p:style>
          <a:lnRef idx="1">
            <a:schemeClr val="accent5"/>
          </a:lnRef>
          <a:fillRef idx="2">
            <a:schemeClr val="accent5"/>
          </a:fillRef>
          <a:effectRef idx="1">
            <a:schemeClr val="accent5"/>
          </a:effectRef>
          <a:fontRef idx="minor">
            <a:schemeClr val="dk1"/>
          </a:fontRef>
        </p:style>
        <p:txBody>
          <a:bodyPr wrap="square" lIns="91188" tIns="45594" rIns="91188" bIns="45594" rtlCol="0">
            <a:spAutoFit/>
          </a:bodyPr>
          <a:lstStyle/>
          <a:p>
            <a:pPr algn="just">
              <a:lnSpc>
                <a:spcPct val="120000"/>
              </a:lnSpc>
              <a:spcAft>
                <a:spcPts val="0"/>
              </a:spcAft>
            </a:pPr>
            <a:r>
              <a:rPr lang="en-US" sz="8000" dirty="0" err="1" smtClean="0">
                <a:latin typeface="Times New Roman"/>
                <a:ea typeface="Times New Roman"/>
              </a:rPr>
              <a:t>Chợ</a:t>
            </a:r>
            <a:r>
              <a:rPr lang="en-US" sz="8000" dirty="0" smtClean="0">
                <a:latin typeface="Times New Roman"/>
                <a:ea typeface="Times New Roman"/>
              </a:rPr>
              <a:t> </a:t>
            </a:r>
            <a:r>
              <a:rPr lang="en-US" sz="8000" dirty="0" err="1">
                <a:latin typeface="Times New Roman"/>
                <a:ea typeface="Times New Roman"/>
              </a:rPr>
              <a:t>nổi</a:t>
            </a:r>
            <a:r>
              <a:rPr lang="en-US" sz="8000" dirty="0">
                <a:latin typeface="Times New Roman"/>
                <a:ea typeface="Times New Roman"/>
              </a:rPr>
              <a:t> </a:t>
            </a:r>
            <a:r>
              <a:rPr lang="en-US" sz="8000" dirty="0" err="1">
                <a:latin typeface="Times New Roman"/>
                <a:ea typeface="Times New Roman"/>
              </a:rPr>
              <a:t>Cà</a:t>
            </a:r>
            <a:r>
              <a:rPr lang="en-US" sz="8000" dirty="0">
                <a:latin typeface="Times New Roman"/>
                <a:ea typeface="Times New Roman"/>
              </a:rPr>
              <a:t> Mau </a:t>
            </a:r>
            <a:r>
              <a:rPr lang="en-US" sz="8000" dirty="0" err="1">
                <a:latin typeface="Times New Roman"/>
                <a:ea typeface="Times New Roman"/>
              </a:rPr>
              <a:t>họp</a:t>
            </a:r>
            <a:r>
              <a:rPr lang="en-US" sz="8000" dirty="0">
                <a:latin typeface="Times New Roman"/>
                <a:ea typeface="Times New Roman"/>
              </a:rPr>
              <a:t> </a:t>
            </a:r>
            <a:r>
              <a:rPr lang="en-US" sz="8000" dirty="0" err="1">
                <a:latin typeface="Times New Roman"/>
                <a:ea typeface="Times New Roman"/>
              </a:rPr>
              <a:t>lúc</a:t>
            </a:r>
            <a:r>
              <a:rPr lang="en-US" sz="8000" dirty="0">
                <a:latin typeface="Times New Roman"/>
                <a:ea typeface="Times New Roman"/>
              </a:rPr>
              <a:t> </a:t>
            </a:r>
            <a:r>
              <a:rPr lang="en-US" sz="8000" dirty="0" err="1">
                <a:latin typeface="Times New Roman"/>
                <a:ea typeface="Times New Roman"/>
              </a:rPr>
              <a:t>bình</a:t>
            </a:r>
            <a:r>
              <a:rPr lang="en-US" sz="8000" dirty="0">
                <a:latin typeface="Times New Roman"/>
                <a:ea typeface="Times New Roman"/>
              </a:rPr>
              <a:t> minh </a:t>
            </a:r>
            <a:r>
              <a:rPr lang="en-US" sz="8000" dirty="0" err="1">
                <a:latin typeface="Times New Roman"/>
                <a:ea typeface="Times New Roman"/>
              </a:rPr>
              <a:t>lên</a:t>
            </a:r>
            <a:r>
              <a:rPr lang="en-US" sz="8000" dirty="0">
                <a:latin typeface="Times New Roman"/>
                <a:ea typeface="Times New Roman"/>
              </a:rPr>
              <a:t>; </a:t>
            </a:r>
            <a:r>
              <a:rPr lang="en-US" sz="8000" dirty="0" err="1">
                <a:latin typeface="Times New Roman"/>
                <a:ea typeface="Times New Roman"/>
              </a:rPr>
              <a:t>chợ</a:t>
            </a:r>
            <a:r>
              <a:rPr lang="en-US" sz="8000" dirty="0">
                <a:latin typeface="Times New Roman"/>
                <a:ea typeface="Times New Roman"/>
              </a:rPr>
              <a:t> </a:t>
            </a:r>
            <a:r>
              <a:rPr lang="en-US" sz="8000" dirty="0" err="1">
                <a:latin typeface="Times New Roman"/>
                <a:ea typeface="Times New Roman"/>
              </a:rPr>
              <a:t>họp</a:t>
            </a:r>
            <a:r>
              <a:rPr lang="en-US" sz="8000" dirty="0">
                <a:latin typeface="Times New Roman"/>
                <a:ea typeface="Times New Roman"/>
              </a:rPr>
              <a:t> </a:t>
            </a:r>
            <a:r>
              <a:rPr lang="en-US" sz="8000" dirty="0" err="1">
                <a:latin typeface="Times New Roman"/>
                <a:ea typeface="Times New Roman"/>
              </a:rPr>
              <a:t>trên</a:t>
            </a:r>
            <a:r>
              <a:rPr lang="en-US" sz="8000" dirty="0">
                <a:latin typeface="Times New Roman"/>
                <a:ea typeface="Times New Roman"/>
              </a:rPr>
              <a:t> </a:t>
            </a:r>
            <a:r>
              <a:rPr lang="en-US" sz="8000" dirty="0" err="1">
                <a:latin typeface="Times New Roman"/>
                <a:ea typeface="Times New Roman"/>
              </a:rPr>
              <a:t>sông</a:t>
            </a:r>
            <a:r>
              <a:rPr lang="en-US" sz="8000" dirty="0">
                <a:latin typeface="Times New Roman"/>
                <a:ea typeface="Times New Roman"/>
              </a:rPr>
              <a:t>.</a:t>
            </a:r>
            <a:endParaRPr lang="vi-VN" sz="7200" dirty="0">
              <a:latin typeface="Times New Roman"/>
              <a:ea typeface="Times New Roman"/>
            </a:endParaRPr>
          </a:p>
          <a:p>
            <a:pPr algn="just">
              <a:lnSpc>
                <a:spcPct val="120000"/>
              </a:lnSpc>
              <a:spcAft>
                <a:spcPts val="0"/>
              </a:spcAft>
            </a:pPr>
            <a:r>
              <a:rPr lang="en-US" sz="8000" dirty="0" smtClean="0">
                <a:latin typeface="Times New Roman"/>
                <a:ea typeface="Times New Roman"/>
              </a:rPr>
              <a:t>.</a:t>
            </a:r>
            <a:endParaRPr lang="vi-VN" sz="7200" dirty="0">
              <a:latin typeface="Times New Roman"/>
              <a:ea typeface="Times New Roman"/>
            </a:endParaRPr>
          </a:p>
        </p:txBody>
      </p:sp>
      <p:pic>
        <p:nvPicPr>
          <p:cNvPr id="4" name="Picture 3">
            <a:extLst>
              <a:ext uri="{FF2B5EF4-FFF2-40B4-BE49-F238E27FC236}">
                <a16:creationId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6389" y="5295900"/>
            <a:ext cx="3080204" cy="3080204"/>
          </a:xfrm>
          <a:prstGeom prst="rect">
            <a:avLst/>
          </a:prstGeom>
        </p:spPr>
      </p:pic>
      <p:pic>
        <p:nvPicPr>
          <p:cNvPr id="17" name="Picture 6">
            <a:extLst>
              <a:ext uri="{FF2B5EF4-FFF2-40B4-BE49-F238E27FC236}">
                <a16:creationId xmlns:a16="http://schemas.microsoft.com/office/drawing/2014/main" id="{97B14256-4390-EB37-E49F-5ED49F44DDC3}"/>
              </a:ext>
            </a:extLst>
          </p:cNvPr>
          <p:cNvPicPr>
            <a:picLocks noChangeAspect="1"/>
          </p:cNvPicPr>
          <p:nvPr/>
        </p:nvPicPr>
        <p:blipFill>
          <a:blip r:embed="rId11"/>
          <a:srcRect/>
          <a:stretch>
            <a:fillRect/>
          </a:stretch>
        </p:blipFill>
        <p:spPr>
          <a:xfrm>
            <a:off x="-334936" y="4019474"/>
            <a:ext cx="4397408" cy="2009982"/>
          </a:xfrm>
          <a:prstGeom prst="rect">
            <a:avLst/>
          </a:prstGeom>
        </p:spPr>
      </p:pic>
      <p:pic>
        <p:nvPicPr>
          <p:cNvPr id="19" name="Picture 7">
            <a:extLst>
              <a:ext uri="{FF2B5EF4-FFF2-40B4-BE49-F238E27FC236}">
                <a16:creationId xmlns:a16="http://schemas.microsoft.com/office/drawing/2014/main" id="{EFB99740-4CE0-5307-F292-2C724B803F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8184926" flipH="1">
            <a:off x="-195756" y="8237720"/>
            <a:ext cx="2670851" cy="2907048"/>
          </a:xfrm>
          <a:prstGeom prst="rect">
            <a:avLst/>
          </a:prstGeom>
        </p:spPr>
      </p:pic>
    </p:spTree>
    <p:extLst>
      <p:ext uri="{BB962C8B-B14F-4D97-AF65-F5344CB8AC3E}">
        <p14:creationId xmlns:p14="http://schemas.microsoft.com/office/powerpoint/2010/main" val="19292697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50" y="19050"/>
            <a:ext cx="11560629" cy="5075295"/>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533400" y="1066829"/>
            <a:ext cx="10744199" cy="2308436"/>
          </a:xfrm>
          <a:prstGeom prst="roundRect">
            <a:avLst/>
          </a:prstGeom>
          <a:noFill/>
        </p:spPr>
        <p:txBody>
          <a:bodyPr wrap="square" lIns="91188" tIns="45594" rIns="91188" bIns="45594" rtlCol="0">
            <a:spAutoFit/>
          </a:bodyPr>
          <a:lstStyle/>
          <a:p>
            <a:pPr algn="just">
              <a:lnSpc>
                <a:spcPct val="120000"/>
              </a:lnSpc>
              <a:spcAft>
                <a:spcPts val="0"/>
              </a:spcAft>
            </a:pPr>
            <a:r>
              <a:rPr lang="en-US" sz="5400" dirty="0">
                <a:solidFill>
                  <a:prstClr val="black"/>
                </a:solidFill>
                <a:cs typeface="Arial" panose="020B0604020202020204" pitchFamily="34" charset="0"/>
              </a:rPr>
              <a:t>2</a:t>
            </a:r>
            <a:r>
              <a:rPr lang="en-US" sz="5400" dirty="0" smtClean="0">
                <a:solidFill>
                  <a:prstClr val="black"/>
                </a:solidFill>
                <a:cs typeface="Arial" panose="020B0604020202020204" pitchFamily="34" charset="0"/>
              </a:rPr>
              <a:t>.</a:t>
            </a:r>
            <a:r>
              <a:rPr lang="vi-VN" sz="5400" dirty="0">
                <a:solidFill>
                  <a:srgbClr val="000000"/>
                </a:solidFill>
                <a:latin typeface="OpenSans"/>
              </a:rPr>
              <a:t>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r>
              <a:rPr lang="en-US" sz="5400" dirty="0" err="1">
                <a:latin typeface="Times New Roman"/>
                <a:ea typeface="Times New Roman"/>
              </a:rPr>
              <a:t>có</a:t>
            </a:r>
            <a:r>
              <a:rPr lang="en-US" sz="5400" dirty="0">
                <a:latin typeface="Times New Roman"/>
                <a:ea typeface="Times New Roman"/>
              </a:rPr>
              <a:t> </a:t>
            </a:r>
            <a:r>
              <a:rPr lang="en-US" sz="5400" dirty="0" err="1">
                <a:latin typeface="Times New Roman"/>
                <a:ea typeface="Times New Roman"/>
              </a:rPr>
              <a:t>gì</a:t>
            </a:r>
            <a:r>
              <a:rPr lang="en-US" sz="5400" dirty="0">
                <a:latin typeface="Times New Roman"/>
                <a:ea typeface="Times New Roman"/>
              </a:rPr>
              <a:t> </a:t>
            </a:r>
            <a:r>
              <a:rPr lang="en-US" sz="5400" dirty="0" err="1">
                <a:latin typeface="Times New Roman"/>
                <a:ea typeface="Times New Roman"/>
              </a:rPr>
              <a:t>khác</a:t>
            </a:r>
            <a:r>
              <a:rPr lang="en-US" sz="5400" dirty="0">
                <a:latin typeface="Times New Roman"/>
                <a:ea typeface="Times New Roman"/>
              </a:rPr>
              <a:t> </a:t>
            </a:r>
            <a:r>
              <a:rPr lang="en-US" sz="5400" dirty="0" err="1">
                <a:latin typeface="Times New Roman"/>
                <a:ea typeface="Times New Roman"/>
              </a:rPr>
              <a:t>lạ</a:t>
            </a:r>
            <a:r>
              <a:rPr lang="en-US" sz="5400" dirty="0">
                <a:latin typeface="Times New Roman"/>
                <a:ea typeface="Times New Roman"/>
              </a:rPr>
              <a:t> so </a:t>
            </a:r>
            <a:r>
              <a:rPr lang="en-US" sz="5400" dirty="0" err="1">
                <a:latin typeface="Times New Roman"/>
                <a:ea typeface="Times New Roman"/>
              </a:rPr>
              <a:t>với</a:t>
            </a:r>
            <a:r>
              <a:rPr lang="en-US" sz="5400" dirty="0">
                <a:latin typeface="Times New Roman"/>
                <a:ea typeface="Times New Roman"/>
              </a:rPr>
              <a:t>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trên</a:t>
            </a:r>
            <a:r>
              <a:rPr lang="en-US" sz="5400" dirty="0">
                <a:latin typeface="Times New Roman"/>
                <a:ea typeface="Times New Roman"/>
              </a:rPr>
              <a:t> </a:t>
            </a:r>
            <a:r>
              <a:rPr lang="en-US" sz="5400" dirty="0" err="1">
                <a:latin typeface="Times New Roman"/>
                <a:ea typeface="Times New Roman"/>
              </a:rPr>
              <a:t>đất</a:t>
            </a:r>
            <a:r>
              <a:rPr lang="en-US" sz="5400" dirty="0">
                <a:latin typeface="Times New Roman"/>
                <a:ea typeface="Times New Roman"/>
              </a:rPr>
              <a:t> </a:t>
            </a:r>
            <a:r>
              <a:rPr lang="en-US" sz="5400" dirty="0" err="1" smtClean="0">
                <a:latin typeface="Times New Roman"/>
                <a:ea typeface="Times New Roman"/>
              </a:rPr>
              <a:t>liền</a:t>
            </a:r>
            <a:r>
              <a:rPr lang="en-US" sz="5400" dirty="0" smtClean="0">
                <a:latin typeface="Times New Roman"/>
                <a:ea typeface="Times New Roman"/>
              </a:rPr>
              <a:t> ?</a:t>
            </a:r>
            <a:r>
              <a:rPr lang="vi-VN" sz="5400" dirty="0">
                <a:solidFill>
                  <a:srgbClr val="000000"/>
                </a:solidFill>
                <a:latin typeface="OpenSans"/>
              </a:rPr>
              <a:t>   </a:t>
            </a:r>
            <a:endParaRPr lang="en-US" sz="5400" dirty="0">
              <a:solidFill>
                <a:prstClr val="black"/>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353833"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2666998" y="4694523"/>
            <a:ext cx="15560113" cy="5742856"/>
          </a:xfrm>
          <a:prstGeom prst="rect">
            <a:avLst/>
          </a:prstGeom>
        </p:spPr>
        <p:style>
          <a:lnRef idx="3">
            <a:schemeClr val="lt1"/>
          </a:lnRef>
          <a:fillRef idx="1">
            <a:schemeClr val="accent5"/>
          </a:fillRef>
          <a:effectRef idx="1">
            <a:schemeClr val="accent5"/>
          </a:effectRef>
          <a:fontRef idx="minor">
            <a:schemeClr val="lt1"/>
          </a:fontRef>
        </p:style>
        <p:txBody>
          <a:bodyPr wrap="square" lIns="91188" tIns="45594" rIns="91188" bIns="45594" rtlCol="0">
            <a:spAutoFit/>
          </a:bodyPr>
          <a:lstStyle/>
          <a:p>
            <a:pPr algn="just">
              <a:lnSpc>
                <a:spcPct val="120000"/>
              </a:lnSpc>
              <a:spcAft>
                <a:spcPts val="0"/>
              </a:spcAft>
            </a:pPr>
            <a:r>
              <a:rPr lang="vi-VN" sz="6000" dirty="0">
                <a:solidFill>
                  <a:srgbClr val="000000"/>
                </a:solidFill>
                <a:latin typeface="OpenSans"/>
              </a:rPr>
              <a:t> </a:t>
            </a:r>
            <a:r>
              <a:rPr lang="vi-VN" sz="6600" dirty="0">
                <a:solidFill>
                  <a:srgbClr val="000000"/>
                </a:solidFill>
                <a:latin typeface="OpenSans"/>
              </a:rPr>
              <a:t> </a:t>
            </a:r>
            <a:r>
              <a:rPr lang="en-US" sz="6000" dirty="0" err="1">
                <a:latin typeface="Times New Roman"/>
                <a:ea typeface="Times New Roman"/>
              </a:rPr>
              <a:t>Chợ</a:t>
            </a:r>
            <a:r>
              <a:rPr lang="en-US" sz="6000" dirty="0">
                <a:latin typeface="Times New Roman"/>
                <a:ea typeface="Times New Roman"/>
              </a:rPr>
              <a:t> </a:t>
            </a:r>
            <a:r>
              <a:rPr lang="en-US" sz="6000" dirty="0" err="1">
                <a:latin typeface="Times New Roman"/>
                <a:ea typeface="Times New Roman"/>
              </a:rPr>
              <a:t>họp</a:t>
            </a:r>
            <a:r>
              <a:rPr lang="en-US" sz="6000" dirty="0">
                <a:latin typeface="Times New Roman"/>
                <a:ea typeface="Times New Roman"/>
              </a:rPr>
              <a:t> </a:t>
            </a:r>
            <a:r>
              <a:rPr lang="en-US" sz="6000" dirty="0" err="1">
                <a:latin typeface="Times New Roman"/>
                <a:ea typeface="Times New Roman"/>
              </a:rPr>
              <a:t>trên</a:t>
            </a:r>
            <a:r>
              <a:rPr lang="en-US" sz="6000" dirty="0">
                <a:latin typeface="Times New Roman"/>
                <a:ea typeface="Times New Roman"/>
              </a:rPr>
              <a:t> </a:t>
            </a:r>
            <a:r>
              <a:rPr lang="en-US" sz="6000" dirty="0" err="1">
                <a:latin typeface="Times New Roman"/>
                <a:ea typeface="Times New Roman"/>
              </a:rPr>
              <a:t>mặt</a:t>
            </a:r>
            <a:r>
              <a:rPr lang="en-US" sz="6000" dirty="0">
                <a:latin typeface="Times New Roman"/>
                <a:ea typeface="Times New Roman"/>
              </a:rPr>
              <a:t> </a:t>
            </a:r>
            <a:r>
              <a:rPr lang="en-US" sz="6000" dirty="0" err="1">
                <a:latin typeface="Times New Roman"/>
                <a:ea typeface="Times New Roman"/>
              </a:rPr>
              <a:t>sông</a:t>
            </a:r>
            <a:r>
              <a:rPr lang="en-US" sz="6000" dirty="0">
                <a:latin typeface="Times New Roman"/>
                <a:ea typeface="Times New Roman"/>
              </a:rPr>
              <a:t>; </a:t>
            </a:r>
            <a:r>
              <a:rPr lang="en-US" sz="6000" dirty="0" err="1">
                <a:latin typeface="Times New Roman"/>
                <a:ea typeface="Times New Roman"/>
              </a:rPr>
              <a:t>hàng</a:t>
            </a:r>
            <a:r>
              <a:rPr lang="en-US" sz="6000" dirty="0">
                <a:latin typeface="Times New Roman"/>
                <a:ea typeface="Times New Roman"/>
              </a:rPr>
              <a:t> </a:t>
            </a:r>
            <a:r>
              <a:rPr lang="en-US" sz="6000" dirty="0" err="1">
                <a:latin typeface="Times New Roman"/>
                <a:ea typeface="Times New Roman"/>
              </a:rPr>
              <a:t>trăm</a:t>
            </a:r>
            <a:r>
              <a:rPr lang="en-US" sz="6000" dirty="0">
                <a:latin typeface="Times New Roman"/>
                <a:ea typeface="Times New Roman"/>
              </a:rPr>
              <a:t> </a:t>
            </a:r>
            <a:r>
              <a:rPr lang="en-US" sz="6000" dirty="0" err="1">
                <a:latin typeface="Times New Roman"/>
                <a:ea typeface="Times New Roman"/>
              </a:rPr>
              <a:t>chiếc</a:t>
            </a:r>
            <a:r>
              <a:rPr lang="en-US" sz="6000" dirty="0">
                <a:latin typeface="Times New Roman"/>
                <a:ea typeface="Times New Roman"/>
              </a:rPr>
              <a:t> </a:t>
            </a:r>
            <a:r>
              <a:rPr lang="en-US" sz="6000" dirty="0" err="1">
                <a:latin typeface="Times New Roman"/>
                <a:ea typeface="Times New Roman"/>
              </a:rPr>
              <a:t>ghe</a:t>
            </a:r>
            <a:r>
              <a:rPr lang="en-US" sz="6000" dirty="0">
                <a:latin typeface="Times New Roman"/>
                <a:ea typeface="Times New Roman"/>
              </a:rPr>
              <a:t> to </a:t>
            </a:r>
            <a:r>
              <a:rPr lang="en-US" sz="6000" dirty="0" err="1">
                <a:latin typeface="Times New Roman"/>
                <a:ea typeface="Times New Roman"/>
              </a:rPr>
              <a:t>nhỏ</a:t>
            </a:r>
            <a:r>
              <a:rPr lang="en-US" sz="6000" dirty="0">
                <a:latin typeface="Times New Roman"/>
                <a:ea typeface="Times New Roman"/>
              </a:rPr>
              <a:t> </a:t>
            </a:r>
            <a:r>
              <a:rPr lang="en-US" sz="6000" dirty="0" err="1">
                <a:latin typeface="Times New Roman"/>
                <a:ea typeface="Times New Roman"/>
              </a:rPr>
              <a:t>đậu</a:t>
            </a:r>
            <a:r>
              <a:rPr lang="en-US" sz="6000" dirty="0">
                <a:latin typeface="Times New Roman"/>
                <a:ea typeface="Times New Roman"/>
              </a:rPr>
              <a:t> </a:t>
            </a:r>
            <a:r>
              <a:rPr lang="en-US" sz="6000" dirty="0" err="1">
                <a:latin typeface="Times New Roman"/>
                <a:ea typeface="Times New Roman"/>
              </a:rPr>
              <a:t>sát</a:t>
            </a:r>
            <a:r>
              <a:rPr lang="en-US" sz="6000" dirty="0">
                <a:latin typeface="Times New Roman"/>
                <a:ea typeface="Times New Roman"/>
              </a:rPr>
              <a:t> </a:t>
            </a:r>
            <a:r>
              <a:rPr lang="en-US" sz="6000" dirty="0" err="1">
                <a:latin typeface="Times New Roman"/>
                <a:ea typeface="Times New Roman"/>
              </a:rPr>
              <a:t>với</a:t>
            </a:r>
            <a:r>
              <a:rPr lang="en-US" sz="6000" dirty="0">
                <a:latin typeface="Times New Roman"/>
                <a:ea typeface="Times New Roman"/>
              </a:rPr>
              <a:t> </a:t>
            </a:r>
            <a:r>
              <a:rPr lang="en-US" sz="6000" dirty="0" err="1">
                <a:latin typeface="Times New Roman"/>
                <a:ea typeface="Times New Roman"/>
              </a:rPr>
              <a:t>nhau</a:t>
            </a:r>
            <a:r>
              <a:rPr lang="en-US" sz="6000" dirty="0">
                <a:latin typeface="Times New Roman"/>
                <a:ea typeface="Times New Roman"/>
              </a:rPr>
              <a:t> </a:t>
            </a:r>
            <a:r>
              <a:rPr lang="en-US" sz="6000" dirty="0" err="1">
                <a:latin typeface="Times New Roman"/>
                <a:ea typeface="Times New Roman"/>
              </a:rPr>
              <a:t>thành</a:t>
            </a:r>
            <a:r>
              <a:rPr lang="en-US" sz="6000" dirty="0">
                <a:latin typeface="Times New Roman"/>
                <a:ea typeface="Times New Roman"/>
              </a:rPr>
              <a:t> </a:t>
            </a:r>
            <a:r>
              <a:rPr lang="en-US" sz="6000" dirty="0" err="1">
                <a:latin typeface="Times New Roman"/>
                <a:ea typeface="Times New Roman"/>
              </a:rPr>
              <a:t>chợ</a:t>
            </a:r>
            <a:r>
              <a:rPr lang="en-US" sz="6000" dirty="0">
                <a:latin typeface="Times New Roman"/>
                <a:ea typeface="Times New Roman"/>
              </a:rPr>
              <a:t>; </a:t>
            </a:r>
            <a:r>
              <a:rPr lang="en-US" sz="6000" dirty="0" err="1">
                <a:latin typeface="Times New Roman"/>
                <a:ea typeface="Times New Roman"/>
              </a:rPr>
              <a:t>chợ</a:t>
            </a:r>
            <a:r>
              <a:rPr lang="en-US" sz="6000" dirty="0">
                <a:latin typeface="Times New Roman"/>
                <a:ea typeface="Times New Roman"/>
              </a:rPr>
              <a:t> </a:t>
            </a:r>
            <a:r>
              <a:rPr lang="en-US" sz="6000" dirty="0" err="1">
                <a:latin typeface="Times New Roman"/>
                <a:ea typeface="Times New Roman"/>
              </a:rPr>
              <a:t>chỉ</a:t>
            </a:r>
            <a:r>
              <a:rPr lang="en-US" sz="6000" dirty="0">
                <a:latin typeface="Times New Roman"/>
                <a:ea typeface="Times New Roman"/>
              </a:rPr>
              <a:t> </a:t>
            </a:r>
            <a:r>
              <a:rPr lang="en-US" sz="6000" dirty="0" err="1">
                <a:latin typeface="Times New Roman"/>
                <a:ea typeface="Times New Roman"/>
              </a:rPr>
              <a:t>tập</a:t>
            </a:r>
            <a:r>
              <a:rPr lang="en-US" sz="6000" dirty="0">
                <a:latin typeface="Times New Roman"/>
                <a:ea typeface="Times New Roman"/>
              </a:rPr>
              <a:t> </a:t>
            </a:r>
            <a:r>
              <a:rPr lang="en-US" sz="6000" dirty="0" err="1">
                <a:latin typeface="Times New Roman"/>
                <a:ea typeface="Times New Roman"/>
              </a:rPr>
              <a:t>trung</a:t>
            </a:r>
            <a:r>
              <a:rPr lang="en-US" sz="6000" dirty="0">
                <a:latin typeface="Times New Roman"/>
                <a:ea typeface="Times New Roman"/>
              </a:rPr>
              <a:t> </a:t>
            </a:r>
            <a:r>
              <a:rPr lang="en-US" sz="6000" dirty="0" err="1">
                <a:latin typeface="Times New Roman"/>
                <a:ea typeface="Times New Roman"/>
              </a:rPr>
              <a:t>bán</a:t>
            </a:r>
            <a:r>
              <a:rPr lang="en-US" sz="6000" dirty="0">
                <a:latin typeface="Times New Roman"/>
                <a:ea typeface="Times New Roman"/>
              </a:rPr>
              <a:t> </a:t>
            </a:r>
            <a:r>
              <a:rPr lang="en-US" sz="6000" dirty="0" err="1">
                <a:latin typeface="Times New Roman"/>
                <a:ea typeface="Times New Roman"/>
              </a:rPr>
              <a:t>buôn</a:t>
            </a:r>
            <a:r>
              <a:rPr lang="en-US" sz="6000" dirty="0">
                <a:latin typeface="Times New Roman"/>
                <a:ea typeface="Times New Roman"/>
              </a:rPr>
              <a:t> </a:t>
            </a:r>
            <a:r>
              <a:rPr lang="en-US" sz="6000" dirty="0" err="1">
                <a:latin typeface="Times New Roman"/>
                <a:ea typeface="Times New Roman"/>
              </a:rPr>
              <a:t>rau</a:t>
            </a:r>
            <a:r>
              <a:rPr lang="en-US" sz="6000" dirty="0">
                <a:latin typeface="Times New Roman"/>
                <a:ea typeface="Times New Roman"/>
              </a:rPr>
              <a:t>, </a:t>
            </a:r>
            <a:r>
              <a:rPr lang="en-US" sz="6000" dirty="0" err="1">
                <a:latin typeface="Times New Roman"/>
                <a:ea typeface="Times New Roman"/>
              </a:rPr>
              <a:t>trái</a:t>
            </a:r>
            <a:r>
              <a:rPr lang="en-US" sz="6000" dirty="0">
                <a:latin typeface="Times New Roman"/>
                <a:ea typeface="Times New Roman"/>
              </a:rPr>
              <a:t> </a:t>
            </a:r>
            <a:r>
              <a:rPr lang="en-US" sz="6000" dirty="0" err="1">
                <a:latin typeface="Times New Roman"/>
                <a:ea typeface="Times New Roman"/>
              </a:rPr>
              <a:t>miệt</a:t>
            </a:r>
            <a:r>
              <a:rPr lang="en-US" sz="6000" dirty="0">
                <a:latin typeface="Times New Roman"/>
                <a:ea typeface="Times New Roman"/>
              </a:rPr>
              <a:t> </a:t>
            </a:r>
            <a:r>
              <a:rPr lang="en-US" sz="6000" dirty="0" err="1">
                <a:latin typeface="Times New Roman"/>
                <a:ea typeface="Times New Roman"/>
              </a:rPr>
              <a:t>vườn</a:t>
            </a:r>
            <a:r>
              <a:rPr lang="en-US" sz="6000" dirty="0">
                <a:latin typeface="Times New Roman"/>
                <a:ea typeface="Times New Roman"/>
              </a:rPr>
              <a:t>; </a:t>
            </a:r>
            <a:r>
              <a:rPr lang="en-US" sz="6000" dirty="0" err="1">
                <a:latin typeface="Times New Roman"/>
                <a:ea typeface="Times New Roman"/>
              </a:rPr>
              <a:t>người</a:t>
            </a:r>
            <a:r>
              <a:rPr lang="en-US" sz="6000" dirty="0">
                <a:latin typeface="Times New Roman"/>
                <a:ea typeface="Times New Roman"/>
              </a:rPr>
              <a:t> </a:t>
            </a:r>
            <a:r>
              <a:rPr lang="en-US" sz="6000" dirty="0" err="1">
                <a:latin typeface="Times New Roman"/>
                <a:ea typeface="Times New Roman"/>
              </a:rPr>
              <a:t>bán</a:t>
            </a:r>
            <a:r>
              <a:rPr lang="en-US" sz="6000" dirty="0">
                <a:latin typeface="Times New Roman"/>
                <a:ea typeface="Times New Roman"/>
              </a:rPr>
              <a:t> </a:t>
            </a:r>
            <a:r>
              <a:rPr lang="en-US" sz="6000" dirty="0" err="1">
                <a:latin typeface="Times New Roman"/>
                <a:ea typeface="Times New Roman"/>
              </a:rPr>
              <a:t>treo</a:t>
            </a:r>
            <a:r>
              <a:rPr lang="en-US" sz="6000" dirty="0">
                <a:latin typeface="Times New Roman"/>
                <a:ea typeface="Times New Roman"/>
              </a:rPr>
              <a:t> </a:t>
            </a:r>
            <a:r>
              <a:rPr lang="en-US" sz="6000" dirty="0" err="1">
                <a:latin typeface="Times New Roman"/>
                <a:ea typeface="Times New Roman"/>
              </a:rPr>
              <a:t>hàng</a:t>
            </a:r>
            <a:r>
              <a:rPr lang="en-US" sz="6000" dirty="0">
                <a:latin typeface="Times New Roman"/>
                <a:ea typeface="Times New Roman"/>
              </a:rPr>
              <a:t> </a:t>
            </a:r>
            <a:r>
              <a:rPr lang="en-US" sz="6000" dirty="0" err="1">
                <a:latin typeface="Times New Roman"/>
                <a:ea typeface="Times New Roman"/>
              </a:rPr>
              <a:t>hoá</a:t>
            </a:r>
            <a:r>
              <a:rPr lang="en-US" sz="6000" dirty="0">
                <a:latin typeface="Times New Roman"/>
                <a:ea typeface="Times New Roman"/>
              </a:rPr>
              <a:t> </a:t>
            </a:r>
            <a:r>
              <a:rPr lang="en-US" sz="6000" dirty="0" err="1">
                <a:latin typeface="Times New Roman"/>
                <a:ea typeface="Times New Roman"/>
              </a:rPr>
              <a:t>vào</a:t>
            </a:r>
            <a:r>
              <a:rPr lang="en-US" sz="6000" dirty="0">
                <a:latin typeface="Times New Roman"/>
                <a:ea typeface="Times New Roman"/>
              </a:rPr>
              <a:t> </a:t>
            </a:r>
            <a:r>
              <a:rPr lang="en-US" sz="6000" dirty="0" err="1">
                <a:latin typeface="Times New Roman"/>
                <a:ea typeface="Times New Roman"/>
              </a:rPr>
              <a:t>nhánh</a:t>
            </a:r>
            <a:r>
              <a:rPr lang="en-US" sz="6000" dirty="0">
                <a:latin typeface="Times New Roman"/>
                <a:ea typeface="Times New Roman"/>
              </a:rPr>
              <a:t> </a:t>
            </a:r>
            <a:r>
              <a:rPr lang="en-US" sz="6000" dirty="0" err="1">
                <a:latin typeface="Times New Roman"/>
                <a:ea typeface="Times New Roman"/>
              </a:rPr>
              <a:t>cây</a:t>
            </a:r>
            <a:r>
              <a:rPr lang="en-US" sz="6000" dirty="0">
                <a:latin typeface="Times New Roman"/>
                <a:ea typeface="Times New Roman"/>
              </a:rPr>
              <a:t>, </a:t>
            </a:r>
            <a:r>
              <a:rPr lang="en-US" sz="6000" dirty="0" err="1">
                <a:latin typeface="Times New Roman"/>
                <a:ea typeface="Times New Roman"/>
              </a:rPr>
              <a:t>buộc</a:t>
            </a:r>
            <a:r>
              <a:rPr lang="en-US" sz="6000" dirty="0">
                <a:latin typeface="Times New Roman"/>
                <a:ea typeface="Times New Roman"/>
              </a:rPr>
              <a:t> ở </a:t>
            </a:r>
            <a:r>
              <a:rPr lang="en-US" sz="6000" dirty="0" err="1">
                <a:latin typeface="Times New Roman"/>
                <a:ea typeface="Times New Roman"/>
              </a:rPr>
              <a:t>đầu</a:t>
            </a:r>
            <a:r>
              <a:rPr lang="en-US" sz="6000" dirty="0">
                <a:latin typeface="Times New Roman"/>
                <a:ea typeface="Times New Roman"/>
              </a:rPr>
              <a:t> </a:t>
            </a:r>
            <a:r>
              <a:rPr lang="en-US" sz="6000" dirty="0" err="1">
                <a:latin typeface="Times New Roman"/>
                <a:ea typeface="Times New Roman"/>
              </a:rPr>
              <a:t>ghe</a:t>
            </a:r>
            <a:r>
              <a:rPr lang="en-US" sz="6000" dirty="0">
                <a:latin typeface="Times New Roman"/>
                <a:ea typeface="Times New Roman"/>
              </a:rPr>
              <a:t> </a:t>
            </a:r>
            <a:r>
              <a:rPr lang="en-US" sz="6000" dirty="0" err="1">
                <a:latin typeface="Times New Roman"/>
                <a:ea typeface="Times New Roman"/>
              </a:rPr>
              <a:t>để</a:t>
            </a:r>
            <a:r>
              <a:rPr lang="en-US" sz="6000" dirty="0">
                <a:latin typeface="Times New Roman"/>
                <a:ea typeface="Times New Roman"/>
              </a:rPr>
              <a:t> </a:t>
            </a:r>
            <a:r>
              <a:rPr lang="en-US" sz="6000" dirty="0" err="1">
                <a:latin typeface="Times New Roman"/>
                <a:ea typeface="Times New Roman"/>
              </a:rPr>
              <a:t>mọi</a:t>
            </a:r>
            <a:r>
              <a:rPr lang="en-US" sz="6000" dirty="0">
                <a:latin typeface="Times New Roman"/>
                <a:ea typeface="Times New Roman"/>
              </a:rPr>
              <a:t> </a:t>
            </a:r>
            <a:r>
              <a:rPr lang="en-US" sz="6000" dirty="0" err="1">
                <a:latin typeface="Times New Roman"/>
                <a:ea typeface="Times New Roman"/>
              </a:rPr>
              <a:t>người</a:t>
            </a:r>
            <a:r>
              <a:rPr lang="en-US" sz="6000" dirty="0">
                <a:latin typeface="Times New Roman"/>
                <a:ea typeface="Times New Roman"/>
              </a:rPr>
              <a:t> </a:t>
            </a:r>
            <a:r>
              <a:rPr lang="en-US" sz="6000" dirty="0" err="1">
                <a:latin typeface="Times New Roman"/>
                <a:ea typeface="Times New Roman"/>
              </a:rPr>
              <a:t>biết</a:t>
            </a:r>
            <a:r>
              <a:rPr lang="en-US" sz="6000" dirty="0">
                <a:latin typeface="Times New Roman"/>
                <a:ea typeface="Times New Roman"/>
              </a:rPr>
              <a:t> </a:t>
            </a:r>
            <a:r>
              <a:rPr lang="en-US" sz="6000" dirty="0" err="1">
                <a:latin typeface="Times New Roman"/>
                <a:ea typeface="Times New Roman"/>
              </a:rPr>
              <a:t>ghe</a:t>
            </a:r>
            <a:r>
              <a:rPr lang="en-US" sz="6000" dirty="0">
                <a:latin typeface="Times New Roman"/>
                <a:ea typeface="Times New Roman"/>
              </a:rPr>
              <a:t> </a:t>
            </a:r>
            <a:r>
              <a:rPr lang="en-US" sz="6000" dirty="0" err="1">
                <a:latin typeface="Times New Roman"/>
                <a:ea typeface="Times New Roman"/>
              </a:rPr>
              <a:t>mình</a:t>
            </a:r>
            <a:r>
              <a:rPr lang="en-US" sz="6000" dirty="0">
                <a:latin typeface="Times New Roman"/>
                <a:ea typeface="Times New Roman"/>
              </a:rPr>
              <a:t> </a:t>
            </a:r>
            <a:r>
              <a:rPr lang="en-US" sz="6000" dirty="0" err="1">
                <a:latin typeface="Times New Roman"/>
                <a:ea typeface="Times New Roman"/>
              </a:rPr>
              <a:t>bán</a:t>
            </a:r>
            <a:r>
              <a:rPr lang="en-US" sz="6000" dirty="0">
                <a:latin typeface="Times New Roman"/>
                <a:ea typeface="Times New Roman"/>
              </a:rPr>
              <a:t> </a:t>
            </a:r>
            <a:r>
              <a:rPr lang="en-US" sz="6000" dirty="0" err="1">
                <a:latin typeface="Times New Roman"/>
                <a:ea typeface="Times New Roman"/>
              </a:rPr>
              <a:t>gì</a:t>
            </a:r>
            <a:r>
              <a:rPr lang="en-US" sz="6000" dirty="0" smtClean="0">
                <a:latin typeface="Times New Roman"/>
                <a:ea typeface="Times New Roman"/>
              </a:rPr>
              <a:t>.</a:t>
            </a:r>
            <a:endParaRPr lang="vi-VN" sz="6000" dirty="0">
              <a:latin typeface="Times New Roman"/>
              <a:ea typeface="Times New Roman"/>
            </a:endParaRPr>
          </a:p>
        </p:txBody>
      </p:sp>
      <p:pic>
        <p:nvPicPr>
          <p:cNvPr id="4" name="Picture 3">
            <a:extLst>
              <a:ext uri="{FF2B5EF4-FFF2-40B4-BE49-F238E27FC236}">
                <a16:creationId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469093"/>
            <a:ext cx="3080204" cy="3080204"/>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8150" y="8191500"/>
            <a:ext cx="4115148" cy="2247900"/>
          </a:xfrm>
          <a:prstGeom prst="rect">
            <a:avLst/>
          </a:prstGeom>
        </p:spPr>
      </p:pic>
    </p:spTree>
    <p:extLst>
      <p:ext uri="{BB962C8B-B14F-4D97-AF65-F5344CB8AC3E}">
        <p14:creationId xmlns:p14="http://schemas.microsoft.com/office/powerpoint/2010/main" val="15507996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4501" y="908105"/>
            <a:ext cx="13224512" cy="4114800"/>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478911" y="1443526"/>
            <a:ext cx="10531989" cy="3411716"/>
          </a:xfrm>
          <a:prstGeom prst="roundRect">
            <a:avLst/>
          </a:prstGeom>
          <a:noFill/>
        </p:spPr>
        <p:txBody>
          <a:bodyPr wrap="square" lIns="91188" tIns="45594" rIns="91188" bIns="45594" rtlCol="0">
            <a:spAutoFit/>
          </a:bodyPr>
          <a:lstStyle/>
          <a:p>
            <a:pPr algn="just">
              <a:lnSpc>
                <a:spcPct val="120000"/>
              </a:lnSpc>
              <a:spcAft>
                <a:spcPts val="0"/>
              </a:spcAft>
            </a:pPr>
            <a:r>
              <a:rPr lang="en-US" sz="4800" dirty="0" smtClean="0">
                <a:latin typeface="Times New Roman"/>
                <a:ea typeface="Times New Roman"/>
              </a:rPr>
              <a:t>3. </a:t>
            </a:r>
            <a:r>
              <a:rPr lang="en-US" sz="5400" dirty="0" err="1" smtClean="0">
                <a:latin typeface="Times New Roman"/>
                <a:ea typeface="Times New Roman"/>
              </a:rPr>
              <a:t>Tìm</a:t>
            </a:r>
            <a:r>
              <a:rPr lang="en-US" sz="5400" dirty="0" smtClean="0">
                <a:latin typeface="Times New Roman"/>
                <a:ea typeface="Times New Roman"/>
              </a:rPr>
              <a:t> </a:t>
            </a:r>
            <a:r>
              <a:rPr lang="en-US" sz="5400" dirty="0" err="1">
                <a:latin typeface="Times New Roman"/>
                <a:ea typeface="Times New Roman"/>
              </a:rPr>
              <a:t>những</a:t>
            </a:r>
            <a:r>
              <a:rPr lang="en-US" sz="5400" dirty="0">
                <a:latin typeface="Times New Roman"/>
                <a:ea typeface="Times New Roman"/>
              </a:rPr>
              <a:t> </a:t>
            </a:r>
            <a:r>
              <a:rPr lang="en-US" sz="5400" dirty="0" err="1">
                <a:latin typeface="Times New Roman"/>
                <a:ea typeface="Times New Roman"/>
              </a:rPr>
              <a:t>hình</a:t>
            </a:r>
            <a:r>
              <a:rPr lang="en-US" sz="5400" dirty="0">
                <a:latin typeface="Times New Roman"/>
                <a:ea typeface="Times New Roman"/>
              </a:rPr>
              <a:t> </a:t>
            </a:r>
            <a:r>
              <a:rPr lang="en-US" sz="5400" dirty="0" err="1">
                <a:latin typeface="Times New Roman"/>
                <a:ea typeface="Times New Roman"/>
              </a:rPr>
              <a:t>ảnh</a:t>
            </a:r>
            <a:r>
              <a:rPr lang="en-US" sz="5400" dirty="0">
                <a:latin typeface="Times New Roman"/>
                <a:ea typeface="Times New Roman"/>
              </a:rPr>
              <a:t> </a:t>
            </a:r>
            <a:r>
              <a:rPr lang="en-US" sz="5400" dirty="0" err="1">
                <a:latin typeface="Times New Roman"/>
                <a:ea typeface="Times New Roman"/>
              </a:rPr>
              <a:t>diễn</a:t>
            </a:r>
            <a:r>
              <a:rPr lang="en-US" sz="5400" dirty="0">
                <a:latin typeface="Times New Roman"/>
                <a:ea typeface="Times New Roman"/>
              </a:rPr>
              <a:t> </a:t>
            </a:r>
            <a:r>
              <a:rPr lang="en-US" sz="5400" dirty="0" err="1">
                <a:latin typeface="Times New Roman"/>
                <a:ea typeface="Times New Roman"/>
              </a:rPr>
              <a:t>tả</a:t>
            </a:r>
            <a:r>
              <a:rPr lang="en-US" sz="5400" dirty="0">
                <a:latin typeface="Times New Roman"/>
                <a:ea typeface="Times New Roman"/>
              </a:rPr>
              <a:t> </a:t>
            </a:r>
            <a:r>
              <a:rPr lang="en-US" sz="5400" dirty="0" err="1">
                <a:latin typeface="Times New Roman"/>
                <a:ea typeface="Times New Roman"/>
              </a:rPr>
              <a:t>cảnh</a:t>
            </a:r>
            <a:r>
              <a:rPr lang="en-US" sz="5400" dirty="0">
                <a:latin typeface="Times New Roman"/>
                <a:ea typeface="Times New Roman"/>
              </a:rPr>
              <a:t> </a:t>
            </a:r>
            <a:r>
              <a:rPr lang="en-US" sz="5400" dirty="0" err="1">
                <a:latin typeface="Times New Roman"/>
                <a:ea typeface="Times New Roman"/>
              </a:rPr>
              <a:t>sinh</a:t>
            </a:r>
            <a:r>
              <a:rPr lang="en-US" sz="5400" dirty="0">
                <a:latin typeface="Times New Roman"/>
                <a:ea typeface="Times New Roman"/>
              </a:rPr>
              <a:t> </a:t>
            </a:r>
            <a:r>
              <a:rPr lang="en-US" sz="5400" dirty="0" err="1">
                <a:latin typeface="Times New Roman"/>
                <a:ea typeface="Times New Roman"/>
              </a:rPr>
              <a:t>hoạt</a:t>
            </a:r>
            <a:r>
              <a:rPr lang="en-US" sz="5400" dirty="0">
                <a:latin typeface="Times New Roman"/>
                <a:ea typeface="Times New Roman"/>
              </a:rPr>
              <a:t> </a:t>
            </a:r>
            <a:r>
              <a:rPr lang="en-US" sz="5400" dirty="0" err="1">
                <a:latin typeface="Times New Roman"/>
                <a:ea typeface="Times New Roman"/>
              </a:rPr>
              <a:t>tấp</a:t>
            </a:r>
            <a:r>
              <a:rPr lang="en-US" sz="5400" dirty="0">
                <a:latin typeface="Times New Roman"/>
                <a:ea typeface="Times New Roman"/>
              </a:rPr>
              <a:t> </a:t>
            </a:r>
            <a:r>
              <a:rPr lang="en-US" sz="5400" dirty="0" err="1">
                <a:latin typeface="Times New Roman"/>
                <a:ea typeface="Times New Roman"/>
              </a:rPr>
              <a:t>nập</a:t>
            </a:r>
            <a:r>
              <a:rPr lang="en-US" sz="5400" dirty="0">
                <a:latin typeface="Times New Roman"/>
                <a:ea typeface="Times New Roman"/>
              </a:rPr>
              <a:t> ở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endParaRPr lang="vi-VN" sz="4800" dirty="0">
              <a:latin typeface="Times New Roman"/>
              <a:ea typeface="Times New Roman"/>
            </a:endParaRPr>
          </a:p>
          <a:p>
            <a:pPr algn="just">
              <a:lnSpc>
                <a:spcPct val="120000"/>
              </a:lnSpc>
              <a:spcAft>
                <a:spcPts val="0"/>
              </a:spcAft>
            </a:pPr>
            <a:endParaRPr lang="vi-VN" sz="5400" dirty="0">
              <a:latin typeface="Times New Roman"/>
              <a:ea typeface="Times New Roman"/>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4"/>
          <a:srcRect/>
          <a:stretch>
            <a:fillRect/>
          </a:stretch>
        </p:blipFill>
        <p:spPr>
          <a:xfrm rot="696707">
            <a:off x="16614515" y="312082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3302553" y="4855242"/>
            <a:ext cx="13847957" cy="5078059"/>
          </a:xfrm>
          <a:prstGeom prst="rect">
            <a:avLst/>
          </a:prstGeom>
          <a:solidFill>
            <a:schemeClr val="accent3">
              <a:lumMod val="60000"/>
              <a:lumOff val="40000"/>
            </a:schemeClr>
          </a:solidFill>
        </p:spPr>
        <p:txBody>
          <a:bodyPr wrap="square" lIns="91188" tIns="45594" rIns="91188" bIns="45594" rtlCol="0">
            <a:spAutoFit/>
          </a:bodyPr>
          <a:lstStyle/>
          <a:p>
            <a:pPr algn="just"/>
            <a:r>
              <a:rPr lang="en-US" sz="5400" dirty="0" err="1">
                <a:latin typeface="Times New Roman"/>
                <a:ea typeface="Times New Roman"/>
              </a:rPr>
              <a:t>Hàng</a:t>
            </a:r>
            <a:r>
              <a:rPr lang="en-US" sz="5400" dirty="0">
                <a:latin typeface="Times New Roman"/>
                <a:ea typeface="Times New Roman"/>
              </a:rPr>
              <a:t> </a:t>
            </a:r>
            <a:r>
              <a:rPr lang="en-US" sz="5400" dirty="0" err="1">
                <a:latin typeface="Times New Roman"/>
                <a:ea typeface="Times New Roman"/>
              </a:rPr>
              <a:t>trăm</a:t>
            </a:r>
            <a:r>
              <a:rPr lang="en-US" sz="5400" dirty="0">
                <a:latin typeface="Times New Roman"/>
                <a:ea typeface="Times New Roman"/>
              </a:rPr>
              <a:t> </a:t>
            </a:r>
            <a:r>
              <a:rPr lang="en-US" sz="5400" dirty="0" err="1">
                <a:latin typeface="Times New Roman"/>
                <a:ea typeface="Times New Roman"/>
              </a:rPr>
              <a:t>chiếc</a:t>
            </a:r>
            <a:r>
              <a:rPr lang="en-US" sz="5400" dirty="0">
                <a:latin typeface="Times New Roman"/>
                <a:ea typeface="Times New Roman"/>
              </a:rPr>
              <a:t> </a:t>
            </a:r>
            <a:r>
              <a:rPr lang="en-US" sz="5400" dirty="0" err="1">
                <a:latin typeface="Times New Roman"/>
                <a:ea typeface="Times New Roman"/>
              </a:rPr>
              <a:t>ghe</a:t>
            </a:r>
            <a:r>
              <a:rPr lang="en-US" sz="5400" dirty="0">
                <a:latin typeface="Times New Roman"/>
                <a:ea typeface="Times New Roman"/>
              </a:rPr>
              <a:t> to, </a:t>
            </a:r>
            <a:r>
              <a:rPr lang="en-US" sz="5400" dirty="0" err="1">
                <a:latin typeface="Times New Roman"/>
                <a:ea typeface="Times New Roman"/>
              </a:rPr>
              <a:t>nhỏ</a:t>
            </a:r>
            <a:r>
              <a:rPr lang="en-US" sz="5400" dirty="0">
                <a:latin typeface="Times New Roman"/>
                <a:ea typeface="Times New Roman"/>
              </a:rPr>
              <a:t> </a:t>
            </a:r>
            <a:r>
              <a:rPr lang="en-US" sz="5400" dirty="0" err="1">
                <a:latin typeface="Times New Roman"/>
                <a:ea typeface="Times New Roman"/>
              </a:rPr>
              <a:t>đậu</a:t>
            </a:r>
            <a:r>
              <a:rPr lang="en-US" sz="5400" dirty="0">
                <a:latin typeface="Times New Roman"/>
                <a:ea typeface="Times New Roman"/>
              </a:rPr>
              <a:t> </a:t>
            </a:r>
            <a:r>
              <a:rPr lang="en-US" sz="5400" dirty="0" err="1">
                <a:latin typeface="Times New Roman"/>
                <a:ea typeface="Times New Roman"/>
              </a:rPr>
              <a:t>sát</a:t>
            </a:r>
            <a:r>
              <a:rPr lang="en-US" sz="5400" dirty="0">
                <a:latin typeface="Times New Roman"/>
                <a:ea typeface="Times New Roman"/>
              </a:rPr>
              <a:t> </a:t>
            </a:r>
            <a:r>
              <a:rPr lang="en-US" sz="5400" dirty="0" err="1">
                <a:latin typeface="Times New Roman"/>
                <a:ea typeface="Times New Roman"/>
              </a:rPr>
              <a:t>vào</a:t>
            </a:r>
            <a:r>
              <a:rPr lang="en-US" sz="5400" dirty="0">
                <a:latin typeface="Times New Roman"/>
                <a:ea typeface="Times New Roman"/>
              </a:rPr>
              <a:t> </a:t>
            </a:r>
            <a:r>
              <a:rPr lang="en-US" sz="5400" dirty="0" err="1">
                <a:latin typeface="Times New Roman"/>
                <a:ea typeface="Times New Roman"/>
              </a:rPr>
              <a:t>nhau</a:t>
            </a:r>
            <a:r>
              <a:rPr lang="en-US" sz="5400" dirty="0">
                <a:latin typeface="Times New Roman"/>
                <a:ea typeface="Times New Roman"/>
              </a:rPr>
              <a:t> </a:t>
            </a:r>
            <a:r>
              <a:rPr lang="en-US" sz="5400" dirty="0" err="1">
                <a:latin typeface="Times New Roman"/>
                <a:ea typeface="Times New Roman"/>
              </a:rPr>
              <a:t>thành</a:t>
            </a:r>
            <a:r>
              <a:rPr lang="en-US" sz="5400" dirty="0">
                <a:latin typeface="Times New Roman"/>
                <a:ea typeface="Times New Roman"/>
              </a:rPr>
              <a:t> </a:t>
            </a:r>
            <a:r>
              <a:rPr lang="en-US" sz="5400" dirty="0" err="1">
                <a:latin typeface="Times New Roman"/>
                <a:ea typeface="Times New Roman"/>
              </a:rPr>
              <a:t>một</a:t>
            </a:r>
            <a:r>
              <a:rPr lang="en-US" sz="5400" dirty="0">
                <a:latin typeface="Times New Roman"/>
                <a:ea typeface="Times New Roman"/>
              </a:rPr>
              <a:t> </a:t>
            </a:r>
            <a:r>
              <a:rPr lang="en-US" sz="5400" dirty="0" err="1">
                <a:latin typeface="Times New Roman"/>
                <a:ea typeface="Times New Roman"/>
              </a:rPr>
              <a:t>dãy</a:t>
            </a:r>
            <a:r>
              <a:rPr lang="en-US" sz="5400" dirty="0">
                <a:latin typeface="Times New Roman"/>
                <a:ea typeface="Times New Roman"/>
              </a:rPr>
              <a:t> </a:t>
            </a:r>
            <a:r>
              <a:rPr lang="en-US" sz="5400" dirty="0" err="1">
                <a:latin typeface="Times New Roman"/>
                <a:ea typeface="Times New Roman"/>
              </a:rPr>
              <a:t>dài</a:t>
            </a:r>
            <a:r>
              <a:rPr lang="en-US" sz="5400" dirty="0">
                <a:latin typeface="Times New Roman"/>
                <a:ea typeface="Times New Roman"/>
              </a:rPr>
              <a:t>; </a:t>
            </a:r>
            <a:r>
              <a:rPr lang="en-US" sz="5400" dirty="0" err="1">
                <a:latin typeface="Times New Roman"/>
                <a:ea typeface="Times New Roman"/>
              </a:rPr>
              <a:t>người</a:t>
            </a:r>
            <a:r>
              <a:rPr lang="en-US" sz="5400" dirty="0">
                <a:latin typeface="Times New Roman"/>
                <a:ea typeface="Times New Roman"/>
              </a:rPr>
              <a:t> </a:t>
            </a:r>
            <a:r>
              <a:rPr lang="en-US" sz="5400" dirty="0" err="1">
                <a:latin typeface="Times New Roman"/>
                <a:ea typeface="Times New Roman"/>
              </a:rPr>
              <a:t>bán</a:t>
            </a:r>
            <a:r>
              <a:rPr lang="en-US" sz="5400" dirty="0">
                <a:latin typeface="Times New Roman"/>
                <a:ea typeface="Times New Roman"/>
              </a:rPr>
              <a:t> </a:t>
            </a:r>
            <a:r>
              <a:rPr lang="en-US" sz="5400" dirty="0" err="1">
                <a:latin typeface="Times New Roman"/>
                <a:ea typeface="Times New Roman"/>
              </a:rPr>
              <a:t>người</a:t>
            </a:r>
            <a:r>
              <a:rPr lang="en-US" sz="5400" dirty="0">
                <a:latin typeface="Times New Roman"/>
                <a:ea typeface="Times New Roman"/>
              </a:rPr>
              <a:t> </a:t>
            </a:r>
            <a:r>
              <a:rPr lang="en-US" sz="5400" dirty="0" err="1">
                <a:latin typeface="Times New Roman"/>
                <a:ea typeface="Times New Roman"/>
              </a:rPr>
              <a:t>mua</a:t>
            </a:r>
            <a:r>
              <a:rPr lang="en-US" sz="5400" dirty="0">
                <a:latin typeface="Times New Roman"/>
                <a:ea typeface="Times New Roman"/>
              </a:rPr>
              <a:t> </a:t>
            </a:r>
            <a:r>
              <a:rPr lang="en-US" sz="5400" dirty="0" err="1">
                <a:latin typeface="Times New Roman"/>
                <a:ea typeface="Times New Roman"/>
              </a:rPr>
              <a:t>trùng</a:t>
            </a:r>
            <a:r>
              <a:rPr lang="en-US" sz="5400" dirty="0">
                <a:latin typeface="Times New Roman"/>
                <a:ea typeface="Times New Roman"/>
              </a:rPr>
              <a:t> </a:t>
            </a:r>
            <a:r>
              <a:rPr lang="en-US" sz="5400" dirty="0" err="1">
                <a:latin typeface="Times New Roman"/>
                <a:ea typeface="Times New Roman"/>
              </a:rPr>
              <a:t>trình</a:t>
            </a:r>
            <a:r>
              <a:rPr lang="en-US" sz="5400" dirty="0">
                <a:latin typeface="Times New Roman"/>
                <a:ea typeface="Times New Roman"/>
              </a:rPr>
              <a:t> </a:t>
            </a:r>
            <a:r>
              <a:rPr lang="en-US" sz="5400" dirty="0" err="1">
                <a:latin typeface="Times New Roman"/>
                <a:ea typeface="Times New Roman"/>
              </a:rPr>
              <a:t>trên</a:t>
            </a:r>
            <a:r>
              <a:rPr lang="en-US" sz="5400" dirty="0">
                <a:latin typeface="Times New Roman"/>
                <a:ea typeface="Times New Roman"/>
              </a:rPr>
              <a:t> </a:t>
            </a:r>
            <a:r>
              <a:rPr lang="en-US" sz="5400" dirty="0" err="1">
                <a:latin typeface="Times New Roman"/>
                <a:ea typeface="Times New Roman"/>
              </a:rPr>
              <a:t>sóng</a:t>
            </a:r>
            <a:r>
              <a:rPr lang="en-US" sz="5400" dirty="0">
                <a:latin typeface="Times New Roman"/>
                <a:ea typeface="Times New Roman"/>
              </a:rPr>
              <a:t> </a:t>
            </a:r>
            <a:r>
              <a:rPr lang="en-US" sz="5400" dirty="0" err="1">
                <a:latin typeface="Times New Roman"/>
                <a:ea typeface="Times New Roman"/>
              </a:rPr>
              <a:t>nước</a:t>
            </a:r>
            <a:r>
              <a:rPr lang="en-US" sz="5400" dirty="0">
                <a:latin typeface="Times New Roman"/>
                <a:ea typeface="Times New Roman"/>
              </a:rPr>
              <a:t>; </a:t>
            </a:r>
            <a:r>
              <a:rPr lang="en-US" sz="5400" dirty="0" err="1">
                <a:latin typeface="Times New Roman"/>
                <a:ea typeface="Times New Roman"/>
              </a:rPr>
              <a:t>chủ</a:t>
            </a:r>
            <a:r>
              <a:rPr lang="en-US" sz="5400" dirty="0">
                <a:latin typeface="Times New Roman"/>
                <a:ea typeface="Times New Roman"/>
              </a:rPr>
              <a:t> </a:t>
            </a:r>
            <a:r>
              <a:rPr lang="en-US" sz="5400" dirty="0" err="1">
                <a:latin typeface="Times New Roman"/>
                <a:ea typeface="Times New Roman"/>
              </a:rPr>
              <a:t>ghe</a:t>
            </a:r>
            <a:r>
              <a:rPr lang="en-US" sz="5400" dirty="0">
                <a:latin typeface="Times New Roman"/>
                <a:ea typeface="Times New Roman"/>
              </a:rPr>
              <a:t> </a:t>
            </a:r>
            <a:r>
              <a:rPr lang="en-US" sz="5400" dirty="0" err="1">
                <a:latin typeface="Times New Roman"/>
                <a:ea typeface="Times New Roman"/>
              </a:rPr>
              <a:t>tất</a:t>
            </a:r>
            <a:r>
              <a:rPr lang="en-US" sz="5400" dirty="0">
                <a:latin typeface="Times New Roman"/>
                <a:ea typeface="Times New Roman"/>
              </a:rPr>
              <a:t> </a:t>
            </a:r>
            <a:r>
              <a:rPr lang="en-US" sz="5400" dirty="0" err="1">
                <a:latin typeface="Times New Roman"/>
                <a:ea typeface="Times New Roman"/>
              </a:rPr>
              <a:t>bật</a:t>
            </a:r>
            <a:r>
              <a:rPr lang="en-US" sz="5400" dirty="0">
                <a:latin typeface="Times New Roman"/>
                <a:ea typeface="Times New Roman"/>
              </a:rPr>
              <a:t> </a:t>
            </a:r>
            <a:r>
              <a:rPr lang="en-US" sz="5400" dirty="0" err="1">
                <a:latin typeface="Times New Roman"/>
                <a:ea typeface="Times New Roman"/>
              </a:rPr>
              <a:t>bày</a:t>
            </a:r>
            <a:r>
              <a:rPr lang="en-US" sz="5400" dirty="0">
                <a:latin typeface="Times New Roman"/>
                <a:ea typeface="Times New Roman"/>
              </a:rPr>
              <a:t> </a:t>
            </a:r>
            <a:r>
              <a:rPr lang="en-US" sz="5400" dirty="0" err="1">
                <a:latin typeface="Times New Roman"/>
                <a:ea typeface="Times New Roman"/>
              </a:rPr>
              <a:t>biện</a:t>
            </a:r>
            <a:r>
              <a:rPr lang="en-US" sz="5400" dirty="0">
                <a:latin typeface="Times New Roman"/>
                <a:ea typeface="Times New Roman"/>
              </a:rPr>
              <a:t> </a:t>
            </a:r>
            <a:r>
              <a:rPr lang="en-US" sz="5400" dirty="0" err="1">
                <a:latin typeface="Times New Roman"/>
                <a:ea typeface="Times New Roman"/>
              </a:rPr>
              <a:t>hàng</a:t>
            </a:r>
            <a:r>
              <a:rPr lang="en-US" sz="5400" dirty="0">
                <a:latin typeface="Times New Roman"/>
                <a:ea typeface="Times New Roman"/>
              </a:rPr>
              <a:t> </a:t>
            </a:r>
            <a:r>
              <a:rPr lang="en-US" sz="5400" dirty="0" err="1">
                <a:latin typeface="Times New Roman"/>
                <a:ea typeface="Times New Roman"/>
              </a:rPr>
              <a:t>hoá</a:t>
            </a:r>
            <a:r>
              <a:rPr lang="en-US" sz="5400" dirty="0">
                <a:latin typeface="Times New Roman"/>
                <a:ea typeface="Times New Roman"/>
              </a:rPr>
              <a:t>; </a:t>
            </a:r>
            <a:r>
              <a:rPr lang="en-US" sz="5400" dirty="0" err="1">
                <a:latin typeface="Times New Roman"/>
                <a:ea typeface="Times New Roman"/>
              </a:rPr>
              <a:t>rất</a:t>
            </a:r>
            <a:r>
              <a:rPr lang="en-US" sz="5400" dirty="0">
                <a:latin typeface="Times New Roman"/>
                <a:ea typeface="Times New Roman"/>
              </a:rPr>
              <a:t> </a:t>
            </a:r>
            <a:r>
              <a:rPr lang="en-US" sz="5400" dirty="0" err="1">
                <a:latin typeface="Times New Roman"/>
                <a:ea typeface="Times New Roman"/>
              </a:rPr>
              <a:t>nhiều</a:t>
            </a:r>
            <a:r>
              <a:rPr lang="en-US" sz="5400" dirty="0">
                <a:latin typeface="Times New Roman"/>
                <a:ea typeface="Times New Roman"/>
              </a:rPr>
              <a:t> </a:t>
            </a:r>
            <a:r>
              <a:rPr lang="en-US" sz="5400" dirty="0" err="1">
                <a:latin typeface="Times New Roman"/>
                <a:ea typeface="Times New Roman"/>
              </a:rPr>
              <a:t>rau</a:t>
            </a:r>
            <a:r>
              <a:rPr lang="en-US" sz="5400" dirty="0">
                <a:latin typeface="Times New Roman"/>
                <a:ea typeface="Times New Roman"/>
              </a:rPr>
              <a:t> </a:t>
            </a:r>
            <a:r>
              <a:rPr lang="en-US" sz="5400" dirty="0" err="1">
                <a:latin typeface="Times New Roman"/>
                <a:ea typeface="Times New Roman"/>
              </a:rPr>
              <a:t>trái</a:t>
            </a:r>
            <a:r>
              <a:rPr lang="en-US" sz="5400" dirty="0">
                <a:latin typeface="Times New Roman"/>
                <a:ea typeface="Times New Roman"/>
              </a:rPr>
              <a:t> </a:t>
            </a:r>
            <a:r>
              <a:rPr lang="en-US" sz="5400" dirty="0" err="1">
                <a:latin typeface="Times New Roman"/>
                <a:ea typeface="Times New Roman"/>
              </a:rPr>
              <a:t>sắc</a:t>
            </a:r>
            <a:r>
              <a:rPr lang="en-US" sz="5400" dirty="0">
                <a:latin typeface="Times New Roman"/>
                <a:ea typeface="Times New Roman"/>
              </a:rPr>
              <a:t> </a:t>
            </a:r>
            <a:r>
              <a:rPr lang="en-US" sz="5400" dirty="0" err="1">
                <a:latin typeface="Times New Roman"/>
                <a:ea typeface="Times New Roman"/>
              </a:rPr>
              <a:t>màu</a:t>
            </a:r>
            <a:r>
              <a:rPr lang="en-US" sz="5400" dirty="0">
                <a:latin typeface="Times New Roman"/>
                <a:ea typeface="Times New Roman"/>
              </a:rPr>
              <a:t> </a:t>
            </a:r>
            <a:r>
              <a:rPr lang="en-US" sz="5400" dirty="0" err="1">
                <a:latin typeface="Times New Roman"/>
                <a:ea typeface="Times New Roman"/>
              </a:rPr>
              <a:t>tươi</a:t>
            </a:r>
            <a:r>
              <a:rPr lang="en-US" sz="5400" dirty="0">
                <a:latin typeface="Times New Roman"/>
                <a:ea typeface="Times New Roman"/>
              </a:rPr>
              <a:t> </a:t>
            </a:r>
            <a:r>
              <a:rPr lang="en-US" sz="5400" dirty="0" err="1">
                <a:latin typeface="Times New Roman"/>
                <a:ea typeface="Times New Roman"/>
              </a:rPr>
              <a:t>tắn</a:t>
            </a:r>
            <a:r>
              <a:rPr lang="en-US" sz="5400" dirty="0">
                <a:latin typeface="Times New Roman"/>
                <a:ea typeface="Times New Roman"/>
              </a:rPr>
              <a:t> </a:t>
            </a:r>
            <a:r>
              <a:rPr lang="en-US" sz="5400" dirty="0" err="1">
                <a:latin typeface="Times New Roman"/>
                <a:ea typeface="Times New Roman"/>
              </a:rPr>
              <a:t>được</a:t>
            </a:r>
            <a:r>
              <a:rPr lang="en-US" sz="5400" dirty="0">
                <a:latin typeface="Times New Roman"/>
                <a:ea typeface="Times New Roman"/>
              </a:rPr>
              <a:t> </a:t>
            </a:r>
            <a:r>
              <a:rPr lang="en-US" sz="5400" dirty="0" err="1">
                <a:latin typeface="Times New Roman"/>
                <a:ea typeface="Times New Roman"/>
              </a:rPr>
              <a:t>bày</a:t>
            </a:r>
            <a:r>
              <a:rPr lang="en-US" sz="5400" dirty="0">
                <a:latin typeface="Times New Roman"/>
                <a:ea typeface="Times New Roman"/>
              </a:rPr>
              <a:t> </a:t>
            </a:r>
            <a:r>
              <a:rPr lang="en-US" sz="5400" dirty="0" err="1">
                <a:latin typeface="Times New Roman"/>
                <a:ea typeface="Times New Roman"/>
              </a:rPr>
              <a:t>bán</a:t>
            </a:r>
            <a:r>
              <a:rPr lang="en-US" sz="5400" dirty="0">
                <a:latin typeface="Times New Roman"/>
                <a:ea typeface="Times New Roman"/>
              </a:rPr>
              <a:t>: </a:t>
            </a:r>
            <a:r>
              <a:rPr lang="en-US" sz="5400" dirty="0" err="1">
                <a:latin typeface="Times New Roman"/>
                <a:ea typeface="Times New Roman"/>
              </a:rPr>
              <a:t>chôm</a:t>
            </a:r>
            <a:r>
              <a:rPr lang="en-US" sz="5400" dirty="0">
                <a:latin typeface="Times New Roman"/>
                <a:ea typeface="Times New Roman"/>
              </a:rPr>
              <a:t> </a:t>
            </a:r>
            <a:r>
              <a:rPr lang="en-US" sz="5400" dirty="0" err="1">
                <a:latin typeface="Times New Roman"/>
                <a:ea typeface="Times New Roman"/>
              </a:rPr>
              <a:t>chôm</a:t>
            </a:r>
            <a:r>
              <a:rPr lang="en-US" sz="5400" dirty="0">
                <a:latin typeface="Times New Roman"/>
                <a:ea typeface="Times New Roman"/>
              </a:rPr>
              <a:t> </a:t>
            </a:r>
            <a:r>
              <a:rPr lang="en-US" sz="5400" dirty="0" err="1">
                <a:latin typeface="Times New Roman"/>
                <a:ea typeface="Times New Roman"/>
              </a:rPr>
              <a:t>đỏ</a:t>
            </a:r>
            <a:r>
              <a:rPr lang="en-US" sz="5400" dirty="0">
                <a:latin typeface="Times New Roman"/>
                <a:ea typeface="Times New Roman"/>
              </a:rPr>
              <a:t> au; </a:t>
            </a:r>
            <a:r>
              <a:rPr lang="en-US" sz="5400" dirty="0" err="1">
                <a:latin typeface="Times New Roman"/>
                <a:ea typeface="Times New Roman"/>
              </a:rPr>
              <a:t>khóm</a:t>
            </a:r>
            <a:r>
              <a:rPr lang="en-US" sz="5400" dirty="0">
                <a:latin typeface="Times New Roman"/>
                <a:ea typeface="Times New Roman"/>
              </a:rPr>
              <a:t>, </a:t>
            </a:r>
            <a:r>
              <a:rPr lang="en-US" sz="5400" dirty="0" err="1">
                <a:latin typeface="Times New Roman"/>
                <a:ea typeface="Times New Roman"/>
              </a:rPr>
              <a:t>xoài</a:t>
            </a:r>
            <a:r>
              <a:rPr lang="en-US" sz="5400" dirty="0">
                <a:latin typeface="Times New Roman"/>
                <a:ea typeface="Times New Roman"/>
              </a:rPr>
              <a:t> </a:t>
            </a:r>
            <a:r>
              <a:rPr lang="en-US" sz="5400" dirty="0" err="1">
                <a:latin typeface="Times New Roman"/>
                <a:ea typeface="Times New Roman"/>
              </a:rPr>
              <a:t>vàng</a:t>
            </a:r>
            <a:r>
              <a:rPr lang="en-US" sz="5400" dirty="0">
                <a:latin typeface="Times New Roman"/>
                <a:ea typeface="Times New Roman"/>
              </a:rPr>
              <a:t> </a:t>
            </a:r>
            <a:r>
              <a:rPr lang="en-US" sz="5400" dirty="0" err="1">
                <a:latin typeface="Times New Roman"/>
                <a:ea typeface="Times New Roman"/>
              </a:rPr>
              <a:t>ươm</a:t>
            </a:r>
            <a:r>
              <a:rPr lang="en-US" sz="5400" dirty="0">
                <a:latin typeface="Times New Roman"/>
                <a:ea typeface="Times New Roman"/>
              </a:rPr>
              <a:t>; </a:t>
            </a:r>
            <a:r>
              <a:rPr lang="en-US" sz="5400" dirty="0" err="1">
                <a:latin typeface="Times New Roman"/>
                <a:ea typeface="Times New Roman"/>
              </a:rPr>
              <a:t>cóc</a:t>
            </a:r>
            <a:r>
              <a:rPr lang="en-US" sz="5400" dirty="0">
                <a:latin typeface="Times New Roman"/>
                <a:ea typeface="Times New Roman"/>
              </a:rPr>
              <a:t>, </a:t>
            </a:r>
            <a:r>
              <a:rPr lang="en-US" sz="5400" dirty="0" err="1">
                <a:latin typeface="Times New Roman"/>
                <a:ea typeface="Times New Roman"/>
              </a:rPr>
              <a:t>ổi</a:t>
            </a:r>
            <a:r>
              <a:rPr lang="en-US" sz="5400" dirty="0">
                <a:latin typeface="Times New Roman"/>
                <a:ea typeface="Times New Roman"/>
              </a:rPr>
              <a:t> </a:t>
            </a:r>
            <a:r>
              <a:rPr lang="en-US" sz="5400" dirty="0" err="1">
                <a:latin typeface="Times New Roman"/>
                <a:ea typeface="Times New Roman"/>
              </a:rPr>
              <a:t>xanh</a:t>
            </a:r>
            <a:r>
              <a:rPr lang="en-US" sz="5400" dirty="0">
                <a:latin typeface="Times New Roman"/>
                <a:ea typeface="Times New Roman"/>
              </a:rPr>
              <a:t> </a:t>
            </a:r>
            <a:r>
              <a:rPr lang="en-US" sz="5400" dirty="0" err="1">
                <a:latin typeface="Times New Roman"/>
                <a:ea typeface="Times New Roman"/>
              </a:rPr>
              <a:t>riết</a:t>
            </a:r>
            <a:r>
              <a:rPr lang="en-US" sz="5400" dirty="0">
                <a:latin typeface="Times New Roman"/>
                <a:ea typeface="Times New Roman"/>
              </a:rPr>
              <a:t>; </a:t>
            </a:r>
            <a:r>
              <a:rPr lang="en-US" sz="5400" dirty="0" err="1">
                <a:latin typeface="Times New Roman"/>
                <a:ea typeface="Times New Roman"/>
              </a:rPr>
              <a:t>cà</a:t>
            </a:r>
            <a:r>
              <a:rPr lang="en-US" sz="5400" dirty="0">
                <a:latin typeface="Times New Roman"/>
                <a:ea typeface="Times New Roman"/>
              </a:rPr>
              <a:t> </a:t>
            </a:r>
            <a:r>
              <a:rPr lang="en-US" sz="5400" dirty="0" err="1">
                <a:latin typeface="Times New Roman"/>
                <a:ea typeface="Times New Roman"/>
              </a:rPr>
              <a:t>tím</a:t>
            </a:r>
            <a:r>
              <a:rPr lang="en-US" sz="5400" dirty="0">
                <a:latin typeface="Times New Roman"/>
                <a:ea typeface="Times New Roman"/>
              </a:rPr>
              <a:t>;...</a:t>
            </a:r>
            <a:r>
              <a:rPr lang="en-US" sz="5400" dirty="0" smtClean="0">
                <a:latin typeface="Times New Roman"/>
                <a:ea typeface="Times New Roman"/>
              </a:rPr>
              <a:t>.</a:t>
            </a:r>
            <a:r>
              <a:rPr lang="vi-VN" sz="4000" dirty="0">
                <a:solidFill>
                  <a:srgbClr val="000000"/>
                </a:solidFill>
                <a:latin typeface="OpenSans"/>
              </a:rPr>
              <a:t>  </a:t>
            </a:r>
            <a:r>
              <a:rPr lang="vi-VN" sz="4400" dirty="0">
                <a:solidFill>
                  <a:srgbClr val="000000"/>
                </a:solidFill>
                <a:latin typeface="OpenSans"/>
              </a:rPr>
              <a:t>    </a:t>
            </a:r>
            <a:r>
              <a:rPr lang="vi-VN" sz="4400" dirty="0">
                <a:solidFill>
                  <a:srgbClr val="00B050"/>
                </a:solidFill>
                <a:latin typeface="OpenSans"/>
              </a:rPr>
              <a:t> </a:t>
            </a:r>
            <a:r>
              <a:rPr lang="vi-VN" sz="4100" dirty="0">
                <a:solidFill>
                  <a:srgbClr val="00B050"/>
                </a:solidFill>
                <a:latin typeface="OpenSans"/>
              </a:rPr>
              <a:t> </a:t>
            </a:r>
            <a:r>
              <a:rPr lang="vi-VN" sz="4500" dirty="0">
                <a:solidFill>
                  <a:srgbClr val="00B050"/>
                </a:solidFill>
                <a:ea typeface="Calibri" panose="020F0502020204030204" pitchFamily="34" charset="0"/>
                <a:cs typeface="Arial" panose="020B0604020202020204" pitchFamily="34" charset="0"/>
              </a:rPr>
              <a:t> </a:t>
            </a:r>
            <a:endParaRPr lang="en-US" sz="4500" dirty="0">
              <a:solidFill>
                <a:srgbClr val="00B050"/>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pic>
        <p:nvPicPr>
          <p:cNvPr id="12" name="Picture 8">
            <a:extLst>
              <a:ext uri="{FF2B5EF4-FFF2-40B4-BE49-F238E27FC236}">
                <a16:creationId xmlns:a16="http://schemas.microsoft.com/office/drawing/2014/main" id="{78A26E57-84F2-E4A7-7A65-A2FCD229F021}"/>
              </a:ext>
            </a:extLst>
          </p:cNvPr>
          <p:cNvPicPr>
            <a:picLocks noChangeAspect="1"/>
          </p:cNvPicPr>
          <p:nvPr/>
        </p:nvPicPr>
        <p:blipFill>
          <a:blip r:embed="rId10"/>
          <a:srcRect/>
          <a:stretch>
            <a:fillRect/>
          </a:stretch>
        </p:blipFill>
        <p:spPr>
          <a:xfrm>
            <a:off x="9906000" y="-723900"/>
            <a:ext cx="2488236" cy="2407368"/>
          </a:xfrm>
          <a:prstGeom prst="rect">
            <a:avLst/>
          </a:prstGeom>
        </p:spPr>
      </p:pic>
      <p:pic>
        <p:nvPicPr>
          <p:cNvPr id="14" name="Picture 7">
            <a:extLst>
              <a:ext uri="{FF2B5EF4-FFF2-40B4-BE49-F238E27FC236}">
                <a16:creationId xmlns:a16="http://schemas.microsoft.com/office/drawing/2014/main" id="{C7BD5F0C-F20E-D0F4-7FBE-A2EEDFC94717}"/>
              </a:ext>
            </a:extLst>
          </p:cNvPr>
          <p:cNvPicPr>
            <a:picLocks noChangeAspect="1"/>
          </p:cNvPicPr>
          <p:nvPr/>
        </p:nvPicPr>
        <p:blipFill>
          <a:blip r:embed="rId11"/>
          <a:srcRect/>
          <a:stretch>
            <a:fillRect/>
          </a:stretch>
        </p:blipFill>
        <p:spPr>
          <a:xfrm>
            <a:off x="678562" y="5469083"/>
            <a:ext cx="2585891" cy="3033302"/>
          </a:xfrm>
          <a:prstGeom prst="rect">
            <a:avLst/>
          </a:prstGeom>
        </p:spPr>
      </p:pic>
    </p:spTree>
    <p:extLst>
      <p:ext uri="{BB962C8B-B14F-4D97-AF65-F5344CB8AC3E}">
        <p14:creationId xmlns:p14="http://schemas.microsoft.com/office/powerpoint/2010/main" val="7072959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C0C08C0-924C-11E6-26F3-2B93CDFE3EBC}"/>
              </a:ext>
            </a:extLst>
          </p:cNvPr>
          <p:cNvSpPr txBox="1"/>
          <p:nvPr/>
        </p:nvSpPr>
        <p:spPr>
          <a:xfrm>
            <a:off x="457200" y="1083553"/>
            <a:ext cx="15360316" cy="120515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188" tIns="45594" rIns="91188" bIns="45594" rtlCol="0">
            <a:spAutoFit/>
          </a:bodyPr>
          <a:lstStyle/>
          <a:p>
            <a:pPr algn="just">
              <a:lnSpc>
                <a:spcPct val="120000"/>
              </a:lnSpc>
              <a:spcAft>
                <a:spcPts val="0"/>
              </a:spcAft>
            </a:pPr>
            <a:r>
              <a:rPr lang="en-US" sz="5400" dirty="0" smtClean="0">
                <a:solidFill>
                  <a:srgbClr val="000000"/>
                </a:solidFill>
                <a:latin typeface="OpenSans"/>
              </a:rPr>
              <a:t>4.</a:t>
            </a:r>
            <a:r>
              <a:rPr lang="en-US" sz="5400" dirty="0" smtClean="0">
                <a:latin typeface="Times New Roman"/>
                <a:ea typeface="Times New Roman"/>
              </a:rPr>
              <a:t> </a:t>
            </a:r>
            <a:r>
              <a:rPr lang="en-US" sz="5400" dirty="0" err="1" smtClean="0">
                <a:latin typeface="Times New Roman"/>
                <a:ea typeface="Times New Roman"/>
              </a:rPr>
              <a:t>Chợ</a:t>
            </a:r>
            <a:r>
              <a:rPr lang="en-US" sz="5400" dirty="0" smtClean="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r>
              <a:rPr lang="en-US" sz="5400" dirty="0" err="1">
                <a:latin typeface="Times New Roman"/>
                <a:ea typeface="Times New Roman"/>
              </a:rPr>
              <a:t>gợi</a:t>
            </a:r>
            <a:r>
              <a:rPr lang="en-US" sz="5400" dirty="0">
                <a:latin typeface="Times New Roman"/>
                <a:ea typeface="Times New Roman"/>
              </a:rPr>
              <a:t> </a:t>
            </a:r>
            <a:r>
              <a:rPr lang="en-US" sz="5400" dirty="0" err="1">
                <a:latin typeface="Times New Roman"/>
                <a:ea typeface="Times New Roman"/>
              </a:rPr>
              <a:t>cho</a:t>
            </a:r>
            <a:r>
              <a:rPr lang="en-US" sz="5400" dirty="0">
                <a:latin typeface="Times New Roman"/>
                <a:ea typeface="Times New Roman"/>
              </a:rPr>
              <a:t> </a:t>
            </a:r>
            <a:r>
              <a:rPr lang="en-US" sz="5400" dirty="0" err="1">
                <a:latin typeface="Times New Roman"/>
                <a:ea typeface="Times New Roman"/>
              </a:rPr>
              <a:t>tác</a:t>
            </a:r>
            <a:r>
              <a:rPr lang="en-US" sz="5400" dirty="0">
                <a:latin typeface="Times New Roman"/>
                <a:ea typeface="Times New Roman"/>
              </a:rPr>
              <a:t> </a:t>
            </a:r>
            <a:r>
              <a:rPr lang="en-US" sz="5400" dirty="0" err="1">
                <a:latin typeface="Times New Roman"/>
                <a:ea typeface="Times New Roman"/>
              </a:rPr>
              <a:t>giả</a:t>
            </a:r>
            <a:r>
              <a:rPr lang="en-US" sz="5400" dirty="0">
                <a:latin typeface="Times New Roman"/>
                <a:ea typeface="Times New Roman"/>
              </a:rPr>
              <a:t> </a:t>
            </a:r>
            <a:r>
              <a:rPr lang="en-US" sz="5400" dirty="0" err="1">
                <a:latin typeface="Times New Roman"/>
                <a:ea typeface="Times New Roman"/>
              </a:rPr>
              <a:t>cảm</a:t>
            </a:r>
            <a:r>
              <a:rPr lang="en-US" sz="5400" dirty="0">
                <a:latin typeface="Times New Roman"/>
                <a:ea typeface="Times New Roman"/>
              </a:rPr>
              <a:t> </a:t>
            </a:r>
            <a:r>
              <a:rPr lang="en-US" sz="5400" dirty="0" err="1">
                <a:latin typeface="Times New Roman"/>
                <a:ea typeface="Times New Roman"/>
              </a:rPr>
              <a:t>giác</a:t>
            </a:r>
            <a:r>
              <a:rPr lang="en-US" sz="5400" dirty="0">
                <a:latin typeface="Times New Roman"/>
                <a:ea typeface="Times New Roman"/>
              </a:rPr>
              <a:t> </a:t>
            </a:r>
            <a:r>
              <a:rPr lang="en-US" sz="5400" dirty="0" err="1">
                <a:latin typeface="Times New Roman"/>
                <a:ea typeface="Times New Roman"/>
              </a:rPr>
              <a:t>gì</a:t>
            </a:r>
            <a:r>
              <a:rPr lang="en-US" sz="5400" dirty="0">
                <a:latin typeface="Times New Roman"/>
                <a:ea typeface="Times New Roman"/>
              </a:rPr>
              <a:t>? </a:t>
            </a:r>
            <a:endParaRPr lang="vi-VN" sz="5400" dirty="0">
              <a:latin typeface="Times New Roman"/>
              <a:ea typeface="Times New Roman"/>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833"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6677703" y="939629"/>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id="{4C0C08C0-924C-11E6-26F3-2B93CDFE3EBC}"/>
              </a:ext>
            </a:extLst>
          </p:cNvPr>
          <p:cNvSpPr txBox="1"/>
          <p:nvPr/>
        </p:nvSpPr>
        <p:spPr>
          <a:xfrm>
            <a:off x="304800" y="3790950"/>
            <a:ext cx="15360316" cy="4028411"/>
          </a:xfrm>
          <a:prstGeom prst="round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algn="just">
              <a:lnSpc>
                <a:spcPct val="120000"/>
              </a:lnSpc>
              <a:spcAft>
                <a:spcPts val="0"/>
              </a:spcAft>
            </a:pPr>
            <a:r>
              <a:rPr lang="en-US" sz="6600" dirty="0" err="1" smtClean="0">
                <a:latin typeface="Times New Roman"/>
                <a:ea typeface="Times New Roman"/>
              </a:rPr>
              <a:t>Cảm</a:t>
            </a:r>
            <a:r>
              <a:rPr lang="en-US" sz="6600" dirty="0" smtClean="0">
                <a:latin typeface="Times New Roman"/>
                <a:ea typeface="Times New Roman"/>
              </a:rPr>
              <a:t> </a:t>
            </a:r>
            <a:r>
              <a:rPr lang="en-US" sz="6600" dirty="0" err="1">
                <a:latin typeface="Times New Roman"/>
                <a:ea typeface="Times New Roman"/>
              </a:rPr>
              <a:t>giác</a:t>
            </a:r>
            <a:r>
              <a:rPr lang="en-US" sz="6600" dirty="0">
                <a:latin typeface="Times New Roman"/>
                <a:ea typeface="Times New Roman"/>
              </a:rPr>
              <a:t> </a:t>
            </a:r>
            <a:r>
              <a:rPr lang="en-US" sz="6600" dirty="0" err="1">
                <a:latin typeface="Times New Roman"/>
                <a:ea typeface="Times New Roman"/>
              </a:rPr>
              <a:t>như</a:t>
            </a:r>
            <a:r>
              <a:rPr lang="en-US" sz="6600" dirty="0">
                <a:latin typeface="Times New Roman"/>
                <a:ea typeface="Times New Roman"/>
              </a:rPr>
              <a:t> </a:t>
            </a:r>
            <a:r>
              <a:rPr lang="en-US" sz="6600" dirty="0" err="1">
                <a:latin typeface="Times New Roman"/>
                <a:ea typeface="Times New Roman"/>
              </a:rPr>
              <a:t>đang</a:t>
            </a:r>
            <a:r>
              <a:rPr lang="en-US" sz="6600" dirty="0">
                <a:latin typeface="Times New Roman"/>
                <a:ea typeface="Times New Roman"/>
              </a:rPr>
              <a:t> </a:t>
            </a:r>
            <a:r>
              <a:rPr lang="en-US" sz="6600" dirty="0" err="1">
                <a:latin typeface="Times New Roman"/>
                <a:ea typeface="Times New Roman"/>
              </a:rPr>
              <a:t>đứng</a:t>
            </a:r>
            <a:r>
              <a:rPr lang="en-US" sz="6600" dirty="0">
                <a:latin typeface="Times New Roman"/>
                <a:ea typeface="Times New Roman"/>
              </a:rPr>
              <a:t> </a:t>
            </a:r>
            <a:r>
              <a:rPr lang="en-US" sz="6600" dirty="0" err="1">
                <a:latin typeface="Times New Roman"/>
                <a:ea typeface="Times New Roman"/>
              </a:rPr>
              <a:t>giữa</a:t>
            </a:r>
            <a:r>
              <a:rPr lang="en-US" sz="6600" dirty="0">
                <a:latin typeface="Times New Roman"/>
                <a:ea typeface="Times New Roman"/>
              </a:rPr>
              <a:t> </a:t>
            </a:r>
            <a:r>
              <a:rPr lang="en-US" sz="6600" dirty="0" err="1">
                <a:latin typeface="Times New Roman"/>
                <a:ea typeface="Times New Roman"/>
              </a:rPr>
              <a:t>những</a:t>
            </a:r>
            <a:r>
              <a:rPr lang="en-US" sz="6600" dirty="0">
                <a:latin typeface="Times New Roman"/>
                <a:ea typeface="Times New Roman"/>
              </a:rPr>
              <a:t> </a:t>
            </a:r>
            <a:r>
              <a:rPr lang="en-US" sz="6600" dirty="0" err="1">
                <a:latin typeface="Times New Roman"/>
                <a:ea typeface="Times New Roman"/>
              </a:rPr>
              <a:t>khu</a:t>
            </a:r>
            <a:r>
              <a:rPr lang="en-US" sz="6600" dirty="0">
                <a:latin typeface="Times New Roman"/>
                <a:ea typeface="Times New Roman"/>
              </a:rPr>
              <a:t> </a:t>
            </a:r>
            <a:r>
              <a:rPr lang="en-US" sz="6600" dirty="0" err="1">
                <a:latin typeface="Times New Roman"/>
                <a:ea typeface="Times New Roman"/>
              </a:rPr>
              <a:t>vườn</a:t>
            </a:r>
            <a:r>
              <a:rPr lang="en-US" sz="6600" dirty="0">
                <a:latin typeface="Times New Roman"/>
                <a:ea typeface="Times New Roman"/>
              </a:rPr>
              <a:t>, </a:t>
            </a:r>
            <a:r>
              <a:rPr lang="en-US" sz="6600" dirty="0" err="1">
                <a:latin typeface="Times New Roman"/>
                <a:ea typeface="Times New Roman"/>
              </a:rPr>
              <a:t>những</a:t>
            </a:r>
            <a:r>
              <a:rPr lang="en-US" sz="6600" dirty="0">
                <a:latin typeface="Times New Roman"/>
                <a:ea typeface="Times New Roman"/>
              </a:rPr>
              <a:t> </a:t>
            </a:r>
            <a:r>
              <a:rPr lang="en-US" sz="6600" dirty="0" err="1">
                <a:latin typeface="Times New Roman"/>
                <a:ea typeface="Times New Roman"/>
              </a:rPr>
              <a:t>rẫy</a:t>
            </a:r>
            <a:r>
              <a:rPr lang="en-US" sz="6600" dirty="0">
                <a:latin typeface="Times New Roman"/>
                <a:ea typeface="Times New Roman"/>
              </a:rPr>
              <a:t> </a:t>
            </a:r>
            <a:r>
              <a:rPr lang="en-US" sz="6600" dirty="0" err="1">
                <a:latin typeface="Times New Roman"/>
                <a:ea typeface="Times New Roman"/>
              </a:rPr>
              <a:t>khóm</a:t>
            </a:r>
            <a:r>
              <a:rPr lang="en-US" sz="6600" dirty="0">
                <a:latin typeface="Times New Roman"/>
                <a:ea typeface="Times New Roman"/>
              </a:rPr>
              <a:t>, </a:t>
            </a:r>
            <a:r>
              <a:rPr lang="en-US" sz="6600" dirty="0" err="1">
                <a:latin typeface="Times New Roman"/>
                <a:ea typeface="Times New Roman"/>
              </a:rPr>
              <a:t>rẫy</a:t>
            </a:r>
            <a:r>
              <a:rPr lang="en-US" sz="6600" dirty="0">
                <a:latin typeface="Times New Roman"/>
                <a:ea typeface="Times New Roman"/>
              </a:rPr>
              <a:t> </a:t>
            </a:r>
            <a:r>
              <a:rPr lang="en-US" sz="6600" dirty="0" err="1">
                <a:latin typeface="Times New Roman"/>
                <a:ea typeface="Times New Roman"/>
              </a:rPr>
              <a:t>mía</a:t>
            </a:r>
            <a:r>
              <a:rPr lang="en-US" sz="6600" dirty="0">
                <a:latin typeface="Times New Roman"/>
                <a:ea typeface="Times New Roman"/>
              </a:rPr>
              <a:t> </a:t>
            </a:r>
            <a:r>
              <a:rPr lang="en-US" sz="6600" dirty="0" err="1">
                <a:latin typeface="Times New Roman"/>
                <a:ea typeface="Times New Roman"/>
              </a:rPr>
              <a:t>miên</a:t>
            </a:r>
            <a:r>
              <a:rPr lang="en-US" sz="6600" dirty="0">
                <a:latin typeface="Times New Roman"/>
                <a:ea typeface="Times New Roman"/>
              </a:rPr>
              <a:t> man </a:t>
            </a:r>
            <a:r>
              <a:rPr lang="en-US" sz="6600" dirty="0" err="1">
                <a:latin typeface="Times New Roman"/>
                <a:ea typeface="Times New Roman"/>
              </a:rPr>
              <a:t>dọc</a:t>
            </a:r>
            <a:r>
              <a:rPr lang="en-US" sz="6600" dirty="0">
                <a:latin typeface="Times New Roman"/>
                <a:ea typeface="Times New Roman"/>
              </a:rPr>
              <a:t> </a:t>
            </a:r>
            <a:r>
              <a:rPr lang="en-US" sz="6600" dirty="0" err="1">
                <a:latin typeface="Times New Roman"/>
                <a:ea typeface="Times New Roman"/>
              </a:rPr>
              <a:t>triền</a:t>
            </a:r>
            <a:r>
              <a:rPr lang="en-US" sz="6600" dirty="0">
                <a:latin typeface="Times New Roman"/>
                <a:ea typeface="Times New Roman"/>
              </a:rPr>
              <a:t> </a:t>
            </a:r>
            <a:r>
              <a:rPr lang="en-US" sz="6600" dirty="0" err="1">
                <a:latin typeface="Times New Roman"/>
                <a:ea typeface="Times New Roman"/>
              </a:rPr>
              <a:t>sông</a:t>
            </a:r>
            <a:r>
              <a:rPr lang="en-US" sz="6600" dirty="0">
                <a:latin typeface="Times New Roman"/>
                <a:ea typeface="Times New Roman"/>
              </a:rPr>
              <a:t> </a:t>
            </a:r>
            <a:r>
              <a:rPr lang="en-US" sz="6600" dirty="0" err="1">
                <a:latin typeface="Times New Roman"/>
                <a:ea typeface="Times New Roman"/>
              </a:rPr>
              <a:t>Trẹm</a:t>
            </a:r>
            <a:r>
              <a:rPr lang="en-US" sz="6600" dirty="0">
                <a:latin typeface="Times New Roman"/>
                <a:ea typeface="Times New Roman"/>
              </a:rPr>
              <a:t> </a:t>
            </a:r>
            <a:r>
              <a:rPr lang="en-US" sz="6600" dirty="0" err="1">
                <a:latin typeface="Times New Roman"/>
                <a:ea typeface="Times New Roman"/>
              </a:rPr>
              <a:t>quê</a:t>
            </a:r>
            <a:r>
              <a:rPr lang="en-US" sz="6600" dirty="0">
                <a:latin typeface="Times New Roman"/>
                <a:ea typeface="Times New Roman"/>
              </a:rPr>
              <a:t> </a:t>
            </a:r>
            <a:r>
              <a:rPr lang="en-US" sz="6600" dirty="0" err="1">
                <a:latin typeface="Times New Roman"/>
                <a:ea typeface="Times New Roman"/>
              </a:rPr>
              <a:t>mình</a:t>
            </a:r>
            <a:endParaRPr lang="vi-VN" sz="6600" dirty="0" smtClean="0">
              <a:solidFill>
                <a:srgbClr val="000000"/>
              </a:solidFill>
              <a:latin typeface="OpenSans"/>
            </a:endParaRPr>
          </a:p>
        </p:txBody>
      </p:sp>
    </p:spTree>
    <p:extLst>
      <p:ext uri="{BB962C8B-B14F-4D97-AF65-F5344CB8AC3E}">
        <p14:creationId xmlns:p14="http://schemas.microsoft.com/office/powerpoint/2010/main" val="11208103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a:extLst>
              <a:ext uri="{FF2B5EF4-FFF2-40B4-BE49-F238E27FC236}">
                <a16:creationId xmlns:a16="http://schemas.microsoft.com/office/drawing/2014/main" id="{070A191A-8445-BE52-B872-5AF1111401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031" y="-1267302"/>
            <a:ext cx="3316928" cy="4218668"/>
          </a:xfrm>
          <a:prstGeom prst="rect">
            <a:avLst/>
          </a:prstGeom>
        </p:spPr>
      </p:pic>
      <p:pic>
        <p:nvPicPr>
          <p:cNvPr id="30" name="Picture 26">
            <a:extLst>
              <a:ext uri="{FF2B5EF4-FFF2-40B4-BE49-F238E27FC236}">
                <a16:creationId xmlns:a16="http://schemas.microsoft.com/office/drawing/2014/main" id="{8226B762-08B2-EA70-9C62-D8786EE60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39520" y="-876300"/>
            <a:ext cx="3316928" cy="4218668"/>
          </a:xfrm>
          <a:prstGeom prst="rect">
            <a:avLst/>
          </a:prstGeom>
        </p:spPr>
      </p:pic>
      <p:pic>
        <p:nvPicPr>
          <p:cNvPr id="22" name="Picture 26">
            <a:extLst>
              <a:ext uri="{FF2B5EF4-FFF2-40B4-BE49-F238E27FC236}">
                <a16:creationId xmlns:a16="http://schemas.microsoft.com/office/drawing/2014/main" id="{8532B76A-3461-7E35-BBFE-A4A697E1DA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7783" y="5328096"/>
            <a:ext cx="3316928" cy="4218668"/>
          </a:xfrm>
          <a:prstGeom prst="rect">
            <a:avLst/>
          </a:prstGeom>
        </p:spPr>
      </p:pic>
      <p:pic>
        <p:nvPicPr>
          <p:cNvPr id="15" name="Picture 6">
            <a:extLst>
              <a:ext uri="{FF2B5EF4-FFF2-40B4-BE49-F238E27FC236}">
                <a16:creationId xmlns:a16="http://schemas.microsoft.com/office/drawing/2014/main" id="{E11EBD86-A1CF-4C20-336B-CCD6C3FD8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3493" y="439668"/>
            <a:ext cx="10201524" cy="5366205"/>
          </a:xfrm>
          <a:prstGeom prst="rect">
            <a:avLst/>
          </a:prstGeom>
        </p:spPr>
      </p:pic>
      <p:sp>
        <p:nvSpPr>
          <p:cNvPr id="16" name="TextBox 15">
            <a:extLst>
              <a:ext uri="{FF2B5EF4-FFF2-40B4-BE49-F238E27FC236}">
                <a16:creationId xmlns:a16="http://schemas.microsoft.com/office/drawing/2014/main" id="{4C0C08C0-924C-11E6-26F3-2B93CDFE3EBC}"/>
              </a:ext>
            </a:extLst>
          </p:cNvPr>
          <p:cNvSpPr txBox="1"/>
          <p:nvPr/>
        </p:nvSpPr>
        <p:spPr>
          <a:xfrm>
            <a:off x="2057407" y="709321"/>
            <a:ext cx="8293695" cy="4392683"/>
          </a:xfrm>
          <a:prstGeom prst="roundRect">
            <a:avLst/>
          </a:prstGeom>
          <a:noFill/>
        </p:spPr>
        <p:txBody>
          <a:bodyPr wrap="square" lIns="91188" tIns="45594" rIns="91188" bIns="45594" rtlCol="0">
            <a:spAutoFit/>
          </a:bodyPr>
          <a:lstStyle/>
          <a:p>
            <a:pPr algn="ctr" defTabSz="911849">
              <a:lnSpc>
                <a:spcPct val="150000"/>
              </a:lnSpc>
            </a:pPr>
            <a:r>
              <a:rPr lang="vi-VN" sz="5600" dirty="0">
                <a:solidFill>
                  <a:srgbClr val="FF0000"/>
                </a:solidFill>
                <a:cs typeface="Arial" panose="020B0604020202020204" pitchFamily="34" charset="0"/>
              </a:rPr>
              <a:t>Qua bài đọc, em hiểu nội dung câu chuyện nói về điều gì?</a:t>
            </a:r>
            <a:endParaRPr lang="en-US" sz="5600"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25F4580-C39A-0F0E-092D-C27F3A18DD41}"/>
              </a:ext>
            </a:extLst>
          </p:cNvPr>
          <p:cNvSpPr txBox="1"/>
          <p:nvPr/>
        </p:nvSpPr>
        <p:spPr>
          <a:xfrm>
            <a:off x="5649833" y="6304349"/>
            <a:ext cx="12485767" cy="3859264"/>
          </a:xfrm>
          <a:prstGeom prst="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indent="228600" algn="just">
              <a:lnSpc>
                <a:spcPct val="120000"/>
              </a:lnSpc>
              <a:spcAft>
                <a:spcPts val="0"/>
              </a:spcAft>
            </a:pPr>
            <a:r>
              <a:rPr lang="nl-NL" sz="6000" dirty="0">
                <a:latin typeface="Times New Roman"/>
                <a:ea typeface="Arial"/>
              </a:rPr>
              <a:t> </a:t>
            </a:r>
            <a:r>
              <a:rPr lang="nl-NL" sz="5400" dirty="0">
                <a:latin typeface="Times New Roman"/>
                <a:ea typeface="Arial"/>
              </a:rPr>
              <a:t> </a:t>
            </a:r>
            <a:r>
              <a:rPr lang="en-US" sz="4800" dirty="0" err="1" smtClean="0">
                <a:solidFill>
                  <a:srgbClr val="0033CC"/>
                </a:solidFill>
                <a:latin typeface="Times New Roman"/>
                <a:ea typeface="Times New Roman"/>
              </a:rPr>
              <a:t>Nói</a:t>
            </a:r>
            <a:r>
              <a:rPr lang="en-US" sz="4800" dirty="0" smtClean="0">
                <a:solidFill>
                  <a:srgbClr val="0033CC"/>
                </a:solidFill>
                <a:latin typeface="Times New Roman"/>
                <a:ea typeface="Times New Roman"/>
              </a:rPr>
              <a:t> </a:t>
            </a:r>
            <a:r>
              <a:rPr lang="en-US" sz="4800" dirty="0" err="1">
                <a:solidFill>
                  <a:srgbClr val="0033CC"/>
                </a:solidFill>
                <a:latin typeface="Times New Roman"/>
                <a:ea typeface="Times New Roman"/>
              </a:rPr>
              <a:t>về</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những</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nét</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sinh</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động</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độc</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đáo</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của</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chợ</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nổi</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Cà</a:t>
            </a:r>
            <a:r>
              <a:rPr lang="en-US" sz="4800" dirty="0">
                <a:solidFill>
                  <a:srgbClr val="0033CC"/>
                </a:solidFill>
                <a:latin typeface="Times New Roman"/>
                <a:ea typeface="Times New Roman"/>
              </a:rPr>
              <a:t> Mau </a:t>
            </a:r>
            <a:r>
              <a:rPr lang="en-US" sz="4800" dirty="0" err="1">
                <a:solidFill>
                  <a:srgbClr val="0033CC"/>
                </a:solidFill>
                <a:latin typeface="Times New Roman"/>
                <a:ea typeface="Times New Roman"/>
              </a:rPr>
              <a:t>và</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tình</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cảm</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của</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tác</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giả</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đối</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với</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vùng</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quê</a:t>
            </a:r>
            <a:r>
              <a:rPr lang="en-US" sz="4800" dirty="0">
                <a:solidFill>
                  <a:srgbClr val="0033CC"/>
                </a:solidFill>
                <a:latin typeface="Times New Roman"/>
                <a:ea typeface="Times New Roman"/>
              </a:rPr>
              <a:t> Nam </a:t>
            </a:r>
            <a:r>
              <a:rPr lang="en-US" sz="4800" dirty="0" err="1">
                <a:solidFill>
                  <a:srgbClr val="0033CC"/>
                </a:solidFill>
                <a:latin typeface="Times New Roman"/>
                <a:ea typeface="Times New Roman"/>
              </a:rPr>
              <a:t>bộ</a:t>
            </a:r>
            <a:r>
              <a:rPr lang="en-US" sz="4800" dirty="0">
                <a:solidFill>
                  <a:srgbClr val="0033CC"/>
                </a:solidFill>
                <a:latin typeface="Times New Roman"/>
                <a:ea typeface="Times New Roman"/>
              </a:rPr>
              <a:t>.</a:t>
            </a:r>
            <a:endParaRPr lang="vi-VN" sz="4400" dirty="0">
              <a:solidFill>
                <a:srgbClr val="0033CC"/>
              </a:solidFill>
              <a:latin typeface="Times New Roman"/>
              <a:ea typeface="Times New Roman"/>
            </a:endParaRPr>
          </a:p>
          <a:p>
            <a:pPr>
              <a:lnSpc>
                <a:spcPct val="120000"/>
              </a:lnSpc>
              <a:spcAft>
                <a:spcPts val="0"/>
              </a:spcAft>
            </a:pPr>
            <a:endParaRPr lang="vi-VN" sz="4800" dirty="0">
              <a:solidFill>
                <a:srgbClr val="0033CC"/>
              </a:solidFill>
              <a:effectLst/>
              <a:latin typeface="Times New Roman"/>
              <a:ea typeface="Times New Roman"/>
            </a:endParaRPr>
          </a:p>
        </p:txBody>
      </p:sp>
      <p:pic>
        <p:nvPicPr>
          <p:cNvPr id="14" name="Picture 6">
            <a:extLst>
              <a:ext uri="{FF2B5EF4-FFF2-40B4-BE49-F238E27FC236}">
                <a16:creationId xmlns:a16="http://schemas.microsoft.com/office/drawing/2014/main" id="{85DB8D51-EC58-8E23-F1C6-52C362E0032D}"/>
              </a:ext>
            </a:extLst>
          </p:cNvPr>
          <p:cNvPicPr>
            <a:picLocks noChangeAspect="1"/>
          </p:cNvPicPr>
          <p:nvPr/>
        </p:nvPicPr>
        <p:blipFill>
          <a:blip r:embed="rId6"/>
          <a:srcRect/>
          <a:stretch>
            <a:fillRect/>
          </a:stretch>
        </p:blipFill>
        <p:spPr>
          <a:xfrm>
            <a:off x="-6822086" y="5143543"/>
            <a:ext cx="11285631" cy="7678931"/>
          </a:xfrm>
          <a:prstGeom prst="rect">
            <a:avLst/>
          </a:prstGeom>
        </p:spPr>
      </p:pic>
      <p:pic>
        <p:nvPicPr>
          <p:cNvPr id="21" name="Picture 20">
            <a:extLst>
              <a:ext uri="{FF2B5EF4-FFF2-40B4-BE49-F238E27FC236}">
                <a16:creationId xmlns:a16="http://schemas.microsoft.com/office/drawing/2014/main" id="{A423A194-8931-9E19-D0E9-8AE771F8F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5179" y="5445570"/>
            <a:ext cx="3537404" cy="3537404"/>
          </a:xfrm>
          <a:prstGeom prst="rect">
            <a:avLst/>
          </a:prstGeom>
        </p:spPr>
      </p:pic>
      <p:pic>
        <p:nvPicPr>
          <p:cNvPr id="23" name="Picture 19">
            <a:extLst>
              <a:ext uri="{FF2B5EF4-FFF2-40B4-BE49-F238E27FC236}">
                <a16:creationId xmlns:a16="http://schemas.microsoft.com/office/drawing/2014/main" id="{A4C1DC1C-F285-012E-E4F1-62E6B8C7C9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908942" y="8272840"/>
            <a:ext cx="1379058" cy="2547914"/>
          </a:xfrm>
          <a:prstGeom prst="rect">
            <a:avLst/>
          </a:prstGeom>
        </p:spPr>
      </p:pic>
      <p:pic>
        <p:nvPicPr>
          <p:cNvPr id="24" name="Picture 19">
            <a:extLst>
              <a:ext uri="{FF2B5EF4-FFF2-40B4-BE49-F238E27FC236}">
                <a16:creationId xmlns:a16="http://schemas.microsoft.com/office/drawing/2014/main" id="{F53D0E4D-0E34-C01F-BFE2-EDF85ED64C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710513" y="8370230"/>
            <a:ext cx="1592742" cy="2547914"/>
          </a:xfrm>
          <a:prstGeom prst="rect">
            <a:avLst/>
          </a:prstGeom>
        </p:spPr>
      </p:pic>
      <p:pic>
        <p:nvPicPr>
          <p:cNvPr id="26" name="Picture 4">
            <a:extLst>
              <a:ext uri="{FF2B5EF4-FFF2-40B4-BE49-F238E27FC236}">
                <a16:creationId xmlns:a16="http://schemas.microsoft.com/office/drawing/2014/main" id="{699C46AC-7A59-ABE2-483F-117A3AC98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196129">
            <a:off x="12544222" y="1116633"/>
            <a:ext cx="1804103" cy="1014809"/>
          </a:xfrm>
          <a:prstGeom prst="rect">
            <a:avLst/>
          </a:prstGeom>
        </p:spPr>
      </p:pic>
      <p:pic>
        <p:nvPicPr>
          <p:cNvPr id="28" name="Picture 5">
            <a:extLst>
              <a:ext uri="{FF2B5EF4-FFF2-40B4-BE49-F238E27FC236}">
                <a16:creationId xmlns:a16="http://schemas.microsoft.com/office/drawing/2014/main" id="{CA5C2A2F-F34C-4CB4-2D2E-33E6D700D15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710554" y="3122771"/>
            <a:ext cx="1645913" cy="1351706"/>
          </a:xfrm>
          <a:prstGeom prst="rect">
            <a:avLst/>
          </a:prstGeom>
        </p:spPr>
      </p:pic>
      <p:pic>
        <p:nvPicPr>
          <p:cNvPr id="29" name="Picture 20">
            <a:extLst>
              <a:ext uri="{FF2B5EF4-FFF2-40B4-BE49-F238E27FC236}">
                <a16:creationId xmlns:a16="http://schemas.microsoft.com/office/drawing/2014/main" id="{F4D2A571-6DE5-DAB5-2C89-CD60B684B3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325780" y="8496300"/>
            <a:ext cx="3306803" cy="4114800"/>
          </a:xfrm>
          <a:prstGeom prst="rect">
            <a:avLst/>
          </a:prstGeom>
        </p:spPr>
      </p:pic>
    </p:spTree>
    <p:extLst>
      <p:ext uri="{BB962C8B-B14F-4D97-AF65-F5344CB8AC3E}">
        <p14:creationId xmlns:p14="http://schemas.microsoft.com/office/powerpoint/2010/main" val="6993695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52"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3403"/>
            <a:endParaRPr sz="3600">
              <a:solidFill>
                <a:prstClr val="black"/>
              </a:solidFill>
            </a:endParaRPr>
          </a:p>
        </p:txBody>
      </p:sp>
      <p:sp>
        <p:nvSpPr>
          <p:cNvPr id="3" name="object 3"/>
          <p:cNvSpPr/>
          <p:nvPr/>
        </p:nvSpPr>
        <p:spPr>
          <a:xfrm>
            <a:off x="1718489" y="629415"/>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3403"/>
            <a:endParaRPr sz="3600">
              <a:solidFill>
                <a:prstClr val="black"/>
              </a:solidFill>
            </a:endParaRPr>
          </a:p>
        </p:txBody>
      </p:sp>
      <p:sp>
        <p:nvSpPr>
          <p:cNvPr id="4" name="object 4"/>
          <p:cNvSpPr/>
          <p:nvPr/>
        </p:nvSpPr>
        <p:spPr>
          <a:xfrm>
            <a:off x="17178826"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3403"/>
            <a:endParaRPr sz="3600">
              <a:solidFill>
                <a:prstClr val="black"/>
              </a:solidFill>
            </a:endParaRPr>
          </a:p>
        </p:txBody>
      </p:sp>
      <p:sp>
        <p:nvSpPr>
          <p:cNvPr id="5" name="object 5"/>
          <p:cNvSpPr/>
          <p:nvPr/>
        </p:nvSpPr>
        <p:spPr>
          <a:xfrm>
            <a:off x="0" y="635060"/>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3403"/>
            <a:endParaRPr sz="3600">
              <a:solidFill>
                <a:prstClr val="black"/>
              </a:solidFill>
            </a:endParaRPr>
          </a:p>
        </p:txBody>
      </p:sp>
      <p:grpSp>
        <p:nvGrpSpPr>
          <p:cNvPr id="6" name="object 6"/>
          <p:cNvGrpSpPr/>
          <p:nvPr/>
        </p:nvGrpSpPr>
        <p:grpSpPr>
          <a:xfrm>
            <a:off x="0" y="8845316"/>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3403"/>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3403"/>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3403"/>
              <a:endParaRPr sz="3600">
                <a:solidFill>
                  <a:prstClr val="black"/>
                </a:solidFill>
              </a:endParaRPr>
            </a:p>
          </p:txBody>
        </p:sp>
      </p:grpSp>
      <p:sp>
        <p:nvSpPr>
          <p:cNvPr id="10" name="object 10"/>
          <p:cNvSpPr/>
          <p:nvPr/>
        </p:nvSpPr>
        <p:spPr>
          <a:xfrm>
            <a:off x="5103667" y="255317"/>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3403"/>
            <a:endParaRPr sz="3600">
              <a:solidFill>
                <a:prstClr val="black"/>
              </a:solidFill>
            </a:endParaRPr>
          </a:p>
        </p:txBody>
      </p:sp>
      <p:sp>
        <p:nvSpPr>
          <p:cNvPr id="11" name="object 11"/>
          <p:cNvSpPr txBox="1">
            <a:spLocks noGrp="1"/>
          </p:cNvSpPr>
          <p:nvPr>
            <p:ph type="title"/>
          </p:nvPr>
        </p:nvSpPr>
        <p:spPr>
          <a:xfrm>
            <a:off x="5843317" y="287318"/>
            <a:ext cx="5336540" cy="1148081"/>
          </a:xfrm>
          <a:prstGeom prst="rect">
            <a:avLst/>
          </a:prstGeom>
        </p:spPr>
        <p:txBody>
          <a:bodyPr vert="horz" wrap="square" lIns="0" tIns="25314" rIns="0" bIns="0" rtlCol="0">
            <a:spAutoFit/>
          </a:bodyPr>
          <a:lstStyle/>
          <a:p>
            <a:pPr marL="25314">
              <a:spcBef>
                <a:spcPts val="200"/>
              </a:spcBef>
            </a:pPr>
            <a:r>
              <a:rPr sz="7200" dirty="0">
                <a:solidFill>
                  <a:srgbClr val="006FC0"/>
                </a:solidFill>
              </a:rPr>
              <a:t>Luyện </a:t>
            </a:r>
            <a:r>
              <a:rPr sz="7200" spc="-11" dirty="0">
                <a:solidFill>
                  <a:srgbClr val="006FC0"/>
                </a:solidFill>
              </a:rPr>
              <a:t>đọc</a:t>
            </a:r>
            <a:r>
              <a:rPr sz="7200" spc="-180" dirty="0">
                <a:solidFill>
                  <a:srgbClr val="006FC0"/>
                </a:solidFill>
              </a:rPr>
              <a:t> </a:t>
            </a:r>
            <a:r>
              <a:rPr sz="7200" dirty="0">
                <a:solidFill>
                  <a:srgbClr val="006FC0"/>
                </a:solidFill>
              </a:rPr>
              <a:t>lại</a:t>
            </a:r>
            <a:endParaRPr sz="7200"/>
          </a:p>
        </p:txBody>
      </p:sp>
      <p:sp>
        <p:nvSpPr>
          <p:cNvPr id="12" name="object 12"/>
          <p:cNvSpPr txBox="1"/>
          <p:nvPr/>
        </p:nvSpPr>
        <p:spPr>
          <a:xfrm>
            <a:off x="23" y="2171700"/>
            <a:ext cx="17983177" cy="11966007"/>
          </a:xfrm>
          <a:prstGeom prst="rect">
            <a:avLst/>
          </a:prstGeom>
        </p:spPr>
        <p:txBody>
          <a:bodyPr vert="horz" wrap="square" lIns="0" tIns="24042" rIns="0" bIns="0" rtlCol="0">
            <a:spAutoFit/>
          </a:bodyPr>
          <a:lstStyle/>
          <a:p>
            <a:pPr lvl="0" algn="just"/>
            <a:r>
              <a:rPr lang="vi-VN" sz="5400" dirty="0">
                <a:solidFill>
                  <a:srgbClr val="0033CC"/>
                </a:solidFill>
                <a:latin typeface="OpenSans"/>
              </a:rPr>
              <a:t> </a:t>
            </a:r>
            <a:r>
              <a:rPr lang="vi-VN" sz="5400" dirty="0" smtClean="0">
                <a:solidFill>
                  <a:srgbClr val="0033CC"/>
                </a:solidFill>
                <a:latin typeface="OpenSans"/>
              </a:rPr>
              <a:t>Chợ </a:t>
            </a:r>
            <a:r>
              <a:rPr lang="vi-VN" sz="5400" dirty="0">
                <a:solidFill>
                  <a:srgbClr val="0033CC"/>
                </a:solidFill>
                <a:latin typeface="OpenSans"/>
              </a:rPr>
              <a:t>nổi Cà Mau chỉ tập trung bán buôn rau, trái miệt vườn. Bạn không cần ghé vào từng ghe để xem hàng có những gì. Bạn cứ nhìn cái nhánh cây thon, dài buộc ở đầu ghe kia, trên cây treo gì thì ghe bán thức ấy. Đó là tiếng chào mời không lời. Chẳng cần rao bán, chèo kéo nhưng khách cầm lòng sao được với cái màu đỏ au au của chùm chôm chôm; vàng ươm của khóm, xoài; xanh riết của cóc, ổi; tím của cà,...</a:t>
            </a:r>
          </a:p>
          <a:p>
            <a:pPr lvl="0" algn="just"/>
            <a:endParaRPr lang="vi-VN" sz="34400" dirty="0">
              <a:solidFill>
                <a:srgbClr val="0033CC"/>
              </a:solidFill>
              <a:latin typeface="OpenSans"/>
            </a:endParaRPr>
          </a:p>
        </p:txBody>
      </p:sp>
      <p:sp>
        <p:nvSpPr>
          <p:cNvPr id="13" name="object 13"/>
          <p:cNvSpPr/>
          <p:nvPr/>
        </p:nvSpPr>
        <p:spPr>
          <a:xfrm>
            <a:off x="16171949" y="7749225"/>
            <a:ext cx="2385662" cy="2745486"/>
          </a:xfrm>
          <a:prstGeom prst="rect">
            <a:avLst/>
          </a:prstGeom>
          <a:blipFill>
            <a:blip r:embed="rId2" cstate="print"/>
            <a:stretch>
              <a:fillRect/>
            </a:stretch>
          </a:blipFill>
        </p:spPr>
        <p:txBody>
          <a:bodyPr wrap="square" lIns="0" tIns="0" rIns="0" bIns="0" rtlCol="0"/>
          <a:lstStyle/>
          <a:p>
            <a:pPr defTabSz="1823403"/>
            <a:endParaRPr sz="3600">
              <a:solidFill>
                <a:prstClr val="black"/>
              </a:solidFill>
            </a:endParaRPr>
          </a:p>
        </p:txBody>
      </p:sp>
      <p:sp>
        <p:nvSpPr>
          <p:cNvPr id="14" name="object 14"/>
          <p:cNvSpPr/>
          <p:nvPr/>
        </p:nvSpPr>
        <p:spPr>
          <a:xfrm>
            <a:off x="23" y="8474127"/>
            <a:ext cx="2636798" cy="1918398"/>
          </a:xfrm>
          <a:prstGeom prst="rect">
            <a:avLst/>
          </a:prstGeom>
          <a:blipFill>
            <a:blip r:embed="rId3" cstate="print"/>
            <a:stretch>
              <a:fillRect/>
            </a:stretch>
          </a:blipFill>
        </p:spPr>
        <p:txBody>
          <a:bodyPr wrap="square" lIns="0" tIns="0" rIns="0" bIns="0" rtlCol="0"/>
          <a:lstStyle/>
          <a:p>
            <a:pPr defTabSz="1823403"/>
            <a:endParaRPr sz="3600">
              <a:solidFill>
                <a:prstClr val="black"/>
              </a:solidFill>
            </a:endParaRPr>
          </a:p>
        </p:txBody>
      </p:sp>
    </p:spTree>
    <p:extLst>
      <p:ext uri="{BB962C8B-B14F-4D97-AF65-F5344CB8AC3E}">
        <p14:creationId xmlns:p14="http://schemas.microsoft.com/office/powerpoint/2010/main" val="3580590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766957"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6933925" y="2442519"/>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235925" y="-2705100"/>
            <a:ext cx="6084732" cy="4114800"/>
          </a:xfrm>
          <a:prstGeom prst="rect">
            <a:avLst/>
          </a:prstGeom>
        </p:spPr>
      </p:pic>
      <p:sp>
        <p:nvSpPr>
          <p:cNvPr id="2" name="TextBox 1">
            <a:extLst>
              <a:ext uri="{FF2B5EF4-FFF2-40B4-BE49-F238E27FC236}">
                <a16:creationId xmlns:a16="http://schemas.microsoft.com/office/drawing/2014/main" id="{625F4580-C39A-0F0E-092D-C27F3A18DD41}"/>
              </a:ext>
            </a:extLst>
          </p:cNvPr>
          <p:cNvSpPr txBox="1"/>
          <p:nvPr/>
        </p:nvSpPr>
        <p:spPr>
          <a:xfrm>
            <a:off x="152401" y="209626"/>
            <a:ext cx="16992600" cy="1938738"/>
          </a:xfrm>
          <a:prstGeom prst="rect">
            <a:avLst/>
          </a:prstGeom>
        </p:spPr>
        <p:style>
          <a:lnRef idx="1">
            <a:schemeClr val="accent5"/>
          </a:lnRef>
          <a:fillRef idx="2">
            <a:schemeClr val="accent5"/>
          </a:fillRef>
          <a:effectRef idx="1">
            <a:schemeClr val="accent5"/>
          </a:effectRef>
          <a:fontRef idx="minor">
            <a:schemeClr val="dk1"/>
          </a:fontRef>
        </p:style>
        <p:txBody>
          <a:bodyPr wrap="square" lIns="91188" tIns="45594" rIns="91188" bIns="45594" rtlCol="0">
            <a:spAutoFit/>
          </a:bodyPr>
          <a:lstStyle/>
          <a:p>
            <a:pPr algn="just"/>
            <a:r>
              <a:rPr lang="en-US" sz="6000" dirty="0" smtClean="0">
                <a:solidFill>
                  <a:srgbClr val="000000"/>
                </a:solidFill>
                <a:latin typeface="OpenSans"/>
              </a:rPr>
              <a:t>1.</a:t>
            </a:r>
            <a:r>
              <a:rPr lang="en-US" sz="6000" b="1" dirty="0">
                <a:solidFill>
                  <a:srgbClr val="000000"/>
                </a:solidFill>
                <a:latin typeface="OpenSans"/>
              </a:rPr>
              <a:t> </a:t>
            </a:r>
            <a:r>
              <a:rPr lang="en-US" sz="6000" dirty="0" err="1" smtClean="0">
                <a:latin typeface="Times New Roman"/>
                <a:ea typeface="Times New Roman"/>
              </a:rPr>
              <a:t>Tác</a:t>
            </a:r>
            <a:r>
              <a:rPr lang="en-US" sz="6000" dirty="0" smtClean="0">
                <a:latin typeface="Times New Roman"/>
                <a:ea typeface="Times New Roman"/>
              </a:rPr>
              <a:t> </a:t>
            </a:r>
            <a:r>
              <a:rPr lang="en-US" sz="6000" dirty="0" err="1">
                <a:latin typeface="Times New Roman"/>
                <a:ea typeface="Times New Roman"/>
              </a:rPr>
              <a:t>giả</a:t>
            </a:r>
            <a:r>
              <a:rPr lang="en-US" sz="6000" dirty="0">
                <a:latin typeface="Times New Roman"/>
                <a:ea typeface="Times New Roman"/>
              </a:rPr>
              <a:t> </a:t>
            </a:r>
            <a:r>
              <a:rPr lang="en-US" sz="6000" dirty="0" err="1">
                <a:latin typeface="Times New Roman"/>
                <a:ea typeface="Times New Roman"/>
              </a:rPr>
              <a:t>đã</a:t>
            </a:r>
            <a:r>
              <a:rPr lang="en-US" sz="6000" dirty="0">
                <a:latin typeface="Times New Roman"/>
                <a:ea typeface="Times New Roman"/>
              </a:rPr>
              <a:t> so </a:t>
            </a:r>
            <a:r>
              <a:rPr lang="en-US" sz="6000" dirty="0" err="1">
                <a:latin typeface="Times New Roman"/>
                <a:ea typeface="Times New Roman"/>
              </a:rPr>
              <a:t>sánh</a:t>
            </a:r>
            <a:r>
              <a:rPr lang="en-US" sz="6000" dirty="0">
                <a:latin typeface="Times New Roman"/>
                <a:ea typeface="Times New Roman"/>
              </a:rPr>
              <a:t> </a:t>
            </a:r>
            <a:r>
              <a:rPr lang="en-US" sz="6000" dirty="0" err="1">
                <a:latin typeface="Times New Roman"/>
                <a:ea typeface="Times New Roman"/>
              </a:rPr>
              <a:t>những</a:t>
            </a:r>
            <a:r>
              <a:rPr lang="en-US" sz="6000" dirty="0">
                <a:latin typeface="Times New Roman"/>
                <a:ea typeface="Times New Roman"/>
              </a:rPr>
              <a:t> </a:t>
            </a:r>
            <a:r>
              <a:rPr lang="en-US" sz="6000" dirty="0" err="1">
                <a:latin typeface="Times New Roman"/>
                <a:ea typeface="Times New Roman"/>
              </a:rPr>
              <a:t>nhánh</a:t>
            </a:r>
            <a:r>
              <a:rPr lang="en-US" sz="6000" dirty="0">
                <a:latin typeface="Times New Roman"/>
                <a:ea typeface="Times New Roman"/>
              </a:rPr>
              <a:t> </a:t>
            </a:r>
            <a:r>
              <a:rPr lang="en-US" sz="6000" dirty="0" err="1">
                <a:latin typeface="Times New Roman"/>
                <a:ea typeface="Times New Roman"/>
              </a:rPr>
              <a:t>cây</a:t>
            </a:r>
            <a:r>
              <a:rPr lang="en-US" sz="6000" dirty="0">
                <a:latin typeface="Times New Roman"/>
                <a:ea typeface="Times New Roman"/>
              </a:rPr>
              <a:t> </a:t>
            </a:r>
            <a:r>
              <a:rPr lang="en-US" sz="6000" dirty="0" err="1">
                <a:latin typeface="Times New Roman"/>
                <a:ea typeface="Times New Roman"/>
              </a:rPr>
              <a:t>treo</a:t>
            </a:r>
            <a:r>
              <a:rPr lang="en-US" sz="6000" dirty="0">
                <a:latin typeface="Times New Roman"/>
                <a:ea typeface="Times New Roman"/>
              </a:rPr>
              <a:t> </a:t>
            </a:r>
            <a:r>
              <a:rPr lang="en-US" sz="6000" dirty="0" err="1">
                <a:latin typeface="Times New Roman"/>
                <a:ea typeface="Times New Roman"/>
              </a:rPr>
              <a:t>rau</a:t>
            </a:r>
            <a:r>
              <a:rPr lang="en-US" sz="6000" dirty="0">
                <a:latin typeface="Times New Roman"/>
                <a:ea typeface="Times New Roman"/>
              </a:rPr>
              <a:t>, </a:t>
            </a:r>
            <a:r>
              <a:rPr lang="en-US" sz="6000" dirty="0" err="1">
                <a:latin typeface="Times New Roman"/>
                <a:ea typeface="Times New Roman"/>
              </a:rPr>
              <a:t>trái</a:t>
            </a:r>
            <a:r>
              <a:rPr lang="en-US" sz="6000" dirty="0">
                <a:latin typeface="Times New Roman"/>
                <a:ea typeface="Times New Roman"/>
              </a:rPr>
              <a:t> </a:t>
            </a:r>
            <a:r>
              <a:rPr lang="en-US" sz="6000" dirty="0" err="1">
                <a:latin typeface="Times New Roman"/>
                <a:ea typeface="Times New Roman"/>
              </a:rPr>
              <a:t>trên</a:t>
            </a:r>
            <a:r>
              <a:rPr lang="en-US" sz="6000" dirty="0">
                <a:latin typeface="Times New Roman"/>
                <a:ea typeface="Times New Roman"/>
              </a:rPr>
              <a:t> </a:t>
            </a:r>
            <a:r>
              <a:rPr lang="en-US" sz="6000" dirty="0" err="1">
                <a:latin typeface="Times New Roman"/>
                <a:ea typeface="Times New Roman"/>
              </a:rPr>
              <a:t>thuyền</a:t>
            </a:r>
            <a:r>
              <a:rPr lang="en-US" sz="6000" dirty="0">
                <a:latin typeface="Times New Roman"/>
                <a:ea typeface="Times New Roman"/>
              </a:rPr>
              <a:t> </a:t>
            </a:r>
            <a:r>
              <a:rPr lang="en-US" sz="6000" dirty="0" err="1">
                <a:latin typeface="Times New Roman"/>
                <a:ea typeface="Times New Roman"/>
              </a:rPr>
              <a:t>với</a:t>
            </a:r>
            <a:r>
              <a:rPr lang="en-US" sz="6000" dirty="0">
                <a:latin typeface="Times New Roman"/>
                <a:ea typeface="Times New Roman"/>
              </a:rPr>
              <a:t> </a:t>
            </a:r>
            <a:r>
              <a:rPr lang="en-US" sz="6000" dirty="0" err="1">
                <a:latin typeface="Times New Roman"/>
                <a:ea typeface="Times New Roman"/>
              </a:rPr>
              <a:t>sự</a:t>
            </a:r>
            <a:r>
              <a:rPr lang="en-US" sz="6000" dirty="0">
                <a:latin typeface="Times New Roman"/>
                <a:ea typeface="Times New Roman"/>
              </a:rPr>
              <a:t> </a:t>
            </a:r>
            <a:r>
              <a:rPr lang="en-US" sz="6000" dirty="0" err="1">
                <a:latin typeface="Times New Roman"/>
                <a:ea typeface="Times New Roman"/>
              </a:rPr>
              <a:t>vật</a:t>
            </a:r>
            <a:r>
              <a:rPr lang="en-US" sz="6000" dirty="0">
                <a:latin typeface="Times New Roman"/>
                <a:ea typeface="Times New Roman"/>
              </a:rPr>
              <a:t> </a:t>
            </a:r>
            <a:r>
              <a:rPr lang="en-US" sz="6000" dirty="0" err="1">
                <a:latin typeface="Times New Roman"/>
                <a:ea typeface="Times New Roman"/>
              </a:rPr>
              <a:t>nào</a:t>
            </a:r>
            <a:r>
              <a:rPr lang="en-US" sz="6000" dirty="0">
                <a:latin typeface="Times New Roman"/>
                <a:ea typeface="Times New Roman"/>
              </a:rPr>
              <a:t>? </a:t>
            </a:r>
            <a:endParaRPr lang="vi-VN" sz="6000" dirty="0">
              <a:solidFill>
                <a:srgbClr val="000000"/>
              </a:solidFill>
              <a:latin typeface="OpenSans"/>
            </a:endParaRPr>
          </a:p>
        </p:txBody>
      </p:sp>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0695" y="8039100"/>
            <a:ext cx="4115148" cy="2247900"/>
          </a:xfrm>
          <a:prstGeom prst="rect">
            <a:avLst/>
          </a:prstGeom>
        </p:spPr>
      </p:pic>
      <p:pic>
        <p:nvPicPr>
          <p:cNvPr id="17" name="Picture 15">
            <a:extLst>
              <a:ext uri="{FF2B5EF4-FFF2-40B4-BE49-F238E27FC236}">
                <a16:creationId xmlns:a16="http://schemas.microsoft.com/office/drawing/2014/main"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06879" y="6004659"/>
            <a:ext cx="9893933" cy="406888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788738917"/>
              </p:ext>
            </p:extLst>
          </p:nvPr>
        </p:nvGraphicFramePr>
        <p:xfrm>
          <a:off x="457201" y="2400300"/>
          <a:ext cx="16382999" cy="2514600"/>
        </p:xfrm>
        <a:graphic>
          <a:graphicData uri="http://schemas.openxmlformats.org/drawingml/2006/table">
            <a:tbl>
              <a:tblPr firstRow="1" firstCol="1" bandRow="1"/>
              <a:tblGrid>
                <a:gridCol w="5542507">
                  <a:extLst>
                    <a:ext uri="{9D8B030D-6E8A-4147-A177-3AD203B41FA5}">
                      <a16:colId xmlns:a16="http://schemas.microsoft.com/office/drawing/2014/main" val="20000"/>
                    </a:ext>
                  </a:extLst>
                </a:gridCol>
                <a:gridCol w="2610892">
                  <a:extLst>
                    <a:ext uri="{9D8B030D-6E8A-4147-A177-3AD203B41FA5}">
                      <a16:colId xmlns:a16="http://schemas.microsoft.com/office/drawing/2014/main" val="20001"/>
                    </a:ext>
                  </a:extLst>
                </a:gridCol>
                <a:gridCol w="8229600">
                  <a:extLst>
                    <a:ext uri="{9D8B030D-6E8A-4147-A177-3AD203B41FA5}">
                      <a16:colId xmlns:a16="http://schemas.microsoft.com/office/drawing/2014/main" val="20002"/>
                    </a:ext>
                  </a:extLst>
                </a:gridCol>
              </a:tblGrid>
              <a:tr h="979714">
                <a:tc>
                  <a:txBody>
                    <a:bodyPr/>
                    <a:lstStyle/>
                    <a:p>
                      <a:pPr algn="just">
                        <a:lnSpc>
                          <a:spcPct val="120000"/>
                        </a:lnSpc>
                        <a:spcAft>
                          <a:spcPts val="0"/>
                        </a:spcAft>
                      </a:pPr>
                      <a:r>
                        <a:rPr lang="en-US" sz="4400" dirty="0" err="1">
                          <a:effectLst/>
                          <a:latin typeface="Times New Roman"/>
                          <a:ea typeface="Times New Roman"/>
                          <a:cs typeface="Times New Roman"/>
                        </a:rPr>
                        <a:t>Sự</a:t>
                      </a:r>
                      <a:r>
                        <a:rPr lang="en-US" sz="4400" dirty="0">
                          <a:effectLst/>
                          <a:latin typeface="Times New Roman"/>
                          <a:ea typeface="Times New Roman"/>
                          <a:cs typeface="Times New Roman"/>
                        </a:rPr>
                        <a:t> </a:t>
                      </a:r>
                      <a:r>
                        <a:rPr lang="en-US" sz="4400" dirty="0" err="1">
                          <a:effectLst/>
                          <a:latin typeface="Times New Roman"/>
                          <a:ea typeface="Times New Roman"/>
                          <a:cs typeface="Times New Roman"/>
                        </a:rPr>
                        <a:t>vật</a:t>
                      </a:r>
                      <a:r>
                        <a:rPr lang="en-US" sz="4400" dirty="0">
                          <a:effectLst/>
                          <a:latin typeface="Times New Roman"/>
                          <a:ea typeface="Times New Roman"/>
                          <a:cs typeface="Times New Roman"/>
                        </a:rPr>
                        <a:t> 1</a:t>
                      </a:r>
                      <a:endParaRPr lang="vi-VN" sz="4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4400" dirty="0" err="1">
                          <a:effectLst/>
                          <a:latin typeface="Times New Roman"/>
                          <a:ea typeface="Times New Roman"/>
                          <a:cs typeface="Times New Roman"/>
                        </a:rPr>
                        <a:t>Từ</a:t>
                      </a:r>
                      <a:r>
                        <a:rPr lang="en-US" sz="4400" dirty="0">
                          <a:effectLst/>
                          <a:latin typeface="Times New Roman"/>
                          <a:ea typeface="Times New Roman"/>
                          <a:cs typeface="Times New Roman"/>
                        </a:rPr>
                        <a:t> so </a:t>
                      </a:r>
                      <a:r>
                        <a:rPr lang="en-US" sz="4400" dirty="0" err="1">
                          <a:effectLst/>
                          <a:latin typeface="Times New Roman"/>
                          <a:ea typeface="Times New Roman"/>
                          <a:cs typeface="Times New Roman"/>
                        </a:rPr>
                        <a:t>sánh</a:t>
                      </a:r>
                      <a:endParaRPr lang="vi-VN" sz="4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4400" dirty="0" err="1">
                          <a:effectLst/>
                          <a:latin typeface="Times New Roman"/>
                          <a:ea typeface="Times New Roman"/>
                          <a:cs typeface="Times New Roman"/>
                        </a:rPr>
                        <a:t>Sự</a:t>
                      </a:r>
                      <a:r>
                        <a:rPr lang="en-US" sz="4400" dirty="0">
                          <a:effectLst/>
                          <a:latin typeface="Times New Roman"/>
                          <a:ea typeface="Times New Roman"/>
                          <a:cs typeface="Times New Roman"/>
                        </a:rPr>
                        <a:t> </a:t>
                      </a:r>
                      <a:r>
                        <a:rPr lang="en-US" sz="4400" dirty="0" err="1">
                          <a:effectLst/>
                          <a:latin typeface="Times New Roman"/>
                          <a:ea typeface="Times New Roman"/>
                          <a:cs typeface="Times New Roman"/>
                        </a:rPr>
                        <a:t>vật</a:t>
                      </a:r>
                      <a:r>
                        <a:rPr lang="en-US" sz="4400" dirty="0">
                          <a:effectLst/>
                          <a:latin typeface="Times New Roman"/>
                          <a:ea typeface="Times New Roman"/>
                          <a:cs typeface="Times New Roman"/>
                        </a:rPr>
                        <a:t> 2</a:t>
                      </a:r>
                      <a:endParaRPr lang="vi-VN" sz="4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4886">
                <a:tc>
                  <a:txBody>
                    <a:bodyPr/>
                    <a:lstStyle/>
                    <a:p>
                      <a:pPr algn="just">
                        <a:lnSpc>
                          <a:spcPct val="120000"/>
                        </a:lnSpc>
                        <a:spcAft>
                          <a:spcPts val="0"/>
                        </a:spcAft>
                      </a:pPr>
                      <a:r>
                        <a:rPr lang="en-US" sz="3200" dirty="0" err="1">
                          <a:effectLst/>
                          <a:latin typeface="Times New Roman"/>
                          <a:ea typeface="Times New Roman"/>
                          <a:cs typeface="Times New Roman"/>
                        </a:rPr>
                        <a:t>Những</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nhánh</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cây</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treo</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rau</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trái</a:t>
                      </a:r>
                      <a:endParaRPr lang="vi-VN" sz="2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514350" algn="l"/>
                        </a:tabLst>
                      </a:pPr>
                      <a:r>
                        <a:rPr lang="en-US" sz="1400" dirty="0">
                          <a:effectLst/>
                          <a:latin typeface="Times New Roman"/>
                          <a:ea typeface="Times New Roman"/>
                          <a:cs typeface="Times New Roman"/>
                        </a:rPr>
                        <a:t>	</a:t>
                      </a:r>
                      <a:endParaRPr lang="vi-VN"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endParaRPr lang="vi-VN" sz="3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TextBox 4"/>
          <p:cNvSpPr txBox="1"/>
          <p:nvPr/>
        </p:nvSpPr>
        <p:spPr>
          <a:xfrm>
            <a:off x="6153844" y="3438628"/>
            <a:ext cx="2304355" cy="830997"/>
          </a:xfrm>
          <a:prstGeom prst="rect">
            <a:avLst/>
          </a:prstGeom>
          <a:noFill/>
        </p:spPr>
        <p:txBody>
          <a:bodyPr wrap="square" rtlCol="0">
            <a:spAutoFit/>
          </a:bodyPr>
          <a:lstStyle/>
          <a:p>
            <a:r>
              <a:rPr lang="en-US" sz="4800" dirty="0" err="1" smtClean="0"/>
              <a:t>là</a:t>
            </a:r>
            <a:endParaRPr lang="vi-VN" sz="4800" dirty="0"/>
          </a:p>
        </p:txBody>
      </p:sp>
      <p:sp>
        <p:nvSpPr>
          <p:cNvPr id="6" name="TextBox 5"/>
          <p:cNvSpPr txBox="1"/>
          <p:nvPr/>
        </p:nvSpPr>
        <p:spPr>
          <a:xfrm>
            <a:off x="8877300" y="3438628"/>
            <a:ext cx="5922983" cy="1107996"/>
          </a:xfrm>
          <a:prstGeom prst="rect">
            <a:avLst/>
          </a:prstGeom>
          <a:noFill/>
        </p:spPr>
        <p:txBody>
          <a:bodyPr wrap="square" rtlCol="0">
            <a:spAutoFit/>
          </a:bodyPr>
          <a:lstStyle/>
          <a:p>
            <a:pPr lvl="0" algn="just" defTabSz="911849">
              <a:lnSpc>
                <a:spcPct val="120000"/>
              </a:lnSpc>
            </a:pPr>
            <a:r>
              <a:rPr lang="en-US" sz="4000" dirty="0" err="1" smtClean="0">
                <a:solidFill>
                  <a:prstClr val="black"/>
                </a:solidFill>
                <a:latin typeface="Times New Roman"/>
                <a:ea typeface="Times New Roman"/>
                <a:cs typeface="Times New Roman"/>
              </a:rPr>
              <a:t>tiếng</a:t>
            </a:r>
            <a:r>
              <a:rPr lang="en-US" sz="4000" dirty="0" smtClean="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chào</a:t>
            </a:r>
            <a:r>
              <a:rPr lang="en-US" sz="4000" dirty="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mời</a:t>
            </a:r>
            <a:r>
              <a:rPr lang="en-US" sz="4000" dirty="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không</a:t>
            </a:r>
            <a:r>
              <a:rPr lang="en-US" sz="4000" dirty="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lời</a:t>
            </a:r>
            <a:endParaRPr lang="vi-VN" sz="3600" dirty="0">
              <a:solidFill>
                <a:prstClr val="black"/>
              </a:solidFill>
              <a:latin typeface="Times New Roman"/>
              <a:ea typeface="Times New Roman"/>
              <a:cs typeface="Times New Roman"/>
            </a:endParaRPr>
          </a:p>
          <a:p>
            <a:endParaRPr lang="vi-VN" dirty="0"/>
          </a:p>
        </p:txBody>
      </p:sp>
    </p:spTree>
    <p:extLst>
      <p:ext uri="{BB962C8B-B14F-4D97-AF65-F5344CB8AC3E}">
        <p14:creationId xmlns:p14="http://schemas.microsoft.com/office/powerpoint/2010/main" val="21759031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C0C08C0-924C-11E6-26F3-2B93CDFE3EBC}"/>
              </a:ext>
            </a:extLst>
          </p:cNvPr>
          <p:cNvSpPr txBox="1"/>
          <p:nvPr/>
        </p:nvSpPr>
        <p:spPr>
          <a:xfrm>
            <a:off x="457200" y="1083553"/>
            <a:ext cx="15360316" cy="34117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188" tIns="45594" rIns="91188" bIns="45594" rtlCol="0">
            <a:spAutoFit/>
          </a:bodyPr>
          <a:lstStyle/>
          <a:p>
            <a:pPr>
              <a:lnSpc>
                <a:spcPct val="120000"/>
              </a:lnSpc>
              <a:spcAft>
                <a:spcPts val="0"/>
              </a:spcAft>
            </a:pPr>
            <a:r>
              <a:rPr lang="en-US" sz="5400" dirty="0" smtClean="0">
                <a:solidFill>
                  <a:srgbClr val="000000"/>
                </a:solidFill>
                <a:latin typeface="OpenSans"/>
              </a:rPr>
              <a:t>2.</a:t>
            </a:r>
            <a:r>
              <a:rPr lang="vi-VN" sz="5400" dirty="0">
                <a:solidFill>
                  <a:srgbClr val="000000"/>
                </a:solidFill>
                <a:latin typeface="OpenSans"/>
              </a:rPr>
              <a:t> </a:t>
            </a:r>
            <a:r>
              <a:rPr lang="en-US" sz="5400" b="1" dirty="0" err="1">
                <a:latin typeface="Times New Roman"/>
                <a:ea typeface="Times New Roman"/>
              </a:rPr>
              <a:t>Tác</a:t>
            </a:r>
            <a:r>
              <a:rPr lang="en-US" sz="5400" b="1" dirty="0">
                <a:latin typeface="Times New Roman"/>
                <a:ea typeface="Times New Roman"/>
              </a:rPr>
              <a:t> </a:t>
            </a:r>
            <a:r>
              <a:rPr lang="en-US" sz="5400" b="1" dirty="0" err="1">
                <a:latin typeface="Times New Roman"/>
                <a:ea typeface="Times New Roman"/>
              </a:rPr>
              <a:t>giả</a:t>
            </a:r>
            <a:r>
              <a:rPr lang="en-US" sz="5400" b="1" dirty="0">
                <a:latin typeface="Times New Roman"/>
                <a:ea typeface="Times New Roman"/>
              </a:rPr>
              <a:t> </a:t>
            </a:r>
            <a:r>
              <a:rPr lang="en-US" sz="5400" b="1" dirty="0" err="1">
                <a:latin typeface="Times New Roman"/>
                <a:ea typeface="Times New Roman"/>
              </a:rPr>
              <a:t>đã</a:t>
            </a:r>
            <a:r>
              <a:rPr lang="en-US" sz="5400" b="1" dirty="0">
                <a:latin typeface="Times New Roman"/>
                <a:ea typeface="Times New Roman"/>
              </a:rPr>
              <a:t> </a:t>
            </a:r>
            <a:r>
              <a:rPr lang="en-US" sz="5400" b="1" dirty="0" err="1">
                <a:latin typeface="Times New Roman"/>
                <a:ea typeface="Times New Roman"/>
              </a:rPr>
              <a:t>sử</a:t>
            </a:r>
            <a:r>
              <a:rPr lang="en-US" sz="5400" b="1" dirty="0">
                <a:latin typeface="Times New Roman"/>
                <a:ea typeface="Times New Roman"/>
              </a:rPr>
              <a:t> </a:t>
            </a:r>
            <a:r>
              <a:rPr lang="en-US" sz="5400" b="1" dirty="0" err="1">
                <a:latin typeface="Times New Roman"/>
                <a:ea typeface="Times New Roman"/>
              </a:rPr>
              <a:t>dụng</a:t>
            </a:r>
            <a:r>
              <a:rPr lang="en-US" sz="5400" b="1" dirty="0">
                <a:latin typeface="Times New Roman"/>
                <a:ea typeface="Times New Roman"/>
              </a:rPr>
              <a:t> </a:t>
            </a:r>
            <a:r>
              <a:rPr lang="en-US" sz="5400" b="1" dirty="0" err="1">
                <a:latin typeface="Times New Roman"/>
                <a:ea typeface="Times New Roman"/>
              </a:rPr>
              <a:t>những</a:t>
            </a:r>
            <a:r>
              <a:rPr lang="en-US" sz="5400" b="1" dirty="0">
                <a:latin typeface="Times New Roman"/>
                <a:ea typeface="Times New Roman"/>
              </a:rPr>
              <a:t> </a:t>
            </a:r>
            <a:r>
              <a:rPr lang="en-US" sz="5400" b="1" dirty="0" err="1">
                <a:latin typeface="Times New Roman"/>
                <a:ea typeface="Times New Roman"/>
              </a:rPr>
              <a:t>từ</a:t>
            </a:r>
            <a:r>
              <a:rPr lang="en-US" sz="5400" b="1" dirty="0">
                <a:latin typeface="Times New Roman"/>
                <a:ea typeface="Times New Roman"/>
              </a:rPr>
              <a:t> </a:t>
            </a:r>
            <a:r>
              <a:rPr lang="en-US" sz="5400" b="1" dirty="0" err="1">
                <a:latin typeface="Times New Roman"/>
                <a:ea typeface="Times New Roman"/>
              </a:rPr>
              <a:t>ngữ</a:t>
            </a:r>
            <a:r>
              <a:rPr lang="en-US" sz="5400" b="1" dirty="0">
                <a:latin typeface="Times New Roman"/>
                <a:ea typeface="Times New Roman"/>
              </a:rPr>
              <a:t> </a:t>
            </a:r>
            <a:r>
              <a:rPr lang="en-US" sz="5400" b="1" dirty="0" err="1">
                <a:latin typeface="Times New Roman"/>
                <a:ea typeface="Times New Roman"/>
              </a:rPr>
              <a:t>nào</a:t>
            </a:r>
            <a:r>
              <a:rPr lang="en-US" sz="5400" b="1" dirty="0">
                <a:latin typeface="Times New Roman"/>
                <a:ea typeface="Times New Roman"/>
              </a:rPr>
              <a:t> </a:t>
            </a:r>
            <a:r>
              <a:rPr lang="en-US" sz="5400" b="1" dirty="0" err="1">
                <a:latin typeface="Times New Roman"/>
                <a:ea typeface="Times New Roman"/>
              </a:rPr>
              <a:t>để</a:t>
            </a:r>
            <a:r>
              <a:rPr lang="en-US" sz="5400" b="1" dirty="0">
                <a:latin typeface="Times New Roman"/>
                <a:ea typeface="Times New Roman"/>
              </a:rPr>
              <a:t> </a:t>
            </a:r>
            <a:r>
              <a:rPr lang="en-US" sz="5400" b="1" dirty="0" err="1">
                <a:latin typeface="Times New Roman"/>
                <a:ea typeface="Times New Roman"/>
              </a:rPr>
              <a:t>diễn</a:t>
            </a:r>
            <a:r>
              <a:rPr lang="en-US" sz="5400" b="1" dirty="0">
                <a:latin typeface="Times New Roman"/>
                <a:ea typeface="Times New Roman"/>
              </a:rPr>
              <a:t> </a:t>
            </a:r>
            <a:r>
              <a:rPr lang="en-US" sz="5400" b="1" dirty="0" err="1">
                <a:latin typeface="Times New Roman"/>
                <a:ea typeface="Times New Roman"/>
              </a:rPr>
              <a:t>tả</a:t>
            </a:r>
            <a:r>
              <a:rPr lang="en-US" sz="5400" b="1" dirty="0">
                <a:latin typeface="Times New Roman"/>
                <a:ea typeface="Times New Roman"/>
              </a:rPr>
              <a:t> </a:t>
            </a:r>
            <a:r>
              <a:rPr lang="en-US" sz="5400" b="1" dirty="0" err="1">
                <a:latin typeface="Times New Roman"/>
                <a:ea typeface="Times New Roman"/>
              </a:rPr>
              <a:t>sự</a:t>
            </a:r>
            <a:r>
              <a:rPr lang="en-US" sz="5400" b="1" dirty="0">
                <a:latin typeface="Times New Roman"/>
                <a:ea typeface="Times New Roman"/>
              </a:rPr>
              <a:t> </a:t>
            </a:r>
            <a:r>
              <a:rPr lang="en-US" sz="5400" b="1" dirty="0" err="1">
                <a:latin typeface="Times New Roman"/>
                <a:ea typeface="Times New Roman"/>
              </a:rPr>
              <a:t>phong</a:t>
            </a:r>
            <a:r>
              <a:rPr lang="en-US" sz="5400" b="1" dirty="0">
                <a:latin typeface="Times New Roman"/>
                <a:ea typeface="Times New Roman"/>
              </a:rPr>
              <a:t> </a:t>
            </a:r>
            <a:r>
              <a:rPr lang="en-US" sz="5400" b="1" dirty="0" err="1">
                <a:latin typeface="Times New Roman"/>
                <a:ea typeface="Times New Roman"/>
              </a:rPr>
              <a:t>phú</a:t>
            </a:r>
            <a:r>
              <a:rPr lang="en-US" sz="5400" b="1" dirty="0">
                <a:latin typeface="Times New Roman"/>
                <a:ea typeface="Times New Roman"/>
              </a:rPr>
              <a:t>, </a:t>
            </a:r>
            <a:r>
              <a:rPr lang="en-US" sz="5400" b="1" dirty="0" err="1">
                <a:latin typeface="Times New Roman"/>
                <a:ea typeface="Times New Roman"/>
              </a:rPr>
              <a:t>hấp</a:t>
            </a:r>
            <a:r>
              <a:rPr lang="en-US" sz="5400" b="1" dirty="0">
                <a:latin typeface="Times New Roman"/>
                <a:ea typeface="Times New Roman"/>
              </a:rPr>
              <a:t> </a:t>
            </a:r>
            <a:r>
              <a:rPr lang="en-US" sz="5400" b="1" dirty="0" err="1">
                <a:latin typeface="Times New Roman"/>
                <a:ea typeface="Times New Roman"/>
              </a:rPr>
              <a:t>dẫn</a:t>
            </a:r>
            <a:r>
              <a:rPr lang="en-US" sz="5400" b="1" dirty="0">
                <a:latin typeface="Times New Roman"/>
                <a:ea typeface="Times New Roman"/>
              </a:rPr>
              <a:t> </a:t>
            </a:r>
            <a:r>
              <a:rPr lang="en-US" sz="5400" b="1" dirty="0" err="1">
                <a:latin typeface="Times New Roman"/>
                <a:ea typeface="Times New Roman"/>
              </a:rPr>
              <a:t>của</a:t>
            </a:r>
            <a:r>
              <a:rPr lang="en-US" sz="5400" b="1" dirty="0">
                <a:latin typeface="Times New Roman"/>
                <a:ea typeface="Times New Roman"/>
              </a:rPr>
              <a:t> </a:t>
            </a:r>
            <a:r>
              <a:rPr lang="en-US" sz="5400" b="1" dirty="0" err="1">
                <a:latin typeface="Times New Roman"/>
                <a:ea typeface="Times New Roman"/>
              </a:rPr>
              <a:t>rau</a:t>
            </a:r>
            <a:r>
              <a:rPr lang="en-US" sz="5400" b="1" dirty="0">
                <a:latin typeface="Times New Roman"/>
                <a:ea typeface="Times New Roman"/>
              </a:rPr>
              <a:t>, </a:t>
            </a:r>
            <a:r>
              <a:rPr lang="en-US" sz="5400" b="1" dirty="0" err="1">
                <a:latin typeface="Times New Roman"/>
                <a:ea typeface="Times New Roman"/>
              </a:rPr>
              <a:t>trái</a:t>
            </a:r>
            <a:r>
              <a:rPr lang="en-US" sz="5400" b="1" dirty="0">
                <a:latin typeface="Times New Roman"/>
                <a:ea typeface="Times New Roman"/>
              </a:rPr>
              <a:t> </a:t>
            </a:r>
            <a:r>
              <a:rPr lang="en-US" sz="5400" b="1" dirty="0" err="1">
                <a:latin typeface="Times New Roman"/>
                <a:ea typeface="Times New Roman"/>
              </a:rPr>
              <a:t>được</a:t>
            </a:r>
            <a:r>
              <a:rPr lang="en-US" sz="5400" b="1" dirty="0">
                <a:latin typeface="Times New Roman"/>
                <a:ea typeface="Times New Roman"/>
              </a:rPr>
              <a:t> </a:t>
            </a:r>
            <a:r>
              <a:rPr lang="en-US" sz="5400" b="1" dirty="0" err="1">
                <a:latin typeface="Times New Roman"/>
                <a:ea typeface="Times New Roman"/>
              </a:rPr>
              <a:t>bày</a:t>
            </a:r>
            <a:r>
              <a:rPr lang="en-US" sz="5400" b="1" dirty="0">
                <a:latin typeface="Times New Roman"/>
                <a:ea typeface="Times New Roman"/>
              </a:rPr>
              <a:t> </a:t>
            </a:r>
            <a:r>
              <a:rPr lang="en-US" sz="5400" b="1" dirty="0" err="1">
                <a:latin typeface="Times New Roman"/>
                <a:ea typeface="Times New Roman"/>
              </a:rPr>
              <a:t>bán</a:t>
            </a:r>
            <a:r>
              <a:rPr lang="en-US" sz="5400" b="1" dirty="0">
                <a:latin typeface="Times New Roman"/>
                <a:ea typeface="Times New Roman"/>
              </a:rPr>
              <a:t> ở </a:t>
            </a:r>
            <a:r>
              <a:rPr lang="en-US" sz="5400" b="1" dirty="0" err="1">
                <a:latin typeface="Times New Roman"/>
                <a:ea typeface="Times New Roman"/>
              </a:rPr>
              <a:t>chợ</a:t>
            </a:r>
            <a:r>
              <a:rPr lang="en-US" sz="5400" b="1" dirty="0">
                <a:latin typeface="Times New Roman"/>
                <a:ea typeface="Times New Roman"/>
              </a:rPr>
              <a:t> </a:t>
            </a:r>
            <a:r>
              <a:rPr lang="en-US" sz="5400" b="1" dirty="0" err="1" smtClean="0">
                <a:latin typeface="Times New Roman"/>
                <a:ea typeface="Times New Roman"/>
              </a:rPr>
              <a:t>nổi</a:t>
            </a:r>
            <a:r>
              <a:rPr lang="en-US" sz="5400" b="1" dirty="0" smtClean="0">
                <a:latin typeface="Times New Roman"/>
                <a:ea typeface="Times New Roman"/>
              </a:rPr>
              <a:t> ?</a:t>
            </a:r>
            <a:r>
              <a:rPr lang="vi-VN" sz="5400" dirty="0">
                <a:solidFill>
                  <a:srgbClr val="000000"/>
                </a:solidFill>
                <a:latin typeface="OpenSans"/>
              </a:rPr>
              <a:t>   </a:t>
            </a:r>
            <a:endParaRPr lang="vi-VN" sz="5400" dirty="0" smtClean="0">
              <a:solidFill>
                <a:srgbClr val="000000"/>
              </a:solidFill>
              <a:latin typeface="OpenSans"/>
            </a:endParaRPr>
          </a:p>
        </p:txBody>
      </p:sp>
      <p:pic>
        <p:nvPicPr>
          <p:cNvPr id="8" name="Picture 2">
            <a:extLst>
              <a:ext uri="{FF2B5EF4-FFF2-40B4-BE49-F238E27FC236}">
                <a16:creationId xmlns:a16="http://schemas.microsoft.com/office/drawing/2014/main" id="{4043824D-363A-5E15-6600-A8AA8D5B6170}"/>
              </a:ext>
            </a:extLst>
          </p:cNvPr>
          <p:cNvPicPr>
            <a:picLocks noChangeAspect="1"/>
          </p:cNvPicPr>
          <p:nvPr/>
        </p:nvPicPr>
        <p:blipFill>
          <a:blip r:embed="rId2"/>
          <a:srcRect/>
          <a:stretch>
            <a:fillRect/>
          </a:stretch>
        </p:blipFill>
        <p:spPr>
          <a:xfrm rot="696707">
            <a:off x="16353833" y="4610111"/>
            <a:ext cx="1717964" cy="1717964"/>
          </a:xfrm>
          <a:prstGeom prst="rect">
            <a:avLst/>
          </a:prstGeom>
        </p:spPr>
      </p:pic>
      <p:pic>
        <p:nvPicPr>
          <p:cNvPr id="9" name="Picture 7">
            <a:extLst>
              <a:ext uri="{FF2B5EF4-FFF2-40B4-BE49-F238E27FC236}">
                <a16:creationId xmlns:a16="http://schemas.microsoft.com/office/drawing/2014/main" id="{AC9EF164-6BB0-7063-11C7-F67EE9B121F4}"/>
              </a:ext>
            </a:extLst>
          </p:cNvPr>
          <p:cNvPicPr>
            <a:picLocks noChangeAspect="1"/>
          </p:cNvPicPr>
          <p:nvPr/>
        </p:nvPicPr>
        <p:blipFill>
          <a:blip r:embed="rId3"/>
          <a:srcRect/>
          <a:stretch>
            <a:fillRect/>
          </a:stretch>
        </p:blipFill>
        <p:spPr>
          <a:xfrm rot="1035742">
            <a:off x="16677703" y="939629"/>
            <a:ext cx="1562420" cy="1206969"/>
          </a:xfrm>
          <a:prstGeom prst="rect">
            <a:avLst/>
          </a:prstGeom>
        </p:spPr>
      </p:pic>
      <p:pic>
        <p:nvPicPr>
          <p:cNvPr id="10" name="Picture 5">
            <a:extLst>
              <a:ext uri="{FF2B5EF4-FFF2-40B4-BE49-F238E27FC236}">
                <a16:creationId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a16="http://schemas.microsoft.com/office/drawing/2014/main" id="{4C0C08C0-924C-11E6-26F3-2B93CDFE3EBC}"/>
              </a:ext>
            </a:extLst>
          </p:cNvPr>
          <p:cNvSpPr txBox="1"/>
          <p:nvPr/>
        </p:nvSpPr>
        <p:spPr>
          <a:xfrm>
            <a:off x="457200" y="4991100"/>
            <a:ext cx="15360316" cy="3166543"/>
          </a:xfrm>
          <a:prstGeom prst="round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algn="just"/>
            <a:r>
              <a:rPr lang="en-US" sz="6000" dirty="0">
                <a:solidFill>
                  <a:srgbClr val="000000"/>
                </a:solidFill>
                <a:latin typeface="OpenSans"/>
              </a:rPr>
              <a:t> </a:t>
            </a:r>
            <a:r>
              <a:rPr lang="en-US" sz="6000" dirty="0" smtClean="0">
                <a:solidFill>
                  <a:srgbClr val="000000"/>
                </a:solidFill>
                <a:latin typeface="OpenSans"/>
              </a:rPr>
              <a:t>M</a:t>
            </a:r>
            <a:r>
              <a:rPr lang="vi-VN" sz="6000" dirty="0" smtClean="0">
                <a:solidFill>
                  <a:srgbClr val="000000"/>
                </a:solidFill>
                <a:latin typeface="OpenSans"/>
              </a:rPr>
              <a:t>àu </a:t>
            </a:r>
            <a:r>
              <a:rPr lang="vi-VN" sz="6000" dirty="0">
                <a:solidFill>
                  <a:srgbClr val="000000"/>
                </a:solidFill>
                <a:latin typeface="OpenSans"/>
              </a:rPr>
              <a:t>đỏ au au của chùm chôm chôm; vàng ươm của khóm, xoài; xanh riết của cóc, ổi; tím của cà,...  </a:t>
            </a:r>
            <a:endParaRPr lang="vi-VN" sz="6000" dirty="0" smtClean="0">
              <a:solidFill>
                <a:srgbClr val="000000"/>
              </a:solidFill>
              <a:latin typeface="OpenSans"/>
            </a:endParaRPr>
          </a:p>
        </p:txBody>
      </p:sp>
    </p:spTree>
    <p:extLst>
      <p:ext uri="{BB962C8B-B14F-4D97-AF65-F5344CB8AC3E}">
        <p14:creationId xmlns:p14="http://schemas.microsoft.com/office/powerpoint/2010/main" val="42662709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7DAEC"/>
          </a:solidFill>
        </p:spPr>
        <p:txBody>
          <a:bodyPr wrap="square" lIns="0" tIns="0" rIns="0" bIns="0" rtlCol="0"/>
          <a:lstStyle/>
          <a:p>
            <a:pPr marL="0" marR="0" lvl="0" indent="0" algn="l" defTabSz="910229"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txBox="1">
            <a:spLocks noGrp="1"/>
          </p:cNvSpPr>
          <p:nvPr>
            <p:ph type="title"/>
          </p:nvPr>
        </p:nvSpPr>
        <p:spPr>
          <a:xfrm>
            <a:off x="152400" y="114300"/>
            <a:ext cx="17983200" cy="1319453"/>
          </a:xfrm>
          <a:prstGeom prst="rect">
            <a:avLst/>
          </a:prstGeom>
        </p:spPr>
        <p:txBody>
          <a:bodyPr vert="horz" wrap="square" lIns="0" tIns="26532" rIns="0" bIns="0" rtlCol="0">
            <a:spAutoFit/>
          </a:bodyPr>
          <a:lstStyle/>
          <a:p>
            <a:pPr marL="4205912" marR="10160" indent="-4181879">
              <a:lnSpc>
                <a:spcPct val="150000"/>
              </a:lnSpc>
              <a:spcBef>
                <a:spcPts val="210"/>
              </a:spcBef>
            </a:pPr>
            <a:r>
              <a:rPr lang="en-US" spc="-11" dirty="0">
                <a:solidFill>
                  <a:srgbClr val="000000"/>
                </a:solidFill>
              </a:rPr>
              <a:t>  </a:t>
            </a:r>
            <a:r>
              <a:rPr lang="en-US" sz="4800" spc="-11" dirty="0" err="1">
                <a:solidFill>
                  <a:srgbClr val="000000"/>
                </a:solidFill>
              </a:rPr>
              <a:t>Quan</a:t>
            </a:r>
            <a:r>
              <a:rPr lang="en-US" sz="4800" spc="-11" dirty="0">
                <a:solidFill>
                  <a:srgbClr val="000000"/>
                </a:solidFill>
              </a:rPr>
              <a:t> </a:t>
            </a:r>
            <a:r>
              <a:rPr lang="en-US" sz="4800" spc="-11" dirty="0" err="1">
                <a:solidFill>
                  <a:srgbClr val="000000"/>
                </a:solidFill>
              </a:rPr>
              <a:t>sát</a:t>
            </a:r>
            <a:r>
              <a:rPr lang="en-US" sz="4800" spc="-11" dirty="0">
                <a:solidFill>
                  <a:srgbClr val="000000"/>
                </a:solidFill>
              </a:rPr>
              <a:t> </a:t>
            </a:r>
            <a:r>
              <a:rPr lang="en-US" sz="4800" spc="-11" dirty="0" err="1" smtClean="0">
                <a:solidFill>
                  <a:srgbClr val="000000"/>
                </a:solidFill>
              </a:rPr>
              <a:t>tranh</a:t>
            </a:r>
            <a:r>
              <a:rPr lang="en-US" sz="4800" spc="-11" dirty="0" smtClean="0">
                <a:solidFill>
                  <a:srgbClr val="000000"/>
                </a:solidFill>
              </a:rPr>
              <a:t> </a:t>
            </a:r>
            <a:r>
              <a:rPr lang="en-US" sz="4800" spc="-11" dirty="0" err="1" smtClean="0">
                <a:solidFill>
                  <a:srgbClr val="000000"/>
                </a:solidFill>
              </a:rPr>
              <a:t>và</a:t>
            </a:r>
            <a:r>
              <a:rPr lang="en-US" sz="4800" spc="-11" dirty="0" smtClean="0">
                <a:solidFill>
                  <a:srgbClr val="000000"/>
                </a:solidFill>
              </a:rPr>
              <a:t> </a:t>
            </a:r>
            <a:r>
              <a:rPr lang="en-US" sz="4800" spc="-11" dirty="0" err="1" smtClean="0">
                <a:solidFill>
                  <a:srgbClr val="000000"/>
                </a:solidFill>
              </a:rPr>
              <a:t>cho</a:t>
            </a:r>
            <a:r>
              <a:rPr lang="en-US" sz="4800" spc="-11" dirty="0" smtClean="0">
                <a:solidFill>
                  <a:srgbClr val="000000"/>
                </a:solidFill>
              </a:rPr>
              <a:t> </a:t>
            </a:r>
            <a:r>
              <a:rPr lang="en-US" sz="4800" spc="-11" dirty="0" err="1" smtClean="0">
                <a:solidFill>
                  <a:srgbClr val="000000"/>
                </a:solidFill>
              </a:rPr>
              <a:t>biết</a:t>
            </a:r>
            <a:r>
              <a:rPr lang="en-US" sz="4800" spc="-11" dirty="0" smtClean="0">
                <a:solidFill>
                  <a:srgbClr val="000000"/>
                </a:solidFill>
              </a:rPr>
              <a:t> </a:t>
            </a:r>
            <a:r>
              <a:rPr lang="en-US" sz="4800" spc="-11" dirty="0" err="1" smtClean="0">
                <a:solidFill>
                  <a:srgbClr val="000000"/>
                </a:solidFill>
              </a:rPr>
              <a:t>tranh</a:t>
            </a:r>
            <a:r>
              <a:rPr lang="en-US" sz="4800" spc="-11" dirty="0" smtClean="0">
                <a:solidFill>
                  <a:srgbClr val="000000"/>
                </a:solidFill>
              </a:rPr>
              <a:t> </a:t>
            </a:r>
            <a:r>
              <a:rPr lang="en-US" sz="4800" spc="-11" dirty="0" err="1" smtClean="0">
                <a:solidFill>
                  <a:srgbClr val="000000"/>
                </a:solidFill>
              </a:rPr>
              <a:t>vẽ</a:t>
            </a:r>
            <a:r>
              <a:rPr lang="en-US" sz="4800" spc="-11" dirty="0" smtClean="0">
                <a:solidFill>
                  <a:srgbClr val="000000"/>
                </a:solidFill>
              </a:rPr>
              <a:t> </a:t>
            </a:r>
            <a:r>
              <a:rPr lang="en-US" sz="4800" spc="-11" dirty="0" err="1" smtClean="0">
                <a:solidFill>
                  <a:srgbClr val="000000"/>
                </a:solidFill>
              </a:rPr>
              <a:t>gì</a:t>
            </a:r>
            <a:r>
              <a:rPr lang="en-US" spc="-11" dirty="0" smtClean="0">
                <a:solidFill>
                  <a:srgbClr val="000000"/>
                </a:solidFill>
              </a:rPr>
              <a:t> </a:t>
            </a:r>
            <a:r>
              <a:rPr lang="en-US" spc="-11" dirty="0">
                <a:solidFill>
                  <a:srgbClr val="000000"/>
                </a:solidFill>
              </a:rPr>
              <a:t>? </a:t>
            </a:r>
            <a:endParaRPr dirty="0">
              <a:solidFill>
                <a:srgbClr val="000000"/>
              </a:solidFill>
            </a:endParaRPr>
          </a:p>
        </p:txBody>
      </p:sp>
      <p:sp>
        <p:nvSpPr>
          <p:cNvPr id="35" name="object 35"/>
          <p:cNvSpPr txBox="1"/>
          <p:nvPr/>
        </p:nvSpPr>
        <p:spPr>
          <a:xfrm>
            <a:off x="3505232" y="7277139"/>
            <a:ext cx="9163050" cy="656588"/>
          </a:xfrm>
          <a:prstGeom prst="rect">
            <a:avLst/>
          </a:prstGeom>
        </p:spPr>
        <p:txBody>
          <a:bodyPr vert="horz" wrap="square" lIns="0" tIns="25263" rIns="0" bIns="0" rtlCol="0">
            <a:spAutoFit/>
          </a:bodyPr>
          <a:lstStyle/>
          <a:p>
            <a:pPr marL="25263" marR="0" lvl="0" indent="0" algn="l" defTabSz="910229" rtl="0" eaLnBrk="1" fontAlgn="auto" latinLnBrk="0" hangingPunct="1">
              <a:lnSpc>
                <a:spcPct val="100000"/>
              </a:lnSpc>
              <a:spcBef>
                <a:spcPts val="200"/>
              </a:spcBef>
              <a:spcAft>
                <a:spcPts val="0"/>
              </a:spcAft>
              <a:buClrTx/>
              <a:buSzTx/>
              <a:buFontTx/>
              <a:buNone/>
              <a:tabLst/>
              <a:defRPr/>
            </a:pPr>
            <a:r>
              <a:rPr kumimoji="0" lang="en-US" sz="4100" b="1" i="0" u="none" strike="noStrike" kern="1200" cap="none" spc="-11" normalizeH="0" baseline="0" noProof="0" dirty="0">
                <a:ln>
                  <a:noFill/>
                </a:ln>
                <a:solidFill>
                  <a:srgbClr val="FF0000"/>
                </a:solidFill>
                <a:effectLst/>
                <a:uLnTx/>
                <a:uFillTx/>
                <a:latin typeface="Times New Roman"/>
                <a:ea typeface="+mn-ea"/>
                <a:cs typeface="Times New Roman"/>
              </a:rPr>
              <a:t> </a:t>
            </a:r>
            <a:endParaRPr kumimoji="0" sz="41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37" name="object 34"/>
          <p:cNvSpPr txBox="1">
            <a:spLocks/>
          </p:cNvSpPr>
          <p:nvPr/>
        </p:nvSpPr>
        <p:spPr>
          <a:xfrm>
            <a:off x="3029303" y="3467103"/>
            <a:ext cx="11853896" cy="673122"/>
          </a:xfrm>
          <a:prstGeom prst="rect">
            <a:avLst/>
          </a:prstGeom>
        </p:spPr>
        <p:txBody>
          <a:bodyPr vert="horz" wrap="square" lIns="0" tIns="26532" rIns="0" bIns="0" rtlCol="0">
            <a:spAutoFit/>
          </a:bodyPr>
          <a:lstStyle>
            <a:lvl1pPr>
              <a:defRPr sz="2800" b="1" i="0">
                <a:solidFill>
                  <a:srgbClr val="FF0000"/>
                </a:solidFill>
                <a:latin typeface="Times New Roman"/>
                <a:ea typeface="+mj-ea"/>
                <a:cs typeface="Times New Roman"/>
              </a:defRPr>
            </a:lvl1pPr>
          </a:lstStyle>
          <a:p>
            <a:pPr marL="4205912" marR="10160" lvl="0" indent="-4181879" algn="l" defTabSz="910229" rtl="0" eaLnBrk="1" fontAlgn="auto" latinLnBrk="0" hangingPunct="1">
              <a:lnSpc>
                <a:spcPct val="150000"/>
              </a:lnSpc>
              <a:spcBef>
                <a:spcPts val="210"/>
              </a:spcBef>
              <a:spcAft>
                <a:spcPts val="0"/>
              </a:spcAft>
              <a:buClrTx/>
              <a:buSzTx/>
              <a:buFontTx/>
              <a:buNone/>
              <a:tabLst/>
              <a:defRPr/>
            </a:pPr>
            <a:r>
              <a:rPr kumimoji="0" lang="pt-BR" sz="2800" b="1" i="0" u="none" strike="noStrike" kern="1200" cap="none" spc="-11" normalizeH="0" baseline="0" noProof="0" dirty="0">
                <a:ln>
                  <a:noFill/>
                </a:ln>
                <a:solidFill>
                  <a:srgbClr val="000000"/>
                </a:solidFill>
                <a:effectLst/>
                <a:uLnTx/>
                <a:uFillTx/>
                <a:latin typeface="Times New Roman"/>
                <a:ea typeface="+mj-ea"/>
                <a:cs typeface="Times New Roman"/>
              </a:rPr>
              <a:t>  </a:t>
            </a:r>
            <a:endParaRPr kumimoji="0" lang="pt-BR" sz="2800" b="1" i="0" u="none" strike="noStrike" kern="1200" cap="none" spc="0" normalizeH="0" baseline="0" noProof="0" dirty="0">
              <a:ln>
                <a:noFill/>
              </a:ln>
              <a:solidFill>
                <a:srgbClr val="000000"/>
              </a:solidFill>
              <a:effectLst/>
              <a:uLnTx/>
              <a:uFillTx/>
              <a:latin typeface="Times New Roman"/>
              <a:ea typeface="+mj-ea"/>
              <a:cs typeface="Times New Roman"/>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62100"/>
            <a:ext cx="16840200" cy="8000999"/>
          </a:xfrm>
          <a:prstGeom prst="rect">
            <a:avLst/>
          </a:prstGeom>
        </p:spPr>
      </p:pic>
    </p:spTree>
    <p:extLst>
      <p:ext uri="{BB962C8B-B14F-4D97-AF65-F5344CB8AC3E}">
        <p14:creationId xmlns:p14="http://schemas.microsoft.com/office/powerpoint/2010/main" val="2104883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F1CC"/>
          </a:solidFill>
        </p:spPr>
        <p:txBody>
          <a:bodyPr wrap="square" lIns="0" tIns="0" rIns="0" bIns="0" rtlCol="0"/>
          <a:lstStyle/>
          <a:p>
            <a:endParaRPr>
              <a:solidFill>
                <a:prstClr val="black"/>
              </a:solidFill>
            </a:endParaRPr>
          </a:p>
        </p:txBody>
      </p:sp>
      <p:sp>
        <p:nvSpPr>
          <p:cNvPr id="3" name="object 3"/>
          <p:cNvSpPr/>
          <p:nvPr/>
        </p:nvSpPr>
        <p:spPr>
          <a:xfrm>
            <a:off x="1943201" y="5143500"/>
            <a:ext cx="4876800" cy="45339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7265255" y="1266851"/>
            <a:ext cx="8796020" cy="3605528"/>
          </a:xfrm>
          <a:custGeom>
            <a:avLst/>
            <a:gdLst/>
            <a:ahLst/>
            <a:cxnLst/>
            <a:rect l="l" t="t" r="r" b="b"/>
            <a:pathLst>
              <a:path w="4398009" h="1802764">
                <a:moveTo>
                  <a:pt x="2671920" y="0"/>
                </a:moveTo>
                <a:lnTo>
                  <a:pt x="2619435" y="2545"/>
                </a:lnTo>
                <a:lnTo>
                  <a:pt x="2568065" y="8510"/>
                </a:lnTo>
                <a:lnTo>
                  <a:pt x="2518367" y="17789"/>
                </a:lnTo>
                <a:lnTo>
                  <a:pt x="2470902" y="30277"/>
                </a:lnTo>
                <a:lnTo>
                  <a:pt x="2426226" y="45872"/>
                </a:lnTo>
                <a:lnTo>
                  <a:pt x="2384899" y="64467"/>
                </a:lnTo>
                <a:lnTo>
                  <a:pt x="2347478" y="85960"/>
                </a:lnTo>
                <a:lnTo>
                  <a:pt x="2314523" y="110245"/>
                </a:lnTo>
                <a:lnTo>
                  <a:pt x="2286591" y="137217"/>
                </a:lnTo>
                <a:lnTo>
                  <a:pt x="2257653" y="122463"/>
                </a:lnTo>
                <a:lnTo>
                  <a:pt x="2194490" y="96623"/>
                </a:lnTo>
                <a:lnTo>
                  <a:pt x="2110215" y="72485"/>
                </a:lnTo>
                <a:lnTo>
                  <a:pt x="2058822" y="62413"/>
                </a:lnTo>
                <a:lnTo>
                  <a:pt x="2006669" y="55375"/>
                </a:lnTo>
                <a:lnTo>
                  <a:pt x="1954125" y="51308"/>
                </a:lnTo>
                <a:lnTo>
                  <a:pt x="1901558" y="50148"/>
                </a:lnTo>
                <a:lnTo>
                  <a:pt x="1849338" y="51832"/>
                </a:lnTo>
                <a:lnTo>
                  <a:pt x="1797833" y="56296"/>
                </a:lnTo>
                <a:lnTo>
                  <a:pt x="1747412" y="63478"/>
                </a:lnTo>
                <a:lnTo>
                  <a:pt x="1698444" y="73313"/>
                </a:lnTo>
                <a:lnTo>
                  <a:pt x="1651297" y="85738"/>
                </a:lnTo>
                <a:lnTo>
                  <a:pt x="1606339" y="100690"/>
                </a:lnTo>
                <a:lnTo>
                  <a:pt x="1563941" y="118106"/>
                </a:lnTo>
                <a:lnTo>
                  <a:pt x="1524470" y="137921"/>
                </a:lnTo>
                <a:lnTo>
                  <a:pt x="1488295" y="160073"/>
                </a:lnTo>
                <a:lnTo>
                  <a:pt x="1455785" y="184497"/>
                </a:lnTo>
                <a:lnTo>
                  <a:pt x="1427309" y="211131"/>
                </a:lnTo>
                <a:lnTo>
                  <a:pt x="1382324" y="197626"/>
                </a:lnTo>
                <a:lnTo>
                  <a:pt x="1335896" y="186080"/>
                </a:lnTo>
                <a:lnTo>
                  <a:pt x="1288230" y="176517"/>
                </a:lnTo>
                <a:lnTo>
                  <a:pt x="1239529" y="168957"/>
                </a:lnTo>
                <a:lnTo>
                  <a:pt x="1189996" y="163423"/>
                </a:lnTo>
                <a:lnTo>
                  <a:pt x="1139837" y="159936"/>
                </a:lnTo>
                <a:lnTo>
                  <a:pt x="1089255" y="158519"/>
                </a:lnTo>
                <a:lnTo>
                  <a:pt x="1038453" y="159194"/>
                </a:lnTo>
                <a:lnTo>
                  <a:pt x="987635" y="161982"/>
                </a:lnTo>
                <a:lnTo>
                  <a:pt x="926080" y="168243"/>
                </a:lnTo>
                <a:lnTo>
                  <a:pt x="866819" y="177400"/>
                </a:lnTo>
                <a:lnTo>
                  <a:pt x="810059" y="189301"/>
                </a:lnTo>
                <a:lnTo>
                  <a:pt x="756007" y="203793"/>
                </a:lnTo>
                <a:lnTo>
                  <a:pt x="704870" y="220724"/>
                </a:lnTo>
                <a:lnTo>
                  <a:pt x="656856" y="239941"/>
                </a:lnTo>
                <a:lnTo>
                  <a:pt x="612173" y="261294"/>
                </a:lnTo>
                <a:lnTo>
                  <a:pt x="571027" y="284629"/>
                </a:lnTo>
                <a:lnTo>
                  <a:pt x="533626" y="309794"/>
                </a:lnTo>
                <a:lnTo>
                  <a:pt x="500177" y="336638"/>
                </a:lnTo>
                <a:lnTo>
                  <a:pt x="470888" y="365007"/>
                </a:lnTo>
                <a:lnTo>
                  <a:pt x="445966" y="394750"/>
                </a:lnTo>
                <a:lnTo>
                  <a:pt x="410052" y="457747"/>
                </a:lnTo>
                <a:lnTo>
                  <a:pt x="394094" y="524413"/>
                </a:lnTo>
                <a:lnTo>
                  <a:pt x="394117" y="558740"/>
                </a:lnTo>
                <a:lnTo>
                  <a:pt x="399752" y="593528"/>
                </a:lnTo>
                <a:lnTo>
                  <a:pt x="396069" y="599116"/>
                </a:lnTo>
                <a:lnTo>
                  <a:pt x="337126" y="604822"/>
                </a:lnTo>
                <a:lnTo>
                  <a:pt x="280710" y="614808"/>
                </a:lnTo>
                <a:lnTo>
                  <a:pt x="227495" y="628831"/>
                </a:lnTo>
                <a:lnTo>
                  <a:pt x="178156" y="646646"/>
                </a:lnTo>
                <a:lnTo>
                  <a:pt x="133369" y="668009"/>
                </a:lnTo>
                <a:lnTo>
                  <a:pt x="93810" y="692676"/>
                </a:lnTo>
                <a:lnTo>
                  <a:pt x="60154" y="720401"/>
                </a:lnTo>
                <a:lnTo>
                  <a:pt x="31292" y="753395"/>
                </a:lnTo>
                <a:lnTo>
                  <a:pt x="11809" y="787533"/>
                </a:lnTo>
                <a:lnTo>
                  <a:pt x="0" y="857144"/>
                </a:lnTo>
                <a:lnTo>
                  <a:pt x="7184" y="891569"/>
                </a:lnTo>
                <a:lnTo>
                  <a:pt x="46510" y="957034"/>
                </a:lnTo>
                <a:lnTo>
                  <a:pt x="78162" y="987026"/>
                </a:lnTo>
                <a:lnTo>
                  <a:pt x="117481" y="1014491"/>
                </a:lnTo>
                <a:lnTo>
                  <a:pt x="164222" y="1038906"/>
                </a:lnTo>
                <a:lnTo>
                  <a:pt x="218142" y="1059745"/>
                </a:lnTo>
                <a:lnTo>
                  <a:pt x="170319" y="1093731"/>
                </a:lnTo>
                <a:lnTo>
                  <a:pt x="134200" y="1131381"/>
                </a:lnTo>
                <a:lnTo>
                  <a:pt x="110334" y="1171787"/>
                </a:lnTo>
                <a:lnTo>
                  <a:pt x="99270" y="1214039"/>
                </a:lnTo>
                <a:lnTo>
                  <a:pt x="101556" y="1257230"/>
                </a:lnTo>
                <a:lnTo>
                  <a:pt x="131033" y="1321361"/>
                </a:lnTo>
                <a:lnTo>
                  <a:pt x="156285" y="1350371"/>
                </a:lnTo>
                <a:lnTo>
                  <a:pt x="187765" y="1377001"/>
                </a:lnTo>
                <a:lnTo>
                  <a:pt x="224888" y="1400993"/>
                </a:lnTo>
                <a:lnTo>
                  <a:pt x="267069" y="1422092"/>
                </a:lnTo>
                <a:lnTo>
                  <a:pt x="313720" y="1440040"/>
                </a:lnTo>
                <a:lnTo>
                  <a:pt x="364258" y="1454579"/>
                </a:lnTo>
                <a:lnTo>
                  <a:pt x="418095" y="1465453"/>
                </a:lnTo>
                <a:lnTo>
                  <a:pt x="474648" y="1472404"/>
                </a:lnTo>
                <a:lnTo>
                  <a:pt x="533329" y="1475176"/>
                </a:lnTo>
                <a:lnTo>
                  <a:pt x="593554" y="1473511"/>
                </a:lnTo>
                <a:lnTo>
                  <a:pt x="601809" y="1481512"/>
                </a:lnTo>
                <a:lnTo>
                  <a:pt x="632384" y="1507860"/>
                </a:lnTo>
                <a:lnTo>
                  <a:pt x="665714" y="1532584"/>
                </a:lnTo>
                <a:lnTo>
                  <a:pt x="701614" y="1555660"/>
                </a:lnTo>
                <a:lnTo>
                  <a:pt x="739904" y="1577062"/>
                </a:lnTo>
                <a:lnTo>
                  <a:pt x="780400" y="1596765"/>
                </a:lnTo>
                <a:lnTo>
                  <a:pt x="822921" y="1614743"/>
                </a:lnTo>
                <a:lnTo>
                  <a:pt x="867285" y="1630970"/>
                </a:lnTo>
                <a:lnTo>
                  <a:pt x="913309" y="1645421"/>
                </a:lnTo>
                <a:lnTo>
                  <a:pt x="960811" y="1658072"/>
                </a:lnTo>
                <a:lnTo>
                  <a:pt x="1009609" y="1668895"/>
                </a:lnTo>
                <a:lnTo>
                  <a:pt x="1059521" y="1677866"/>
                </a:lnTo>
                <a:lnTo>
                  <a:pt x="1110364" y="1684959"/>
                </a:lnTo>
                <a:lnTo>
                  <a:pt x="1161957" y="1690148"/>
                </a:lnTo>
                <a:lnTo>
                  <a:pt x="1214117" y="1693409"/>
                </a:lnTo>
                <a:lnTo>
                  <a:pt x="1266662" y="1694716"/>
                </a:lnTo>
                <a:lnTo>
                  <a:pt x="1319410" y="1694042"/>
                </a:lnTo>
                <a:lnTo>
                  <a:pt x="1372179" y="1691364"/>
                </a:lnTo>
                <a:lnTo>
                  <a:pt x="1424786" y="1686654"/>
                </a:lnTo>
                <a:lnTo>
                  <a:pt x="1477050" y="1679889"/>
                </a:lnTo>
                <a:lnTo>
                  <a:pt x="1528787" y="1671041"/>
                </a:lnTo>
                <a:lnTo>
                  <a:pt x="1579817" y="1660086"/>
                </a:lnTo>
                <a:lnTo>
                  <a:pt x="1629956" y="1646999"/>
                </a:lnTo>
                <a:lnTo>
                  <a:pt x="1679023" y="1631753"/>
                </a:lnTo>
                <a:lnTo>
                  <a:pt x="1714102" y="1658584"/>
                </a:lnTo>
                <a:lnTo>
                  <a:pt x="1752965" y="1683474"/>
                </a:lnTo>
                <a:lnTo>
                  <a:pt x="1795345" y="1706316"/>
                </a:lnTo>
                <a:lnTo>
                  <a:pt x="1840980" y="1727003"/>
                </a:lnTo>
                <a:lnTo>
                  <a:pt x="1889602" y="1745428"/>
                </a:lnTo>
                <a:lnTo>
                  <a:pt x="1940948" y="1761484"/>
                </a:lnTo>
                <a:lnTo>
                  <a:pt x="1994753" y="1775063"/>
                </a:lnTo>
                <a:lnTo>
                  <a:pt x="2050752" y="1786058"/>
                </a:lnTo>
                <a:lnTo>
                  <a:pt x="2105311" y="1793967"/>
                </a:lnTo>
                <a:lnTo>
                  <a:pt x="2159954" y="1799298"/>
                </a:lnTo>
                <a:lnTo>
                  <a:pt x="2214459" y="1802117"/>
                </a:lnTo>
                <a:lnTo>
                  <a:pt x="2268607" y="1802490"/>
                </a:lnTo>
                <a:lnTo>
                  <a:pt x="2322177" y="1800483"/>
                </a:lnTo>
                <a:lnTo>
                  <a:pt x="2374949" y="1796161"/>
                </a:lnTo>
                <a:lnTo>
                  <a:pt x="2426703" y="1789592"/>
                </a:lnTo>
                <a:lnTo>
                  <a:pt x="2477220" y="1780840"/>
                </a:lnTo>
                <a:lnTo>
                  <a:pt x="2526278" y="1769972"/>
                </a:lnTo>
                <a:lnTo>
                  <a:pt x="2573658" y="1757055"/>
                </a:lnTo>
                <a:lnTo>
                  <a:pt x="2619140" y="1742153"/>
                </a:lnTo>
                <a:lnTo>
                  <a:pt x="2662504" y="1725333"/>
                </a:lnTo>
                <a:lnTo>
                  <a:pt x="2703529" y="1706661"/>
                </a:lnTo>
                <a:lnTo>
                  <a:pt x="2741995" y="1686203"/>
                </a:lnTo>
                <a:lnTo>
                  <a:pt x="2777682" y="1664025"/>
                </a:lnTo>
                <a:lnTo>
                  <a:pt x="2810370" y="1640193"/>
                </a:lnTo>
                <a:lnTo>
                  <a:pt x="2839840" y="1614773"/>
                </a:lnTo>
                <a:lnTo>
                  <a:pt x="2888240" y="1559433"/>
                </a:lnTo>
                <a:lnTo>
                  <a:pt x="2906732" y="1529645"/>
                </a:lnTo>
                <a:lnTo>
                  <a:pt x="2953890" y="1544410"/>
                </a:lnTo>
                <a:lnTo>
                  <a:pt x="3003073" y="1556659"/>
                </a:lnTo>
                <a:lnTo>
                  <a:pt x="3053957" y="1566332"/>
                </a:lnTo>
                <a:lnTo>
                  <a:pt x="3106216" y="1573371"/>
                </a:lnTo>
                <a:lnTo>
                  <a:pt x="3159526" y="1577714"/>
                </a:lnTo>
                <a:lnTo>
                  <a:pt x="3213564" y="1579302"/>
                </a:lnTo>
                <a:lnTo>
                  <a:pt x="3273730" y="1577889"/>
                </a:lnTo>
                <a:lnTo>
                  <a:pt x="3332205" y="1573187"/>
                </a:lnTo>
                <a:lnTo>
                  <a:pt x="3388692" y="1565360"/>
                </a:lnTo>
                <a:lnTo>
                  <a:pt x="3442892" y="1554573"/>
                </a:lnTo>
                <a:lnTo>
                  <a:pt x="3494508" y="1540989"/>
                </a:lnTo>
                <a:lnTo>
                  <a:pt x="3543241" y="1524773"/>
                </a:lnTo>
                <a:lnTo>
                  <a:pt x="3588795" y="1506089"/>
                </a:lnTo>
                <a:lnTo>
                  <a:pt x="3630870" y="1485100"/>
                </a:lnTo>
                <a:lnTo>
                  <a:pt x="3669170" y="1461971"/>
                </a:lnTo>
                <a:lnTo>
                  <a:pt x="3703396" y="1436866"/>
                </a:lnTo>
                <a:lnTo>
                  <a:pt x="3733250" y="1409949"/>
                </a:lnTo>
                <a:lnTo>
                  <a:pt x="3778654" y="1351336"/>
                </a:lnTo>
                <a:lnTo>
                  <a:pt x="3802997" y="1287444"/>
                </a:lnTo>
                <a:lnTo>
                  <a:pt x="3806527" y="1253928"/>
                </a:lnTo>
                <a:lnTo>
                  <a:pt x="3856345" y="1248889"/>
                </a:lnTo>
                <a:lnTo>
                  <a:pt x="3905201" y="1241852"/>
                </a:lnTo>
                <a:lnTo>
                  <a:pt x="3952911" y="1232858"/>
                </a:lnTo>
                <a:lnTo>
                  <a:pt x="3999290" y="1221946"/>
                </a:lnTo>
                <a:lnTo>
                  <a:pt x="4044154" y="1209158"/>
                </a:lnTo>
                <a:lnTo>
                  <a:pt x="4087318" y="1194532"/>
                </a:lnTo>
                <a:lnTo>
                  <a:pt x="4128599" y="1178109"/>
                </a:lnTo>
                <a:lnTo>
                  <a:pt x="4179296" y="1154168"/>
                </a:lnTo>
                <a:lnTo>
                  <a:pt x="4224851" y="1128124"/>
                </a:lnTo>
                <a:lnTo>
                  <a:pt x="4265212" y="1100204"/>
                </a:lnTo>
                <a:lnTo>
                  <a:pt x="4300326" y="1070635"/>
                </a:lnTo>
                <a:lnTo>
                  <a:pt x="4330139" y="1039642"/>
                </a:lnTo>
                <a:lnTo>
                  <a:pt x="4354599" y="1007452"/>
                </a:lnTo>
                <a:lnTo>
                  <a:pt x="4373652" y="974290"/>
                </a:lnTo>
                <a:lnTo>
                  <a:pt x="4395330" y="905956"/>
                </a:lnTo>
                <a:lnTo>
                  <a:pt x="4397848" y="871237"/>
                </a:lnTo>
                <a:lnTo>
                  <a:pt x="4394748" y="836451"/>
                </a:lnTo>
                <a:lnTo>
                  <a:pt x="4371485" y="767583"/>
                </a:lnTo>
                <a:lnTo>
                  <a:pt x="4351215" y="733953"/>
                </a:lnTo>
                <a:lnTo>
                  <a:pt x="4325115" y="701161"/>
                </a:lnTo>
                <a:lnTo>
                  <a:pt x="4293134" y="669433"/>
                </a:lnTo>
                <a:lnTo>
                  <a:pt x="4255218" y="638994"/>
                </a:lnTo>
                <a:lnTo>
                  <a:pt x="4262411" y="629209"/>
                </a:lnTo>
                <a:lnTo>
                  <a:pt x="4293215" y="564441"/>
                </a:lnTo>
                <a:lnTo>
                  <a:pt x="4298974" y="529890"/>
                </a:lnTo>
                <a:lnTo>
                  <a:pt x="4297674" y="495742"/>
                </a:lnTo>
                <a:lnTo>
                  <a:pt x="4275043" y="429774"/>
                </a:lnTo>
                <a:lnTo>
                  <a:pt x="4227611" y="368770"/>
                </a:lnTo>
                <a:lnTo>
                  <a:pt x="4195311" y="340829"/>
                </a:lnTo>
                <a:lnTo>
                  <a:pt x="4157669" y="314967"/>
                </a:lnTo>
                <a:lnTo>
                  <a:pt x="4114973" y="291463"/>
                </a:lnTo>
                <a:lnTo>
                  <a:pt x="4067508" y="270598"/>
                </a:lnTo>
                <a:lnTo>
                  <a:pt x="4015560" y="252651"/>
                </a:lnTo>
                <a:lnTo>
                  <a:pt x="3959417" y="237900"/>
                </a:lnTo>
                <a:lnTo>
                  <a:pt x="3899364" y="226625"/>
                </a:lnTo>
                <a:lnTo>
                  <a:pt x="3882619" y="189749"/>
                </a:lnTo>
                <a:lnTo>
                  <a:pt x="3857090" y="154725"/>
                </a:lnTo>
                <a:lnTo>
                  <a:pt x="3823258" y="122036"/>
                </a:lnTo>
                <a:lnTo>
                  <a:pt x="3781605" y="92164"/>
                </a:lnTo>
                <a:lnTo>
                  <a:pt x="3732613" y="65589"/>
                </a:lnTo>
                <a:lnTo>
                  <a:pt x="3689697" y="47450"/>
                </a:lnTo>
                <a:lnTo>
                  <a:pt x="3644442" y="32290"/>
                </a:lnTo>
                <a:lnTo>
                  <a:pt x="3597273" y="20089"/>
                </a:lnTo>
                <a:lnTo>
                  <a:pt x="3548616" y="10828"/>
                </a:lnTo>
                <a:lnTo>
                  <a:pt x="3498895" y="4488"/>
                </a:lnTo>
                <a:lnTo>
                  <a:pt x="3448535" y="1051"/>
                </a:lnTo>
                <a:lnTo>
                  <a:pt x="3397961" y="497"/>
                </a:lnTo>
                <a:lnTo>
                  <a:pt x="3347598" y="2808"/>
                </a:lnTo>
                <a:lnTo>
                  <a:pt x="3297870" y="7964"/>
                </a:lnTo>
                <a:lnTo>
                  <a:pt x="3249204" y="15946"/>
                </a:lnTo>
                <a:lnTo>
                  <a:pt x="3202023" y="26737"/>
                </a:lnTo>
                <a:lnTo>
                  <a:pt x="3156752" y="40315"/>
                </a:lnTo>
                <a:lnTo>
                  <a:pt x="3113817" y="56664"/>
                </a:lnTo>
                <a:lnTo>
                  <a:pt x="3073642" y="75763"/>
                </a:lnTo>
                <a:lnTo>
                  <a:pt x="3036653" y="97593"/>
                </a:lnTo>
                <a:lnTo>
                  <a:pt x="3003641" y="76098"/>
                </a:lnTo>
                <a:lnTo>
                  <a:pt x="2966581" y="56890"/>
                </a:lnTo>
                <a:lnTo>
                  <a:pt x="2925853" y="40157"/>
                </a:lnTo>
                <a:lnTo>
                  <a:pt x="2881840" y="26092"/>
                </a:lnTo>
                <a:lnTo>
                  <a:pt x="2830480" y="13919"/>
                </a:lnTo>
                <a:lnTo>
                  <a:pt x="2778001" y="5582"/>
                </a:lnTo>
                <a:lnTo>
                  <a:pt x="2724962" y="977"/>
                </a:lnTo>
                <a:lnTo>
                  <a:pt x="2671920" y="0"/>
                </a:lnTo>
                <a:close/>
              </a:path>
            </a:pathLst>
          </a:custGeom>
          <a:solidFill>
            <a:srgbClr val="FFFFFF"/>
          </a:solidFill>
        </p:spPr>
        <p:txBody>
          <a:bodyPr wrap="square" lIns="0" tIns="0" rIns="0" bIns="0" rtlCol="0"/>
          <a:lstStyle/>
          <a:p>
            <a:endParaRPr>
              <a:solidFill>
                <a:prstClr val="black"/>
              </a:solidFill>
            </a:endParaRPr>
          </a:p>
        </p:txBody>
      </p:sp>
      <p:sp>
        <p:nvSpPr>
          <p:cNvPr id="5" name="object 5"/>
          <p:cNvSpPr/>
          <p:nvPr/>
        </p:nvSpPr>
        <p:spPr>
          <a:xfrm>
            <a:off x="6924870" y="6020565"/>
            <a:ext cx="200405" cy="200405"/>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6" name="object 6"/>
          <p:cNvSpPr/>
          <p:nvPr/>
        </p:nvSpPr>
        <p:spPr>
          <a:xfrm>
            <a:off x="7543049" y="5446271"/>
            <a:ext cx="400302" cy="400304"/>
          </a:xfrm>
          <a:prstGeom prst="rect">
            <a:avLst/>
          </a:prstGeom>
          <a:blipFill>
            <a:blip r:embed="rId4" cstate="print"/>
            <a:stretch>
              <a:fillRect/>
            </a:stretch>
          </a:blipFill>
        </p:spPr>
        <p:txBody>
          <a:bodyPr wrap="square" lIns="0" tIns="0" rIns="0" bIns="0" rtlCol="0"/>
          <a:lstStyle/>
          <a:p>
            <a:endParaRPr>
              <a:solidFill>
                <a:prstClr val="black"/>
              </a:solidFill>
            </a:endParaRPr>
          </a:p>
        </p:txBody>
      </p:sp>
      <p:grpSp>
        <p:nvGrpSpPr>
          <p:cNvPr id="7" name="object 7"/>
          <p:cNvGrpSpPr/>
          <p:nvPr/>
        </p:nvGrpSpPr>
        <p:grpSpPr>
          <a:xfrm>
            <a:off x="7108937" y="1228364"/>
            <a:ext cx="8872220" cy="4133850"/>
            <a:chOff x="3613574" y="614368"/>
            <a:chExt cx="4436110" cy="2066925"/>
          </a:xfrm>
        </p:grpSpPr>
        <p:sp>
          <p:nvSpPr>
            <p:cNvPr id="8" name="object 8"/>
            <p:cNvSpPr/>
            <p:nvPr/>
          </p:nvSpPr>
          <p:spPr>
            <a:xfrm>
              <a:off x="4164076" y="2380742"/>
              <a:ext cx="300355" cy="300355"/>
            </a:xfrm>
            <a:custGeom>
              <a:avLst/>
              <a:gdLst/>
              <a:ahLst/>
              <a:cxnLst/>
              <a:rect l="l" t="t" r="r" b="b"/>
              <a:pathLst>
                <a:path w="300354" h="300355">
                  <a:moveTo>
                    <a:pt x="150113" y="0"/>
                  </a:moveTo>
                  <a:lnTo>
                    <a:pt x="102656" y="7650"/>
                  </a:lnTo>
                  <a:lnTo>
                    <a:pt x="61447" y="28956"/>
                  </a:lnTo>
                  <a:lnTo>
                    <a:pt x="28955" y="61447"/>
                  </a:lnTo>
                  <a:lnTo>
                    <a:pt x="7650" y="102656"/>
                  </a:lnTo>
                  <a:lnTo>
                    <a:pt x="0" y="150113"/>
                  </a:lnTo>
                  <a:lnTo>
                    <a:pt x="7650" y="197584"/>
                  </a:lnTo>
                  <a:lnTo>
                    <a:pt x="28955" y="238825"/>
                  </a:lnTo>
                  <a:lnTo>
                    <a:pt x="61447" y="271354"/>
                  </a:lnTo>
                  <a:lnTo>
                    <a:pt x="102656" y="292691"/>
                  </a:lnTo>
                  <a:lnTo>
                    <a:pt x="150113" y="300355"/>
                  </a:lnTo>
                  <a:lnTo>
                    <a:pt x="197584" y="292691"/>
                  </a:lnTo>
                  <a:lnTo>
                    <a:pt x="238825" y="271354"/>
                  </a:lnTo>
                  <a:lnTo>
                    <a:pt x="271354" y="238825"/>
                  </a:lnTo>
                  <a:lnTo>
                    <a:pt x="292691" y="197584"/>
                  </a:lnTo>
                  <a:lnTo>
                    <a:pt x="300354" y="150113"/>
                  </a:lnTo>
                  <a:lnTo>
                    <a:pt x="292691" y="102656"/>
                  </a:lnTo>
                  <a:lnTo>
                    <a:pt x="271354" y="61447"/>
                  </a:lnTo>
                  <a:lnTo>
                    <a:pt x="238825" y="28956"/>
                  </a:lnTo>
                  <a:lnTo>
                    <a:pt x="197584" y="7650"/>
                  </a:lnTo>
                  <a:lnTo>
                    <a:pt x="150113" y="0"/>
                  </a:lnTo>
                  <a:close/>
                </a:path>
              </a:pathLst>
            </a:custGeom>
            <a:solidFill>
              <a:srgbClr val="FFFFFF"/>
            </a:solidFill>
          </p:spPr>
          <p:txBody>
            <a:bodyPr wrap="square" lIns="0" tIns="0" rIns="0" bIns="0" rtlCol="0"/>
            <a:lstStyle/>
            <a:p>
              <a:endParaRPr>
                <a:solidFill>
                  <a:prstClr val="black"/>
                </a:solidFill>
              </a:endParaRPr>
            </a:p>
          </p:txBody>
        </p:sp>
        <p:sp>
          <p:nvSpPr>
            <p:cNvPr id="9" name="object 9"/>
            <p:cNvSpPr/>
            <p:nvPr/>
          </p:nvSpPr>
          <p:spPr>
            <a:xfrm>
              <a:off x="3632624" y="633418"/>
              <a:ext cx="4398010" cy="1802764"/>
            </a:xfrm>
            <a:custGeom>
              <a:avLst/>
              <a:gdLst/>
              <a:ahLst/>
              <a:cxnLst/>
              <a:rect l="l" t="t" r="r" b="b"/>
              <a:pathLst>
                <a:path w="4398009" h="1802764">
                  <a:moveTo>
                    <a:pt x="399752" y="593528"/>
                  </a:moveTo>
                  <a:lnTo>
                    <a:pt x="394117" y="558740"/>
                  </a:lnTo>
                  <a:lnTo>
                    <a:pt x="394094" y="524413"/>
                  </a:lnTo>
                  <a:lnTo>
                    <a:pt x="399475" y="490698"/>
                  </a:lnTo>
                  <a:lnTo>
                    <a:pt x="425618" y="425714"/>
                  </a:lnTo>
                  <a:lnTo>
                    <a:pt x="470888" y="365007"/>
                  </a:lnTo>
                  <a:lnTo>
                    <a:pt x="500177" y="336638"/>
                  </a:lnTo>
                  <a:lnTo>
                    <a:pt x="533626" y="309794"/>
                  </a:lnTo>
                  <a:lnTo>
                    <a:pt x="571027" y="284629"/>
                  </a:lnTo>
                  <a:lnTo>
                    <a:pt x="612173" y="261294"/>
                  </a:lnTo>
                  <a:lnTo>
                    <a:pt x="656856" y="239941"/>
                  </a:lnTo>
                  <a:lnTo>
                    <a:pt x="704870" y="220724"/>
                  </a:lnTo>
                  <a:lnTo>
                    <a:pt x="756007" y="203793"/>
                  </a:lnTo>
                  <a:lnTo>
                    <a:pt x="810059" y="189301"/>
                  </a:lnTo>
                  <a:lnTo>
                    <a:pt x="866819" y="177400"/>
                  </a:lnTo>
                  <a:lnTo>
                    <a:pt x="926080" y="168243"/>
                  </a:lnTo>
                  <a:lnTo>
                    <a:pt x="987635" y="161982"/>
                  </a:lnTo>
                  <a:lnTo>
                    <a:pt x="1038453" y="159194"/>
                  </a:lnTo>
                  <a:lnTo>
                    <a:pt x="1089255" y="158519"/>
                  </a:lnTo>
                  <a:lnTo>
                    <a:pt x="1139837" y="159936"/>
                  </a:lnTo>
                  <a:lnTo>
                    <a:pt x="1189996" y="163423"/>
                  </a:lnTo>
                  <a:lnTo>
                    <a:pt x="1239529" y="168957"/>
                  </a:lnTo>
                  <a:lnTo>
                    <a:pt x="1288230" y="176517"/>
                  </a:lnTo>
                  <a:lnTo>
                    <a:pt x="1335896" y="186080"/>
                  </a:lnTo>
                  <a:lnTo>
                    <a:pt x="1382324" y="197626"/>
                  </a:lnTo>
                  <a:lnTo>
                    <a:pt x="1427309" y="211131"/>
                  </a:lnTo>
                  <a:lnTo>
                    <a:pt x="1455785" y="184497"/>
                  </a:lnTo>
                  <a:lnTo>
                    <a:pt x="1488295" y="160073"/>
                  </a:lnTo>
                  <a:lnTo>
                    <a:pt x="1524470" y="137921"/>
                  </a:lnTo>
                  <a:lnTo>
                    <a:pt x="1563941" y="118106"/>
                  </a:lnTo>
                  <a:lnTo>
                    <a:pt x="1606339" y="100690"/>
                  </a:lnTo>
                  <a:lnTo>
                    <a:pt x="1651297" y="85738"/>
                  </a:lnTo>
                  <a:lnTo>
                    <a:pt x="1698444" y="73313"/>
                  </a:lnTo>
                  <a:lnTo>
                    <a:pt x="1747412" y="63478"/>
                  </a:lnTo>
                  <a:lnTo>
                    <a:pt x="1797833" y="56296"/>
                  </a:lnTo>
                  <a:lnTo>
                    <a:pt x="1849338" y="51832"/>
                  </a:lnTo>
                  <a:lnTo>
                    <a:pt x="1901558" y="50148"/>
                  </a:lnTo>
                  <a:lnTo>
                    <a:pt x="1954125" y="51308"/>
                  </a:lnTo>
                  <a:lnTo>
                    <a:pt x="2006669" y="55375"/>
                  </a:lnTo>
                  <a:lnTo>
                    <a:pt x="2058822" y="62413"/>
                  </a:lnTo>
                  <a:lnTo>
                    <a:pt x="2110215" y="72485"/>
                  </a:lnTo>
                  <a:lnTo>
                    <a:pt x="2160480" y="85655"/>
                  </a:lnTo>
                  <a:lnTo>
                    <a:pt x="2226917" y="108912"/>
                  </a:lnTo>
                  <a:lnTo>
                    <a:pt x="2286591" y="137217"/>
                  </a:lnTo>
                  <a:lnTo>
                    <a:pt x="2314523" y="110245"/>
                  </a:lnTo>
                  <a:lnTo>
                    <a:pt x="2347478" y="85960"/>
                  </a:lnTo>
                  <a:lnTo>
                    <a:pt x="2384899" y="64467"/>
                  </a:lnTo>
                  <a:lnTo>
                    <a:pt x="2426226" y="45872"/>
                  </a:lnTo>
                  <a:lnTo>
                    <a:pt x="2470902" y="30277"/>
                  </a:lnTo>
                  <a:lnTo>
                    <a:pt x="2518367" y="17789"/>
                  </a:lnTo>
                  <a:lnTo>
                    <a:pt x="2568065" y="8510"/>
                  </a:lnTo>
                  <a:lnTo>
                    <a:pt x="2619435" y="2545"/>
                  </a:lnTo>
                  <a:lnTo>
                    <a:pt x="2671920" y="0"/>
                  </a:lnTo>
                  <a:lnTo>
                    <a:pt x="2724962" y="977"/>
                  </a:lnTo>
                  <a:lnTo>
                    <a:pt x="2778001" y="5582"/>
                  </a:lnTo>
                  <a:lnTo>
                    <a:pt x="2830480" y="13919"/>
                  </a:lnTo>
                  <a:lnTo>
                    <a:pt x="2881840" y="26092"/>
                  </a:lnTo>
                  <a:lnTo>
                    <a:pt x="2925853" y="40157"/>
                  </a:lnTo>
                  <a:lnTo>
                    <a:pt x="2966581" y="56890"/>
                  </a:lnTo>
                  <a:lnTo>
                    <a:pt x="3003641" y="76098"/>
                  </a:lnTo>
                  <a:lnTo>
                    <a:pt x="3036653" y="97593"/>
                  </a:lnTo>
                  <a:lnTo>
                    <a:pt x="3073642" y="75763"/>
                  </a:lnTo>
                  <a:lnTo>
                    <a:pt x="3113817" y="56664"/>
                  </a:lnTo>
                  <a:lnTo>
                    <a:pt x="3156752" y="40315"/>
                  </a:lnTo>
                  <a:lnTo>
                    <a:pt x="3202023" y="26737"/>
                  </a:lnTo>
                  <a:lnTo>
                    <a:pt x="3249204" y="15946"/>
                  </a:lnTo>
                  <a:lnTo>
                    <a:pt x="3297870" y="7964"/>
                  </a:lnTo>
                  <a:lnTo>
                    <a:pt x="3347598" y="2808"/>
                  </a:lnTo>
                  <a:lnTo>
                    <a:pt x="3397961" y="497"/>
                  </a:lnTo>
                  <a:lnTo>
                    <a:pt x="3448535" y="1051"/>
                  </a:lnTo>
                  <a:lnTo>
                    <a:pt x="3498895" y="4488"/>
                  </a:lnTo>
                  <a:lnTo>
                    <a:pt x="3548616" y="10828"/>
                  </a:lnTo>
                  <a:lnTo>
                    <a:pt x="3597273" y="20089"/>
                  </a:lnTo>
                  <a:lnTo>
                    <a:pt x="3644442" y="32290"/>
                  </a:lnTo>
                  <a:lnTo>
                    <a:pt x="3689697" y="47450"/>
                  </a:lnTo>
                  <a:lnTo>
                    <a:pt x="3732613" y="65589"/>
                  </a:lnTo>
                  <a:lnTo>
                    <a:pt x="3781605" y="92164"/>
                  </a:lnTo>
                  <a:lnTo>
                    <a:pt x="3823258" y="122036"/>
                  </a:lnTo>
                  <a:lnTo>
                    <a:pt x="3857090" y="154725"/>
                  </a:lnTo>
                  <a:lnTo>
                    <a:pt x="3882619" y="189749"/>
                  </a:lnTo>
                  <a:lnTo>
                    <a:pt x="3899364" y="226625"/>
                  </a:lnTo>
                  <a:lnTo>
                    <a:pt x="3959417" y="237900"/>
                  </a:lnTo>
                  <a:lnTo>
                    <a:pt x="4015560" y="252651"/>
                  </a:lnTo>
                  <a:lnTo>
                    <a:pt x="4067508" y="270598"/>
                  </a:lnTo>
                  <a:lnTo>
                    <a:pt x="4114973" y="291463"/>
                  </a:lnTo>
                  <a:lnTo>
                    <a:pt x="4157669" y="314967"/>
                  </a:lnTo>
                  <a:lnTo>
                    <a:pt x="4195311" y="340829"/>
                  </a:lnTo>
                  <a:lnTo>
                    <a:pt x="4227611" y="368770"/>
                  </a:lnTo>
                  <a:lnTo>
                    <a:pt x="4254284" y="398511"/>
                  </a:lnTo>
                  <a:lnTo>
                    <a:pt x="4289602" y="462277"/>
                  </a:lnTo>
                  <a:lnTo>
                    <a:pt x="4298974" y="529890"/>
                  </a:lnTo>
                  <a:lnTo>
                    <a:pt x="4293215" y="564441"/>
                  </a:lnTo>
                  <a:lnTo>
                    <a:pt x="4274845" y="609258"/>
                  </a:lnTo>
                  <a:lnTo>
                    <a:pt x="4255218" y="638994"/>
                  </a:lnTo>
                  <a:lnTo>
                    <a:pt x="4293134" y="669433"/>
                  </a:lnTo>
                  <a:lnTo>
                    <a:pt x="4325115" y="701161"/>
                  </a:lnTo>
                  <a:lnTo>
                    <a:pt x="4351215" y="733953"/>
                  </a:lnTo>
                  <a:lnTo>
                    <a:pt x="4371485" y="767583"/>
                  </a:lnTo>
                  <a:lnTo>
                    <a:pt x="4394748" y="836451"/>
                  </a:lnTo>
                  <a:lnTo>
                    <a:pt x="4397848" y="871237"/>
                  </a:lnTo>
                  <a:lnTo>
                    <a:pt x="4395330" y="905956"/>
                  </a:lnTo>
                  <a:lnTo>
                    <a:pt x="4373652" y="974290"/>
                  </a:lnTo>
                  <a:lnTo>
                    <a:pt x="4354599" y="1007452"/>
                  </a:lnTo>
                  <a:lnTo>
                    <a:pt x="4330139" y="1039642"/>
                  </a:lnTo>
                  <a:lnTo>
                    <a:pt x="4300326" y="1070635"/>
                  </a:lnTo>
                  <a:lnTo>
                    <a:pt x="4265212" y="1100204"/>
                  </a:lnTo>
                  <a:lnTo>
                    <a:pt x="4224851" y="1128124"/>
                  </a:lnTo>
                  <a:lnTo>
                    <a:pt x="4179296" y="1154168"/>
                  </a:lnTo>
                  <a:lnTo>
                    <a:pt x="4128599" y="1178109"/>
                  </a:lnTo>
                  <a:lnTo>
                    <a:pt x="4087318" y="1194532"/>
                  </a:lnTo>
                  <a:lnTo>
                    <a:pt x="4044154" y="1209158"/>
                  </a:lnTo>
                  <a:lnTo>
                    <a:pt x="3999290" y="1221946"/>
                  </a:lnTo>
                  <a:lnTo>
                    <a:pt x="3952911" y="1232858"/>
                  </a:lnTo>
                  <a:lnTo>
                    <a:pt x="3905201" y="1241852"/>
                  </a:lnTo>
                  <a:lnTo>
                    <a:pt x="3856345" y="1248889"/>
                  </a:lnTo>
                  <a:lnTo>
                    <a:pt x="3806527" y="1253928"/>
                  </a:lnTo>
                  <a:lnTo>
                    <a:pt x="3802997" y="1287444"/>
                  </a:lnTo>
                  <a:lnTo>
                    <a:pt x="3778654" y="1351336"/>
                  </a:lnTo>
                  <a:lnTo>
                    <a:pt x="3733250" y="1409949"/>
                  </a:lnTo>
                  <a:lnTo>
                    <a:pt x="3703396" y="1436866"/>
                  </a:lnTo>
                  <a:lnTo>
                    <a:pt x="3669170" y="1461971"/>
                  </a:lnTo>
                  <a:lnTo>
                    <a:pt x="3630870" y="1485100"/>
                  </a:lnTo>
                  <a:lnTo>
                    <a:pt x="3588795" y="1506089"/>
                  </a:lnTo>
                  <a:lnTo>
                    <a:pt x="3543241" y="1524773"/>
                  </a:lnTo>
                  <a:lnTo>
                    <a:pt x="3494508" y="1540989"/>
                  </a:lnTo>
                  <a:lnTo>
                    <a:pt x="3442892" y="1554573"/>
                  </a:lnTo>
                  <a:lnTo>
                    <a:pt x="3388692" y="1565360"/>
                  </a:lnTo>
                  <a:lnTo>
                    <a:pt x="3332205" y="1573187"/>
                  </a:lnTo>
                  <a:lnTo>
                    <a:pt x="3273730" y="1577889"/>
                  </a:lnTo>
                  <a:lnTo>
                    <a:pt x="3213564" y="1579302"/>
                  </a:lnTo>
                  <a:lnTo>
                    <a:pt x="3159526" y="1577714"/>
                  </a:lnTo>
                  <a:lnTo>
                    <a:pt x="3106216" y="1573371"/>
                  </a:lnTo>
                  <a:lnTo>
                    <a:pt x="3053957" y="1566332"/>
                  </a:lnTo>
                  <a:lnTo>
                    <a:pt x="3003073" y="1556659"/>
                  </a:lnTo>
                  <a:lnTo>
                    <a:pt x="2953890" y="1544410"/>
                  </a:lnTo>
                  <a:lnTo>
                    <a:pt x="2906732" y="1529645"/>
                  </a:lnTo>
                  <a:lnTo>
                    <a:pt x="2888240" y="1559433"/>
                  </a:lnTo>
                  <a:lnTo>
                    <a:pt x="2839840" y="1614773"/>
                  </a:lnTo>
                  <a:lnTo>
                    <a:pt x="2810370" y="1640193"/>
                  </a:lnTo>
                  <a:lnTo>
                    <a:pt x="2777682" y="1664025"/>
                  </a:lnTo>
                  <a:lnTo>
                    <a:pt x="2741995" y="1686203"/>
                  </a:lnTo>
                  <a:lnTo>
                    <a:pt x="2703529" y="1706661"/>
                  </a:lnTo>
                  <a:lnTo>
                    <a:pt x="2662504" y="1725333"/>
                  </a:lnTo>
                  <a:lnTo>
                    <a:pt x="2619140" y="1742153"/>
                  </a:lnTo>
                  <a:lnTo>
                    <a:pt x="2573658" y="1757055"/>
                  </a:lnTo>
                  <a:lnTo>
                    <a:pt x="2526278" y="1769972"/>
                  </a:lnTo>
                  <a:lnTo>
                    <a:pt x="2477220" y="1780840"/>
                  </a:lnTo>
                  <a:lnTo>
                    <a:pt x="2426703" y="1789592"/>
                  </a:lnTo>
                  <a:lnTo>
                    <a:pt x="2374949" y="1796161"/>
                  </a:lnTo>
                  <a:lnTo>
                    <a:pt x="2322177" y="1800483"/>
                  </a:lnTo>
                  <a:lnTo>
                    <a:pt x="2268607" y="1802490"/>
                  </a:lnTo>
                  <a:lnTo>
                    <a:pt x="2214459" y="1802117"/>
                  </a:lnTo>
                  <a:lnTo>
                    <a:pt x="2159954" y="1799298"/>
                  </a:lnTo>
                  <a:lnTo>
                    <a:pt x="2105311" y="1793967"/>
                  </a:lnTo>
                  <a:lnTo>
                    <a:pt x="2050752" y="1786058"/>
                  </a:lnTo>
                  <a:lnTo>
                    <a:pt x="1994753" y="1775063"/>
                  </a:lnTo>
                  <a:lnTo>
                    <a:pt x="1940948" y="1761484"/>
                  </a:lnTo>
                  <a:lnTo>
                    <a:pt x="1889602" y="1745428"/>
                  </a:lnTo>
                  <a:lnTo>
                    <a:pt x="1840980" y="1727003"/>
                  </a:lnTo>
                  <a:lnTo>
                    <a:pt x="1795345" y="1706316"/>
                  </a:lnTo>
                  <a:lnTo>
                    <a:pt x="1752965" y="1683474"/>
                  </a:lnTo>
                  <a:lnTo>
                    <a:pt x="1714102" y="1658584"/>
                  </a:lnTo>
                  <a:lnTo>
                    <a:pt x="1679023" y="1631753"/>
                  </a:lnTo>
                  <a:lnTo>
                    <a:pt x="1629956" y="1646999"/>
                  </a:lnTo>
                  <a:lnTo>
                    <a:pt x="1579817" y="1660086"/>
                  </a:lnTo>
                  <a:lnTo>
                    <a:pt x="1528787" y="1671041"/>
                  </a:lnTo>
                  <a:lnTo>
                    <a:pt x="1477050" y="1679889"/>
                  </a:lnTo>
                  <a:lnTo>
                    <a:pt x="1424786" y="1686654"/>
                  </a:lnTo>
                  <a:lnTo>
                    <a:pt x="1372179" y="1691364"/>
                  </a:lnTo>
                  <a:lnTo>
                    <a:pt x="1319410" y="1694042"/>
                  </a:lnTo>
                  <a:lnTo>
                    <a:pt x="1266662" y="1694716"/>
                  </a:lnTo>
                  <a:lnTo>
                    <a:pt x="1214117" y="1693409"/>
                  </a:lnTo>
                  <a:lnTo>
                    <a:pt x="1161957" y="1690148"/>
                  </a:lnTo>
                  <a:lnTo>
                    <a:pt x="1110364" y="1684959"/>
                  </a:lnTo>
                  <a:lnTo>
                    <a:pt x="1059521" y="1677866"/>
                  </a:lnTo>
                  <a:lnTo>
                    <a:pt x="1009609" y="1668895"/>
                  </a:lnTo>
                  <a:lnTo>
                    <a:pt x="960811" y="1658072"/>
                  </a:lnTo>
                  <a:lnTo>
                    <a:pt x="913309" y="1645421"/>
                  </a:lnTo>
                  <a:lnTo>
                    <a:pt x="867285" y="1630970"/>
                  </a:lnTo>
                  <a:lnTo>
                    <a:pt x="822921" y="1614743"/>
                  </a:lnTo>
                  <a:lnTo>
                    <a:pt x="780400" y="1596765"/>
                  </a:lnTo>
                  <a:lnTo>
                    <a:pt x="739904" y="1577062"/>
                  </a:lnTo>
                  <a:lnTo>
                    <a:pt x="701614" y="1555660"/>
                  </a:lnTo>
                  <a:lnTo>
                    <a:pt x="665714" y="1532584"/>
                  </a:lnTo>
                  <a:lnTo>
                    <a:pt x="632384" y="1507860"/>
                  </a:lnTo>
                  <a:lnTo>
                    <a:pt x="601809" y="1481512"/>
                  </a:lnTo>
                  <a:lnTo>
                    <a:pt x="593554" y="1473511"/>
                  </a:lnTo>
                  <a:lnTo>
                    <a:pt x="533329" y="1475176"/>
                  </a:lnTo>
                  <a:lnTo>
                    <a:pt x="474648" y="1472404"/>
                  </a:lnTo>
                  <a:lnTo>
                    <a:pt x="418095" y="1465453"/>
                  </a:lnTo>
                  <a:lnTo>
                    <a:pt x="364258" y="1454579"/>
                  </a:lnTo>
                  <a:lnTo>
                    <a:pt x="313720" y="1440040"/>
                  </a:lnTo>
                  <a:lnTo>
                    <a:pt x="267069" y="1422092"/>
                  </a:lnTo>
                  <a:lnTo>
                    <a:pt x="224888" y="1400993"/>
                  </a:lnTo>
                  <a:lnTo>
                    <a:pt x="187765" y="1377001"/>
                  </a:lnTo>
                  <a:lnTo>
                    <a:pt x="156285" y="1350371"/>
                  </a:lnTo>
                  <a:lnTo>
                    <a:pt x="131033" y="1321361"/>
                  </a:lnTo>
                  <a:lnTo>
                    <a:pt x="101556" y="1257230"/>
                  </a:lnTo>
                  <a:lnTo>
                    <a:pt x="99270" y="1214039"/>
                  </a:lnTo>
                  <a:lnTo>
                    <a:pt x="110334" y="1171787"/>
                  </a:lnTo>
                  <a:lnTo>
                    <a:pt x="134200" y="1131381"/>
                  </a:lnTo>
                  <a:lnTo>
                    <a:pt x="170319" y="1093731"/>
                  </a:lnTo>
                  <a:lnTo>
                    <a:pt x="218142" y="1059745"/>
                  </a:lnTo>
                  <a:lnTo>
                    <a:pt x="164222" y="1038906"/>
                  </a:lnTo>
                  <a:lnTo>
                    <a:pt x="117481" y="1014491"/>
                  </a:lnTo>
                  <a:lnTo>
                    <a:pt x="78162" y="987026"/>
                  </a:lnTo>
                  <a:lnTo>
                    <a:pt x="46510" y="957034"/>
                  </a:lnTo>
                  <a:lnTo>
                    <a:pt x="22769" y="925040"/>
                  </a:lnTo>
                  <a:lnTo>
                    <a:pt x="0" y="857144"/>
                  </a:lnTo>
                  <a:lnTo>
                    <a:pt x="1460" y="822291"/>
                  </a:lnTo>
                  <a:lnTo>
                    <a:pt x="31292" y="753395"/>
                  </a:lnTo>
                  <a:lnTo>
                    <a:pt x="60154" y="720401"/>
                  </a:lnTo>
                  <a:lnTo>
                    <a:pt x="93810" y="692676"/>
                  </a:lnTo>
                  <a:lnTo>
                    <a:pt x="133369" y="668009"/>
                  </a:lnTo>
                  <a:lnTo>
                    <a:pt x="178156" y="646646"/>
                  </a:lnTo>
                  <a:lnTo>
                    <a:pt x="227495" y="628831"/>
                  </a:lnTo>
                  <a:lnTo>
                    <a:pt x="280710" y="614808"/>
                  </a:lnTo>
                  <a:lnTo>
                    <a:pt x="337126" y="604822"/>
                  </a:lnTo>
                  <a:lnTo>
                    <a:pt x="396069" y="599116"/>
                  </a:lnTo>
                  <a:lnTo>
                    <a:pt x="399752" y="593528"/>
                  </a:lnTo>
                  <a:close/>
                </a:path>
              </a:pathLst>
            </a:custGeom>
            <a:ln w="38100">
              <a:solidFill>
                <a:srgbClr val="000000"/>
              </a:solidFill>
            </a:ln>
          </p:spPr>
          <p:txBody>
            <a:bodyPr wrap="square" lIns="0" tIns="0" rIns="0" bIns="0" rtlCol="0"/>
            <a:lstStyle/>
            <a:p>
              <a:endParaRPr>
                <a:solidFill>
                  <a:prstClr val="black"/>
                </a:solidFill>
              </a:endParaRPr>
            </a:p>
          </p:txBody>
        </p:sp>
      </p:grpSp>
      <p:sp>
        <p:nvSpPr>
          <p:cNvPr id="10" name="object 10"/>
          <p:cNvSpPr/>
          <p:nvPr/>
        </p:nvSpPr>
        <p:spPr>
          <a:xfrm>
            <a:off x="6886770" y="5982465"/>
            <a:ext cx="276605" cy="276605"/>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11" name="object 11"/>
          <p:cNvSpPr/>
          <p:nvPr/>
        </p:nvSpPr>
        <p:spPr>
          <a:xfrm>
            <a:off x="7504949" y="5408171"/>
            <a:ext cx="476502" cy="476504"/>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12" name="object 12"/>
          <p:cNvSpPr/>
          <p:nvPr/>
        </p:nvSpPr>
        <p:spPr>
          <a:xfrm>
            <a:off x="8328248" y="4761580"/>
            <a:ext cx="600710" cy="600710"/>
          </a:xfrm>
          <a:custGeom>
            <a:avLst/>
            <a:gdLst/>
            <a:ahLst/>
            <a:cxnLst/>
            <a:rect l="l" t="t" r="r" b="b"/>
            <a:pathLst>
              <a:path w="300354" h="300355">
                <a:moveTo>
                  <a:pt x="300354" y="150113"/>
                </a:moveTo>
                <a:lnTo>
                  <a:pt x="292691" y="197584"/>
                </a:lnTo>
                <a:lnTo>
                  <a:pt x="271354" y="238825"/>
                </a:lnTo>
                <a:lnTo>
                  <a:pt x="238825" y="271354"/>
                </a:lnTo>
                <a:lnTo>
                  <a:pt x="197584" y="292691"/>
                </a:lnTo>
                <a:lnTo>
                  <a:pt x="150113" y="300355"/>
                </a:lnTo>
                <a:lnTo>
                  <a:pt x="102656" y="292691"/>
                </a:lnTo>
                <a:lnTo>
                  <a:pt x="61447" y="271354"/>
                </a:lnTo>
                <a:lnTo>
                  <a:pt x="28955" y="238825"/>
                </a:lnTo>
                <a:lnTo>
                  <a:pt x="7650" y="197584"/>
                </a:lnTo>
                <a:lnTo>
                  <a:pt x="0" y="150113"/>
                </a:lnTo>
                <a:lnTo>
                  <a:pt x="7650" y="102656"/>
                </a:lnTo>
                <a:lnTo>
                  <a:pt x="28955" y="61447"/>
                </a:lnTo>
                <a:lnTo>
                  <a:pt x="61447" y="28956"/>
                </a:lnTo>
                <a:lnTo>
                  <a:pt x="102656" y="7650"/>
                </a:lnTo>
                <a:lnTo>
                  <a:pt x="150113" y="0"/>
                </a:lnTo>
                <a:lnTo>
                  <a:pt x="197584" y="7650"/>
                </a:lnTo>
                <a:lnTo>
                  <a:pt x="238825" y="28956"/>
                </a:lnTo>
                <a:lnTo>
                  <a:pt x="271354" y="61447"/>
                </a:lnTo>
                <a:lnTo>
                  <a:pt x="292691" y="102656"/>
                </a:lnTo>
                <a:lnTo>
                  <a:pt x="300354" y="150113"/>
                </a:lnTo>
                <a:close/>
              </a:path>
            </a:pathLst>
          </a:custGeom>
          <a:ln w="38100">
            <a:solidFill>
              <a:srgbClr val="000000"/>
            </a:solidFill>
          </a:ln>
        </p:spPr>
        <p:txBody>
          <a:bodyPr wrap="square" lIns="0" tIns="0" rIns="0" bIns="0" rtlCol="0"/>
          <a:lstStyle/>
          <a:p>
            <a:endParaRPr>
              <a:solidFill>
                <a:prstClr val="black"/>
              </a:solidFill>
            </a:endParaRPr>
          </a:p>
        </p:txBody>
      </p:sp>
      <p:sp>
        <p:nvSpPr>
          <p:cNvPr id="13" name="object 13"/>
          <p:cNvSpPr/>
          <p:nvPr/>
        </p:nvSpPr>
        <p:spPr>
          <a:xfrm>
            <a:off x="7710998" y="3372358"/>
            <a:ext cx="515621" cy="68580"/>
          </a:xfrm>
          <a:custGeom>
            <a:avLst/>
            <a:gdLst/>
            <a:ahLst/>
            <a:cxnLst/>
            <a:rect l="l" t="t" r="r" b="b"/>
            <a:pathLst>
              <a:path w="257810" h="34289">
                <a:moveTo>
                  <a:pt x="257556" y="33147"/>
                </a:moveTo>
                <a:lnTo>
                  <a:pt x="203764" y="33662"/>
                </a:lnTo>
                <a:lnTo>
                  <a:pt x="150528" y="30531"/>
                </a:lnTo>
                <a:lnTo>
                  <a:pt x="98432" y="23829"/>
                </a:lnTo>
                <a:lnTo>
                  <a:pt x="48060" y="13627"/>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14" name="object 14"/>
          <p:cNvSpPr/>
          <p:nvPr/>
        </p:nvSpPr>
        <p:spPr>
          <a:xfrm>
            <a:off x="8455220" y="4166429"/>
            <a:ext cx="226061" cy="31751"/>
          </a:xfrm>
          <a:custGeom>
            <a:avLst/>
            <a:gdLst/>
            <a:ahLst/>
            <a:cxnLst/>
            <a:rect l="l" t="t" r="r" b="b"/>
            <a:pathLst>
              <a:path w="113029" h="15875">
                <a:moveTo>
                  <a:pt x="112775" y="0"/>
                </a:moveTo>
                <a:lnTo>
                  <a:pt x="85332" y="5498"/>
                </a:lnTo>
                <a:lnTo>
                  <a:pt x="57340" y="9985"/>
                </a:lnTo>
                <a:lnTo>
                  <a:pt x="28872" y="13448"/>
                </a:lnTo>
                <a:lnTo>
                  <a:pt x="0" y="15875"/>
                </a:lnTo>
              </a:path>
            </a:pathLst>
          </a:custGeom>
          <a:ln w="38100">
            <a:solidFill>
              <a:srgbClr val="000000"/>
            </a:solidFill>
          </a:ln>
        </p:spPr>
        <p:txBody>
          <a:bodyPr wrap="square" lIns="0" tIns="0" rIns="0" bIns="0" rtlCol="0"/>
          <a:lstStyle/>
          <a:p>
            <a:endParaRPr>
              <a:solidFill>
                <a:prstClr val="black"/>
              </a:solidFill>
            </a:endParaRPr>
          </a:p>
        </p:txBody>
      </p:sp>
      <p:sp>
        <p:nvSpPr>
          <p:cNvPr id="15" name="object 15"/>
          <p:cNvSpPr/>
          <p:nvPr/>
        </p:nvSpPr>
        <p:spPr>
          <a:xfrm>
            <a:off x="10486907" y="4370927"/>
            <a:ext cx="135890" cy="146051"/>
          </a:xfrm>
          <a:custGeom>
            <a:avLst/>
            <a:gdLst/>
            <a:ahLst/>
            <a:cxnLst/>
            <a:rect l="l" t="t" r="r" b="b"/>
            <a:pathLst>
              <a:path w="67945" h="73025">
                <a:moveTo>
                  <a:pt x="67945" y="72516"/>
                </a:moveTo>
                <a:lnTo>
                  <a:pt x="48381" y="55167"/>
                </a:lnTo>
                <a:lnTo>
                  <a:pt x="30495" y="37258"/>
                </a:lnTo>
                <a:lnTo>
                  <a:pt x="14349" y="18849"/>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16" name="object 16"/>
          <p:cNvSpPr/>
          <p:nvPr/>
        </p:nvSpPr>
        <p:spPr>
          <a:xfrm>
            <a:off x="13079807" y="4153914"/>
            <a:ext cx="54611" cy="160020"/>
          </a:xfrm>
          <a:custGeom>
            <a:avLst/>
            <a:gdLst/>
            <a:ahLst/>
            <a:cxnLst/>
            <a:rect l="l" t="t" r="r" b="b"/>
            <a:pathLst>
              <a:path w="27304" h="80010">
                <a:moveTo>
                  <a:pt x="27050" y="0"/>
                </a:moveTo>
                <a:lnTo>
                  <a:pt x="23127" y="20210"/>
                </a:lnTo>
                <a:lnTo>
                  <a:pt x="17287" y="40243"/>
                </a:lnTo>
                <a:lnTo>
                  <a:pt x="9566" y="60061"/>
                </a:lnTo>
                <a:lnTo>
                  <a:pt x="0" y="79629"/>
                </a:lnTo>
              </a:path>
            </a:pathLst>
          </a:custGeom>
          <a:ln w="38100">
            <a:solidFill>
              <a:srgbClr val="000000"/>
            </a:solidFill>
          </a:ln>
        </p:spPr>
        <p:txBody>
          <a:bodyPr wrap="square" lIns="0" tIns="0" rIns="0" bIns="0" rtlCol="0"/>
          <a:lstStyle/>
          <a:p>
            <a:endParaRPr>
              <a:solidFill>
                <a:prstClr val="black"/>
              </a:solidFill>
            </a:endParaRPr>
          </a:p>
        </p:txBody>
      </p:sp>
      <p:sp>
        <p:nvSpPr>
          <p:cNvPr id="17" name="object 17"/>
          <p:cNvSpPr/>
          <p:nvPr/>
        </p:nvSpPr>
        <p:spPr>
          <a:xfrm>
            <a:off x="14212157" y="3169990"/>
            <a:ext cx="661670" cy="595631"/>
          </a:xfrm>
          <a:custGeom>
            <a:avLst/>
            <a:gdLst/>
            <a:ahLst/>
            <a:cxnLst/>
            <a:rect l="l" t="t" r="r" b="b"/>
            <a:pathLst>
              <a:path w="330834" h="297814">
                <a:moveTo>
                  <a:pt x="0" y="0"/>
                </a:moveTo>
                <a:lnTo>
                  <a:pt x="58839" y="18375"/>
                </a:lnTo>
                <a:lnTo>
                  <a:pt x="112835" y="40078"/>
                </a:lnTo>
                <a:lnTo>
                  <a:pt x="161656" y="64809"/>
                </a:lnTo>
                <a:lnTo>
                  <a:pt x="204969" y="92269"/>
                </a:lnTo>
                <a:lnTo>
                  <a:pt x="242443" y="122158"/>
                </a:lnTo>
                <a:lnTo>
                  <a:pt x="273743" y="154176"/>
                </a:lnTo>
                <a:lnTo>
                  <a:pt x="298540" y="188026"/>
                </a:lnTo>
                <a:lnTo>
                  <a:pt x="316500" y="223406"/>
                </a:lnTo>
                <a:lnTo>
                  <a:pt x="327291" y="260017"/>
                </a:lnTo>
                <a:lnTo>
                  <a:pt x="330580" y="297561"/>
                </a:lnTo>
              </a:path>
            </a:pathLst>
          </a:custGeom>
          <a:ln w="38099">
            <a:solidFill>
              <a:srgbClr val="000000"/>
            </a:solidFill>
          </a:ln>
        </p:spPr>
        <p:txBody>
          <a:bodyPr wrap="square" lIns="0" tIns="0" rIns="0" bIns="0" rtlCol="0"/>
          <a:lstStyle/>
          <a:p>
            <a:endParaRPr>
              <a:solidFill>
                <a:prstClr val="black"/>
              </a:solidFill>
            </a:endParaRPr>
          </a:p>
        </p:txBody>
      </p:sp>
      <p:sp>
        <p:nvSpPr>
          <p:cNvPr id="18" name="object 18"/>
          <p:cNvSpPr/>
          <p:nvPr/>
        </p:nvSpPr>
        <p:spPr>
          <a:xfrm>
            <a:off x="15477304" y="2535936"/>
            <a:ext cx="294641" cy="223520"/>
          </a:xfrm>
          <a:custGeom>
            <a:avLst/>
            <a:gdLst/>
            <a:ahLst/>
            <a:cxnLst/>
            <a:rect l="l" t="t" r="r" b="b"/>
            <a:pathLst>
              <a:path w="147320" h="111759">
                <a:moveTo>
                  <a:pt x="147192" y="0"/>
                </a:moveTo>
                <a:lnTo>
                  <a:pt x="119247" y="31337"/>
                </a:lnTo>
                <a:lnTo>
                  <a:pt x="85169" y="60579"/>
                </a:lnTo>
                <a:lnTo>
                  <a:pt x="45305" y="87439"/>
                </a:lnTo>
                <a:lnTo>
                  <a:pt x="0" y="111633"/>
                </a:lnTo>
              </a:path>
            </a:pathLst>
          </a:custGeom>
          <a:ln w="38100">
            <a:solidFill>
              <a:srgbClr val="000000"/>
            </a:solidFill>
          </a:ln>
        </p:spPr>
        <p:txBody>
          <a:bodyPr wrap="square" lIns="0" tIns="0" rIns="0" bIns="0" rtlCol="0"/>
          <a:lstStyle/>
          <a:p>
            <a:endParaRPr>
              <a:solidFill>
                <a:prstClr val="black"/>
              </a:solidFill>
            </a:endParaRPr>
          </a:p>
        </p:txBody>
      </p:sp>
      <p:sp>
        <p:nvSpPr>
          <p:cNvPr id="19" name="object 19"/>
          <p:cNvSpPr/>
          <p:nvPr/>
        </p:nvSpPr>
        <p:spPr>
          <a:xfrm>
            <a:off x="15065326" y="1707681"/>
            <a:ext cx="16511" cy="105410"/>
          </a:xfrm>
          <a:custGeom>
            <a:avLst/>
            <a:gdLst/>
            <a:ahLst/>
            <a:cxnLst/>
            <a:rect l="l" t="t" r="r" b="b"/>
            <a:pathLst>
              <a:path w="8254" h="52705">
                <a:moveTo>
                  <a:pt x="0" y="0"/>
                </a:moveTo>
                <a:lnTo>
                  <a:pt x="3639" y="13092"/>
                </a:lnTo>
                <a:lnTo>
                  <a:pt x="6159" y="26257"/>
                </a:lnTo>
                <a:lnTo>
                  <a:pt x="7536" y="39469"/>
                </a:lnTo>
                <a:lnTo>
                  <a:pt x="7747" y="52704"/>
                </a:lnTo>
              </a:path>
            </a:pathLst>
          </a:custGeom>
          <a:ln w="38099">
            <a:solidFill>
              <a:srgbClr val="000000"/>
            </a:solidFill>
          </a:ln>
        </p:spPr>
        <p:txBody>
          <a:bodyPr wrap="square" lIns="0" tIns="0" rIns="0" bIns="0" rtlCol="0"/>
          <a:lstStyle/>
          <a:p>
            <a:endParaRPr>
              <a:solidFill>
                <a:prstClr val="black"/>
              </a:solidFill>
            </a:endParaRPr>
          </a:p>
        </p:txBody>
      </p:sp>
      <p:sp>
        <p:nvSpPr>
          <p:cNvPr id="20" name="object 20"/>
          <p:cNvSpPr/>
          <p:nvPr/>
        </p:nvSpPr>
        <p:spPr>
          <a:xfrm>
            <a:off x="13184898" y="1450347"/>
            <a:ext cx="151130" cy="134621"/>
          </a:xfrm>
          <a:custGeom>
            <a:avLst/>
            <a:gdLst/>
            <a:ahLst/>
            <a:cxnLst/>
            <a:rect l="l" t="t" r="r" b="b"/>
            <a:pathLst>
              <a:path w="75565" h="67309">
                <a:moveTo>
                  <a:pt x="0" y="67182"/>
                </a:moveTo>
                <a:lnTo>
                  <a:pt x="15537" y="49291"/>
                </a:lnTo>
                <a:lnTo>
                  <a:pt x="33337" y="32067"/>
                </a:lnTo>
                <a:lnTo>
                  <a:pt x="53328" y="15605"/>
                </a:lnTo>
                <a:lnTo>
                  <a:pt x="75437" y="0"/>
                </a:lnTo>
              </a:path>
            </a:pathLst>
          </a:custGeom>
          <a:ln w="38100">
            <a:solidFill>
              <a:srgbClr val="000000"/>
            </a:solidFill>
          </a:ln>
        </p:spPr>
        <p:txBody>
          <a:bodyPr wrap="square" lIns="0" tIns="0" rIns="0" bIns="0" rtlCol="0"/>
          <a:lstStyle/>
          <a:p>
            <a:endParaRPr>
              <a:solidFill>
                <a:prstClr val="black"/>
              </a:solidFill>
            </a:endParaRPr>
          </a:p>
        </p:txBody>
      </p:sp>
      <p:sp>
        <p:nvSpPr>
          <p:cNvPr id="21" name="object 21"/>
          <p:cNvSpPr/>
          <p:nvPr/>
        </p:nvSpPr>
        <p:spPr>
          <a:xfrm>
            <a:off x="11774217" y="1532915"/>
            <a:ext cx="73661" cy="116838"/>
          </a:xfrm>
          <a:custGeom>
            <a:avLst/>
            <a:gdLst/>
            <a:ahLst/>
            <a:cxnLst/>
            <a:rect l="l" t="t" r="r" b="b"/>
            <a:pathLst>
              <a:path w="36829" h="58419">
                <a:moveTo>
                  <a:pt x="0" y="57912"/>
                </a:moveTo>
                <a:lnTo>
                  <a:pt x="6732" y="42987"/>
                </a:lnTo>
                <a:lnTo>
                  <a:pt x="15097" y="28336"/>
                </a:lnTo>
                <a:lnTo>
                  <a:pt x="25056" y="13995"/>
                </a:lnTo>
                <a:lnTo>
                  <a:pt x="36575" y="0"/>
                </a:lnTo>
              </a:path>
            </a:pathLst>
          </a:custGeom>
          <a:ln w="38100">
            <a:solidFill>
              <a:srgbClr val="000000"/>
            </a:solidFill>
          </a:ln>
        </p:spPr>
        <p:txBody>
          <a:bodyPr wrap="square" lIns="0" tIns="0" rIns="0" bIns="0" rtlCol="0"/>
          <a:lstStyle/>
          <a:p>
            <a:endParaRPr>
              <a:solidFill>
                <a:prstClr val="black"/>
              </a:solidFill>
            </a:endParaRPr>
          </a:p>
        </p:txBody>
      </p:sp>
      <p:sp>
        <p:nvSpPr>
          <p:cNvPr id="22" name="object 22"/>
          <p:cNvSpPr/>
          <p:nvPr/>
        </p:nvSpPr>
        <p:spPr>
          <a:xfrm>
            <a:off x="10118886" y="1688112"/>
            <a:ext cx="264161" cy="113030"/>
          </a:xfrm>
          <a:custGeom>
            <a:avLst/>
            <a:gdLst/>
            <a:ahLst/>
            <a:cxnLst/>
            <a:rect l="l" t="t" r="r" b="b"/>
            <a:pathLst>
              <a:path w="132079" h="56515">
                <a:moveTo>
                  <a:pt x="0" y="0"/>
                </a:moveTo>
                <a:lnTo>
                  <a:pt x="35246" y="12398"/>
                </a:lnTo>
                <a:lnTo>
                  <a:pt x="69087" y="25939"/>
                </a:lnTo>
                <a:lnTo>
                  <a:pt x="101405" y="40576"/>
                </a:lnTo>
                <a:lnTo>
                  <a:pt x="132079" y="56261"/>
                </a:lnTo>
              </a:path>
            </a:pathLst>
          </a:custGeom>
          <a:ln w="38100">
            <a:solidFill>
              <a:srgbClr val="000000"/>
            </a:solidFill>
          </a:ln>
        </p:spPr>
        <p:txBody>
          <a:bodyPr wrap="square" lIns="0" tIns="0" rIns="0" bIns="0" rtlCol="0"/>
          <a:lstStyle/>
          <a:p>
            <a:endParaRPr>
              <a:solidFill>
                <a:prstClr val="black"/>
              </a:solidFill>
            </a:endParaRPr>
          </a:p>
        </p:txBody>
      </p:sp>
      <p:sp>
        <p:nvSpPr>
          <p:cNvPr id="23" name="object 23"/>
          <p:cNvSpPr/>
          <p:nvPr/>
        </p:nvSpPr>
        <p:spPr>
          <a:xfrm>
            <a:off x="8065101" y="2453962"/>
            <a:ext cx="46991" cy="119381"/>
          </a:xfrm>
          <a:custGeom>
            <a:avLst/>
            <a:gdLst/>
            <a:ahLst/>
            <a:cxnLst/>
            <a:rect l="l" t="t" r="r" b="b"/>
            <a:pathLst>
              <a:path w="23495" h="59690">
                <a:moveTo>
                  <a:pt x="22987" y="59181"/>
                </a:moveTo>
                <a:lnTo>
                  <a:pt x="15680" y="44541"/>
                </a:lnTo>
                <a:lnTo>
                  <a:pt x="9398" y="29781"/>
                </a:lnTo>
                <a:lnTo>
                  <a:pt x="4163" y="14926"/>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24" name="object 24"/>
          <p:cNvSpPr txBox="1">
            <a:spLocks noGrp="1"/>
          </p:cNvSpPr>
          <p:nvPr>
            <p:ph type="title"/>
          </p:nvPr>
        </p:nvSpPr>
        <p:spPr>
          <a:xfrm>
            <a:off x="8591804" y="2011175"/>
            <a:ext cx="5280660" cy="2246630"/>
          </a:xfrm>
          <a:prstGeom prst="rect">
            <a:avLst/>
          </a:prstGeom>
        </p:spPr>
        <p:txBody>
          <a:bodyPr vert="horz" wrap="square" lIns="0" tIns="25263" rIns="0" bIns="0" rtlCol="0">
            <a:spAutoFit/>
          </a:bodyPr>
          <a:lstStyle/>
          <a:p>
            <a:pPr marL="970898" marR="10160" indent="-946883">
              <a:spcBef>
                <a:spcPts val="200"/>
              </a:spcBef>
            </a:pPr>
            <a:r>
              <a:rPr sz="7200" dirty="0" err="1"/>
              <a:t>Lắng</a:t>
            </a:r>
            <a:r>
              <a:rPr sz="7200" dirty="0"/>
              <a:t> </a:t>
            </a:r>
            <a:r>
              <a:rPr sz="7200" spc="-11" dirty="0" err="1"/>
              <a:t>nghe</a:t>
            </a:r>
            <a:r>
              <a:rPr sz="7200" spc="-20" dirty="0"/>
              <a:t>  </a:t>
            </a:r>
            <a:r>
              <a:rPr sz="7200" spc="-11" dirty="0"/>
              <a:t>đọc</a:t>
            </a:r>
            <a:r>
              <a:rPr sz="7200" spc="-50" dirty="0"/>
              <a:t> </a:t>
            </a:r>
            <a:r>
              <a:rPr sz="7200" dirty="0"/>
              <a:t>mẫu</a:t>
            </a:r>
          </a:p>
        </p:txBody>
      </p:sp>
    </p:spTree>
    <p:extLst>
      <p:ext uri="{BB962C8B-B14F-4D97-AF65-F5344CB8AC3E}">
        <p14:creationId xmlns:p14="http://schemas.microsoft.com/office/powerpoint/2010/main" val="2519370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 y="0"/>
            <a:ext cx="18307050" cy="10287000"/>
          </a:xfrm>
          <a:prstGeom prst="rect">
            <a:avLst/>
          </a:prstGeom>
        </p:spPr>
      </p:pic>
      <p:sp>
        <p:nvSpPr>
          <p:cNvPr id="5" name="TextBox 6"/>
          <p:cNvSpPr txBox="1">
            <a:spLocks noChangeArrowheads="1"/>
          </p:cNvSpPr>
          <p:nvPr/>
        </p:nvSpPr>
        <p:spPr bwMode="auto">
          <a:xfrm>
            <a:off x="314324" y="1375755"/>
            <a:ext cx="17678400" cy="24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052" tIns="91026" rIns="182052" bIns="91026">
            <a:spAutoFit/>
          </a:bodyPr>
          <a:lstStyle>
            <a:lvl1pPr eaLnBrk="0" hangingPunct="0">
              <a:defRPr sz="3200" b="1">
                <a:solidFill>
                  <a:schemeClr val="tx1"/>
                </a:solidFill>
                <a:latin typeface=".VnTime" panose="020B7200000000000000" pitchFamily="34" charset="0"/>
              </a:defRPr>
            </a:lvl1pPr>
            <a:lvl2pPr marL="742950" indent="-285750" eaLnBrk="0" hangingPunct="0">
              <a:defRPr sz="3200" b="1">
                <a:solidFill>
                  <a:schemeClr val="tx1"/>
                </a:solidFill>
                <a:latin typeface=".VnTime" panose="020B7200000000000000" pitchFamily="34" charset="0"/>
              </a:defRPr>
            </a:lvl2pPr>
            <a:lvl3pPr marL="1143000" indent="-228600" eaLnBrk="0" hangingPunct="0">
              <a:defRPr sz="3200" b="1">
                <a:solidFill>
                  <a:schemeClr val="tx1"/>
                </a:solidFill>
                <a:latin typeface=".VnTime" panose="020B7200000000000000" pitchFamily="34" charset="0"/>
              </a:defRPr>
            </a:lvl3pPr>
            <a:lvl4pPr marL="1600200" indent="-228600" eaLnBrk="0" hangingPunct="0">
              <a:defRPr sz="3200" b="1">
                <a:solidFill>
                  <a:schemeClr val="tx1"/>
                </a:solidFill>
                <a:latin typeface=".VnTime" panose="020B7200000000000000" pitchFamily="34" charset="0"/>
              </a:defRPr>
            </a:lvl4pPr>
            <a:lvl5pPr marL="2057400" indent="-228600" eaLnBrk="0" hangingPunct="0">
              <a:defRPr sz="3200" b="1">
                <a:solidFill>
                  <a:schemeClr val="tx1"/>
                </a:solidFill>
                <a:latin typeface=".VnTime" panose="020B7200000000000000" pitchFamily="34" charset="0"/>
              </a:defRPr>
            </a:lvl5pPr>
            <a:lvl6pPr marL="2514600" indent="-228600" eaLnBrk="0" fontAlgn="base" hangingPunct="0">
              <a:spcBef>
                <a:spcPct val="0"/>
              </a:spcBef>
              <a:spcAft>
                <a:spcPct val="0"/>
              </a:spcAft>
              <a:defRPr sz="3200" b="1">
                <a:solidFill>
                  <a:schemeClr val="tx1"/>
                </a:solidFill>
                <a:latin typeface=".VnTime" panose="020B7200000000000000" pitchFamily="34" charset="0"/>
              </a:defRPr>
            </a:lvl6pPr>
            <a:lvl7pPr marL="2971800" indent="-228600" eaLnBrk="0" fontAlgn="base" hangingPunct="0">
              <a:spcBef>
                <a:spcPct val="0"/>
              </a:spcBef>
              <a:spcAft>
                <a:spcPct val="0"/>
              </a:spcAft>
              <a:defRPr sz="3200" b="1">
                <a:solidFill>
                  <a:schemeClr val="tx1"/>
                </a:solidFill>
                <a:latin typeface=".VnTime" panose="020B7200000000000000" pitchFamily="34" charset="0"/>
              </a:defRPr>
            </a:lvl7pPr>
            <a:lvl8pPr marL="3429000" indent="-228600" eaLnBrk="0" fontAlgn="base" hangingPunct="0">
              <a:spcBef>
                <a:spcPct val="0"/>
              </a:spcBef>
              <a:spcAft>
                <a:spcPct val="0"/>
              </a:spcAft>
              <a:defRPr sz="3200" b="1">
                <a:solidFill>
                  <a:schemeClr val="tx1"/>
                </a:solidFill>
                <a:latin typeface=".VnTime" panose="020B7200000000000000" pitchFamily="34" charset="0"/>
              </a:defRPr>
            </a:lvl8pPr>
            <a:lvl9pPr marL="3886200" indent="-228600" eaLnBrk="0" fontAlgn="base" hangingPunct="0">
              <a:spcBef>
                <a:spcPct val="0"/>
              </a:spcBef>
              <a:spcAft>
                <a:spcPct val="0"/>
              </a:spcAft>
              <a:defRPr sz="3200" b="1">
                <a:solidFill>
                  <a:schemeClr val="tx1"/>
                </a:solidFill>
                <a:latin typeface=".VnTime" panose="020B7200000000000000" pitchFamily="34" charset="0"/>
              </a:defRPr>
            </a:lvl9pPr>
          </a:lstStyle>
          <a:p>
            <a:pPr algn="ctr" defTabSz="1365321" eaLnBrk="1" hangingPunct="1">
              <a:lnSpc>
                <a:spcPct val="150000"/>
              </a:lnSpc>
            </a:pPr>
            <a:r>
              <a:rPr lang="en-US" sz="9600" b="0" dirty="0">
                <a:solidFill>
                  <a:srgbClr val="4472C4">
                    <a:lumMod val="50000"/>
                  </a:srgbClr>
                </a:solidFill>
                <a:latin typeface="UTM Avo" pitchFamily="18" charset="0"/>
              </a:rPr>
              <a:t>Đọc nối </a:t>
            </a:r>
            <a:r>
              <a:rPr lang="en-US" sz="9600" b="0" dirty="0" err="1">
                <a:solidFill>
                  <a:srgbClr val="4472C4">
                    <a:lumMod val="50000"/>
                  </a:srgbClr>
                </a:solidFill>
                <a:latin typeface="UTM Avo" pitchFamily="18" charset="0"/>
              </a:rPr>
              <a:t>tiếp</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từng</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câu</a:t>
            </a:r>
            <a:r>
              <a:rPr lang="en-US" sz="9600" b="0" dirty="0">
                <a:solidFill>
                  <a:srgbClr val="4472C4">
                    <a:lumMod val="50000"/>
                  </a:srgbClr>
                </a:solidFill>
                <a:latin typeface="UTM Avo" pitchFamily="18" charset="0"/>
              </a:rPr>
              <a:t> </a:t>
            </a:r>
          </a:p>
        </p:txBody>
      </p:sp>
    </p:spTree>
    <p:extLst>
      <p:ext uri="{BB962C8B-B14F-4D97-AF65-F5344CB8AC3E}">
        <p14:creationId xmlns:p14="http://schemas.microsoft.com/office/powerpoint/2010/main" val="6362680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650" y="2628900"/>
            <a:ext cx="17907000" cy="5058306"/>
          </a:xfrm>
          <a:prstGeom prst="rect">
            <a:avLst/>
          </a:prstGeom>
          <a:noFill/>
        </p:spPr>
        <p:txBody>
          <a:bodyPr wrap="square" lIns="182052" tIns="91026" rIns="182052" bIns="91026" rtlCol="0">
            <a:spAutoFit/>
          </a:bodyPr>
          <a:lstStyle/>
          <a:p>
            <a:pPr algn="just">
              <a:lnSpc>
                <a:spcPct val="120000"/>
              </a:lnSpc>
              <a:spcAft>
                <a:spcPts val="0"/>
              </a:spcAft>
            </a:pPr>
            <a:r>
              <a:rPr lang="en-US" sz="13800" dirty="0" err="1" smtClean="0">
                <a:solidFill>
                  <a:srgbClr val="00B050"/>
                </a:solidFill>
                <a:latin typeface="Times New Roman"/>
                <a:ea typeface="Times New Roman"/>
              </a:rPr>
              <a:t>chợ</a:t>
            </a:r>
            <a:r>
              <a:rPr lang="en-US" sz="13800" dirty="0" smtClean="0">
                <a:solidFill>
                  <a:srgbClr val="00B050"/>
                </a:solidFill>
                <a:latin typeface="Times New Roman"/>
                <a:ea typeface="Times New Roman"/>
              </a:rPr>
              <a:t> </a:t>
            </a:r>
            <a:r>
              <a:rPr lang="en-US" sz="13800" dirty="0" err="1">
                <a:solidFill>
                  <a:srgbClr val="00B050"/>
                </a:solidFill>
                <a:latin typeface="Times New Roman"/>
                <a:ea typeface="Times New Roman"/>
              </a:rPr>
              <a:t>nổi</a:t>
            </a:r>
            <a:r>
              <a:rPr lang="en-US" sz="13800" dirty="0">
                <a:solidFill>
                  <a:srgbClr val="00B050"/>
                </a:solidFill>
                <a:latin typeface="Times New Roman"/>
                <a:ea typeface="Times New Roman"/>
              </a:rPr>
              <a:t>, </a:t>
            </a:r>
            <a:r>
              <a:rPr lang="en-US" sz="13800" dirty="0" smtClean="0">
                <a:solidFill>
                  <a:srgbClr val="00B050"/>
                </a:solidFill>
                <a:latin typeface="Times New Roman"/>
                <a:ea typeface="Times New Roman"/>
              </a:rPr>
              <a:t> </a:t>
            </a:r>
            <a:r>
              <a:rPr lang="en-US" sz="13800" dirty="0" err="1">
                <a:solidFill>
                  <a:srgbClr val="00B050"/>
                </a:solidFill>
                <a:latin typeface="Times New Roman"/>
                <a:ea typeface="Times New Roman"/>
              </a:rPr>
              <a:t>bình</a:t>
            </a:r>
            <a:r>
              <a:rPr lang="en-US" sz="13800" dirty="0">
                <a:solidFill>
                  <a:srgbClr val="00B050"/>
                </a:solidFill>
                <a:latin typeface="Times New Roman"/>
                <a:ea typeface="Times New Roman"/>
              </a:rPr>
              <a:t> </a:t>
            </a:r>
            <a:r>
              <a:rPr lang="en-US" sz="13800" dirty="0" smtClean="0">
                <a:solidFill>
                  <a:srgbClr val="00B050"/>
                </a:solidFill>
                <a:latin typeface="Times New Roman"/>
                <a:ea typeface="Times New Roman"/>
              </a:rPr>
              <a:t>minh , </a:t>
            </a:r>
            <a:r>
              <a:rPr lang="en-US" sz="13800" dirty="0" err="1">
                <a:solidFill>
                  <a:srgbClr val="00B050"/>
                </a:solidFill>
                <a:latin typeface="Times New Roman"/>
                <a:ea typeface="Times New Roman"/>
              </a:rPr>
              <a:t>sóng</a:t>
            </a:r>
            <a:r>
              <a:rPr lang="en-US" sz="13800" dirty="0">
                <a:solidFill>
                  <a:srgbClr val="00B050"/>
                </a:solidFill>
                <a:latin typeface="Times New Roman"/>
                <a:ea typeface="Times New Roman"/>
              </a:rPr>
              <a:t> </a:t>
            </a:r>
            <a:r>
              <a:rPr lang="en-US" sz="13800" dirty="0" err="1">
                <a:solidFill>
                  <a:srgbClr val="00B050"/>
                </a:solidFill>
                <a:latin typeface="Times New Roman"/>
                <a:ea typeface="Times New Roman"/>
              </a:rPr>
              <a:t>nước</a:t>
            </a:r>
            <a:r>
              <a:rPr lang="en-US" sz="13800" dirty="0">
                <a:solidFill>
                  <a:srgbClr val="00B050"/>
                </a:solidFill>
                <a:latin typeface="Times New Roman"/>
                <a:ea typeface="Times New Roman"/>
              </a:rPr>
              <a:t>, </a:t>
            </a:r>
            <a:r>
              <a:rPr lang="en-US" sz="13800" dirty="0" err="1">
                <a:solidFill>
                  <a:srgbClr val="00B050"/>
                </a:solidFill>
                <a:latin typeface="Times New Roman"/>
                <a:ea typeface="Times New Roman"/>
              </a:rPr>
              <a:t>cầm</a:t>
            </a:r>
            <a:r>
              <a:rPr lang="en-US" sz="13800" dirty="0">
                <a:solidFill>
                  <a:srgbClr val="00B050"/>
                </a:solidFill>
                <a:latin typeface="Times New Roman"/>
                <a:ea typeface="Times New Roman"/>
              </a:rPr>
              <a:t> </a:t>
            </a:r>
            <a:r>
              <a:rPr lang="en-US" sz="13800" dirty="0" err="1">
                <a:solidFill>
                  <a:srgbClr val="00B050"/>
                </a:solidFill>
                <a:latin typeface="Times New Roman"/>
                <a:ea typeface="Times New Roman"/>
              </a:rPr>
              <a:t>lòng</a:t>
            </a:r>
            <a:r>
              <a:rPr lang="en-US" sz="13800" dirty="0">
                <a:solidFill>
                  <a:srgbClr val="00B050"/>
                </a:solidFill>
                <a:latin typeface="Times New Roman"/>
                <a:ea typeface="Times New Roman"/>
              </a:rPr>
              <a:t>.</a:t>
            </a:r>
            <a:endParaRPr lang="vi-VN" sz="19900" dirty="0">
              <a:solidFill>
                <a:srgbClr val="00B050"/>
              </a:solidFill>
              <a:latin typeface="Times New Roman"/>
              <a:ea typeface="Times New Roman"/>
            </a:endParaRPr>
          </a:p>
        </p:txBody>
      </p:sp>
      <p:sp>
        <p:nvSpPr>
          <p:cNvPr id="2" name="TextBox 1"/>
          <p:cNvSpPr txBox="1"/>
          <p:nvPr/>
        </p:nvSpPr>
        <p:spPr>
          <a:xfrm>
            <a:off x="533400" y="876300"/>
            <a:ext cx="7162800" cy="923330"/>
          </a:xfrm>
          <a:prstGeom prst="rect">
            <a:avLst/>
          </a:prstGeom>
          <a:noFill/>
        </p:spPr>
        <p:txBody>
          <a:bodyPr wrap="square" rtlCol="0">
            <a:spAutoFit/>
          </a:bodyPr>
          <a:lstStyle/>
          <a:p>
            <a:r>
              <a:rPr lang="en-US" sz="5400" dirty="0" err="1" smtClean="0">
                <a:solidFill>
                  <a:srgbClr val="FF0000"/>
                </a:solidFill>
              </a:rPr>
              <a:t>Luyện</a:t>
            </a:r>
            <a:r>
              <a:rPr lang="en-US" sz="5400" dirty="0" smtClean="0">
                <a:solidFill>
                  <a:srgbClr val="FF0000"/>
                </a:solidFill>
              </a:rPr>
              <a:t> </a:t>
            </a:r>
            <a:r>
              <a:rPr lang="en-US" sz="5400" dirty="0" err="1" smtClean="0">
                <a:solidFill>
                  <a:srgbClr val="FF0000"/>
                </a:solidFill>
              </a:rPr>
              <a:t>đọc</a:t>
            </a:r>
            <a:r>
              <a:rPr lang="en-US" sz="5400" dirty="0" smtClean="0">
                <a:solidFill>
                  <a:srgbClr val="FF0000"/>
                </a:solidFill>
              </a:rPr>
              <a:t> </a:t>
            </a:r>
            <a:r>
              <a:rPr lang="en-US" sz="5400" dirty="0" err="1" smtClean="0">
                <a:solidFill>
                  <a:srgbClr val="FF0000"/>
                </a:solidFill>
              </a:rPr>
              <a:t>từ</a:t>
            </a:r>
            <a:r>
              <a:rPr lang="en-US" sz="5400" dirty="0" smtClean="0">
                <a:solidFill>
                  <a:srgbClr val="FF0000"/>
                </a:solidFill>
              </a:rPr>
              <a:t> </a:t>
            </a:r>
            <a:r>
              <a:rPr lang="en-US" sz="5400" dirty="0" err="1" smtClean="0">
                <a:solidFill>
                  <a:srgbClr val="FF0000"/>
                </a:solidFill>
              </a:rPr>
              <a:t>khó</a:t>
            </a:r>
            <a:endParaRPr lang="vi-VN" sz="5400" dirty="0">
              <a:solidFill>
                <a:srgbClr val="FF0000"/>
              </a:solidFill>
            </a:endParaRPr>
          </a:p>
        </p:txBody>
      </p:sp>
    </p:spTree>
    <p:extLst>
      <p:ext uri="{BB962C8B-B14F-4D97-AF65-F5344CB8AC3E}">
        <p14:creationId xmlns:p14="http://schemas.microsoft.com/office/powerpoint/2010/main" val="403634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152400" y="1866900"/>
            <a:ext cx="17602200" cy="9775871"/>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0" tIns="25263" rIns="0" bIns="0" rtlCol="0">
            <a:spAutoFit/>
          </a:bodyPr>
          <a:lstStyle/>
          <a:p>
            <a:pPr algn="just">
              <a:lnSpc>
                <a:spcPct val="120000"/>
              </a:lnSpc>
              <a:spcAft>
                <a:spcPts val="0"/>
              </a:spcAft>
            </a:pPr>
            <a:r>
              <a:rPr lang="nl-NL" sz="8000" dirty="0" smtClean="0">
                <a:ea typeface="Times New Roman"/>
              </a:rPr>
              <a:t>   </a:t>
            </a:r>
            <a:r>
              <a:rPr lang="en-US" sz="8800" dirty="0" smtClean="0">
                <a:ea typeface="Times New Roman"/>
              </a:rPr>
              <a:t> </a:t>
            </a:r>
            <a:r>
              <a:rPr lang="en-US" sz="8800" dirty="0" err="1">
                <a:ea typeface="Times New Roman"/>
              </a:rPr>
              <a:t>Giữa</a:t>
            </a:r>
            <a:r>
              <a:rPr lang="en-US" sz="8800" dirty="0">
                <a:ea typeface="Times New Roman"/>
              </a:rPr>
              <a:t> </a:t>
            </a:r>
            <a:r>
              <a:rPr lang="en-US" sz="8800" dirty="0" err="1">
                <a:ea typeface="Times New Roman"/>
              </a:rPr>
              <a:t>chợ</a:t>
            </a:r>
            <a:r>
              <a:rPr lang="en-US" sz="8800" dirty="0">
                <a:ea typeface="Times New Roman"/>
              </a:rPr>
              <a:t> </a:t>
            </a:r>
            <a:r>
              <a:rPr lang="en-US" sz="8800" dirty="0" err="1">
                <a:ea typeface="Times New Roman"/>
              </a:rPr>
              <a:t>nổi</a:t>
            </a:r>
            <a:r>
              <a:rPr lang="en-US" sz="8800" dirty="0">
                <a:ea typeface="Times New Roman"/>
              </a:rPr>
              <a:t> </a:t>
            </a:r>
            <a:r>
              <a:rPr lang="en-US" sz="8800" dirty="0" err="1">
                <a:solidFill>
                  <a:srgbClr val="00B050"/>
                </a:solidFill>
                <a:ea typeface="Times New Roman"/>
              </a:rPr>
              <a:t>Cà</a:t>
            </a:r>
            <a:r>
              <a:rPr lang="en-US" sz="8800" dirty="0">
                <a:solidFill>
                  <a:srgbClr val="00B050"/>
                </a:solidFill>
                <a:ea typeface="Times New Roman"/>
              </a:rPr>
              <a:t> Mau</a:t>
            </a:r>
            <a:r>
              <a:rPr lang="en-US" sz="8800" dirty="0">
                <a:ea typeface="Times New Roman"/>
              </a:rPr>
              <a:t>, </a:t>
            </a:r>
            <a:r>
              <a:rPr lang="en-US" sz="8800" dirty="0">
                <a:solidFill>
                  <a:srgbClr val="FF3300"/>
                </a:solidFill>
                <a:ea typeface="Times New Roman"/>
              </a:rPr>
              <a:t>/</a:t>
            </a:r>
            <a:r>
              <a:rPr lang="en-US" sz="8800" dirty="0">
                <a:ea typeface="Times New Roman"/>
              </a:rPr>
              <a:t> </a:t>
            </a:r>
            <a:r>
              <a:rPr lang="en-US" sz="8800" dirty="0" err="1">
                <a:solidFill>
                  <a:srgbClr val="00B050"/>
                </a:solidFill>
                <a:ea typeface="Times New Roman"/>
              </a:rPr>
              <a:t>ngập</a:t>
            </a:r>
            <a:r>
              <a:rPr lang="en-US" sz="8800" dirty="0">
                <a:solidFill>
                  <a:srgbClr val="00B050"/>
                </a:solidFill>
                <a:ea typeface="Times New Roman"/>
              </a:rPr>
              <a:t> </a:t>
            </a:r>
            <a:r>
              <a:rPr lang="en-US" sz="8800" dirty="0" err="1">
                <a:solidFill>
                  <a:srgbClr val="00B050"/>
                </a:solidFill>
                <a:ea typeface="Times New Roman"/>
              </a:rPr>
              <a:t>tràn</a:t>
            </a:r>
            <a:r>
              <a:rPr lang="en-US" sz="8800" dirty="0">
                <a:solidFill>
                  <a:srgbClr val="00B050"/>
                </a:solidFill>
                <a:ea typeface="Times New Roman"/>
              </a:rPr>
              <a:t> </a:t>
            </a:r>
            <a:r>
              <a:rPr lang="en-US" sz="8800" dirty="0" err="1">
                <a:solidFill>
                  <a:srgbClr val="00B050"/>
                </a:solidFill>
                <a:ea typeface="Times New Roman"/>
              </a:rPr>
              <a:t>hồn</a:t>
            </a:r>
            <a:r>
              <a:rPr lang="en-US" sz="8800" dirty="0">
                <a:solidFill>
                  <a:srgbClr val="00B050"/>
                </a:solidFill>
                <a:ea typeface="Times New Roman"/>
              </a:rPr>
              <a:t> </a:t>
            </a:r>
            <a:r>
              <a:rPr lang="en-US" sz="8800" dirty="0" err="1">
                <a:solidFill>
                  <a:srgbClr val="00B050"/>
                </a:solidFill>
                <a:ea typeface="Times New Roman"/>
              </a:rPr>
              <a:t>tôi</a:t>
            </a:r>
            <a:r>
              <a:rPr lang="en-US" sz="8800" dirty="0">
                <a:ea typeface="Times New Roman"/>
              </a:rPr>
              <a:t> </a:t>
            </a:r>
            <a:r>
              <a:rPr lang="en-US" sz="8800" dirty="0" err="1">
                <a:ea typeface="Times New Roman"/>
              </a:rPr>
              <a:t>cái</a:t>
            </a:r>
            <a:r>
              <a:rPr lang="en-US" sz="8800" dirty="0">
                <a:ea typeface="Times New Roman"/>
              </a:rPr>
              <a:t> </a:t>
            </a:r>
            <a:r>
              <a:rPr lang="en-US" sz="8800" dirty="0" err="1">
                <a:ea typeface="Times New Roman"/>
              </a:rPr>
              <a:t>cảm</a:t>
            </a:r>
            <a:r>
              <a:rPr lang="en-US" sz="8800" dirty="0">
                <a:ea typeface="Times New Roman"/>
              </a:rPr>
              <a:t> </a:t>
            </a:r>
            <a:r>
              <a:rPr lang="en-US" sz="8800" dirty="0" err="1">
                <a:ea typeface="Times New Roman"/>
              </a:rPr>
              <a:t>giác</a:t>
            </a:r>
            <a:r>
              <a:rPr lang="en-US" sz="8800" dirty="0">
                <a:ea typeface="Times New Roman"/>
              </a:rPr>
              <a:t> </a:t>
            </a:r>
            <a:r>
              <a:rPr lang="en-US" sz="8800" dirty="0" err="1">
                <a:ea typeface="Times New Roman"/>
              </a:rPr>
              <a:t>như</a:t>
            </a:r>
            <a:r>
              <a:rPr lang="en-US" sz="8800" dirty="0">
                <a:ea typeface="Times New Roman"/>
              </a:rPr>
              <a:t> </a:t>
            </a:r>
            <a:r>
              <a:rPr lang="en-US" sz="8800" dirty="0" err="1">
                <a:ea typeface="Times New Roman"/>
              </a:rPr>
              <a:t>gặp</a:t>
            </a:r>
            <a:r>
              <a:rPr lang="en-US" sz="8800" dirty="0">
                <a:ea typeface="Times New Roman"/>
              </a:rPr>
              <a:t> </a:t>
            </a:r>
            <a:r>
              <a:rPr lang="en-US" sz="8800" dirty="0" err="1">
                <a:ea typeface="Times New Roman"/>
              </a:rPr>
              <a:t>được</a:t>
            </a:r>
            <a:r>
              <a:rPr lang="en-US" sz="8800" dirty="0">
                <a:ea typeface="Times New Roman"/>
              </a:rPr>
              <a:t> </a:t>
            </a:r>
            <a:r>
              <a:rPr lang="en-US" sz="8800" dirty="0" err="1">
                <a:ea typeface="Times New Roman"/>
              </a:rPr>
              <a:t>những</a:t>
            </a:r>
            <a:r>
              <a:rPr lang="en-US" sz="8800" dirty="0">
                <a:ea typeface="Times New Roman"/>
              </a:rPr>
              <a:t> </a:t>
            </a:r>
            <a:r>
              <a:rPr lang="en-US" sz="8800" dirty="0" err="1">
                <a:ea typeface="Times New Roman"/>
              </a:rPr>
              <a:t>khu</a:t>
            </a:r>
            <a:r>
              <a:rPr lang="en-US" sz="8800" dirty="0">
                <a:ea typeface="Times New Roman"/>
              </a:rPr>
              <a:t> </a:t>
            </a:r>
            <a:r>
              <a:rPr lang="en-US" sz="8800" dirty="0" err="1">
                <a:ea typeface="Times New Roman"/>
              </a:rPr>
              <a:t>vườn</a:t>
            </a:r>
            <a:r>
              <a:rPr lang="en-US" sz="8800" dirty="0">
                <a:ea typeface="Times New Roman"/>
              </a:rPr>
              <a:t>, </a:t>
            </a:r>
            <a:r>
              <a:rPr lang="en-US" sz="8800" dirty="0">
                <a:solidFill>
                  <a:srgbClr val="FF3300"/>
                </a:solidFill>
                <a:ea typeface="Times New Roman"/>
              </a:rPr>
              <a:t>/</a:t>
            </a:r>
            <a:r>
              <a:rPr lang="en-US" sz="8800" dirty="0">
                <a:ea typeface="Times New Roman"/>
              </a:rPr>
              <a:t> </a:t>
            </a:r>
            <a:r>
              <a:rPr lang="en-US" sz="8800" dirty="0" err="1">
                <a:ea typeface="Times New Roman"/>
              </a:rPr>
              <a:t>rẫy</a:t>
            </a:r>
            <a:r>
              <a:rPr lang="en-US" sz="8800" dirty="0">
                <a:ea typeface="Times New Roman"/>
              </a:rPr>
              <a:t> </a:t>
            </a:r>
            <a:r>
              <a:rPr lang="en-US" sz="8800" dirty="0" err="1">
                <a:ea typeface="Times New Roman"/>
              </a:rPr>
              <a:t>khóm</a:t>
            </a:r>
            <a:r>
              <a:rPr lang="en-US" sz="8800" dirty="0">
                <a:ea typeface="Times New Roman"/>
              </a:rPr>
              <a:t>, </a:t>
            </a:r>
            <a:r>
              <a:rPr lang="en-US" sz="8800" dirty="0">
                <a:solidFill>
                  <a:srgbClr val="FF3300"/>
                </a:solidFill>
                <a:ea typeface="Times New Roman"/>
              </a:rPr>
              <a:t>/</a:t>
            </a:r>
            <a:r>
              <a:rPr lang="en-US" sz="8800" dirty="0">
                <a:ea typeface="Times New Roman"/>
              </a:rPr>
              <a:t> </a:t>
            </a:r>
            <a:r>
              <a:rPr lang="en-US" sz="8800" dirty="0" err="1">
                <a:ea typeface="Times New Roman"/>
              </a:rPr>
              <a:t>rẫy</a:t>
            </a:r>
            <a:r>
              <a:rPr lang="en-US" sz="8800" dirty="0">
                <a:ea typeface="Times New Roman"/>
              </a:rPr>
              <a:t> </a:t>
            </a:r>
            <a:r>
              <a:rPr lang="en-US" sz="8800" dirty="0" err="1">
                <a:ea typeface="Times New Roman"/>
              </a:rPr>
              <a:t>mía</a:t>
            </a:r>
            <a:r>
              <a:rPr lang="en-US" sz="8800" dirty="0">
                <a:ea typeface="Times New Roman"/>
              </a:rPr>
              <a:t> </a:t>
            </a:r>
            <a:r>
              <a:rPr lang="en-US" sz="8800" dirty="0" err="1">
                <a:solidFill>
                  <a:srgbClr val="00B050"/>
                </a:solidFill>
                <a:ea typeface="Times New Roman"/>
              </a:rPr>
              <a:t>miên</a:t>
            </a:r>
            <a:r>
              <a:rPr lang="en-US" sz="8800" dirty="0">
                <a:solidFill>
                  <a:srgbClr val="00B050"/>
                </a:solidFill>
                <a:ea typeface="Times New Roman"/>
              </a:rPr>
              <a:t> man </a:t>
            </a:r>
            <a:r>
              <a:rPr lang="en-US" sz="8800" dirty="0" err="1">
                <a:ea typeface="Times New Roman"/>
              </a:rPr>
              <a:t>dọc</a:t>
            </a:r>
            <a:r>
              <a:rPr lang="en-US" sz="8800" dirty="0">
                <a:ea typeface="Times New Roman"/>
              </a:rPr>
              <a:t> </a:t>
            </a:r>
            <a:r>
              <a:rPr lang="en-US" sz="8800" dirty="0" err="1">
                <a:ea typeface="Times New Roman"/>
              </a:rPr>
              <a:t>triền</a:t>
            </a:r>
            <a:r>
              <a:rPr lang="en-US" sz="8800" dirty="0">
                <a:ea typeface="Times New Roman"/>
              </a:rPr>
              <a:t> </a:t>
            </a:r>
            <a:r>
              <a:rPr lang="en-US" sz="8800" dirty="0" err="1">
                <a:ea typeface="Times New Roman"/>
              </a:rPr>
              <a:t>sông</a:t>
            </a:r>
            <a:r>
              <a:rPr lang="en-US" sz="8800" dirty="0">
                <a:ea typeface="Times New Roman"/>
              </a:rPr>
              <a:t> </a:t>
            </a:r>
            <a:r>
              <a:rPr lang="en-US" sz="8800" dirty="0" err="1">
                <a:ea typeface="Times New Roman"/>
              </a:rPr>
              <a:t>Trẹm</a:t>
            </a:r>
            <a:r>
              <a:rPr lang="en-US" sz="8800" dirty="0">
                <a:ea typeface="Times New Roman"/>
              </a:rPr>
              <a:t> </a:t>
            </a:r>
            <a:r>
              <a:rPr lang="en-US" sz="8800" dirty="0" err="1">
                <a:ea typeface="Times New Roman"/>
              </a:rPr>
              <a:t>quê</a:t>
            </a:r>
            <a:r>
              <a:rPr lang="en-US" sz="8800" dirty="0">
                <a:ea typeface="Times New Roman"/>
              </a:rPr>
              <a:t> </a:t>
            </a:r>
            <a:r>
              <a:rPr lang="en-US" sz="8800" dirty="0" err="1">
                <a:ea typeface="Times New Roman"/>
              </a:rPr>
              <a:t>mình</a:t>
            </a:r>
            <a:r>
              <a:rPr lang="en-US" sz="8800" dirty="0">
                <a:ea typeface="Times New Roman"/>
              </a:rPr>
              <a:t>.</a:t>
            </a:r>
            <a:r>
              <a:rPr lang="en-US" sz="8800" dirty="0">
                <a:solidFill>
                  <a:srgbClr val="FF3300"/>
                </a:solidFill>
                <a:ea typeface="Times New Roman"/>
              </a:rPr>
              <a:t>//</a:t>
            </a:r>
            <a:endParaRPr lang="vi-VN" sz="8000" dirty="0">
              <a:solidFill>
                <a:srgbClr val="FF3300"/>
              </a:solidFill>
              <a:ea typeface="Times New Roman"/>
            </a:endParaRPr>
          </a:p>
          <a:p>
            <a:pPr algn="just">
              <a:lnSpc>
                <a:spcPct val="120000"/>
              </a:lnSpc>
              <a:spcAft>
                <a:spcPts val="0"/>
              </a:spcAft>
            </a:pPr>
            <a:endParaRPr lang="vi-VN" sz="8800" dirty="0">
              <a:solidFill>
                <a:srgbClr val="FF3300"/>
              </a:solidFill>
              <a:ea typeface="Times New Roman"/>
            </a:endParaRPr>
          </a:p>
        </p:txBody>
      </p:sp>
      <p:sp>
        <p:nvSpPr>
          <p:cNvPr id="2" name="TextBox 1"/>
          <p:cNvSpPr txBox="1"/>
          <p:nvPr/>
        </p:nvSpPr>
        <p:spPr>
          <a:xfrm>
            <a:off x="609600" y="266700"/>
            <a:ext cx="7010400" cy="830997"/>
          </a:xfrm>
          <a:prstGeom prst="rect">
            <a:avLst/>
          </a:prstGeom>
          <a:noFill/>
        </p:spPr>
        <p:txBody>
          <a:bodyPr wrap="square" rtlCol="0">
            <a:spAutoFit/>
          </a:bodyPr>
          <a:lstStyle/>
          <a:p>
            <a:r>
              <a:rPr lang="en-US" sz="4800" dirty="0" err="1" smtClean="0">
                <a:solidFill>
                  <a:srgbClr val="FF0000"/>
                </a:solidFill>
              </a:rPr>
              <a:t>Luyện</a:t>
            </a:r>
            <a:r>
              <a:rPr lang="en-US" sz="4800" dirty="0" smtClean="0">
                <a:solidFill>
                  <a:srgbClr val="FF0000"/>
                </a:solidFill>
              </a:rPr>
              <a:t> </a:t>
            </a:r>
            <a:r>
              <a:rPr lang="en-US" sz="4800" dirty="0" err="1" smtClean="0">
                <a:solidFill>
                  <a:srgbClr val="FF0000"/>
                </a:solidFill>
              </a:rPr>
              <a:t>đọc</a:t>
            </a:r>
            <a:r>
              <a:rPr lang="en-US" sz="4800" dirty="0" smtClean="0">
                <a:solidFill>
                  <a:srgbClr val="FF0000"/>
                </a:solidFill>
              </a:rPr>
              <a:t> </a:t>
            </a:r>
            <a:r>
              <a:rPr lang="en-US" sz="4800" dirty="0" err="1" smtClean="0">
                <a:solidFill>
                  <a:srgbClr val="FF0000"/>
                </a:solidFill>
              </a:rPr>
              <a:t>ngắt</a:t>
            </a:r>
            <a:r>
              <a:rPr lang="en-US" sz="4800" dirty="0" smtClean="0">
                <a:solidFill>
                  <a:srgbClr val="FF0000"/>
                </a:solidFill>
              </a:rPr>
              <a:t> </a:t>
            </a:r>
            <a:r>
              <a:rPr lang="en-US" sz="4800" dirty="0" err="1" smtClean="0">
                <a:solidFill>
                  <a:srgbClr val="FF0000"/>
                </a:solidFill>
              </a:rPr>
              <a:t>giọng</a:t>
            </a:r>
            <a:endParaRPr lang="vi-VN" sz="4800" dirty="0">
              <a:solidFill>
                <a:srgbClr val="FF0000"/>
              </a:solidFill>
            </a:endParaRPr>
          </a:p>
        </p:txBody>
      </p:sp>
    </p:spTree>
    <p:extLst>
      <p:ext uri="{BB962C8B-B14F-4D97-AF65-F5344CB8AC3E}">
        <p14:creationId xmlns:p14="http://schemas.microsoft.com/office/powerpoint/2010/main" val="1491230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37055" y="609854"/>
            <a:ext cx="11951970" cy="9677400"/>
            <a:chOff x="3168523" y="304927"/>
            <a:chExt cx="5975985" cy="4838700"/>
          </a:xfrm>
        </p:grpSpPr>
        <p:sp>
          <p:nvSpPr>
            <p:cNvPr id="3" name="object 3"/>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a:solidFill>
                  <a:prstClr val="black"/>
                </a:solidFill>
              </a:endParaRPr>
            </a:p>
          </p:txBody>
        </p:sp>
      </p:grpSp>
      <p:sp>
        <p:nvSpPr>
          <p:cNvPr id="5" name="object 5"/>
          <p:cNvSpPr txBox="1"/>
          <p:nvPr/>
        </p:nvSpPr>
        <p:spPr>
          <a:xfrm>
            <a:off x="7197855" y="5099571"/>
            <a:ext cx="9870440" cy="1879601"/>
          </a:xfrm>
          <a:prstGeom prst="rect">
            <a:avLst/>
          </a:prstGeom>
        </p:spPr>
        <p:txBody>
          <a:bodyPr vert="horz" wrap="square" lIns="0" tIns="25263" rIns="0" bIns="0" rtlCol="0">
            <a:spAutoFit/>
          </a:bodyPr>
          <a:lstStyle/>
          <a:p>
            <a:pPr marL="25263">
              <a:spcBef>
                <a:spcPts val="200"/>
              </a:spcBef>
            </a:pPr>
            <a:r>
              <a:rPr sz="12000" dirty="0">
                <a:solidFill>
                  <a:srgbClr val="FF0000"/>
                </a:solidFill>
                <a:latin typeface="Times New Roman"/>
                <a:cs typeface="Times New Roman"/>
              </a:rPr>
              <a:t>Luyện đọc</a:t>
            </a:r>
            <a:r>
              <a:rPr sz="12000" spc="-221" dirty="0">
                <a:solidFill>
                  <a:srgbClr val="FF0000"/>
                </a:solidFill>
                <a:latin typeface="Times New Roman"/>
                <a:cs typeface="Times New Roman"/>
              </a:rPr>
              <a:t> </a:t>
            </a:r>
            <a:r>
              <a:rPr sz="12000" dirty="0">
                <a:solidFill>
                  <a:srgbClr val="FF0000"/>
                </a:solidFill>
                <a:latin typeface="Times New Roman"/>
                <a:cs typeface="Times New Roman"/>
              </a:rPr>
              <a:t>đoạn</a:t>
            </a:r>
            <a:endParaRPr sz="12000">
              <a:solidFill>
                <a:prstClr val="black"/>
              </a:solidFill>
              <a:latin typeface="Times New Roman"/>
              <a:cs typeface="Times New Roman"/>
            </a:endParaRPr>
          </a:p>
        </p:txBody>
      </p:sp>
      <p:sp>
        <p:nvSpPr>
          <p:cNvPr id="6" name="object 6"/>
          <p:cNvSpPr/>
          <p:nvPr/>
        </p:nvSpPr>
        <p:spPr>
          <a:xfrm>
            <a:off x="14" y="2881275"/>
            <a:ext cx="9940112" cy="7405799"/>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11760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0"/>
            <a:ext cx="18461183" cy="102870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object 3"/>
          <p:cNvSpPr txBox="1">
            <a:spLocks noGrp="1"/>
          </p:cNvSpPr>
          <p:nvPr>
            <p:ph type="title"/>
          </p:nvPr>
        </p:nvSpPr>
        <p:spPr>
          <a:xfrm>
            <a:off x="4419616" y="949"/>
            <a:ext cx="8177531" cy="578226"/>
          </a:xfrm>
          <a:prstGeom prst="rect">
            <a:avLst/>
          </a:prstGeom>
        </p:spPr>
        <p:txBody>
          <a:bodyPr vert="horz" wrap="square" lIns="0" tIns="23994" rIns="0" bIns="0" rtlCol="0">
            <a:spAutoFit/>
          </a:bodyPr>
          <a:lstStyle/>
          <a:p>
            <a:pPr marL="0" marR="0" lvl="0" indent="0" algn="ctr" defTabSz="910229" rtl="0" eaLnBrk="1" fontAlgn="auto" latinLnBrk="0" hangingPunct="1">
              <a:lnSpc>
                <a:spcPct val="100000"/>
              </a:lnSpc>
              <a:spcBef>
                <a:spcPts val="0"/>
              </a:spcBef>
              <a:spcAft>
                <a:spcPts val="0"/>
              </a:spcAft>
              <a:tabLst/>
              <a:defRPr/>
            </a:pPr>
            <a:r>
              <a:rPr lang="en-US" sz="3600" kern="1200" dirty="0" err="1" smtClean="0">
                <a:latin typeface="OpenSans"/>
                <a:ea typeface="+mn-ea"/>
                <a:cs typeface="+mn-cs"/>
              </a:rPr>
              <a:t>Chợ</a:t>
            </a:r>
            <a:r>
              <a:rPr lang="en-US" sz="3600" kern="1200" dirty="0" smtClean="0">
                <a:latin typeface="OpenSans"/>
                <a:ea typeface="+mn-ea"/>
                <a:cs typeface="+mn-cs"/>
              </a:rPr>
              <a:t> </a:t>
            </a:r>
            <a:r>
              <a:rPr lang="en-US" sz="3600" kern="1200" dirty="0" err="1" smtClean="0">
                <a:latin typeface="OpenSans"/>
                <a:ea typeface="+mn-ea"/>
                <a:cs typeface="+mn-cs"/>
              </a:rPr>
              <a:t>nổi</a:t>
            </a:r>
            <a:r>
              <a:rPr lang="en-US" sz="3600" kern="1200" dirty="0" smtClean="0">
                <a:latin typeface="OpenSans"/>
                <a:ea typeface="+mn-ea"/>
                <a:cs typeface="+mn-cs"/>
              </a:rPr>
              <a:t> </a:t>
            </a:r>
            <a:r>
              <a:rPr lang="en-US" sz="3600" kern="1200" dirty="0" err="1" smtClean="0">
                <a:latin typeface="OpenSans"/>
                <a:ea typeface="+mn-ea"/>
                <a:cs typeface="+mn-cs"/>
              </a:rPr>
              <a:t>Cà</a:t>
            </a:r>
            <a:r>
              <a:rPr lang="en-US" sz="3600" kern="1200" dirty="0" smtClean="0">
                <a:latin typeface="OpenSans"/>
                <a:ea typeface="+mn-ea"/>
                <a:cs typeface="+mn-cs"/>
              </a:rPr>
              <a:t> Mau</a:t>
            </a:r>
            <a:endParaRPr sz="4400" spc="-11" dirty="0"/>
          </a:p>
        </p:txBody>
      </p:sp>
      <p:sp>
        <p:nvSpPr>
          <p:cNvPr id="4" name="object 4"/>
          <p:cNvSpPr txBox="1"/>
          <p:nvPr/>
        </p:nvSpPr>
        <p:spPr>
          <a:xfrm>
            <a:off x="232066" y="952500"/>
            <a:ext cx="17674934" cy="8641972"/>
          </a:xfrm>
          <a:prstGeom prst="rect">
            <a:avLst/>
          </a:prstGeom>
          <a:solidFill>
            <a:schemeClr val="accent5">
              <a:lumMod val="20000"/>
              <a:lumOff val="80000"/>
            </a:schemeClr>
          </a:solidFill>
        </p:spPr>
        <p:txBody>
          <a:bodyPr vert="horz" wrap="square" lIns="0" tIns="23994" rIns="0" bIns="0" rtlCol="0">
            <a:spAutoFit/>
          </a:bodyPr>
          <a:lstStyle/>
          <a:p>
            <a:pPr algn="just"/>
            <a:r>
              <a:rPr lang="en-US" sz="3600" dirty="0">
                <a:solidFill>
                  <a:srgbClr val="000000"/>
                </a:solidFill>
                <a:latin typeface="OpenSans"/>
              </a:rPr>
              <a:t> </a:t>
            </a:r>
            <a:r>
              <a:rPr lang="en-US" sz="3600" dirty="0" smtClean="0">
                <a:solidFill>
                  <a:srgbClr val="000000"/>
                </a:solidFill>
                <a:latin typeface="OpenSans"/>
              </a:rPr>
              <a:t>       </a:t>
            </a:r>
            <a:r>
              <a:rPr lang="vi-VN" sz="4000" dirty="0" smtClean="0">
                <a:solidFill>
                  <a:srgbClr val="000000"/>
                </a:solidFill>
                <a:latin typeface="OpenSans"/>
              </a:rPr>
              <a:t>Chợ </a:t>
            </a:r>
            <a:r>
              <a:rPr lang="vi-VN" sz="4000" dirty="0">
                <a:solidFill>
                  <a:srgbClr val="000000"/>
                </a:solidFill>
                <a:latin typeface="OpenSans"/>
              </a:rPr>
              <a:t>họp lúc bình minh lên. Hàng trăm chiếc ghe to, nhỏ đậu sát vào nhau thành một dãy dài, người bán, người mua trùng trình trên sóng nước. Chủ ghe tất bật bày biện hàng hóa gọn ghẽ, tươi tắn và tinh tươm.</a:t>
            </a:r>
          </a:p>
          <a:p>
            <a:pPr algn="just"/>
            <a:r>
              <a:rPr lang="en-US" sz="4000" dirty="0" smtClean="0">
                <a:solidFill>
                  <a:srgbClr val="000000"/>
                </a:solidFill>
                <a:latin typeface="OpenSans"/>
              </a:rPr>
              <a:t>       </a:t>
            </a:r>
            <a:r>
              <a:rPr lang="vi-VN" sz="4000" dirty="0" smtClean="0">
                <a:solidFill>
                  <a:srgbClr val="00B050"/>
                </a:solidFill>
                <a:latin typeface="OpenSans"/>
              </a:rPr>
              <a:t>Chợ </a:t>
            </a:r>
            <a:r>
              <a:rPr lang="vi-VN" sz="4000" dirty="0">
                <a:solidFill>
                  <a:srgbClr val="00B050"/>
                </a:solidFill>
                <a:latin typeface="OpenSans"/>
              </a:rPr>
              <a:t>nổi Cà Mau chỉ tập trung bán buôn rau, trái miệt vườn. Bạn không cần ghé vào từng ghe để xem hàng có những gì. Bạn cứ nhìn cái nhánh cây thon, dài buộc ở đầu ghe kia, trên cây treo gì thì ghe bán thức ấy. Đó là tiếng chào mời không lời. Chẳng cần rao bán, chèo kéo nhưng khách cầm lòng sao được với cái màu đỏ au au của chùm chôm chôm; vàng ươm của khóm, xoài; xanh riết của cóc, ổi; tím của cà,...</a:t>
            </a:r>
          </a:p>
          <a:p>
            <a:pPr algn="just"/>
            <a:r>
              <a:rPr lang="en-US" sz="4000" dirty="0" smtClean="0">
                <a:solidFill>
                  <a:srgbClr val="00B0F0"/>
                </a:solidFill>
                <a:latin typeface="OpenSans"/>
              </a:rPr>
              <a:t>      </a:t>
            </a:r>
            <a:r>
              <a:rPr lang="vi-VN" sz="4000" dirty="0" smtClean="0">
                <a:solidFill>
                  <a:srgbClr val="00B0F0"/>
                </a:solidFill>
                <a:latin typeface="OpenSans"/>
              </a:rPr>
              <a:t>Giữa </a:t>
            </a:r>
            <a:r>
              <a:rPr lang="vi-VN" sz="4000" dirty="0">
                <a:solidFill>
                  <a:srgbClr val="00B0F0"/>
                </a:solidFill>
                <a:latin typeface="OpenSans"/>
              </a:rPr>
              <a:t>chợ nổi Cà Mau, ngập tràn hồn tôi cái cảm giác như gặp được những khu vườn, rẫy khóm, rẫy mía miên man dọc triền sông Trẹm quê mình. </a:t>
            </a:r>
            <a:endParaRPr lang="en-US" sz="4000" dirty="0" smtClean="0">
              <a:solidFill>
                <a:srgbClr val="00B0F0"/>
              </a:solidFill>
              <a:latin typeface="OpenSans"/>
            </a:endParaRPr>
          </a:p>
          <a:p>
            <a:pPr algn="just"/>
            <a:endParaRPr lang="vi-VN" sz="4000" dirty="0">
              <a:solidFill>
                <a:srgbClr val="000000"/>
              </a:solidFill>
              <a:latin typeface="OpenSans"/>
            </a:endParaRPr>
          </a:p>
          <a:p>
            <a:pPr algn="r"/>
            <a:r>
              <a:rPr lang="vi-VN" sz="4000" dirty="0">
                <a:solidFill>
                  <a:srgbClr val="000000"/>
                </a:solidFill>
                <a:latin typeface="OpenSans"/>
              </a:rPr>
              <a:t>Theo NGUYỄN NGỌC </a:t>
            </a:r>
            <a:r>
              <a:rPr lang="vi-VN" sz="4000" dirty="0" smtClean="0">
                <a:solidFill>
                  <a:srgbClr val="000000"/>
                </a:solidFill>
                <a:latin typeface="OpenSans"/>
              </a:rPr>
              <a:t>TƯ</a:t>
            </a:r>
            <a:endParaRPr lang="vi-VN" sz="4000" dirty="0">
              <a:solidFill>
                <a:srgbClr val="000000"/>
              </a:solidFill>
              <a:latin typeface="OpenSans"/>
            </a:endParaRPr>
          </a:p>
        </p:txBody>
      </p:sp>
    </p:spTree>
    <p:extLst>
      <p:ext uri="{BB962C8B-B14F-4D97-AF65-F5344CB8AC3E}">
        <p14:creationId xmlns:p14="http://schemas.microsoft.com/office/powerpoint/2010/main" val="20669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18307050" cy="10287000"/>
          </a:xfrm>
          <a:prstGeom prst="rect">
            <a:avLst/>
          </a:prstGeom>
        </p:spPr>
      </p:pic>
      <p:sp>
        <p:nvSpPr>
          <p:cNvPr id="5" name="TextBox 6"/>
          <p:cNvSpPr txBox="1">
            <a:spLocks noChangeArrowheads="1"/>
          </p:cNvSpPr>
          <p:nvPr/>
        </p:nvSpPr>
        <p:spPr bwMode="auto">
          <a:xfrm>
            <a:off x="314324" y="1375692"/>
            <a:ext cx="17678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052" tIns="91026" rIns="182052" bIns="91026">
            <a:spAutoFit/>
          </a:bodyPr>
          <a:lstStyle>
            <a:lvl1pPr eaLnBrk="0" hangingPunct="0">
              <a:defRPr sz="3200" b="1">
                <a:solidFill>
                  <a:schemeClr val="tx1"/>
                </a:solidFill>
                <a:latin typeface=".VnTime" panose="020B7200000000000000" pitchFamily="34" charset="0"/>
              </a:defRPr>
            </a:lvl1pPr>
            <a:lvl2pPr marL="742950" indent="-285750" eaLnBrk="0" hangingPunct="0">
              <a:defRPr sz="3200" b="1">
                <a:solidFill>
                  <a:schemeClr val="tx1"/>
                </a:solidFill>
                <a:latin typeface=".VnTime" panose="020B7200000000000000" pitchFamily="34" charset="0"/>
              </a:defRPr>
            </a:lvl2pPr>
            <a:lvl3pPr marL="1143000" indent="-228600" eaLnBrk="0" hangingPunct="0">
              <a:defRPr sz="3200" b="1">
                <a:solidFill>
                  <a:schemeClr val="tx1"/>
                </a:solidFill>
                <a:latin typeface=".VnTime" panose="020B7200000000000000" pitchFamily="34" charset="0"/>
              </a:defRPr>
            </a:lvl3pPr>
            <a:lvl4pPr marL="1600200" indent="-228600" eaLnBrk="0" hangingPunct="0">
              <a:defRPr sz="3200" b="1">
                <a:solidFill>
                  <a:schemeClr val="tx1"/>
                </a:solidFill>
                <a:latin typeface=".VnTime" panose="020B7200000000000000" pitchFamily="34" charset="0"/>
              </a:defRPr>
            </a:lvl4pPr>
            <a:lvl5pPr marL="2057400" indent="-228600" eaLnBrk="0" hangingPunct="0">
              <a:defRPr sz="3200" b="1">
                <a:solidFill>
                  <a:schemeClr val="tx1"/>
                </a:solidFill>
                <a:latin typeface=".VnTime" panose="020B7200000000000000" pitchFamily="34" charset="0"/>
              </a:defRPr>
            </a:lvl5pPr>
            <a:lvl6pPr marL="2514600" indent="-228600" eaLnBrk="0" fontAlgn="base" hangingPunct="0">
              <a:spcBef>
                <a:spcPct val="0"/>
              </a:spcBef>
              <a:spcAft>
                <a:spcPct val="0"/>
              </a:spcAft>
              <a:defRPr sz="3200" b="1">
                <a:solidFill>
                  <a:schemeClr val="tx1"/>
                </a:solidFill>
                <a:latin typeface=".VnTime" panose="020B7200000000000000" pitchFamily="34" charset="0"/>
              </a:defRPr>
            </a:lvl6pPr>
            <a:lvl7pPr marL="2971800" indent="-228600" eaLnBrk="0" fontAlgn="base" hangingPunct="0">
              <a:spcBef>
                <a:spcPct val="0"/>
              </a:spcBef>
              <a:spcAft>
                <a:spcPct val="0"/>
              </a:spcAft>
              <a:defRPr sz="3200" b="1">
                <a:solidFill>
                  <a:schemeClr val="tx1"/>
                </a:solidFill>
                <a:latin typeface=".VnTime" panose="020B7200000000000000" pitchFamily="34" charset="0"/>
              </a:defRPr>
            </a:lvl7pPr>
            <a:lvl8pPr marL="3429000" indent="-228600" eaLnBrk="0" fontAlgn="base" hangingPunct="0">
              <a:spcBef>
                <a:spcPct val="0"/>
              </a:spcBef>
              <a:spcAft>
                <a:spcPct val="0"/>
              </a:spcAft>
              <a:defRPr sz="3200" b="1">
                <a:solidFill>
                  <a:schemeClr val="tx1"/>
                </a:solidFill>
                <a:latin typeface=".VnTime" panose="020B7200000000000000" pitchFamily="34" charset="0"/>
              </a:defRPr>
            </a:lvl8pPr>
            <a:lvl9pPr marL="3886200" indent="-228600" eaLnBrk="0" fontAlgn="base" hangingPunct="0">
              <a:spcBef>
                <a:spcPct val="0"/>
              </a:spcBef>
              <a:spcAft>
                <a:spcPct val="0"/>
              </a:spcAft>
              <a:defRPr sz="3200" b="1">
                <a:solidFill>
                  <a:schemeClr val="tx1"/>
                </a:solidFill>
                <a:latin typeface=".VnTime" panose="020B7200000000000000" pitchFamily="34" charset="0"/>
              </a:defRPr>
            </a:lvl9pPr>
          </a:lstStyle>
          <a:p>
            <a:pPr algn="ctr" defTabSz="1365321" eaLnBrk="1" hangingPunct="1">
              <a:lnSpc>
                <a:spcPct val="150000"/>
              </a:lnSpc>
            </a:pPr>
            <a:r>
              <a:rPr lang="en-US" sz="9600" b="0" dirty="0">
                <a:solidFill>
                  <a:srgbClr val="4472C4">
                    <a:lumMod val="50000"/>
                  </a:srgbClr>
                </a:solidFill>
                <a:latin typeface="UTM Avo" pitchFamily="18" charset="0"/>
              </a:rPr>
              <a:t>Đọc nối </a:t>
            </a:r>
            <a:r>
              <a:rPr lang="en-US" sz="9600" b="0" dirty="0" err="1">
                <a:solidFill>
                  <a:srgbClr val="4472C4">
                    <a:lumMod val="50000"/>
                  </a:srgbClr>
                </a:solidFill>
                <a:latin typeface="UTM Avo" pitchFamily="18" charset="0"/>
              </a:rPr>
              <a:t>tiếp</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từng</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đoạn</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theo</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nhóm</a:t>
            </a:r>
            <a:r>
              <a:rPr lang="en-US" sz="9600" b="0" dirty="0">
                <a:solidFill>
                  <a:srgbClr val="4472C4">
                    <a:lumMod val="50000"/>
                  </a:srgbClr>
                </a:solidFill>
                <a:latin typeface="UTM Avo" pitchFamily="18" charset="0"/>
              </a:rPr>
              <a:t> </a:t>
            </a:r>
            <a:r>
              <a:rPr lang="en-US" sz="9600" b="0" dirty="0" smtClean="0">
                <a:solidFill>
                  <a:srgbClr val="4472C4">
                    <a:lumMod val="50000"/>
                  </a:srgbClr>
                </a:solidFill>
                <a:latin typeface="UTM Avo" pitchFamily="18" charset="0"/>
              </a:rPr>
              <a:t>3 </a:t>
            </a:r>
            <a:endParaRPr lang="en-US" sz="9600" b="0" dirty="0">
              <a:solidFill>
                <a:srgbClr val="4472C4">
                  <a:lumMod val="50000"/>
                </a:srgbClr>
              </a:solidFill>
              <a:latin typeface="UTM Avo" pitchFamily="18" charset="0"/>
            </a:endParaRPr>
          </a:p>
        </p:txBody>
      </p:sp>
    </p:spTree>
    <p:extLst>
      <p:ext uri="{BB962C8B-B14F-4D97-AF65-F5344CB8AC3E}">
        <p14:creationId xmlns:p14="http://schemas.microsoft.com/office/powerpoint/2010/main" val="4491255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TotalTime>
  <Words>635</Words>
  <Application>Microsoft Office PowerPoint</Application>
  <PresentationFormat>Custom</PresentationFormat>
  <Paragraphs>47</Paragraphs>
  <Slides>17</Slides>
  <Notes>2</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17</vt:i4>
      </vt:variant>
    </vt:vector>
  </HeadingPairs>
  <TitlesOfParts>
    <vt:vector size="36" baseType="lpstr">
      <vt:lpstr>Calibri Light</vt:lpstr>
      <vt:lpstr>Times New Roman</vt:lpstr>
      <vt:lpstr>UTM Avo</vt:lpstr>
      <vt:lpstr>华康少女文字W5</vt:lpstr>
      <vt:lpstr>Calibri</vt:lpstr>
      <vt:lpstr>Arial</vt:lpstr>
      <vt:lpstr>OpenSans</vt:lpstr>
      <vt:lpstr>DFPOP1-W9</vt:lpstr>
      <vt:lpstr>宋体</vt:lpstr>
      <vt:lpstr>HP001 4 hàng</vt:lpstr>
      <vt:lpstr>6_Office Theme</vt:lpstr>
      <vt:lpstr>1_Office Theme</vt:lpstr>
      <vt:lpstr>Office 主题</vt:lpstr>
      <vt:lpstr>1_Office 主题</vt:lpstr>
      <vt:lpstr>2_Office Theme</vt:lpstr>
      <vt:lpstr>3_Office Theme</vt:lpstr>
      <vt:lpstr>8_Office Theme</vt:lpstr>
      <vt:lpstr>5_Office Theme</vt:lpstr>
      <vt:lpstr>4_Office Theme</vt:lpstr>
      <vt:lpstr>PowerPoint Presentation</vt:lpstr>
      <vt:lpstr>  Quan sát tranh và cho biết tranh vẽ gì ? </vt:lpstr>
      <vt:lpstr>Lắng nghe  đọc mẫu</vt:lpstr>
      <vt:lpstr>PowerPoint Presentation</vt:lpstr>
      <vt:lpstr>PowerPoint Presentation</vt:lpstr>
      <vt:lpstr>PowerPoint Presentation</vt:lpstr>
      <vt:lpstr>PowerPoint Presentation</vt:lpstr>
      <vt:lpstr>Chợ nổi Cà Mau</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Cute First day School About Me Student Presentation</dc:title>
  <cp:lastModifiedBy>Windows User</cp:lastModifiedBy>
  <cp:revision>202</cp:revision>
  <dcterms:created xsi:type="dcterms:W3CDTF">2006-08-16T00:00:00Z</dcterms:created>
  <dcterms:modified xsi:type="dcterms:W3CDTF">2026-01-18T13:35:49Z</dcterms:modified>
  <dc:identifier>DAFECmlcdN4</dc:identifier>
</cp:coreProperties>
</file>