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2"/>
  </p:notesMasterIdLst>
  <p:sldIdLst>
    <p:sldId id="259" r:id="rId2"/>
    <p:sldId id="295" r:id="rId3"/>
    <p:sldId id="333" r:id="rId4"/>
    <p:sldId id="264" r:id="rId5"/>
    <p:sldId id="272" r:id="rId6"/>
    <p:sldId id="334" r:id="rId7"/>
    <p:sldId id="338" r:id="rId8"/>
    <p:sldId id="298" r:id="rId9"/>
    <p:sldId id="297" r:id="rId10"/>
    <p:sldId id="339" r:id="rId11"/>
    <p:sldId id="341" r:id="rId12"/>
    <p:sldId id="342" r:id="rId13"/>
    <p:sldId id="340" r:id="rId14"/>
    <p:sldId id="343" r:id="rId15"/>
    <p:sldId id="344" r:id="rId16"/>
    <p:sldId id="345" r:id="rId17"/>
    <p:sldId id="346" r:id="rId18"/>
    <p:sldId id="331" r:id="rId19"/>
    <p:sldId id="316" r:id="rId20"/>
    <p:sldId id="321" r:id="rId21"/>
    <p:sldId id="322" r:id="rId22"/>
    <p:sldId id="323" r:id="rId23"/>
    <p:sldId id="324" r:id="rId24"/>
    <p:sldId id="325" r:id="rId25"/>
    <p:sldId id="347" r:id="rId26"/>
    <p:sldId id="348" r:id="rId27"/>
    <p:sldId id="349" r:id="rId28"/>
    <p:sldId id="352" r:id="rId29"/>
    <p:sldId id="329" r:id="rId30"/>
    <p:sldId id="330" r:id="rId31"/>
  </p:sldIdLst>
  <p:sldSz cx="9144000" cy="5143500" type="screen16x9"/>
  <p:notesSz cx="6858000" cy="9144000"/>
  <p:embeddedFontLst>
    <p:embeddedFont>
      <p:font typeface="Aharoni" panose="02010803020104030203" pitchFamily="2" charset="-79"/>
      <p:bold r:id="rId33"/>
    </p:embeddedFont>
    <p:embeddedFont>
      <p:font typeface="Alata" panose="020B0604020202020204" charset="0"/>
      <p:regular r:id="rId34"/>
    </p:embeddedFont>
    <p:embeddedFont>
      <p:font typeface="Cabin" panose="020B060402020202020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a:srgbClr val="F55B5B"/>
    <a:srgbClr val="FCFDFD"/>
    <a:srgbClr val="FBFCFB"/>
    <a:srgbClr val="FFE7CB"/>
    <a:srgbClr val="FDE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6C86E-8883-47DA-AFF3-8EC55DCD0A84}">
  <a:tblStyle styleId="{4096C86E-8883-47DA-AFF3-8EC55DCD0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7" autoAdjust="0"/>
    <p:restoredTop sz="91971" autoAdjust="0"/>
  </p:normalViewPr>
  <p:slideViewPr>
    <p:cSldViewPr snapToGrid="0">
      <p:cViewPr varScale="1">
        <p:scale>
          <a:sx n="78" d="100"/>
          <a:sy n="78" d="100"/>
        </p:scale>
        <p:origin x="92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33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53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84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58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65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828aa5f2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828aa5f2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56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1828aa5f2e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1828aa5f2e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63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12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a:t>GV bấm vào từng quả bóng để mở câu hỏi. Sau khi HS trả lời xong, nhân vật sẽ tự đập vỡ quả bóng. GV bấm vào hình bóng tim để chuyển sang phần Vận dụng.</a:t>
            </a:r>
            <a:endParaRPr lang="en-VN" sz="1600" baseline="0" dirty="0"/>
          </a:p>
        </p:txBody>
      </p:sp>
      <p:sp>
        <p:nvSpPr>
          <p:cNvPr id="4" name="Slide Number Placeholder 3"/>
          <p:cNvSpPr>
            <a:spLocks noGrp="1"/>
          </p:cNvSpPr>
          <p:nvPr>
            <p:ph type="sldNum" sz="quarter" idx="5"/>
          </p:nvPr>
        </p:nvSpPr>
        <p:spPr/>
        <p:txBody>
          <a:bodyPr/>
          <a:lstStyle/>
          <a:p>
            <a:fld id="{D0BF51FF-E4B9-3A40-B0B9-CED297032449}" type="slidenum">
              <a:rPr lang="en-VN" smtClean="0"/>
              <a:t>19</a:t>
            </a:fld>
            <a:endParaRPr lang="en-VN"/>
          </a:p>
        </p:txBody>
      </p:sp>
    </p:spTree>
    <p:extLst>
      <p:ext uri="{BB962C8B-B14F-4D97-AF65-F5344CB8AC3E}">
        <p14:creationId xmlns:p14="http://schemas.microsoft.com/office/powerpoint/2010/main" val="178669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20</a:t>
            </a:fld>
            <a:endParaRPr lang="en-VN"/>
          </a:p>
        </p:txBody>
      </p:sp>
    </p:spTree>
    <p:extLst>
      <p:ext uri="{BB962C8B-B14F-4D97-AF65-F5344CB8AC3E}">
        <p14:creationId xmlns:p14="http://schemas.microsoft.com/office/powerpoint/2010/main" val="416813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324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21</a:t>
            </a:fld>
            <a:endParaRPr lang="en-VN"/>
          </a:p>
        </p:txBody>
      </p:sp>
    </p:spTree>
    <p:extLst>
      <p:ext uri="{BB962C8B-B14F-4D97-AF65-F5344CB8AC3E}">
        <p14:creationId xmlns:p14="http://schemas.microsoft.com/office/powerpoint/2010/main" val="149288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22</a:t>
            </a:fld>
            <a:endParaRPr lang="en-VN"/>
          </a:p>
        </p:txBody>
      </p:sp>
    </p:spTree>
    <p:extLst>
      <p:ext uri="{BB962C8B-B14F-4D97-AF65-F5344CB8AC3E}">
        <p14:creationId xmlns:p14="http://schemas.microsoft.com/office/powerpoint/2010/main" val="193564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23</a:t>
            </a:fld>
            <a:endParaRPr lang="en-VN"/>
          </a:p>
        </p:txBody>
      </p:sp>
    </p:spTree>
    <p:extLst>
      <p:ext uri="{BB962C8B-B14F-4D97-AF65-F5344CB8AC3E}">
        <p14:creationId xmlns:p14="http://schemas.microsoft.com/office/powerpoint/2010/main" val="368720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24</a:t>
            </a:fld>
            <a:endParaRPr lang="en-VN"/>
          </a:p>
        </p:txBody>
      </p:sp>
    </p:spTree>
    <p:extLst>
      <p:ext uri="{BB962C8B-B14F-4D97-AF65-F5344CB8AC3E}">
        <p14:creationId xmlns:p14="http://schemas.microsoft.com/office/powerpoint/2010/main" val="74190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99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6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8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913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1828aa5f2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1828aa5f2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252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4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54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36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5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57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90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grpSp>
        <p:nvGrpSpPr>
          <p:cNvPr id="188" name="Google Shape;188;p5"/>
          <p:cNvGrpSpPr/>
          <p:nvPr/>
        </p:nvGrpSpPr>
        <p:grpSpPr>
          <a:xfrm>
            <a:off x="-100" y="0"/>
            <a:ext cx="9144000" cy="5143500"/>
            <a:chOff x="-100" y="0"/>
            <a:chExt cx="9144000" cy="5143500"/>
          </a:xfrm>
        </p:grpSpPr>
        <p:cxnSp>
          <p:nvCxnSpPr>
            <p:cNvPr id="189" name="Google Shape;189;p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4" name="Google Shape;204;p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5" name="Google Shape;205;p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28" name="Google Shape;2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29" name="Google Shape;229;p5"/>
          <p:cNvSpPr txBox="1">
            <a:spLocks noGrp="1"/>
          </p:cNvSpPr>
          <p:nvPr>
            <p:ph type="subTitle" idx="1"/>
          </p:nvPr>
        </p:nvSpPr>
        <p:spPr>
          <a:xfrm>
            <a:off x="4923574" y="3244581"/>
            <a:ext cx="27960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5"/>
          <p:cNvSpPr txBox="1">
            <a:spLocks noGrp="1"/>
          </p:cNvSpPr>
          <p:nvPr>
            <p:ph type="subTitle" idx="2"/>
          </p:nvPr>
        </p:nvSpPr>
        <p:spPr>
          <a:xfrm>
            <a:off x="1425047" y="3244581"/>
            <a:ext cx="27951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5"/>
          <p:cNvSpPr txBox="1">
            <a:spLocks noGrp="1"/>
          </p:cNvSpPr>
          <p:nvPr>
            <p:ph type="subTitle" idx="3"/>
          </p:nvPr>
        </p:nvSpPr>
        <p:spPr>
          <a:xfrm>
            <a:off x="1425037"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2" name="Google Shape;232;p5"/>
          <p:cNvSpPr txBox="1">
            <a:spLocks noGrp="1"/>
          </p:cNvSpPr>
          <p:nvPr>
            <p:ph type="subTitle" idx="4"/>
          </p:nvPr>
        </p:nvSpPr>
        <p:spPr>
          <a:xfrm>
            <a:off x="4923866"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3" name="Google Shape;233;p5"/>
          <p:cNvSpPr/>
          <p:nvPr/>
        </p:nvSpPr>
        <p:spPr>
          <a:xfrm>
            <a:off x="174300" y="3504000"/>
            <a:ext cx="8795400" cy="1475700"/>
          </a:xfrm>
          <a:prstGeom prst="roundRect">
            <a:avLst>
              <a:gd name="adj" fmla="val 1073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8809625" y="298013"/>
            <a:ext cx="6200525" cy="2799300"/>
            <a:chOff x="1471775" y="893613"/>
            <a:chExt cx="6200525" cy="2799300"/>
          </a:xfrm>
        </p:grpSpPr>
        <p:sp>
          <p:nvSpPr>
            <p:cNvPr id="236" name="Google Shape;236;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5"/>
            <p:cNvGrpSpPr/>
            <p:nvPr/>
          </p:nvGrpSpPr>
          <p:grpSpPr>
            <a:xfrm>
              <a:off x="6928725" y="1072563"/>
              <a:ext cx="525050" cy="117900"/>
              <a:chOff x="7110900" y="450050"/>
              <a:chExt cx="525050" cy="117900"/>
            </a:xfrm>
          </p:grpSpPr>
          <p:sp>
            <p:nvSpPr>
              <p:cNvPr id="239" name="Google Shape;239;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oogle Shape;242;p5"/>
          <p:cNvGrpSpPr/>
          <p:nvPr/>
        </p:nvGrpSpPr>
        <p:grpSpPr>
          <a:xfrm>
            <a:off x="-5866150" y="190838"/>
            <a:ext cx="6200525" cy="2799300"/>
            <a:chOff x="1471775" y="893613"/>
            <a:chExt cx="6200525" cy="2799300"/>
          </a:xfrm>
        </p:grpSpPr>
        <p:sp>
          <p:nvSpPr>
            <p:cNvPr id="243" name="Google Shape;243;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6928725" y="1072563"/>
              <a:ext cx="525050" cy="117900"/>
              <a:chOff x="7110900" y="450050"/>
              <a:chExt cx="525050" cy="117900"/>
            </a:xfrm>
          </p:grpSpPr>
          <p:sp>
            <p:nvSpPr>
              <p:cNvPr id="246" name="Google Shape;246;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 name="Google Shape;249;p5"/>
          <p:cNvGrpSpPr/>
          <p:nvPr/>
        </p:nvGrpSpPr>
        <p:grpSpPr>
          <a:xfrm>
            <a:off x="528663" y="1670325"/>
            <a:ext cx="382675" cy="382675"/>
            <a:chOff x="977325" y="1958850"/>
            <a:chExt cx="382675" cy="382675"/>
          </a:xfrm>
        </p:grpSpPr>
        <p:sp>
          <p:nvSpPr>
            <p:cNvPr id="250" name="Google Shape;250;p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87"/>
        <p:cNvGrpSpPr/>
        <p:nvPr/>
      </p:nvGrpSpPr>
      <p:grpSpPr>
        <a:xfrm>
          <a:off x="0" y="0"/>
          <a:ext cx="0" cy="0"/>
          <a:chOff x="0" y="0"/>
          <a:chExt cx="0" cy="0"/>
        </a:xfrm>
      </p:grpSpPr>
      <p:grpSp>
        <p:nvGrpSpPr>
          <p:cNvPr id="1488" name="Google Shape;1488;p28"/>
          <p:cNvGrpSpPr/>
          <p:nvPr/>
        </p:nvGrpSpPr>
        <p:grpSpPr>
          <a:xfrm>
            <a:off x="-100" y="0"/>
            <a:ext cx="9144000" cy="5143500"/>
            <a:chOff x="-100" y="0"/>
            <a:chExt cx="9144000" cy="5143500"/>
          </a:xfrm>
        </p:grpSpPr>
        <p:cxnSp>
          <p:nvCxnSpPr>
            <p:cNvPr id="1489" name="Google Shape;1489;p2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0" name="Google Shape;1490;p2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1" name="Google Shape;1491;p2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2" name="Google Shape;1492;p2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3" name="Google Shape;1493;p2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4" name="Google Shape;1494;p2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5" name="Google Shape;1495;p2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6" name="Google Shape;1496;p2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7" name="Google Shape;1497;p2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8" name="Google Shape;1498;p2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9" name="Google Shape;1499;p2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0" name="Google Shape;1500;p2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1" name="Google Shape;1501;p2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2" name="Google Shape;1502;p2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3" name="Google Shape;1503;p2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4" name="Google Shape;1504;p2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5" name="Google Shape;1505;p2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6" name="Google Shape;1506;p2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7" name="Google Shape;1507;p2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8" name="Google Shape;1508;p2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9" name="Google Shape;1509;p2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0" name="Google Shape;1510;p2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1" name="Google Shape;1511;p2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2" name="Google Shape;1512;p2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3" name="Google Shape;1513;p2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4" name="Google Shape;1514;p2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5" name="Google Shape;1515;p2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6" name="Google Shape;1516;p2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7" name="Google Shape;1517;p2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8" name="Google Shape;1518;p2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9" name="Google Shape;1519;p2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0" name="Google Shape;1520;p2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1" name="Google Shape;1521;p2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2" name="Google Shape;1522;p2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3" name="Google Shape;1523;p2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4" name="Google Shape;1524;p2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5" name="Google Shape;1525;p2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6" name="Google Shape;1526;p2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7" name="Google Shape;1527;p2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528" name="Google Shape;1528;p2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0" name="Google Shape;1530;p28"/>
          <p:cNvSpPr txBox="1">
            <a:spLocks noGrp="1"/>
          </p:cNvSpPr>
          <p:nvPr>
            <p:ph type="subTitle" idx="1"/>
          </p:nvPr>
        </p:nvSpPr>
        <p:spPr>
          <a:xfrm>
            <a:off x="971200"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1" name="Google Shape;1531;p28"/>
          <p:cNvSpPr txBox="1">
            <a:spLocks noGrp="1"/>
          </p:cNvSpPr>
          <p:nvPr>
            <p:ph type="subTitle" idx="2"/>
          </p:nvPr>
        </p:nvSpPr>
        <p:spPr>
          <a:xfrm>
            <a:off x="3482875"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2" name="Google Shape;1532;p28"/>
          <p:cNvSpPr txBox="1">
            <a:spLocks noGrp="1"/>
          </p:cNvSpPr>
          <p:nvPr>
            <p:ph type="subTitle" idx="3"/>
          </p:nvPr>
        </p:nvSpPr>
        <p:spPr>
          <a:xfrm>
            <a:off x="971200"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3" name="Google Shape;1533;p28"/>
          <p:cNvSpPr txBox="1">
            <a:spLocks noGrp="1"/>
          </p:cNvSpPr>
          <p:nvPr>
            <p:ph type="subTitle" idx="4"/>
          </p:nvPr>
        </p:nvSpPr>
        <p:spPr>
          <a:xfrm>
            <a:off x="3482875"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4" name="Google Shape;1534;p28"/>
          <p:cNvSpPr txBox="1">
            <a:spLocks noGrp="1"/>
          </p:cNvSpPr>
          <p:nvPr>
            <p:ph type="subTitle" idx="5"/>
          </p:nvPr>
        </p:nvSpPr>
        <p:spPr>
          <a:xfrm>
            <a:off x="5994522"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5" name="Google Shape;1535;p28"/>
          <p:cNvSpPr txBox="1">
            <a:spLocks noGrp="1"/>
          </p:cNvSpPr>
          <p:nvPr>
            <p:ph type="subTitle" idx="6"/>
          </p:nvPr>
        </p:nvSpPr>
        <p:spPr>
          <a:xfrm>
            <a:off x="5994522"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6" name="Google Shape;1536;p28"/>
          <p:cNvSpPr txBox="1">
            <a:spLocks noGrp="1"/>
          </p:cNvSpPr>
          <p:nvPr>
            <p:ph type="subTitle" idx="7"/>
          </p:nvPr>
        </p:nvSpPr>
        <p:spPr>
          <a:xfrm>
            <a:off x="97120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7" name="Google Shape;1537;p28"/>
          <p:cNvSpPr txBox="1">
            <a:spLocks noGrp="1"/>
          </p:cNvSpPr>
          <p:nvPr>
            <p:ph type="subTitle" idx="8"/>
          </p:nvPr>
        </p:nvSpPr>
        <p:spPr>
          <a:xfrm>
            <a:off x="3482875"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8" name="Google Shape;1538;p28"/>
          <p:cNvSpPr txBox="1">
            <a:spLocks noGrp="1"/>
          </p:cNvSpPr>
          <p:nvPr>
            <p:ph type="subTitle" idx="9"/>
          </p:nvPr>
        </p:nvSpPr>
        <p:spPr>
          <a:xfrm>
            <a:off x="599455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9" name="Google Shape;1539;p28"/>
          <p:cNvSpPr txBox="1">
            <a:spLocks noGrp="1"/>
          </p:cNvSpPr>
          <p:nvPr>
            <p:ph type="subTitle" idx="13"/>
          </p:nvPr>
        </p:nvSpPr>
        <p:spPr>
          <a:xfrm>
            <a:off x="97120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0" name="Google Shape;1540;p28"/>
          <p:cNvSpPr txBox="1">
            <a:spLocks noGrp="1"/>
          </p:cNvSpPr>
          <p:nvPr>
            <p:ph type="subTitle" idx="14"/>
          </p:nvPr>
        </p:nvSpPr>
        <p:spPr>
          <a:xfrm>
            <a:off x="3482875"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1" name="Google Shape;1541;p28"/>
          <p:cNvSpPr txBox="1">
            <a:spLocks noGrp="1"/>
          </p:cNvSpPr>
          <p:nvPr>
            <p:ph type="subTitle" idx="15"/>
          </p:nvPr>
        </p:nvSpPr>
        <p:spPr>
          <a:xfrm>
            <a:off x="599455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542" name="Google Shape;1542;p28"/>
          <p:cNvGrpSpPr/>
          <p:nvPr/>
        </p:nvGrpSpPr>
        <p:grpSpPr>
          <a:xfrm>
            <a:off x="-5638900" y="710688"/>
            <a:ext cx="6200525" cy="2799300"/>
            <a:chOff x="1471775" y="893613"/>
            <a:chExt cx="6200525" cy="2799300"/>
          </a:xfrm>
        </p:grpSpPr>
        <p:sp>
          <p:nvSpPr>
            <p:cNvPr id="1543" name="Google Shape;1543;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28"/>
            <p:cNvGrpSpPr/>
            <p:nvPr/>
          </p:nvGrpSpPr>
          <p:grpSpPr>
            <a:xfrm>
              <a:off x="6928725" y="1072563"/>
              <a:ext cx="525050" cy="117900"/>
              <a:chOff x="7110900" y="450050"/>
              <a:chExt cx="525050" cy="117900"/>
            </a:xfrm>
          </p:grpSpPr>
          <p:sp>
            <p:nvSpPr>
              <p:cNvPr id="1546" name="Google Shape;1546;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28"/>
          <p:cNvGrpSpPr/>
          <p:nvPr/>
        </p:nvGrpSpPr>
        <p:grpSpPr>
          <a:xfrm>
            <a:off x="8582425" y="3113838"/>
            <a:ext cx="6200525" cy="2799300"/>
            <a:chOff x="1471775" y="893613"/>
            <a:chExt cx="6200525" cy="2799300"/>
          </a:xfrm>
        </p:grpSpPr>
        <p:sp>
          <p:nvSpPr>
            <p:cNvPr id="1550" name="Google Shape;1550;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28"/>
            <p:cNvGrpSpPr/>
            <p:nvPr/>
          </p:nvGrpSpPr>
          <p:grpSpPr>
            <a:xfrm>
              <a:off x="6928725" y="1072563"/>
              <a:ext cx="525050" cy="117900"/>
              <a:chOff x="7110900" y="450050"/>
              <a:chExt cx="525050" cy="117900"/>
            </a:xfrm>
          </p:grpSpPr>
          <p:sp>
            <p:nvSpPr>
              <p:cNvPr id="1553" name="Google Shape;1553;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093"/>
        <p:cNvGrpSpPr/>
        <p:nvPr/>
      </p:nvGrpSpPr>
      <p:grpSpPr>
        <a:xfrm>
          <a:off x="0" y="0"/>
          <a:ext cx="0" cy="0"/>
          <a:chOff x="0" y="0"/>
          <a:chExt cx="0" cy="0"/>
        </a:xfrm>
      </p:grpSpPr>
      <p:grpSp>
        <p:nvGrpSpPr>
          <p:cNvPr id="2094" name="Google Shape;2094;p38"/>
          <p:cNvGrpSpPr/>
          <p:nvPr/>
        </p:nvGrpSpPr>
        <p:grpSpPr>
          <a:xfrm>
            <a:off x="-100" y="0"/>
            <a:ext cx="9144000" cy="5143500"/>
            <a:chOff x="-100" y="0"/>
            <a:chExt cx="9144000" cy="5143500"/>
          </a:xfrm>
        </p:grpSpPr>
        <p:cxnSp>
          <p:nvCxnSpPr>
            <p:cNvPr id="2095" name="Google Shape;2095;p3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6" name="Google Shape;2096;p3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7" name="Google Shape;2097;p3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8" name="Google Shape;2098;p3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9" name="Google Shape;2099;p3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0" name="Google Shape;2100;p3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1" name="Google Shape;2101;p3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2" name="Google Shape;2102;p3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3" name="Google Shape;2103;p3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4" name="Google Shape;2104;p3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5" name="Google Shape;2105;p3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6" name="Google Shape;2106;p3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7" name="Google Shape;2107;p3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8" name="Google Shape;2108;p3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9" name="Google Shape;2109;p3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0" name="Google Shape;2110;p3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1" name="Google Shape;2111;p3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2" name="Google Shape;2112;p3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3" name="Google Shape;2113;p3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4" name="Google Shape;2114;p3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5" name="Google Shape;2115;p3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6" name="Google Shape;2116;p3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7" name="Google Shape;2117;p3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8" name="Google Shape;2118;p3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9" name="Google Shape;2119;p3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0" name="Google Shape;2120;p3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1" name="Google Shape;2121;p3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2" name="Google Shape;2122;p3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3" name="Google Shape;2123;p3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4" name="Google Shape;2124;p3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5" name="Google Shape;2125;p3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6" name="Google Shape;2126;p3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7" name="Google Shape;2127;p3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8" name="Google Shape;2128;p3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9" name="Google Shape;2129;p3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0" name="Google Shape;2130;p3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1" name="Google Shape;2131;p3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2" name="Google Shape;2132;p3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3" name="Google Shape;2133;p3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134" name="Google Shape;2134;p3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8"/>
          <p:cNvGrpSpPr/>
          <p:nvPr/>
        </p:nvGrpSpPr>
        <p:grpSpPr>
          <a:xfrm>
            <a:off x="74650" y="3160350"/>
            <a:ext cx="382675" cy="382675"/>
            <a:chOff x="7940700" y="833750"/>
            <a:chExt cx="382675" cy="382675"/>
          </a:xfrm>
        </p:grpSpPr>
        <p:sp>
          <p:nvSpPr>
            <p:cNvPr id="2136" name="Google Shape;2136;p38"/>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38"/>
          <p:cNvSpPr/>
          <p:nvPr/>
        </p:nvSpPr>
        <p:spPr>
          <a:xfrm>
            <a:off x="841963" y="635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8"/>
          <p:cNvGrpSpPr/>
          <p:nvPr/>
        </p:nvGrpSpPr>
        <p:grpSpPr>
          <a:xfrm>
            <a:off x="8647550" y="1312650"/>
            <a:ext cx="382675" cy="382675"/>
            <a:chOff x="977325" y="1958850"/>
            <a:chExt cx="382675" cy="382675"/>
          </a:xfrm>
        </p:grpSpPr>
        <p:sp>
          <p:nvSpPr>
            <p:cNvPr id="2140" name="Google Shape;2140;p38"/>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142"/>
        <p:cNvGrpSpPr/>
        <p:nvPr/>
      </p:nvGrpSpPr>
      <p:grpSpPr>
        <a:xfrm>
          <a:off x="0" y="0"/>
          <a:ext cx="0" cy="0"/>
          <a:chOff x="0" y="0"/>
          <a:chExt cx="0" cy="0"/>
        </a:xfrm>
      </p:grpSpPr>
      <p:grpSp>
        <p:nvGrpSpPr>
          <p:cNvPr id="2143" name="Google Shape;2143;p39"/>
          <p:cNvGrpSpPr/>
          <p:nvPr/>
        </p:nvGrpSpPr>
        <p:grpSpPr>
          <a:xfrm>
            <a:off x="-100" y="0"/>
            <a:ext cx="9144000" cy="5143500"/>
            <a:chOff x="-100" y="0"/>
            <a:chExt cx="9144000" cy="5143500"/>
          </a:xfrm>
        </p:grpSpPr>
        <p:cxnSp>
          <p:nvCxnSpPr>
            <p:cNvPr id="2144" name="Google Shape;2144;p39"/>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5" name="Google Shape;2145;p39"/>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6" name="Google Shape;2146;p39"/>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7" name="Google Shape;2147;p39"/>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8" name="Google Shape;2148;p39"/>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9" name="Google Shape;2149;p39"/>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0" name="Google Shape;2150;p39"/>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1" name="Google Shape;2151;p39"/>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2" name="Google Shape;2152;p39"/>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3" name="Google Shape;2153;p39"/>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4" name="Google Shape;2154;p39"/>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5" name="Google Shape;2155;p39"/>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6" name="Google Shape;2156;p39"/>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7" name="Google Shape;2157;p39"/>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8" name="Google Shape;2158;p39"/>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9" name="Google Shape;2159;p39"/>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0" name="Google Shape;2160;p39"/>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1" name="Google Shape;2161;p39"/>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2" name="Google Shape;2162;p39"/>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3" name="Google Shape;2163;p39"/>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4" name="Google Shape;2164;p39"/>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5" name="Google Shape;2165;p39"/>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6" name="Google Shape;2166;p39"/>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7" name="Google Shape;2167;p39"/>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8" name="Google Shape;2168;p39"/>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9" name="Google Shape;2169;p39"/>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0" name="Google Shape;2170;p39"/>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1" name="Google Shape;2171;p39"/>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2" name="Google Shape;2172;p39"/>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3" name="Google Shape;2173;p39"/>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4" name="Google Shape;2174;p39"/>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5" name="Google Shape;2175;p39"/>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6" name="Google Shape;2176;p39"/>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7" name="Google Shape;2177;p39"/>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8" name="Google Shape;2178;p39"/>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9" name="Google Shape;2179;p39"/>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0" name="Google Shape;2180;p39"/>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1" name="Google Shape;2181;p39"/>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2" name="Google Shape;2182;p39"/>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2183" name="Google Shape;2183;p39"/>
          <p:cNvGrpSpPr/>
          <p:nvPr/>
        </p:nvGrpSpPr>
        <p:grpSpPr>
          <a:xfrm flipH="1">
            <a:off x="7960424" y="4667888"/>
            <a:ext cx="6200525" cy="2799300"/>
            <a:chOff x="1471775" y="893613"/>
            <a:chExt cx="6200525" cy="2799300"/>
          </a:xfrm>
        </p:grpSpPr>
        <p:sp>
          <p:nvSpPr>
            <p:cNvPr id="2184" name="Google Shape;2184;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9"/>
            <p:cNvGrpSpPr/>
            <p:nvPr/>
          </p:nvGrpSpPr>
          <p:grpSpPr>
            <a:xfrm>
              <a:off x="6928725" y="1072563"/>
              <a:ext cx="525050" cy="117900"/>
              <a:chOff x="7110900" y="450050"/>
              <a:chExt cx="525050" cy="117900"/>
            </a:xfrm>
          </p:grpSpPr>
          <p:sp>
            <p:nvSpPr>
              <p:cNvPr id="2187" name="Google Shape;2187;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0" name="Google Shape;2190;p39"/>
          <p:cNvSpPr/>
          <p:nvPr/>
        </p:nvSpPr>
        <p:spPr>
          <a:xfrm flipH="1">
            <a:off x="721771"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39"/>
          <p:cNvGrpSpPr/>
          <p:nvPr/>
        </p:nvGrpSpPr>
        <p:grpSpPr>
          <a:xfrm flipH="1">
            <a:off x="-5864376" y="298013"/>
            <a:ext cx="6200525" cy="2799300"/>
            <a:chOff x="1471775" y="893613"/>
            <a:chExt cx="6200525" cy="2799300"/>
          </a:xfrm>
        </p:grpSpPr>
        <p:sp>
          <p:nvSpPr>
            <p:cNvPr id="2192" name="Google Shape;2192;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39"/>
            <p:cNvGrpSpPr/>
            <p:nvPr/>
          </p:nvGrpSpPr>
          <p:grpSpPr>
            <a:xfrm>
              <a:off x="6928725" y="1072563"/>
              <a:ext cx="525050" cy="117900"/>
              <a:chOff x="7110900" y="450050"/>
              <a:chExt cx="525050" cy="117900"/>
            </a:xfrm>
          </p:grpSpPr>
          <p:sp>
            <p:nvSpPr>
              <p:cNvPr id="2195" name="Google Shape;2195;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8" name="Google Shape;2198;p39"/>
          <p:cNvGrpSpPr/>
          <p:nvPr/>
        </p:nvGrpSpPr>
        <p:grpSpPr>
          <a:xfrm flipH="1">
            <a:off x="8610999" y="1312650"/>
            <a:ext cx="382675" cy="382675"/>
            <a:chOff x="977325" y="1958850"/>
            <a:chExt cx="382675" cy="382675"/>
          </a:xfrm>
        </p:grpSpPr>
        <p:sp>
          <p:nvSpPr>
            <p:cNvPr id="2199" name="Google Shape;2199;p39"/>
            <p:cNvSpPr/>
            <p:nvPr/>
          </p:nvSpPr>
          <p:spPr>
            <a:xfrm>
              <a:off x="1030900" y="2012425"/>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977325" y="1958850"/>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1191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
        <p:cNvGrpSpPr/>
        <p:nvPr/>
      </p:nvGrpSpPr>
      <p:grpSpPr>
        <a:xfrm>
          <a:off x="0" y="0"/>
          <a:ext cx="0" cy="0"/>
          <a:chOff x="0" y="0"/>
          <a:chExt cx="0" cy="0"/>
        </a:xfrm>
      </p:grpSpPr>
      <p:grpSp>
        <p:nvGrpSpPr>
          <p:cNvPr id="253" name="Google Shape;253;p6"/>
          <p:cNvGrpSpPr/>
          <p:nvPr/>
        </p:nvGrpSpPr>
        <p:grpSpPr>
          <a:xfrm>
            <a:off x="-100" y="0"/>
            <a:ext cx="9144000" cy="5143500"/>
            <a:chOff x="-100" y="0"/>
            <a:chExt cx="9144000" cy="5143500"/>
          </a:xfrm>
        </p:grpSpPr>
        <p:cxnSp>
          <p:nvCxnSpPr>
            <p:cNvPr id="254" name="Google Shape;254;p6"/>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6"/>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6"/>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6"/>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6"/>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6"/>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6"/>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6"/>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6"/>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6"/>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6"/>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6"/>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6"/>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6"/>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6"/>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6"/>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6"/>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6"/>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6"/>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6"/>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6"/>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6"/>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6" name="Google Shape;276;p6"/>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6"/>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6"/>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6"/>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6"/>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6"/>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6"/>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6"/>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6"/>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6"/>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6"/>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6"/>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8" name="Google Shape;288;p6"/>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9" name="Google Shape;289;p6"/>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0" name="Google Shape;290;p6"/>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6"/>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6"/>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93" name="Google Shape;2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94" name="Google Shape;294;p6"/>
          <p:cNvGrpSpPr/>
          <p:nvPr/>
        </p:nvGrpSpPr>
        <p:grpSpPr>
          <a:xfrm>
            <a:off x="-5015175" y="4667888"/>
            <a:ext cx="6200525" cy="2799300"/>
            <a:chOff x="1471775" y="893613"/>
            <a:chExt cx="6200525" cy="2799300"/>
          </a:xfrm>
        </p:grpSpPr>
        <p:sp>
          <p:nvSpPr>
            <p:cNvPr id="295" name="Google Shape;295;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928725" y="1072563"/>
              <a:ext cx="525050" cy="117900"/>
              <a:chOff x="7110900" y="450050"/>
              <a:chExt cx="525050" cy="117900"/>
            </a:xfrm>
          </p:grpSpPr>
          <p:sp>
            <p:nvSpPr>
              <p:cNvPr id="298" name="Google Shape;298;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1" name="Google Shape;301;p6"/>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8809625" y="298013"/>
            <a:ext cx="6200525" cy="2799300"/>
            <a:chOff x="1471775" y="893613"/>
            <a:chExt cx="6200525" cy="2799300"/>
          </a:xfrm>
        </p:grpSpPr>
        <p:sp>
          <p:nvSpPr>
            <p:cNvPr id="303" name="Google Shape;303;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6928725" y="1072563"/>
              <a:ext cx="525050" cy="117900"/>
              <a:chOff x="7110900" y="450050"/>
              <a:chExt cx="525050" cy="117900"/>
            </a:xfrm>
          </p:grpSpPr>
          <p:sp>
            <p:nvSpPr>
              <p:cNvPr id="306" name="Google Shape;306;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 name="Google Shape;309;p6"/>
          <p:cNvGrpSpPr/>
          <p:nvPr/>
        </p:nvGrpSpPr>
        <p:grpSpPr>
          <a:xfrm>
            <a:off x="152100" y="1312650"/>
            <a:ext cx="382675" cy="382675"/>
            <a:chOff x="977325" y="1958850"/>
            <a:chExt cx="382675" cy="382675"/>
          </a:xfrm>
        </p:grpSpPr>
        <p:sp>
          <p:nvSpPr>
            <p:cNvPr id="310" name="Google Shape;310;p6"/>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0"/>
        <p:cNvGrpSpPr/>
        <p:nvPr/>
      </p:nvGrpSpPr>
      <p:grpSpPr>
        <a:xfrm>
          <a:off x="0" y="0"/>
          <a:ext cx="0" cy="0"/>
          <a:chOff x="0" y="0"/>
          <a:chExt cx="0" cy="0"/>
        </a:xfrm>
      </p:grpSpPr>
      <p:grpSp>
        <p:nvGrpSpPr>
          <p:cNvPr id="361" name="Google Shape;361;p8"/>
          <p:cNvGrpSpPr/>
          <p:nvPr/>
        </p:nvGrpSpPr>
        <p:grpSpPr>
          <a:xfrm>
            <a:off x="-100" y="0"/>
            <a:ext cx="9144000" cy="5143500"/>
            <a:chOff x="-100" y="0"/>
            <a:chExt cx="9144000" cy="5143500"/>
          </a:xfrm>
        </p:grpSpPr>
        <p:cxnSp>
          <p:nvCxnSpPr>
            <p:cNvPr id="362" name="Google Shape;362;p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4" name="Google Shape;364;p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5" name="Google Shape;365;p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6" name="Google Shape;366;p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7" name="Google Shape;367;p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8" name="Google Shape;368;p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9" name="Google Shape;369;p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0" name="Google Shape;370;p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1" name="Google Shape;371;p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2" name="Google Shape;372;p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3" name="Google Shape;373;p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4" name="Google Shape;374;p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5" name="Google Shape;375;p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6" name="Google Shape;376;p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7" name="Google Shape;377;p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8" name="Google Shape;378;p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9" name="Google Shape;379;p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0" name="Google Shape;380;p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1" name="Google Shape;381;p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2" name="Google Shape;382;p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3" name="Google Shape;383;p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4" name="Google Shape;384;p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5" name="Google Shape;385;p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7" name="Google Shape;387;p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8" name="Google Shape;388;p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9" name="Google Shape;389;p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1" name="Google Shape;391;p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2" name="Google Shape;392;p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3" name="Google Shape;393;p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4" name="Google Shape;394;p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5" name="Google Shape;395;p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6" name="Google Shape;396;p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7" name="Google Shape;397;p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8" name="Google Shape;398;p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9" name="Google Shape;399;p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400" name="Google Shape;400;p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401" name="Google Shape;401;p8"/>
          <p:cNvGrpSpPr/>
          <p:nvPr/>
        </p:nvGrpSpPr>
        <p:grpSpPr>
          <a:xfrm>
            <a:off x="516000" y="815400"/>
            <a:ext cx="7704000" cy="3698100"/>
            <a:chOff x="-31700" y="893625"/>
            <a:chExt cx="7704000" cy="3698100"/>
          </a:xfrm>
        </p:grpSpPr>
        <p:sp>
          <p:nvSpPr>
            <p:cNvPr id="402" name="Google Shape;402;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8"/>
            <p:cNvGrpSpPr/>
            <p:nvPr/>
          </p:nvGrpSpPr>
          <p:grpSpPr>
            <a:xfrm>
              <a:off x="6928725" y="1072563"/>
              <a:ext cx="525050" cy="117900"/>
              <a:chOff x="7110900" y="450050"/>
              <a:chExt cx="525050" cy="117900"/>
            </a:xfrm>
          </p:grpSpPr>
          <p:sp>
            <p:nvSpPr>
              <p:cNvPr id="405" name="Google Shape;405;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8"/>
          <p:cNvGrpSpPr/>
          <p:nvPr/>
        </p:nvGrpSpPr>
        <p:grpSpPr>
          <a:xfrm>
            <a:off x="720000" y="630000"/>
            <a:ext cx="7704000" cy="3698100"/>
            <a:chOff x="-31700" y="893625"/>
            <a:chExt cx="7704000" cy="3698100"/>
          </a:xfrm>
        </p:grpSpPr>
        <p:sp>
          <p:nvSpPr>
            <p:cNvPr id="409" name="Google Shape;409;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8"/>
            <p:cNvGrpSpPr/>
            <p:nvPr/>
          </p:nvGrpSpPr>
          <p:grpSpPr>
            <a:xfrm>
              <a:off x="6928725" y="1072563"/>
              <a:ext cx="525050" cy="117900"/>
              <a:chOff x="7110900" y="450050"/>
              <a:chExt cx="525050" cy="117900"/>
            </a:xfrm>
          </p:grpSpPr>
          <p:sp>
            <p:nvSpPr>
              <p:cNvPr id="412" name="Google Shape;412;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5" name="Google Shape;415;p8"/>
          <p:cNvSpPr txBox="1">
            <a:spLocks noGrp="1"/>
          </p:cNvSpPr>
          <p:nvPr>
            <p:ph type="title"/>
          </p:nvPr>
        </p:nvSpPr>
        <p:spPr>
          <a:xfrm>
            <a:off x="719900" y="1478900"/>
            <a:ext cx="7704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16" name="Google Shape;416;p8"/>
          <p:cNvGrpSpPr/>
          <p:nvPr/>
        </p:nvGrpSpPr>
        <p:grpSpPr>
          <a:xfrm>
            <a:off x="8709075" y="1343904"/>
            <a:ext cx="6200525" cy="2799300"/>
            <a:chOff x="1471775" y="893613"/>
            <a:chExt cx="6200525" cy="2799300"/>
          </a:xfrm>
        </p:grpSpPr>
        <p:sp>
          <p:nvSpPr>
            <p:cNvPr id="417" name="Google Shape;417;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8"/>
            <p:cNvGrpSpPr/>
            <p:nvPr/>
          </p:nvGrpSpPr>
          <p:grpSpPr>
            <a:xfrm>
              <a:off x="6928725" y="1072563"/>
              <a:ext cx="525050" cy="117900"/>
              <a:chOff x="7110900" y="450050"/>
              <a:chExt cx="525050" cy="117900"/>
            </a:xfrm>
          </p:grpSpPr>
          <p:sp>
            <p:nvSpPr>
              <p:cNvPr id="420" name="Google Shape;420;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8"/>
          <p:cNvGrpSpPr/>
          <p:nvPr/>
        </p:nvGrpSpPr>
        <p:grpSpPr>
          <a:xfrm>
            <a:off x="-5916049" y="2769838"/>
            <a:ext cx="6200525" cy="2799300"/>
            <a:chOff x="1471775" y="893613"/>
            <a:chExt cx="6200525" cy="2799300"/>
          </a:xfrm>
        </p:grpSpPr>
        <p:sp>
          <p:nvSpPr>
            <p:cNvPr id="424" name="Google Shape;424;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a:off x="6928725" y="1072563"/>
              <a:ext cx="525050" cy="117900"/>
              <a:chOff x="7110900" y="450050"/>
              <a:chExt cx="525050" cy="117900"/>
            </a:xfrm>
          </p:grpSpPr>
          <p:sp>
            <p:nvSpPr>
              <p:cNvPr id="427" name="Google Shape;427;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1"/>
        <p:cNvGrpSpPr/>
        <p:nvPr/>
      </p:nvGrpSpPr>
      <p:grpSpPr>
        <a:xfrm>
          <a:off x="0" y="0"/>
          <a:ext cx="0" cy="0"/>
          <a:chOff x="0" y="0"/>
          <a:chExt cx="0" cy="0"/>
        </a:xfrm>
      </p:grpSpPr>
      <p:grpSp>
        <p:nvGrpSpPr>
          <p:cNvPr id="502" name="Google Shape;502;p11"/>
          <p:cNvGrpSpPr/>
          <p:nvPr/>
        </p:nvGrpSpPr>
        <p:grpSpPr>
          <a:xfrm>
            <a:off x="-100" y="0"/>
            <a:ext cx="9144000" cy="5143500"/>
            <a:chOff x="-100" y="0"/>
            <a:chExt cx="9144000" cy="5143500"/>
          </a:xfrm>
        </p:grpSpPr>
        <p:cxnSp>
          <p:nvCxnSpPr>
            <p:cNvPr id="503" name="Google Shape;503;p1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1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1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1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1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1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1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1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1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2" name="Google Shape;512;p1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3" name="Google Shape;513;p1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4" name="Google Shape;514;p1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5" name="Google Shape;515;p1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6" name="Google Shape;516;p1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7" name="Google Shape;517;p1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8" name="Google Shape;518;p1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9" name="Google Shape;519;p1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0" name="Google Shape;520;p1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1" name="Google Shape;521;p1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2" name="Google Shape;522;p1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3" name="Google Shape;523;p1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4" name="Google Shape;524;p1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5" name="Google Shape;525;p1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6" name="Google Shape;526;p1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7" name="Google Shape;527;p1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8" name="Google Shape;528;p1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29" name="Google Shape;529;p1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0" name="Google Shape;530;p1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1" name="Google Shape;531;p1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1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1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1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1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1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1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1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1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1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1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542" name="Google Shape;542;p11"/>
          <p:cNvGrpSpPr/>
          <p:nvPr/>
        </p:nvGrpSpPr>
        <p:grpSpPr>
          <a:xfrm>
            <a:off x="880725" y="711625"/>
            <a:ext cx="7704000" cy="3167700"/>
            <a:chOff x="-31700" y="893625"/>
            <a:chExt cx="7704000" cy="3167700"/>
          </a:xfrm>
        </p:grpSpPr>
        <p:sp>
          <p:nvSpPr>
            <p:cNvPr id="543" name="Google Shape;543;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6928725" y="1072563"/>
              <a:ext cx="525050" cy="117900"/>
              <a:chOff x="7110900" y="450050"/>
              <a:chExt cx="525050" cy="117900"/>
            </a:xfrm>
          </p:grpSpPr>
          <p:sp>
            <p:nvSpPr>
              <p:cNvPr id="546" name="Google Shape;546;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11"/>
          <p:cNvGrpSpPr/>
          <p:nvPr/>
        </p:nvGrpSpPr>
        <p:grpSpPr>
          <a:xfrm>
            <a:off x="720000" y="893800"/>
            <a:ext cx="7704000" cy="3167700"/>
            <a:chOff x="-31700" y="893625"/>
            <a:chExt cx="7704000" cy="3167700"/>
          </a:xfrm>
        </p:grpSpPr>
        <p:sp>
          <p:nvSpPr>
            <p:cNvPr id="550" name="Google Shape;550;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1"/>
            <p:cNvGrpSpPr/>
            <p:nvPr/>
          </p:nvGrpSpPr>
          <p:grpSpPr>
            <a:xfrm>
              <a:off x="6928725" y="1072563"/>
              <a:ext cx="525050" cy="117900"/>
              <a:chOff x="7110900" y="450050"/>
              <a:chExt cx="525050" cy="117900"/>
            </a:xfrm>
          </p:grpSpPr>
          <p:sp>
            <p:nvSpPr>
              <p:cNvPr id="553" name="Google Shape;553;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 name="Google Shape;556;p11"/>
          <p:cNvSpPr txBox="1">
            <a:spLocks noGrp="1"/>
          </p:cNvSpPr>
          <p:nvPr>
            <p:ph type="title" hasCustomPrompt="1"/>
          </p:nvPr>
        </p:nvSpPr>
        <p:spPr>
          <a:xfrm>
            <a:off x="720050" y="1547513"/>
            <a:ext cx="7704000" cy="181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7" name="Google Shape;557;p11"/>
          <p:cNvSpPr txBox="1">
            <a:spLocks noGrp="1"/>
          </p:cNvSpPr>
          <p:nvPr>
            <p:ph type="subTitle" idx="1"/>
          </p:nvPr>
        </p:nvSpPr>
        <p:spPr>
          <a:xfrm>
            <a:off x="1976250" y="3615572"/>
            <a:ext cx="51915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58" name="Google Shape;558;p11"/>
          <p:cNvGrpSpPr/>
          <p:nvPr/>
        </p:nvGrpSpPr>
        <p:grpSpPr>
          <a:xfrm>
            <a:off x="2750175" y="4571063"/>
            <a:ext cx="6200525" cy="2799300"/>
            <a:chOff x="1471775" y="893613"/>
            <a:chExt cx="6200525" cy="2799300"/>
          </a:xfrm>
        </p:grpSpPr>
        <p:sp>
          <p:nvSpPr>
            <p:cNvPr id="559" name="Google Shape;559;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1"/>
            <p:cNvGrpSpPr/>
            <p:nvPr/>
          </p:nvGrpSpPr>
          <p:grpSpPr>
            <a:xfrm>
              <a:off x="6928725" y="1072563"/>
              <a:ext cx="525050" cy="117900"/>
              <a:chOff x="7110900" y="450050"/>
              <a:chExt cx="525050" cy="117900"/>
            </a:xfrm>
          </p:grpSpPr>
          <p:sp>
            <p:nvSpPr>
              <p:cNvPr id="562" name="Google Shape;562;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1"/>
          <p:cNvGrpSpPr/>
          <p:nvPr/>
        </p:nvGrpSpPr>
        <p:grpSpPr>
          <a:xfrm>
            <a:off x="-5866150" y="3422963"/>
            <a:ext cx="6200525" cy="2799300"/>
            <a:chOff x="1471775" y="893613"/>
            <a:chExt cx="6200525" cy="2799300"/>
          </a:xfrm>
        </p:grpSpPr>
        <p:sp>
          <p:nvSpPr>
            <p:cNvPr id="566" name="Google Shape;566;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1"/>
            <p:cNvGrpSpPr/>
            <p:nvPr/>
          </p:nvGrpSpPr>
          <p:grpSpPr>
            <a:xfrm>
              <a:off x="6928725" y="1072563"/>
              <a:ext cx="525050" cy="117900"/>
              <a:chOff x="7110900" y="450050"/>
              <a:chExt cx="525050" cy="117900"/>
            </a:xfrm>
          </p:grpSpPr>
          <p:sp>
            <p:nvSpPr>
              <p:cNvPr id="569" name="Google Shape;569;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3"/>
        <p:cNvGrpSpPr/>
        <p:nvPr/>
      </p:nvGrpSpPr>
      <p:grpSpPr>
        <a:xfrm>
          <a:off x="0" y="0"/>
          <a:ext cx="0" cy="0"/>
          <a:chOff x="0" y="0"/>
          <a:chExt cx="0" cy="0"/>
        </a:xfrm>
      </p:grpSpPr>
      <p:grpSp>
        <p:nvGrpSpPr>
          <p:cNvPr id="574" name="Google Shape;574;p13"/>
          <p:cNvGrpSpPr/>
          <p:nvPr/>
        </p:nvGrpSpPr>
        <p:grpSpPr>
          <a:xfrm>
            <a:off x="-100" y="0"/>
            <a:ext cx="9144000" cy="5143500"/>
            <a:chOff x="-100" y="0"/>
            <a:chExt cx="9144000" cy="5143500"/>
          </a:xfrm>
        </p:grpSpPr>
        <p:cxnSp>
          <p:nvCxnSpPr>
            <p:cNvPr id="575" name="Google Shape;575;p13"/>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13"/>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13"/>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13"/>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13"/>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13"/>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13"/>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13"/>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13"/>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13"/>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13"/>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13"/>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13"/>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13"/>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13"/>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13"/>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13"/>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13"/>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13"/>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13"/>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13"/>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13"/>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13"/>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13"/>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13"/>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13"/>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13"/>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13"/>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13"/>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13"/>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13"/>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13"/>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13"/>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13"/>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13"/>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13"/>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13"/>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13"/>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13"/>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614" name="Google Shape;614;p13"/>
          <p:cNvSpPr txBox="1">
            <a:spLocks noGrp="1"/>
          </p:cNvSpPr>
          <p:nvPr>
            <p:ph type="subTitle" idx="1"/>
          </p:nvPr>
        </p:nvSpPr>
        <p:spPr>
          <a:xfrm>
            <a:off x="2102649"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3"/>
          <p:cNvSpPr txBox="1">
            <a:spLocks noGrp="1"/>
          </p:cNvSpPr>
          <p:nvPr>
            <p:ph type="subTitle" idx="2"/>
          </p:nvPr>
        </p:nvSpPr>
        <p:spPr>
          <a:xfrm>
            <a:off x="5963776"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13"/>
          <p:cNvSpPr txBox="1">
            <a:spLocks noGrp="1"/>
          </p:cNvSpPr>
          <p:nvPr>
            <p:ph type="subTitle" idx="3"/>
          </p:nvPr>
        </p:nvSpPr>
        <p:spPr>
          <a:xfrm>
            <a:off x="2102649"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3"/>
          <p:cNvSpPr txBox="1">
            <a:spLocks noGrp="1"/>
          </p:cNvSpPr>
          <p:nvPr>
            <p:ph type="subTitle" idx="4"/>
          </p:nvPr>
        </p:nvSpPr>
        <p:spPr>
          <a:xfrm>
            <a:off x="5963776"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13"/>
          <p:cNvSpPr txBox="1">
            <a:spLocks noGrp="1"/>
          </p:cNvSpPr>
          <p:nvPr>
            <p:ph type="title" hasCustomPrompt="1"/>
          </p:nvPr>
        </p:nvSpPr>
        <p:spPr>
          <a:xfrm>
            <a:off x="978524"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19" name="Google Shape;619;p13"/>
          <p:cNvSpPr txBox="1">
            <a:spLocks noGrp="1"/>
          </p:cNvSpPr>
          <p:nvPr>
            <p:ph type="title" idx="5" hasCustomPrompt="1"/>
          </p:nvPr>
        </p:nvSpPr>
        <p:spPr>
          <a:xfrm>
            <a:off x="978524"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0" name="Google Shape;620;p13"/>
          <p:cNvSpPr txBox="1">
            <a:spLocks noGrp="1"/>
          </p:cNvSpPr>
          <p:nvPr>
            <p:ph type="title" idx="6" hasCustomPrompt="1"/>
          </p:nvPr>
        </p:nvSpPr>
        <p:spPr>
          <a:xfrm>
            <a:off x="4828699"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1" name="Google Shape;621;p13"/>
          <p:cNvSpPr txBox="1">
            <a:spLocks noGrp="1"/>
          </p:cNvSpPr>
          <p:nvPr>
            <p:ph type="title" idx="7" hasCustomPrompt="1"/>
          </p:nvPr>
        </p:nvSpPr>
        <p:spPr>
          <a:xfrm>
            <a:off x="4828699"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2" name="Google Shape;622;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3" name="Google Shape;623;p13"/>
          <p:cNvSpPr txBox="1">
            <a:spLocks noGrp="1"/>
          </p:cNvSpPr>
          <p:nvPr>
            <p:ph type="subTitle" idx="9"/>
          </p:nvPr>
        </p:nvSpPr>
        <p:spPr>
          <a:xfrm>
            <a:off x="2102649"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4" name="Google Shape;624;p13"/>
          <p:cNvSpPr txBox="1">
            <a:spLocks noGrp="1"/>
          </p:cNvSpPr>
          <p:nvPr>
            <p:ph type="subTitle" idx="13"/>
          </p:nvPr>
        </p:nvSpPr>
        <p:spPr>
          <a:xfrm>
            <a:off x="5963774"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5" name="Google Shape;625;p13"/>
          <p:cNvSpPr txBox="1">
            <a:spLocks noGrp="1"/>
          </p:cNvSpPr>
          <p:nvPr>
            <p:ph type="subTitle" idx="14"/>
          </p:nvPr>
        </p:nvSpPr>
        <p:spPr>
          <a:xfrm>
            <a:off x="2102649" y="3234724"/>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6" name="Google Shape;626;p13"/>
          <p:cNvSpPr txBox="1">
            <a:spLocks noGrp="1"/>
          </p:cNvSpPr>
          <p:nvPr>
            <p:ph type="subTitle" idx="15"/>
          </p:nvPr>
        </p:nvSpPr>
        <p:spPr>
          <a:xfrm>
            <a:off x="5963774" y="32347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672"/>
        <p:cNvGrpSpPr/>
        <p:nvPr/>
      </p:nvGrpSpPr>
      <p:grpSpPr>
        <a:xfrm>
          <a:off x="0" y="0"/>
          <a:ext cx="0" cy="0"/>
          <a:chOff x="0" y="0"/>
          <a:chExt cx="0" cy="0"/>
        </a:xfrm>
      </p:grpSpPr>
      <p:grpSp>
        <p:nvGrpSpPr>
          <p:cNvPr id="673" name="Google Shape;673;p15"/>
          <p:cNvGrpSpPr/>
          <p:nvPr/>
        </p:nvGrpSpPr>
        <p:grpSpPr>
          <a:xfrm>
            <a:off x="-100" y="0"/>
            <a:ext cx="9144000" cy="5143500"/>
            <a:chOff x="-100" y="0"/>
            <a:chExt cx="9144000" cy="5143500"/>
          </a:xfrm>
        </p:grpSpPr>
        <p:cxnSp>
          <p:nvCxnSpPr>
            <p:cNvPr id="674" name="Google Shape;674;p1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5" name="Google Shape;675;p1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6" name="Google Shape;676;p1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7" name="Google Shape;677;p1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8" name="Google Shape;678;p1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9" name="Google Shape;679;p1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0" name="Google Shape;680;p1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1" name="Google Shape;681;p1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2" name="Google Shape;682;p1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1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1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1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1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1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1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1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1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1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1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1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1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1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1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1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1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1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1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1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1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1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4" name="Google Shape;704;p1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5" name="Google Shape;705;p1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1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1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713" name="Google Shape;713;p15"/>
          <p:cNvSpPr txBox="1">
            <a:spLocks noGrp="1"/>
          </p:cNvSpPr>
          <p:nvPr>
            <p:ph type="title"/>
          </p:nvPr>
        </p:nvSpPr>
        <p:spPr>
          <a:xfrm>
            <a:off x="1991650" y="1563063"/>
            <a:ext cx="5183700" cy="172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14" name="Google Shape;714;p15"/>
          <p:cNvSpPr txBox="1">
            <a:spLocks noGrp="1"/>
          </p:cNvSpPr>
          <p:nvPr>
            <p:ph type="subTitle" idx="1"/>
          </p:nvPr>
        </p:nvSpPr>
        <p:spPr>
          <a:xfrm>
            <a:off x="2009650" y="3451513"/>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1600"/>
              </a:spcBef>
              <a:spcAft>
                <a:spcPts val="0"/>
              </a:spcAft>
              <a:buClr>
                <a:schemeClr val="accent1"/>
              </a:buClr>
              <a:buSzPts val="1400"/>
              <a:buNone/>
              <a:defRPr>
                <a:solidFill>
                  <a:schemeClr val="accent1"/>
                </a:solidFill>
              </a:defRPr>
            </a:lvl3pPr>
            <a:lvl4pPr lvl="3" algn="ctr" rtl="0">
              <a:lnSpc>
                <a:spcPct val="100000"/>
              </a:lnSpc>
              <a:spcBef>
                <a:spcPts val="1600"/>
              </a:spcBef>
              <a:spcAft>
                <a:spcPts val="0"/>
              </a:spcAft>
              <a:buClr>
                <a:schemeClr val="accent1"/>
              </a:buClr>
              <a:buSzPts val="1400"/>
              <a:buNone/>
              <a:defRPr>
                <a:solidFill>
                  <a:schemeClr val="accent1"/>
                </a:solidFill>
              </a:defRPr>
            </a:lvl4pPr>
            <a:lvl5pPr lvl="4" algn="ctr" rtl="0">
              <a:lnSpc>
                <a:spcPct val="100000"/>
              </a:lnSpc>
              <a:spcBef>
                <a:spcPts val="1600"/>
              </a:spcBef>
              <a:spcAft>
                <a:spcPts val="0"/>
              </a:spcAft>
              <a:buClr>
                <a:schemeClr val="accent1"/>
              </a:buClr>
              <a:buSzPts val="1400"/>
              <a:buNone/>
              <a:defRPr>
                <a:solidFill>
                  <a:schemeClr val="accent1"/>
                </a:solidFill>
              </a:defRPr>
            </a:lvl5pPr>
            <a:lvl6pPr lvl="5" algn="ctr" rtl="0">
              <a:lnSpc>
                <a:spcPct val="100000"/>
              </a:lnSpc>
              <a:spcBef>
                <a:spcPts val="1600"/>
              </a:spcBef>
              <a:spcAft>
                <a:spcPts val="0"/>
              </a:spcAft>
              <a:buClr>
                <a:schemeClr val="accent1"/>
              </a:buClr>
              <a:buSzPts val="1400"/>
              <a:buNone/>
              <a:defRPr>
                <a:solidFill>
                  <a:schemeClr val="accent1"/>
                </a:solidFill>
              </a:defRPr>
            </a:lvl6pPr>
            <a:lvl7pPr lvl="6" algn="ctr" rtl="0">
              <a:lnSpc>
                <a:spcPct val="100000"/>
              </a:lnSpc>
              <a:spcBef>
                <a:spcPts val="1600"/>
              </a:spcBef>
              <a:spcAft>
                <a:spcPts val="0"/>
              </a:spcAft>
              <a:buClr>
                <a:schemeClr val="accent1"/>
              </a:buClr>
              <a:buSzPts val="1400"/>
              <a:buNone/>
              <a:defRPr>
                <a:solidFill>
                  <a:schemeClr val="accent1"/>
                </a:solidFill>
              </a:defRPr>
            </a:lvl7pPr>
            <a:lvl8pPr lvl="7" algn="ctr" rtl="0">
              <a:lnSpc>
                <a:spcPct val="100000"/>
              </a:lnSpc>
              <a:spcBef>
                <a:spcPts val="1600"/>
              </a:spcBef>
              <a:spcAft>
                <a:spcPts val="0"/>
              </a:spcAft>
              <a:buClr>
                <a:schemeClr val="accent1"/>
              </a:buClr>
              <a:buSzPts val="1400"/>
              <a:buNone/>
              <a:defRPr>
                <a:solidFill>
                  <a:schemeClr val="accent1"/>
                </a:solidFill>
              </a:defRPr>
            </a:lvl8pPr>
            <a:lvl9pPr lvl="8" algn="ctr" rtl="0">
              <a:lnSpc>
                <a:spcPct val="100000"/>
              </a:lnSpc>
              <a:spcBef>
                <a:spcPts val="1600"/>
              </a:spcBef>
              <a:spcAft>
                <a:spcPts val="1600"/>
              </a:spcAft>
              <a:buClr>
                <a:schemeClr val="accent1"/>
              </a:buClr>
              <a:buSzPts val="1400"/>
              <a:buNone/>
              <a:defRPr>
                <a:solidFill>
                  <a:schemeClr val="accent1"/>
                </a:solidFill>
              </a:defRPr>
            </a:lvl9pPr>
          </a:lstStyle>
          <a:p>
            <a:endParaRPr/>
          </a:p>
        </p:txBody>
      </p:sp>
      <p:grpSp>
        <p:nvGrpSpPr>
          <p:cNvPr id="715" name="Google Shape;715;p15"/>
          <p:cNvGrpSpPr/>
          <p:nvPr/>
        </p:nvGrpSpPr>
        <p:grpSpPr>
          <a:xfrm>
            <a:off x="4209950" y="4513500"/>
            <a:ext cx="6200525" cy="2799300"/>
            <a:chOff x="1471775" y="893613"/>
            <a:chExt cx="6200525" cy="2799300"/>
          </a:xfrm>
        </p:grpSpPr>
        <p:sp>
          <p:nvSpPr>
            <p:cNvPr id="716" name="Google Shape;716;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5"/>
            <p:cNvGrpSpPr/>
            <p:nvPr/>
          </p:nvGrpSpPr>
          <p:grpSpPr>
            <a:xfrm>
              <a:off x="6928725" y="1072563"/>
              <a:ext cx="525050" cy="117900"/>
              <a:chOff x="7110900" y="450050"/>
              <a:chExt cx="525050" cy="117900"/>
            </a:xfrm>
          </p:grpSpPr>
          <p:sp>
            <p:nvSpPr>
              <p:cNvPr id="719" name="Google Shape;719;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15"/>
          <p:cNvSpPr/>
          <p:nvPr/>
        </p:nvSpPr>
        <p:spPr>
          <a:xfrm>
            <a:off x="8094888" y="43522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15"/>
          <p:cNvGrpSpPr/>
          <p:nvPr/>
        </p:nvGrpSpPr>
        <p:grpSpPr>
          <a:xfrm>
            <a:off x="814825" y="4322163"/>
            <a:ext cx="382675" cy="382675"/>
            <a:chOff x="7940700" y="833750"/>
            <a:chExt cx="382675" cy="382675"/>
          </a:xfrm>
        </p:grpSpPr>
        <p:sp>
          <p:nvSpPr>
            <p:cNvPr id="724" name="Google Shape;724;p1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5"/>
          <p:cNvGrpSpPr/>
          <p:nvPr/>
        </p:nvGrpSpPr>
        <p:grpSpPr>
          <a:xfrm>
            <a:off x="-5593850" y="193100"/>
            <a:ext cx="6200525" cy="2799300"/>
            <a:chOff x="1471775" y="893613"/>
            <a:chExt cx="6200525" cy="2799300"/>
          </a:xfrm>
        </p:grpSpPr>
        <p:sp>
          <p:nvSpPr>
            <p:cNvPr id="727" name="Google Shape;727;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5"/>
            <p:cNvGrpSpPr/>
            <p:nvPr/>
          </p:nvGrpSpPr>
          <p:grpSpPr>
            <a:xfrm>
              <a:off x="6928725" y="1072563"/>
              <a:ext cx="525050" cy="117900"/>
              <a:chOff x="7110900" y="450050"/>
              <a:chExt cx="525050" cy="117900"/>
            </a:xfrm>
          </p:grpSpPr>
          <p:sp>
            <p:nvSpPr>
              <p:cNvPr id="730" name="Google Shape;730;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grpSp>
        <p:nvGrpSpPr>
          <p:cNvPr id="1203" name="Google Shape;1203;p24"/>
          <p:cNvGrpSpPr/>
          <p:nvPr/>
        </p:nvGrpSpPr>
        <p:grpSpPr>
          <a:xfrm>
            <a:off x="-100" y="0"/>
            <a:ext cx="9144000" cy="5143500"/>
            <a:chOff x="-100" y="0"/>
            <a:chExt cx="9144000" cy="5143500"/>
          </a:xfrm>
        </p:grpSpPr>
        <p:cxnSp>
          <p:nvCxnSpPr>
            <p:cNvPr id="1204" name="Google Shape;1204;p24"/>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5" name="Google Shape;1205;p24"/>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6" name="Google Shape;1206;p24"/>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7" name="Google Shape;1207;p24"/>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8" name="Google Shape;1208;p24"/>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9" name="Google Shape;1209;p24"/>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0" name="Google Shape;1210;p24"/>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1" name="Google Shape;1211;p24"/>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2" name="Google Shape;1212;p24"/>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3" name="Google Shape;1213;p24"/>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4" name="Google Shape;1214;p24"/>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5" name="Google Shape;1215;p24"/>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6" name="Google Shape;1216;p24"/>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7" name="Google Shape;1217;p24"/>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8" name="Google Shape;1218;p24"/>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9" name="Google Shape;1219;p24"/>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0" name="Google Shape;1220;p24"/>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1" name="Google Shape;1221;p24"/>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2" name="Google Shape;1222;p24"/>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3" name="Google Shape;1223;p24"/>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4" name="Google Shape;1224;p24"/>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5" name="Google Shape;1225;p24"/>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6" name="Google Shape;1226;p24"/>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7" name="Google Shape;1227;p24"/>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8" name="Google Shape;1228;p24"/>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9" name="Google Shape;1229;p24"/>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0" name="Google Shape;1230;p24"/>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1" name="Google Shape;1231;p24"/>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2" name="Google Shape;1232;p24"/>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3" name="Google Shape;1233;p24"/>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4" name="Google Shape;1234;p24"/>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5" name="Google Shape;1235;p24"/>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6" name="Google Shape;1236;p24"/>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24"/>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24"/>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24"/>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24"/>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24"/>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24"/>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243" name="Google Shape;1243;p24"/>
          <p:cNvSpPr/>
          <p:nvPr/>
        </p:nvSpPr>
        <p:spPr>
          <a:xfrm>
            <a:off x="174300" y="163950"/>
            <a:ext cx="8795400" cy="1630200"/>
          </a:xfrm>
          <a:prstGeom prst="roundRect">
            <a:avLst>
              <a:gd name="adj" fmla="val 971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5" name="Google Shape;1245;p24"/>
          <p:cNvSpPr txBox="1">
            <a:spLocks noGrp="1"/>
          </p:cNvSpPr>
          <p:nvPr>
            <p:ph type="subTitle" idx="1"/>
          </p:nvPr>
        </p:nvSpPr>
        <p:spPr>
          <a:xfrm>
            <a:off x="877500"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6" name="Google Shape;1246;p24"/>
          <p:cNvSpPr txBox="1">
            <a:spLocks noGrp="1"/>
          </p:cNvSpPr>
          <p:nvPr>
            <p:ph type="subTitle" idx="2"/>
          </p:nvPr>
        </p:nvSpPr>
        <p:spPr>
          <a:xfrm>
            <a:off x="3459663"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7" name="Google Shape;1247;p24"/>
          <p:cNvSpPr txBox="1">
            <a:spLocks noGrp="1"/>
          </p:cNvSpPr>
          <p:nvPr>
            <p:ph type="subTitle" idx="3"/>
          </p:nvPr>
        </p:nvSpPr>
        <p:spPr>
          <a:xfrm>
            <a:off x="6041826"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8" name="Google Shape;1248;p24"/>
          <p:cNvSpPr txBox="1">
            <a:spLocks noGrp="1"/>
          </p:cNvSpPr>
          <p:nvPr>
            <p:ph type="subTitle" idx="4"/>
          </p:nvPr>
        </p:nvSpPr>
        <p:spPr>
          <a:xfrm>
            <a:off x="877500"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49" name="Google Shape;1249;p24"/>
          <p:cNvSpPr txBox="1">
            <a:spLocks noGrp="1"/>
          </p:cNvSpPr>
          <p:nvPr>
            <p:ph type="subTitle" idx="5"/>
          </p:nvPr>
        </p:nvSpPr>
        <p:spPr>
          <a:xfrm>
            <a:off x="3459663"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50" name="Google Shape;1250;p24"/>
          <p:cNvSpPr txBox="1">
            <a:spLocks noGrp="1"/>
          </p:cNvSpPr>
          <p:nvPr>
            <p:ph type="subTitle" idx="6"/>
          </p:nvPr>
        </p:nvSpPr>
        <p:spPr>
          <a:xfrm>
            <a:off x="6041826"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251" name="Google Shape;1251;p24"/>
          <p:cNvGrpSpPr/>
          <p:nvPr/>
        </p:nvGrpSpPr>
        <p:grpSpPr>
          <a:xfrm>
            <a:off x="8720325" y="2974638"/>
            <a:ext cx="6200525" cy="2799300"/>
            <a:chOff x="1471775" y="893613"/>
            <a:chExt cx="6200525" cy="2799300"/>
          </a:xfrm>
        </p:grpSpPr>
        <p:sp>
          <p:nvSpPr>
            <p:cNvPr id="1252" name="Google Shape;1252;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4"/>
            <p:cNvGrpSpPr/>
            <p:nvPr/>
          </p:nvGrpSpPr>
          <p:grpSpPr>
            <a:xfrm>
              <a:off x="6928725" y="1072563"/>
              <a:ext cx="525050" cy="117900"/>
              <a:chOff x="7110900" y="450050"/>
              <a:chExt cx="525050" cy="117900"/>
            </a:xfrm>
          </p:grpSpPr>
          <p:sp>
            <p:nvSpPr>
              <p:cNvPr id="1255" name="Google Shape;1255;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8" name="Google Shape;1258;p24"/>
          <p:cNvGrpSpPr/>
          <p:nvPr/>
        </p:nvGrpSpPr>
        <p:grpSpPr>
          <a:xfrm>
            <a:off x="-5866150" y="3422963"/>
            <a:ext cx="6200525" cy="2799300"/>
            <a:chOff x="1471775" y="893613"/>
            <a:chExt cx="6200525" cy="2799300"/>
          </a:xfrm>
        </p:grpSpPr>
        <p:sp>
          <p:nvSpPr>
            <p:cNvPr id="1259" name="Google Shape;1259;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4"/>
            <p:cNvGrpSpPr/>
            <p:nvPr/>
          </p:nvGrpSpPr>
          <p:grpSpPr>
            <a:xfrm>
              <a:off x="6928725" y="1072563"/>
              <a:ext cx="525050" cy="117900"/>
              <a:chOff x="7110900" y="450050"/>
              <a:chExt cx="525050" cy="117900"/>
            </a:xfrm>
          </p:grpSpPr>
          <p:sp>
            <p:nvSpPr>
              <p:cNvPr id="1262" name="Google Shape;1262;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24"/>
          <p:cNvSpPr/>
          <p:nvPr/>
        </p:nvSpPr>
        <p:spPr>
          <a:xfrm>
            <a:off x="4362788" y="4661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4"/>
          <p:cNvGrpSpPr/>
          <p:nvPr/>
        </p:nvGrpSpPr>
        <p:grpSpPr>
          <a:xfrm>
            <a:off x="137450" y="2650475"/>
            <a:ext cx="382675" cy="382675"/>
            <a:chOff x="977325" y="1958850"/>
            <a:chExt cx="382675" cy="382675"/>
          </a:xfrm>
        </p:grpSpPr>
        <p:sp>
          <p:nvSpPr>
            <p:cNvPr id="1267" name="Google Shape;1267;p24"/>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8720325" y="2047188"/>
            <a:ext cx="382675" cy="382675"/>
            <a:chOff x="7940700" y="833750"/>
            <a:chExt cx="382675" cy="382675"/>
          </a:xfrm>
        </p:grpSpPr>
        <p:sp>
          <p:nvSpPr>
            <p:cNvPr id="1270" name="Google Shape;1270;p2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5_1_1">
    <p:spTree>
      <p:nvGrpSpPr>
        <p:cNvPr id="1" name="Shape 1419"/>
        <p:cNvGrpSpPr/>
        <p:nvPr/>
      </p:nvGrpSpPr>
      <p:grpSpPr>
        <a:xfrm>
          <a:off x="0" y="0"/>
          <a:ext cx="0" cy="0"/>
          <a:chOff x="0" y="0"/>
          <a:chExt cx="0" cy="0"/>
        </a:xfrm>
      </p:grpSpPr>
      <p:grpSp>
        <p:nvGrpSpPr>
          <p:cNvPr id="1420" name="Google Shape;1420;p27"/>
          <p:cNvGrpSpPr/>
          <p:nvPr/>
        </p:nvGrpSpPr>
        <p:grpSpPr>
          <a:xfrm>
            <a:off x="-100" y="0"/>
            <a:ext cx="9144000" cy="5143500"/>
            <a:chOff x="-100" y="0"/>
            <a:chExt cx="9144000" cy="5143500"/>
          </a:xfrm>
        </p:grpSpPr>
        <p:cxnSp>
          <p:nvCxnSpPr>
            <p:cNvPr id="1421" name="Google Shape;1421;p27"/>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2" name="Google Shape;1422;p27"/>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3" name="Google Shape;1423;p27"/>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4" name="Google Shape;1424;p27"/>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5" name="Google Shape;1425;p27"/>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6" name="Google Shape;1426;p27"/>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7" name="Google Shape;1427;p27"/>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8" name="Google Shape;1428;p27"/>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9" name="Google Shape;1429;p27"/>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0" name="Google Shape;1430;p27"/>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1" name="Google Shape;1431;p27"/>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2" name="Google Shape;1432;p27"/>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3" name="Google Shape;1433;p27"/>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4" name="Google Shape;1434;p27"/>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5" name="Google Shape;1435;p27"/>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6" name="Google Shape;1436;p27"/>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7" name="Google Shape;1437;p27"/>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8" name="Google Shape;1438;p27"/>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9" name="Google Shape;1439;p27"/>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0" name="Google Shape;1440;p27"/>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1" name="Google Shape;1441;p27"/>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2" name="Google Shape;1442;p27"/>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3" name="Google Shape;1443;p27"/>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4" name="Google Shape;1444;p27"/>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5" name="Google Shape;1445;p27"/>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6" name="Google Shape;1446;p27"/>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7" name="Google Shape;1447;p27"/>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8" name="Google Shape;1448;p27"/>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9" name="Google Shape;1449;p27"/>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0" name="Google Shape;1450;p27"/>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1" name="Google Shape;1451;p27"/>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2" name="Google Shape;1452;p27"/>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3" name="Google Shape;1453;p27"/>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4" name="Google Shape;1454;p27"/>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5" name="Google Shape;1455;p27"/>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6" name="Google Shape;1456;p27"/>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7" name="Google Shape;1457;p27"/>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8" name="Google Shape;1458;p27"/>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9" name="Google Shape;1459;p27"/>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460" name="Google Shape;1460;p27"/>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txBox="1">
            <a:spLocks noGrp="1"/>
          </p:cNvSpPr>
          <p:nvPr>
            <p:ph type="title"/>
          </p:nvPr>
        </p:nvSpPr>
        <p:spPr>
          <a:xfrm>
            <a:off x="720000" y="44522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2" name="Google Shape;1462;p27"/>
          <p:cNvSpPr txBox="1">
            <a:spLocks noGrp="1"/>
          </p:cNvSpPr>
          <p:nvPr>
            <p:ph type="subTitle" idx="1"/>
          </p:nvPr>
        </p:nvSpPr>
        <p:spPr>
          <a:xfrm>
            <a:off x="1120500" y="2223638"/>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3" name="Google Shape;1463;p27"/>
          <p:cNvSpPr txBox="1">
            <a:spLocks noGrp="1"/>
          </p:cNvSpPr>
          <p:nvPr>
            <p:ph type="subTitle" idx="2"/>
          </p:nvPr>
        </p:nvSpPr>
        <p:spPr>
          <a:xfrm>
            <a:off x="5948400" y="2223638"/>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7"/>
          <p:cNvSpPr txBox="1">
            <a:spLocks noGrp="1"/>
          </p:cNvSpPr>
          <p:nvPr>
            <p:ph type="subTitle" idx="3"/>
          </p:nvPr>
        </p:nvSpPr>
        <p:spPr>
          <a:xfrm>
            <a:off x="1120500" y="3830725"/>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7"/>
          <p:cNvSpPr txBox="1">
            <a:spLocks noGrp="1"/>
          </p:cNvSpPr>
          <p:nvPr>
            <p:ph type="subTitle" idx="4"/>
          </p:nvPr>
        </p:nvSpPr>
        <p:spPr>
          <a:xfrm>
            <a:off x="5948400" y="3830725"/>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7"/>
          <p:cNvSpPr txBox="1">
            <a:spLocks noGrp="1"/>
          </p:cNvSpPr>
          <p:nvPr>
            <p:ph type="subTitle" idx="5"/>
          </p:nvPr>
        </p:nvSpPr>
        <p:spPr>
          <a:xfrm>
            <a:off x="1120500" y="1587300"/>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7" name="Google Shape;1467;p27"/>
          <p:cNvSpPr txBox="1">
            <a:spLocks noGrp="1"/>
          </p:cNvSpPr>
          <p:nvPr>
            <p:ph type="subTitle" idx="6"/>
          </p:nvPr>
        </p:nvSpPr>
        <p:spPr>
          <a:xfrm>
            <a:off x="1120500" y="3211838"/>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8" name="Google Shape;1468;p27"/>
          <p:cNvSpPr txBox="1">
            <a:spLocks noGrp="1"/>
          </p:cNvSpPr>
          <p:nvPr>
            <p:ph type="subTitle" idx="7"/>
          </p:nvPr>
        </p:nvSpPr>
        <p:spPr>
          <a:xfrm>
            <a:off x="5948400" y="1587300"/>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9" name="Google Shape;1469;p27"/>
          <p:cNvSpPr txBox="1">
            <a:spLocks noGrp="1"/>
          </p:cNvSpPr>
          <p:nvPr>
            <p:ph type="subTitle" idx="8"/>
          </p:nvPr>
        </p:nvSpPr>
        <p:spPr>
          <a:xfrm>
            <a:off x="5948400" y="3211838"/>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470" name="Google Shape;1470;p27"/>
          <p:cNvGrpSpPr/>
          <p:nvPr/>
        </p:nvGrpSpPr>
        <p:grpSpPr>
          <a:xfrm>
            <a:off x="8649750" y="3466330"/>
            <a:ext cx="6200525" cy="2799300"/>
            <a:chOff x="1471775" y="893613"/>
            <a:chExt cx="6200525" cy="2799300"/>
          </a:xfrm>
        </p:grpSpPr>
        <p:sp>
          <p:nvSpPr>
            <p:cNvPr id="1471" name="Google Shape;1471;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7"/>
            <p:cNvGrpSpPr/>
            <p:nvPr/>
          </p:nvGrpSpPr>
          <p:grpSpPr>
            <a:xfrm>
              <a:off x="6928725" y="1072563"/>
              <a:ext cx="525050" cy="117900"/>
              <a:chOff x="7110900" y="450050"/>
              <a:chExt cx="525050" cy="117900"/>
            </a:xfrm>
          </p:grpSpPr>
          <p:sp>
            <p:nvSpPr>
              <p:cNvPr id="1474" name="Google Shape;1474;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27"/>
          <p:cNvGrpSpPr/>
          <p:nvPr/>
        </p:nvGrpSpPr>
        <p:grpSpPr>
          <a:xfrm>
            <a:off x="-5722774" y="2146263"/>
            <a:ext cx="6200525" cy="2799300"/>
            <a:chOff x="1471775" y="893613"/>
            <a:chExt cx="6200525" cy="2799300"/>
          </a:xfrm>
        </p:grpSpPr>
        <p:sp>
          <p:nvSpPr>
            <p:cNvPr id="1478" name="Google Shape;1478;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27"/>
            <p:cNvGrpSpPr/>
            <p:nvPr/>
          </p:nvGrpSpPr>
          <p:grpSpPr>
            <a:xfrm>
              <a:off x="6928725" y="1072563"/>
              <a:ext cx="525050" cy="117900"/>
              <a:chOff x="7110900" y="450050"/>
              <a:chExt cx="525050" cy="117900"/>
            </a:xfrm>
          </p:grpSpPr>
          <p:sp>
            <p:nvSpPr>
              <p:cNvPr id="1481" name="Google Shape;1481;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27"/>
          <p:cNvGrpSpPr/>
          <p:nvPr/>
        </p:nvGrpSpPr>
        <p:grpSpPr>
          <a:xfrm>
            <a:off x="4100463" y="4592750"/>
            <a:ext cx="382675" cy="382675"/>
            <a:chOff x="977325" y="1958850"/>
            <a:chExt cx="382675" cy="382675"/>
          </a:xfrm>
        </p:grpSpPr>
        <p:sp>
          <p:nvSpPr>
            <p:cNvPr id="1485" name="Google Shape;1485;p27"/>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1" r:id="rId7"/>
    <p:sldLayoutId id="2147483670" r:id="rId8"/>
    <p:sldLayoutId id="2147483673" r:id="rId9"/>
    <p:sldLayoutId id="2147483674" r:id="rId10"/>
    <p:sldLayoutId id="2147483684" r:id="rId11"/>
    <p:sldLayoutId id="2147483685"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8.gif"/><Relationship Id="rId3" Type="http://schemas.openxmlformats.org/officeDocument/2006/relationships/image" Target="../media/image23.jpeg"/><Relationship Id="rId7" Type="http://schemas.openxmlformats.org/officeDocument/2006/relationships/image" Target="../media/image26.sv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slide" Target="slide24.xml"/><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slide" Target="slide23.xml"/><Relationship Id="rId4" Type="http://schemas.openxmlformats.org/officeDocument/2006/relationships/slide" Target="slide20.xml"/><Relationship Id="rId9" Type="http://schemas.openxmlformats.org/officeDocument/2006/relationships/slide" Target="slide22.xml"/><Relationship Id="rId14" Type="http://schemas.openxmlformats.org/officeDocument/2006/relationships/slide" Target="slide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slide" Target="slide19.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slide" Target="slide19.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slide" Target="slide1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31.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31.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dirty="0">
                <a:solidFill>
                  <a:srgbClr val="C00000"/>
                </a:solidFill>
              </a:rPr>
              <a:t>CHÀO MỪNG CHÀO CÁC EM </a:t>
            </a:r>
          </a:p>
          <a:p>
            <a:pPr algn="ctr">
              <a:lnSpc>
                <a:spcPct val="150000"/>
              </a:lnSpc>
            </a:pPr>
            <a:r>
              <a:rPr lang="en-US" sz="3500" b="1" dirty="0">
                <a:solidFill>
                  <a:srgbClr val="C00000"/>
                </a:solidFill>
              </a:rPr>
              <a:t>ĐẾN BUỔI HỌC NÀY!</a:t>
            </a: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14" name="TextBox 13"/>
          <p:cNvSpPr txBox="1"/>
          <p:nvPr/>
        </p:nvSpPr>
        <p:spPr>
          <a:xfrm>
            <a:off x="4299087" y="3945366"/>
            <a:ext cx="2982804" cy="738664"/>
          </a:xfrm>
          <a:prstGeom prst="rect">
            <a:avLst/>
          </a:prstGeom>
          <a:noFill/>
        </p:spPr>
        <p:txBody>
          <a:bodyPr wrap="square" rtlCol="0">
            <a:spAutoFit/>
          </a:bodyPr>
          <a:lstStyle/>
          <a:p>
            <a:pPr algn="ctr">
              <a:lnSpc>
                <a:spcPct val="150000"/>
              </a:lnSpc>
            </a:pPr>
            <a:r>
              <a:rPr lang="en-US" i="1"/>
              <a:t>Hình 2. Chương trình của bạn Minh và kết quả thực hiện chương trình</a:t>
            </a:r>
            <a:endParaRPr lang="vi-VN" i="1"/>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956327" y="291344"/>
            <a:ext cx="3214840" cy="4573832"/>
          </a:xfrm>
          <a:prstGeom prst="rect">
            <a:avLst/>
          </a:prstGeom>
        </p:spPr>
      </p:pic>
      <p:grpSp>
        <p:nvGrpSpPr>
          <p:cNvPr id="17" name="Group 16"/>
          <p:cNvGrpSpPr/>
          <p:nvPr/>
        </p:nvGrpSpPr>
        <p:grpSpPr>
          <a:xfrm>
            <a:off x="4470954" y="541865"/>
            <a:ext cx="4084322" cy="2631490"/>
            <a:chOff x="702345" y="1030005"/>
            <a:chExt cx="4084322" cy="2631490"/>
          </a:xfrm>
        </p:grpSpPr>
        <p:sp>
          <p:nvSpPr>
            <p:cNvPr id="18" name="TextBox 17">
              <a:extLst>
                <a:ext uri="{FF2B5EF4-FFF2-40B4-BE49-F238E27FC236}">
                  <a16:creationId xmlns:a16="http://schemas.microsoft.com/office/drawing/2014/main" id="{0BE89C69-1BA8-2F2F-01BF-6D0FE11A63EB}"/>
                </a:ext>
              </a:extLst>
            </p:cNvPr>
            <p:cNvSpPr txBox="1"/>
            <p:nvPr/>
          </p:nvSpPr>
          <p:spPr>
            <a:xfrm>
              <a:off x="702345" y="1030005"/>
              <a:ext cx="4084322" cy="2631490"/>
            </a:xfrm>
            <a:prstGeom prst="rect">
              <a:avLst/>
            </a:prstGeom>
            <a:noFill/>
          </p:spPr>
          <p:txBody>
            <a:bodyPr wrap="square" rtlCol="0">
              <a:spAutoFit/>
            </a:bodyPr>
            <a:lstStyle/>
            <a:p>
              <a:pPr algn="just">
                <a:lnSpc>
                  <a:spcPct val="150000"/>
                </a:lnSpc>
              </a:pPr>
              <a:r>
                <a:rPr lang="en-US" sz="2200">
                  <a:latin typeface="Arial" panose="020B0604020202020204" pitchFamily="34" charset="0"/>
                  <a:cs typeface="Arial" panose="020B0604020202020204" pitchFamily="34" charset="0"/>
                </a:rPr>
                <a:t>       T</a:t>
              </a:r>
              <a:r>
                <a:rPr lang="vi-VN" sz="2200">
                  <a:latin typeface="Arial" panose="020B0604020202020204" pitchFamily="34" charset="0"/>
                  <a:cs typeface="Arial" panose="020B0604020202020204" pitchFamily="34" charset="0"/>
                </a:rPr>
                <a:t>ạo chương trình ở Hình 2 và thêm từng lệnh trong Bảng 1, chạy chương trình. </a:t>
              </a:r>
              <a:r>
                <a:rPr lang="en-US" sz="2200">
                  <a:latin typeface="Arial" panose="020B0604020202020204" pitchFamily="34" charset="0"/>
                  <a:cs typeface="Arial" panose="020B0604020202020204" pitchFamily="34" charset="0"/>
                </a:rPr>
                <a:t>Q</a:t>
              </a:r>
              <a:r>
                <a:rPr lang="vi-VN" sz="2200">
                  <a:latin typeface="Arial" panose="020B0604020202020204" pitchFamily="34" charset="0"/>
                  <a:cs typeface="Arial" panose="020B0604020202020204" pitchFamily="34" charset="0"/>
                </a:rPr>
                <a:t>uan sát kết quả vẽ của nhân vật trên Sân khấu. </a:t>
              </a:r>
              <a:endParaRPr lang="en-US" sz="2200">
                <a:latin typeface="Arial" panose="020B0604020202020204" pitchFamily="34" charset="0"/>
                <a:cs typeface="Arial" panose="020B0604020202020204" pitchFamily="34" charset="0"/>
              </a:endParaRPr>
            </a:p>
          </p:txBody>
        </p:sp>
        <p:pic>
          <p:nvPicPr>
            <p:cNvPr id="19" name="Picture 2" descr="https://cdn-icons-png.flaticon.com/128/3233/323349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3" y="1065223"/>
              <a:ext cx="463675" cy="463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22940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a:t>Bảng 1. Một số lệnh trong nhóm lệnh </a:t>
            </a:r>
            <a:r>
              <a:rPr lang="en-US" sz="2300" b="1"/>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2703349425"/>
              </p:ext>
            </p:extLst>
          </p:nvPr>
        </p:nvGraphicFramePr>
        <p:xfrm>
          <a:off x="1214426" y="939452"/>
          <a:ext cx="6715147" cy="3707705"/>
        </p:xfrm>
        <a:graphic>
          <a:graphicData uri="http://schemas.openxmlformats.org/drawingml/2006/table">
            <a:tbl>
              <a:tblPr firstRow="1" bandRow="1">
                <a:tableStyleId>{4096C86E-8883-47DA-AFF3-8EC55DCD0A84}</a:tableStyleId>
              </a:tblPr>
              <a:tblGrid>
                <a:gridCol w="2268408">
                  <a:extLst>
                    <a:ext uri="{9D8B030D-6E8A-4147-A177-3AD203B41FA5}">
                      <a16:colId xmlns:a16="http://schemas.microsoft.com/office/drawing/2014/main" val="3764604933"/>
                    </a:ext>
                  </a:extLst>
                </a:gridCol>
                <a:gridCol w="4446739">
                  <a:extLst>
                    <a:ext uri="{9D8B030D-6E8A-4147-A177-3AD203B41FA5}">
                      <a16:colId xmlns:a16="http://schemas.microsoft.com/office/drawing/2014/main" val="2929581451"/>
                    </a:ext>
                  </a:extLst>
                </a:gridCol>
              </a:tblGrid>
              <a:tr h="570416">
                <a:tc>
                  <a:txBody>
                    <a:bodyPr/>
                    <a:lstStyle/>
                    <a:p>
                      <a:pPr algn="ctr">
                        <a:lnSpc>
                          <a:spcPct val="150000"/>
                        </a:lnSpc>
                      </a:pPr>
                      <a:r>
                        <a:rPr lang="en-US" sz="2000" b="1"/>
                        <a:t>Lệnh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a:t>Ý</a:t>
                      </a:r>
                      <a:r>
                        <a:rPr lang="en-US" sz="2000" b="1" baseline="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a:t>Xoá tất cả các hình, các đường đã vẽ trên vùng Sân khấu.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In hình ảnh nhân vật tại vị trí của nhân vật trên vùng Sân khấu.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Nhân vật đặt bút (đặt bút xuống để sẵn sàng vẽ).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755046" y="3835941"/>
            <a:ext cx="1101536" cy="60854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85563" y="1709059"/>
            <a:ext cx="1440502" cy="6855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694706" y="2700955"/>
            <a:ext cx="1222216" cy="708680"/>
          </a:xfrm>
          <a:prstGeom prst="rect">
            <a:avLst/>
          </a:prstGeom>
        </p:spPr>
      </p:pic>
    </p:spTree>
    <p:extLst>
      <p:ext uri="{BB962C8B-B14F-4D97-AF65-F5344CB8AC3E}">
        <p14:creationId xmlns:p14="http://schemas.microsoft.com/office/powerpoint/2010/main" val="2292803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a:t>Bảng 1. Một số lệnh trong nhóm lệnh </a:t>
            </a:r>
            <a:r>
              <a:rPr lang="en-US" sz="2300" b="1"/>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3672745611"/>
              </p:ext>
            </p:extLst>
          </p:nvPr>
        </p:nvGraphicFramePr>
        <p:xfrm>
          <a:off x="965200" y="939452"/>
          <a:ext cx="7213600" cy="3733077"/>
        </p:xfrm>
        <a:graphic>
          <a:graphicData uri="http://schemas.openxmlformats.org/drawingml/2006/table">
            <a:tbl>
              <a:tblPr firstRow="1" bandRow="1">
                <a:tableStyleId>{4096C86E-8883-47DA-AFF3-8EC55DCD0A84}</a:tableStyleId>
              </a:tblPr>
              <a:tblGrid>
                <a:gridCol w="3810000">
                  <a:extLst>
                    <a:ext uri="{9D8B030D-6E8A-4147-A177-3AD203B41FA5}">
                      <a16:colId xmlns:a16="http://schemas.microsoft.com/office/drawing/2014/main" val="3764604933"/>
                    </a:ext>
                  </a:extLst>
                </a:gridCol>
                <a:gridCol w="3403600">
                  <a:extLst>
                    <a:ext uri="{9D8B030D-6E8A-4147-A177-3AD203B41FA5}">
                      <a16:colId xmlns:a16="http://schemas.microsoft.com/office/drawing/2014/main" val="2929581451"/>
                    </a:ext>
                  </a:extLst>
                </a:gridCol>
              </a:tblGrid>
              <a:tr h="550056">
                <a:tc>
                  <a:txBody>
                    <a:bodyPr/>
                    <a:lstStyle/>
                    <a:p>
                      <a:pPr algn="ctr">
                        <a:lnSpc>
                          <a:spcPct val="150000"/>
                        </a:lnSpc>
                      </a:pPr>
                      <a:r>
                        <a:rPr lang="en-US" sz="2000" b="1"/>
                        <a:t>Lệnh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a:t>Ý</a:t>
                      </a:r>
                      <a:r>
                        <a:rPr lang="en-US" sz="2000" b="1" baseline="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61007">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a:t>Nhân vật nhấc bút (nhấc bút lên để không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61007">
                <a:tc>
                  <a:txBody>
                    <a:bodyPr/>
                    <a:lstStyle/>
                    <a:p>
                      <a:pPr>
                        <a:lnSpc>
                          <a:spcPct val="150000"/>
                        </a:lnSpc>
                      </a:pPr>
                      <a:endParaRPr lang="en-US" sz="200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Đặt màu vẽ.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61007">
                <a:tc>
                  <a:txBody>
                    <a:bodyPr/>
                    <a:lstStyle/>
                    <a:p>
                      <a:pPr>
                        <a:lnSpc>
                          <a:spcPct val="150000"/>
                        </a:lnSpc>
                      </a:pPr>
                      <a:endParaRPr lang="en-US" sz="200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Đặt</a:t>
                      </a:r>
                      <a:r>
                        <a:rPr lang="en-US" sz="2000" baseline="0"/>
                        <a:t> kích thước của nét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626" t="86556" r="59525" b="5665"/>
          <a:stretch/>
        </p:blipFill>
        <p:spPr>
          <a:xfrm>
            <a:off x="1389091" y="3840466"/>
            <a:ext cx="2977497" cy="65359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587" t="68035" r="77784" b="24681"/>
          <a:stretch/>
        </p:blipFill>
        <p:spPr>
          <a:xfrm>
            <a:off x="2268333" y="1699153"/>
            <a:ext cx="1219012" cy="61209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747" t="77283" r="62038" b="15000"/>
          <a:stretch/>
        </p:blipFill>
        <p:spPr>
          <a:xfrm>
            <a:off x="1516179" y="2751654"/>
            <a:ext cx="2723322" cy="648410"/>
          </a:xfrm>
          <a:prstGeom prst="rect">
            <a:avLst/>
          </a:prstGeom>
        </p:spPr>
      </p:pic>
    </p:spTree>
    <p:extLst>
      <p:ext uri="{BB962C8B-B14F-4D97-AF65-F5344CB8AC3E}">
        <p14:creationId xmlns:p14="http://schemas.microsoft.com/office/powerpoint/2010/main" val="430329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Pentagon 12"/>
          <p:cNvSpPr/>
          <p:nvPr/>
        </p:nvSpPr>
        <p:spPr>
          <a:xfrm>
            <a:off x="174300" y="387305"/>
            <a:ext cx="1514800" cy="571500"/>
          </a:xfrm>
          <a:prstGeom prst="homePlate">
            <a:avLst>
              <a:gd name="adj" fmla="val 41111"/>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LƯU Ý</a:t>
            </a:r>
          </a:p>
        </p:txBody>
      </p:sp>
      <p:grpSp>
        <p:nvGrpSpPr>
          <p:cNvPr id="14" name="Group 13"/>
          <p:cNvGrpSpPr/>
          <p:nvPr/>
        </p:nvGrpSpPr>
        <p:grpSpPr>
          <a:xfrm>
            <a:off x="1800944" y="387305"/>
            <a:ext cx="3146837" cy="624424"/>
            <a:chOff x="1858777" y="378121"/>
            <a:chExt cx="3146837" cy="624424"/>
          </a:xfrm>
        </p:grpSpPr>
        <p:sp>
          <p:nvSpPr>
            <p:cNvPr id="15" name="Rectangle 14"/>
            <p:cNvSpPr/>
            <p:nvPr/>
          </p:nvSpPr>
          <p:spPr>
            <a:xfrm>
              <a:off x="1892114" y="406695"/>
              <a:ext cx="3113500"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Vị trí thêm các lệnh: </a:t>
              </a:r>
              <a:endParaRPr lang="en-US" sz="200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 name="Group 1"/>
          <p:cNvGrpSpPr/>
          <p:nvPr/>
        </p:nvGrpSpPr>
        <p:grpSpPr>
          <a:xfrm>
            <a:off x="719113" y="1198439"/>
            <a:ext cx="7705769" cy="761160"/>
            <a:chOff x="719113" y="1198439"/>
            <a:chExt cx="7705769" cy="761160"/>
          </a:xfrm>
        </p:grpSpPr>
        <p:sp>
          <p:nvSpPr>
            <p:cNvPr id="19" name="Rounded Rectangle 18"/>
            <p:cNvSpPr/>
            <p:nvPr/>
          </p:nvSpPr>
          <p:spPr>
            <a:xfrm>
              <a:off x="719113" y="1198439"/>
              <a:ext cx="7705769" cy="76116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a:solidFill>
                    <a:srgbClr val="000000"/>
                  </a:solidFill>
                </a:rPr>
                <a:t>		</a:t>
              </a:r>
              <a:r>
                <a:rPr lang="vi-VN" sz="2000">
                  <a:solidFill>
                    <a:srgbClr val="000000"/>
                  </a:solidFill>
                </a:rPr>
                <a:t>ở cuối chương trình để thấy các nét vẽ bị xóa.</a:t>
              </a:r>
              <a:endParaRPr lang="en-US" sz="2000">
                <a:solidFill>
                  <a:srgbClr val="000000"/>
                </a:solidFill>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11906" t="36146" r="73019" b="55613"/>
            <a:stretch/>
          </p:blipFill>
          <p:spPr>
            <a:xfrm>
              <a:off x="1497193" y="1325280"/>
              <a:ext cx="1065033" cy="506876"/>
            </a:xfrm>
            <a:prstGeom prst="rect">
              <a:avLst/>
            </a:prstGeom>
          </p:spPr>
        </p:pic>
      </p:grpSp>
      <p:grpSp>
        <p:nvGrpSpPr>
          <p:cNvPr id="4" name="Group 3"/>
          <p:cNvGrpSpPr/>
          <p:nvPr/>
        </p:nvGrpSpPr>
        <p:grpSpPr>
          <a:xfrm>
            <a:off x="719113" y="3516211"/>
            <a:ext cx="7705769" cy="1101342"/>
            <a:chOff x="719113" y="3516211"/>
            <a:chExt cx="7705769" cy="1101342"/>
          </a:xfrm>
        </p:grpSpPr>
        <p:sp>
          <p:nvSpPr>
            <p:cNvPr id="21" name="Rounded Rectangle 20"/>
            <p:cNvSpPr/>
            <p:nvPr/>
          </p:nvSpPr>
          <p:spPr>
            <a:xfrm>
              <a:off x="719113" y="3516211"/>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Các lệnh còn lại trong Bảng 1 thêm trước lệnh  </a:t>
              </a:r>
              <a:r>
                <a:rPr lang="en-US" sz="2000">
                  <a:solidFill>
                    <a:srgbClr val="000000"/>
                  </a:solidFill>
                </a:rPr>
                <a:t>  	  </a:t>
              </a:r>
              <a:r>
                <a:rPr lang="vi-VN" sz="2000">
                  <a:solidFill>
                    <a:srgbClr val="000000"/>
                  </a:solidFill>
                </a:rPr>
                <a:t> </a:t>
              </a:r>
              <a:r>
                <a:rPr lang="en-US" sz="2000">
                  <a:solidFill>
                    <a:srgbClr val="000000"/>
                  </a:solidFill>
                </a:rPr>
                <a:t>       </a:t>
              </a:r>
              <a:r>
                <a:rPr lang="vi-VN" sz="2000">
                  <a:solidFill>
                    <a:srgbClr val="000000"/>
                  </a:solidFill>
                </a:rPr>
                <a:t>để thấy kết quả như cột Ý nghĩa trong bảng. </a:t>
              </a:r>
              <a:endParaRPr lang="en-US" sz="2000">
                <a:solidFill>
                  <a:srgbClr val="000000"/>
                </a:solidFill>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9825" t="59179" r="78648" b="33506"/>
            <a:stretch/>
          </p:blipFill>
          <p:spPr>
            <a:xfrm>
              <a:off x="6132750" y="3650454"/>
              <a:ext cx="823675" cy="455037"/>
            </a:xfrm>
            <a:prstGeom prst="rect">
              <a:avLst/>
            </a:prstGeom>
          </p:spPr>
        </p:pic>
      </p:grpSp>
      <p:grpSp>
        <p:nvGrpSpPr>
          <p:cNvPr id="3" name="Group 2"/>
          <p:cNvGrpSpPr/>
          <p:nvPr/>
        </p:nvGrpSpPr>
        <p:grpSpPr>
          <a:xfrm>
            <a:off x="719113" y="2187234"/>
            <a:ext cx="7705769" cy="1101342"/>
            <a:chOff x="719113" y="2187234"/>
            <a:chExt cx="7705769" cy="1101342"/>
          </a:xfrm>
        </p:grpSpPr>
        <p:sp>
          <p:nvSpPr>
            <p:cNvPr id="20" name="Rounded Rectangle 19"/>
            <p:cNvSpPr/>
            <p:nvPr/>
          </p:nvSpPr>
          <p:spPr>
            <a:xfrm>
              <a:off x="719113" y="2187234"/>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a:solidFill>
                    <a:srgbClr val="000000"/>
                  </a:solidFill>
                </a:rPr>
                <a:t>	      </a:t>
              </a:r>
              <a:r>
                <a:rPr lang="vi-VN" sz="2000">
                  <a:solidFill>
                    <a:srgbClr val="000000"/>
                  </a:solidFill>
                </a:rPr>
                <a:t> </a:t>
              </a:r>
              <a:r>
                <a:rPr lang="en-US" sz="2000">
                  <a:solidFill>
                    <a:srgbClr val="000000"/>
                  </a:solidFill>
                </a:rPr>
                <a:t>  </a:t>
              </a:r>
              <a:r>
                <a:rPr lang="vi-VN" sz="2000">
                  <a:solidFill>
                    <a:srgbClr val="000000"/>
                  </a:solidFill>
                </a:rPr>
                <a:t> trước l</a:t>
              </a:r>
              <a:r>
                <a:rPr lang="en-US" sz="2000">
                  <a:solidFill>
                    <a:srgbClr val="000000"/>
                  </a:solidFill>
                </a:rPr>
                <a:t>ệnh          </a:t>
              </a:r>
              <a:r>
                <a:rPr lang="vi-VN" sz="2000">
                  <a:solidFill>
                    <a:srgbClr val="000000"/>
                  </a:solidFill>
                </a:rPr>
                <a:t> để thấy thiếu một đoạn thẳng nghiêng so với hai đoạn thẳng ở Hình 2. </a:t>
              </a:r>
              <a:endParaRPr lang="en-US" sz="2000">
                <a:solidFill>
                  <a:srgbClr val="000000"/>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1499121" y="2297258"/>
              <a:ext cx="892096" cy="4479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045" y="2328380"/>
              <a:ext cx="939449" cy="385702"/>
            </a:xfrm>
            <a:prstGeom prst="rect">
              <a:avLst/>
            </a:prstGeom>
          </p:spPr>
        </p:pic>
      </p:grpSp>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33056" r="29089" b="72728"/>
          <a:stretch/>
        </p:blipFill>
        <p:spPr>
          <a:xfrm flipH="1">
            <a:off x="6956424" y="-56352"/>
            <a:ext cx="2069197" cy="1490776"/>
          </a:xfrm>
          <a:prstGeom prst="rect">
            <a:avLst/>
          </a:prstGeom>
        </p:spPr>
      </p:pic>
    </p:spTree>
    <p:extLst>
      <p:ext uri="{BB962C8B-B14F-4D97-AF65-F5344CB8AC3E}">
        <p14:creationId xmlns:p14="http://schemas.microsoft.com/office/powerpoint/2010/main" val="1601724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p:cNvGrpSpPr/>
          <p:nvPr/>
        </p:nvGrpSpPr>
        <p:grpSpPr>
          <a:xfrm>
            <a:off x="2400300" y="528765"/>
            <a:ext cx="6086687" cy="2181975"/>
            <a:chOff x="1911851" y="4115839"/>
            <a:chExt cx="6086687" cy="2181975"/>
          </a:xfrm>
        </p:grpSpPr>
        <p:sp>
          <p:nvSpPr>
            <p:cNvPr id="16" name="Rounded Rectangular Callout 15"/>
            <p:cNvSpPr/>
            <p:nvPr/>
          </p:nvSpPr>
          <p:spPr>
            <a:xfrm>
              <a:off x="1911851" y="4115839"/>
              <a:ext cx="6086687" cy="1740673"/>
            </a:xfrm>
            <a:prstGeom prst="wedgeRoundRectCallout">
              <a:avLst>
                <a:gd name="adj1" fmla="val -37608"/>
                <a:gd name="adj2" fmla="val 71280"/>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Em hãy quan sát Bảng 1 và cho biết có thể dùng lệnh nào để lưu lại vết di chuyển của nhân vật, lệnh nào để in hình nhân vật trên vùng Sân khấu.</a:t>
              </a:r>
              <a:endParaRPr lang="en-US" sz="2000">
                <a:solidFill>
                  <a:srgbClr val="000000"/>
                </a:solidFill>
                <a:latin typeface="Arial (Body)"/>
              </a:endParaRPr>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2348">
              <a:off x="7525390" y="5654062"/>
              <a:ext cx="454382" cy="643752"/>
            </a:xfrm>
            <a:prstGeom prst="rect">
              <a:avLst/>
            </a:prstGeom>
          </p:spPr>
        </p:pic>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56594" r="50195"/>
          <a:stretch/>
        </p:blipFill>
        <p:spPr>
          <a:xfrm>
            <a:off x="510170" y="2577568"/>
            <a:ext cx="2850818" cy="2484523"/>
          </a:xfrm>
          <a:prstGeom prst="rect">
            <a:avLst/>
          </a:prstGeom>
        </p:spPr>
      </p:pic>
    </p:spTree>
    <p:extLst>
      <p:ext uri="{BB962C8B-B14F-4D97-AF65-F5344CB8AC3E}">
        <p14:creationId xmlns:p14="http://schemas.microsoft.com/office/powerpoint/2010/main" val="2639900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p:cNvPicPr>
            <a:picLocks noChangeAspect="1"/>
          </p:cNvPicPr>
          <p:nvPr/>
        </p:nvPicPr>
        <p:blipFill rotWithShape="1">
          <a:blip r:embed="rId3"/>
          <a:srcRect l="58097"/>
          <a:stretch/>
        </p:blipFill>
        <p:spPr>
          <a:xfrm>
            <a:off x="723899" y="1364609"/>
            <a:ext cx="2540001" cy="3155527"/>
          </a:xfrm>
          <a:prstGeom prst="rect">
            <a:avLst/>
          </a:prstGeom>
        </p:spPr>
      </p:pic>
      <p:grpSp>
        <p:nvGrpSpPr>
          <p:cNvPr id="2" name="Group 1"/>
          <p:cNvGrpSpPr/>
          <p:nvPr/>
        </p:nvGrpSpPr>
        <p:grpSpPr>
          <a:xfrm>
            <a:off x="3595138" y="629838"/>
            <a:ext cx="4901162" cy="1469542"/>
            <a:chOff x="3595138" y="629838"/>
            <a:chExt cx="4901162" cy="1469542"/>
          </a:xfrm>
        </p:grpSpPr>
        <p:grpSp>
          <p:nvGrpSpPr>
            <p:cNvPr id="11" name="Group 10"/>
            <p:cNvGrpSpPr/>
            <p:nvPr/>
          </p:nvGrpSpPr>
          <p:grpSpPr>
            <a:xfrm>
              <a:off x="3595138" y="629838"/>
              <a:ext cx="4901162" cy="1469542"/>
              <a:chOff x="4165754" y="2245615"/>
              <a:chExt cx="4901162" cy="1469542"/>
            </a:xfrm>
          </p:grpSpPr>
          <p:grpSp>
            <p:nvGrpSpPr>
              <p:cNvPr id="12" name="Group 11">
                <a:extLst>
                  <a:ext uri="{FF2B5EF4-FFF2-40B4-BE49-F238E27FC236}">
                    <a16:creationId xmlns:a16="http://schemas.microsoft.com/office/drawing/2014/main" id="{6A32A5F6-E82A-5127-350B-FAD04435DF38}"/>
                  </a:ext>
                </a:extLst>
              </p:cNvPr>
              <p:cNvGrpSpPr/>
              <p:nvPr/>
            </p:nvGrpSpPr>
            <p:grpSpPr>
              <a:xfrm>
                <a:off x="4165754" y="2245615"/>
                <a:ext cx="4901162" cy="1469542"/>
                <a:chOff x="99665" y="1034035"/>
                <a:chExt cx="4901162" cy="1469542"/>
              </a:xfrm>
            </p:grpSpPr>
            <p:sp>
              <p:nvSpPr>
                <p:cNvPr id="15" name="Rounded Rectangle 14">
                  <a:extLst>
                    <a:ext uri="{FF2B5EF4-FFF2-40B4-BE49-F238E27FC236}">
                      <a16:creationId xmlns:a16="http://schemas.microsoft.com/office/drawing/2014/main" id="{B07E0603-05AE-B8A0-B8BF-D9D930E3E03F}"/>
                    </a:ext>
                  </a:extLst>
                </p:cNvPr>
                <p:cNvSpPr/>
                <p:nvPr/>
              </p:nvSpPr>
              <p:spPr>
                <a:xfrm>
                  <a:off x="99665" y="1150386"/>
                  <a:ext cx="4901162"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8" name="Picture 17">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13" name="Rectangle 12">
                <a:extLst>
                  <a:ext uri="{FF2B5EF4-FFF2-40B4-BE49-F238E27FC236}">
                    <a16:creationId xmlns:a16="http://schemas.microsoft.com/office/drawing/2014/main" id="{0E2B3F39-AABD-4749-9521-BE8DE451189E}"/>
                  </a:ext>
                </a:extLst>
              </p:cNvPr>
              <p:cNvSpPr/>
              <p:nvPr/>
            </p:nvSpPr>
            <p:spPr>
              <a:xfrm>
                <a:off x="4334146" y="2484563"/>
                <a:ext cx="4564377"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a:t>       </a:t>
                </a:r>
                <a:r>
                  <a:rPr lang="vi-VN" sz="2200"/>
                  <a:t>để lưu lại vết di chuyển của nhân vật.</a:t>
                </a:r>
                <a:endParaRPr lang="en-US" sz="2200"/>
              </a:p>
            </p:txBody>
          </p:sp>
        </p:gr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9825" t="59179" r="78648" b="33506"/>
            <a:stretch/>
          </p:blipFill>
          <p:spPr>
            <a:xfrm>
              <a:off x="4541044" y="1001026"/>
              <a:ext cx="722509" cy="399149"/>
            </a:xfrm>
            <a:prstGeom prst="rect">
              <a:avLst/>
            </a:prstGeom>
          </p:spPr>
        </p:pic>
      </p:grpSp>
      <p:grpSp>
        <p:nvGrpSpPr>
          <p:cNvPr id="3" name="Group 2"/>
          <p:cNvGrpSpPr/>
          <p:nvPr/>
        </p:nvGrpSpPr>
        <p:grpSpPr>
          <a:xfrm>
            <a:off x="3595138" y="2451380"/>
            <a:ext cx="4503834" cy="1469542"/>
            <a:chOff x="3595138" y="2451380"/>
            <a:chExt cx="4503834" cy="1469542"/>
          </a:xfrm>
        </p:grpSpPr>
        <p:grpSp>
          <p:nvGrpSpPr>
            <p:cNvPr id="21" name="Group 20"/>
            <p:cNvGrpSpPr/>
            <p:nvPr/>
          </p:nvGrpSpPr>
          <p:grpSpPr>
            <a:xfrm>
              <a:off x="3595138" y="2451380"/>
              <a:ext cx="4503834" cy="1469542"/>
              <a:chOff x="4165755" y="2245615"/>
              <a:chExt cx="4503834" cy="1469542"/>
            </a:xfrm>
          </p:grpSpPr>
          <p:grpSp>
            <p:nvGrpSpPr>
              <p:cNvPr id="22" name="Group 21">
                <a:extLst>
                  <a:ext uri="{FF2B5EF4-FFF2-40B4-BE49-F238E27FC236}">
                    <a16:creationId xmlns:a16="http://schemas.microsoft.com/office/drawing/2014/main" id="{6A32A5F6-E82A-5127-350B-FAD04435DF38}"/>
                  </a:ext>
                </a:extLst>
              </p:cNvPr>
              <p:cNvGrpSpPr/>
              <p:nvPr/>
            </p:nvGrpSpPr>
            <p:grpSpPr>
              <a:xfrm>
                <a:off x="4165755" y="2245615"/>
                <a:ext cx="4503834" cy="1469542"/>
                <a:chOff x="99666" y="1034035"/>
                <a:chExt cx="4503834" cy="1469542"/>
              </a:xfrm>
            </p:grpSpPr>
            <p:sp>
              <p:nvSpPr>
                <p:cNvPr id="24" name="Rounded Rectangle 23">
                  <a:extLst>
                    <a:ext uri="{FF2B5EF4-FFF2-40B4-BE49-F238E27FC236}">
                      <a16:creationId xmlns:a16="http://schemas.microsoft.com/office/drawing/2014/main" id="{B07E0603-05AE-B8A0-B8BF-D9D930E3E03F}"/>
                    </a:ext>
                  </a:extLst>
                </p:cNvPr>
                <p:cNvSpPr/>
                <p:nvPr/>
              </p:nvSpPr>
              <p:spPr>
                <a:xfrm>
                  <a:off x="99666" y="1150386"/>
                  <a:ext cx="4503834"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25" name="Picture 24">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23" name="Rectangle 22">
                <a:extLst>
                  <a:ext uri="{FF2B5EF4-FFF2-40B4-BE49-F238E27FC236}">
                    <a16:creationId xmlns:a16="http://schemas.microsoft.com/office/drawing/2014/main" id="{0E2B3F39-AABD-4749-9521-BE8DE451189E}"/>
                  </a:ext>
                </a:extLst>
              </p:cNvPr>
              <p:cNvSpPr/>
              <p:nvPr/>
            </p:nvSpPr>
            <p:spPr>
              <a:xfrm>
                <a:off x="4315264" y="2484563"/>
                <a:ext cx="4204815"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a:t>         </a:t>
                </a:r>
                <a:r>
                  <a:rPr lang="vi-VN" sz="2200"/>
                  <a:t>để in hình nhân vật trên vùng Sân khấu. </a:t>
                </a:r>
                <a:endParaRPr lang="en-US" sz="2200"/>
              </a:p>
            </p:txBody>
          </p:sp>
        </p:gr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1853" t="47534" r="75357" b="43948"/>
            <a:stretch/>
          </p:blipFill>
          <p:spPr>
            <a:xfrm>
              <a:off x="4566696" y="2805111"/>
              <a:ext cx="747801" cy="433599"/>
            </a:xfrm>
            <a:prstGeom prst="rect">
              <a:avLst/>
            </a:prstGeom>
          </p:spPr>
        </p:pic>
      </p:grpSp>
    </p:spTree>
    <p:extLst>
      <p:ext uri="{BB962C8B-B14F-4D97-AF65-F5344CB8AC3E}">
        <p14:creationId xmlns:p14="http://schemas.microsoft.com/office/powerpoint/2010/main" val="3924311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94" name="Google Shape;3194;p73"/>
          <p:cNvSpPr/>
          <p:nvPr/>
        </p:nvSpPr>
        <p:spPr>
          <a:xfrm>
            <a:off x="555438" y="695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5" name="Google Shape;3195;p73"/>
          <p:cNvGrpSpPr/>
          <p:nvPr/>
        </p:nvGrpSpPr>
        <p:grpSpPr>
          <a:xfrm>
            <a:off x="8041313" y="438663"/>
            <a:ext cx="382675" cy="382675"/>
            <a:chOff x="7940700" y="833750"/>
            <a:chExt cx="382675" cy="382675"/>
          </a:xfrm>
        </p:grpSpPr>
        <p:sp>
          <p:nvSpPr>
            <p:cNvPr id="3196" name="Google Shape;3196;p73"/>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3"/>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2016366" y="821339"/>
            <a:ext cx="6617820" cy="2432668"/>
            <a:chOff x="2016366" y="821339"/>
            <a:chExt cx="6617820" cy="2432668"/>
          </a:xfrm>
        </p:grpSpPr>
        <p:sp>
          <p:nvSpPr>
            <p:cNvPr id="9" name="Freeform 8">
              <a:extLst>
                <a:ext uri="{FF2B5EF4-FFF2-40B4-BE49-F238E27FC236}">
                  <a16:creationId xmlns:a16="http://schemas.microsoft.com/office/drawing/2014/main" id="{DCC98AD2-84C3-439A-8033-290C69234544}"/>
                </a:ext>
              </a:extLst>
            </p:cNvPr>
            <p:cNvSpPr/>
            <p:nvPr/>
          </p:nvSpPr>
          <p:spPr>
            <a:xfrm>
              <a:off x="2016366" y="821339"/>
              <a:ext cx="6617820" cy="2432668"/>
            </a:xfrm>
            <a:custGeom>
              <a:avLst/>
              <a:gdLst/>
              <a:ahLst/>
              <a:cxnLst/>
              <a:rect l="l" t="t" r="r" b="b"/>
              <a:pathLst>
                <a:path w="3836240" h="2052388">
                  <a:moveTo>
                    <a:pt x="0" y="0"/>
                  </a:moveTo>
                  <a:lnTo>
                    <a:pt x="3836240" y="0"/>
                  </a:lnTo>
                  <a:lnTo>
                    <a:pt x="3836240" y="2052389"/>
                  </a:lnTo>
                  <a:lnTo>
                    <a:pt x="0" y="2052389"/>
                  </a:lnTo>
                  <a:lnTo>
                    <a:pt x="0" y="0"/>
                  </a:lnTo>
                  <a:close/>
                </a:path>
              </a:pathLst>
            </a:custGeom>
            <a: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Lst>
              </a:blip>
              <a:stretch>
                <a:fillRect/>
              </a:stretch>
            </a:blipFill>
          </p:spPr>
          <p:txBody>
            <a:bodyPr/>
            <a:lstStyle/>
            <a:p>
              <a:endParaRPr lang="en-US"/>
            </a:p>
          </p:txBody>
        </p:sp>
        <p:sp>
          <p:nvSpPr>
            <p:cNvPr id="10" name="TextBox 9"/>
            <p:cNvSpPr txBox="1"/>
            <p:nvPr/>
          </p:nvSpPr>
          <p:spPr>
            <a:xfrm>
              <a:off x="2690586" y="1229759"/>
              <a:ext cx="5067300" cy="1615827"/>
            </a:xfrm>
            <a:prstGeom prst="rect">
              <a:avLst/>
            </a:prstGeom>
            <a:noFill/>
          </p:spPr>
          <p:txBody>
            <a:bodyPr wrap="square" rtlCol="0">
              <a:spAutoFit/>
            </a:bodyPr>
            <a:lstStyle/>
            <a:p>
              <a:pPr algn="just">
                <a:lnSpc>
                  <a:spcPct val="150000"/>
                </a:lnSpc>
              </a:pPr>
              <a:r>
                <a:rPr lang="en-US" sz="2200"/>
                <a:t>Nhóm lệnh </a:t>
              </a:r>
              <a:r>
                <a:rPr lang="en-US" sz="2200" b="1"/>
                <a:t>Bút vẽ </a:t>
              </a:r>
              <a:r>
                <a:rPr lang="en-US" sz="2200"/>
                <a:t>có các lệnh dùng để vẽ hình trên vùng Sân khấu dựa theo vị trí và sự di chuyển của nhân vật. </a:t>
              </a:r>
              <a:endParaRPr lang="vi-VN" sz="2200"/>
            </a:p>
          </p:txBody>
        </p:sp>
      </p:grpSp>
      <p:pic>
        <p:nvPicPr>
          <p:cNvPr id="3" name="Picture 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175"/>
          <a:stretch/>
        </p:blipFill>
        <p:spPr>
          <a:xfrm>
            <a:off x="655320" y="2767146"/>
            <a:ext cx="2476500" cy="2451424"/>
          </a:xfrm>
          <a:prstGeom prst="rect">
            <a:avLst/>
          </a:prstGeom>
        </p:spPr>
      </p:pic>
    </p:spTree>
    <p:extLst>
      <p:ext uri="{BB962C8B-B14F-4D97-AF65-F5344CB8AC3E}">
        <p14:creationId xmlns:p14="http://schemas.microsoft.com/office/powerpoint/2010/main" val="3002288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sp>
        <p:nvSpPr>
          <p:cNvPr id="17" name="TextBox 16"/>
          <p:cNvSpPr txBox="1"/>
          <p:nvPr/>
        </p:nvSpPr>
        <p:spPr>
          <a:xfrm>
            <a:off x="1065166" y="1984024"/>
            <a:ext cx="7148832" cy="2031325"/>
          </a:xfrm>
          <a:prstGeom prst="rect">
            <a:avLst/>
          </a:prstGeom>
          <a:noFill/>
        </p:spPr>
        <p:txBody>
          <a:bodyPr wrap="square" rtlCol="0">
            <a:spAutoFit/>
          </a:bodyPr>
          <a:lstStyle/>
          <a:p>
            <a:pPr algn="just">
              <a:lnSpc>
                <a:spcPct val="150000"/>
              </a:lnSpc>
            </a:pPr>
            <a:r>
              <a:rPr lang="vi-VN" sz="2100"/>
              <a:t>• Để thêm nhóm lệnh </a:t>
            </a:r>
            <a:r>
              <a:rPr lang="vi-VN" sz="2100" b="1"/>
              <a:t>Bút vẽ </a:t>
            </a:r>
            <a:r>
              <a:rPr lang="vi-VN" sz="2100"/>
              <a:t>vào vùng Thư viện lệnh, em chọn </a:t>
            </a:r>
            <a:r>
              <a:rPr lang="vi-VN" sz="2100" b="1"/>
              <a:t>Thêm phần mở rộng</a:t>
            </a:r>
            <a:r>
              <a:rPr lang="vi-VN" sz="2100"/>
              <a:t>. </a:t>
            </a:r>
            <a:endParaRPr lang="en-US" sz="2100"/>
          </a:p>
          <a:p>
            <a:pPr algn="just">
              <a:lnSpc>
                <a:spcPct val="150000"/>
              </a:lnSpc>
            </a:pPr>
            <a:r>
              <a:rPr lang="vi-VN" sz="2100"/>
              <a:t>• Nhóm lệnh </a:t>
            </a:r>
            <a:r>
              <a:rPr lang="vi-VN" sz="2100" b="1"/>
              <a:t>Bút vẽ </a:t>
            </a:r>
            <a:r>
              <a:rPr lang="vi-VN" sz="2100"/>
              <a:t>có các lệnh dùng để vẽ hình trên vùng Sân khấu dựa theo vị trí và sự di chuyển của nhân vật.</a:t>
            </a:r>
          </a:p>
        </p:txBody>
      </p:sp>
      <p:sp>
        <p:nvSpPr>
          <p:cNvPr id="2684" name="Google Shape;2684;p55"/>
          <p:cNvSpPr/>
          <p:nvPr/>
        </p:nvSpPr>
        <p:spPr>
          <a:xfrm>
            <a:off x="7465675" y="4084562"/>
            <a:ext cx="509471" cy="499404"/>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55"/>
          <p:cNvGrpSpPr/>
          <p:nvPr/>
        </p:nvGrpSpPr>
        <p:grpSpPr>
          <a:xfrm>
            <a:off x="5738183" y="387321"/>
            <a:ext cx="456877" cy="456877"/>
            <a:chOff x="977325" y="1958850"/>
            <a:chExt cx="382675" cy="382675"/>
          </a:xfrm>
        </p:grpSpPr>
        <p:sp>
          <p:nvSpPr>
            <p:cNvPr id="2686" name="Google Shape;2686;p5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8" name="Google Shape;2688;p55"/>
          <p:cNvGrpSpPr/>
          <p:nvPr/>
        </p:nvGrpSpPr>
        <p:grpSpPr>
          <a:xfrm>
            <a:off x="1037009" y="4153530"/>
            <a:ext cx="494375" cy="494375"/>
            <a:chOff x="7940700" y="833750"/>
            <a:chExt cx="382675" cy="382675"/>
          </a:xfrm>
        </p:grpSpPr>
        <p:sp>
          <p:nvSpPr>
            <p:cNvPr id="2689" name="Google Shape;2689;p5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ounded Rectangle 15"/>
          <p:cNvSpPr/>
          <p:nvPr/>
        </p:nvSpPr>
        <p:spPr>
          <a:xfrm>
            <a:off x="3781310" y="1330086"/>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a:latin typeface="Arial" panose="020B0604020202020204" pitchFamily="34" charset="0"/>
                <a:cs typeface="Arial" panose="020B0604020202020204" pitchFamily="34" charset="0"/>
              </a:rPr>
              <a:t>GHI NHỚ</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41008315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396303756"/>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 name="1">
            <a:hlinkClick r:id="rId4"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1" name="n">
            <a:extLst>
              <a:ext uri="{FF2B5EF4-FFF2-40B4-BE49-F238E27FC236}">
                <a16:creationId xmlns:a16="http://schemas.microsoft.com/office/drawing/2014/main" id="{C49AEAD0-2131-7664-9929-1FE77101C9B6}"/>
              </a:ext>
            </a:extLst>
          </p:cNvPr>
          <p:cNvSpPr/>
          <p:nvPr/>
        </p:nvSpPr>
        <p:spPr>
          <a:xfrm>
            <a:off x="1569762" y="2642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2">
            <a:hlinkClick r:id="rId8"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4" name="3">
            <a:hlinkClick r:id="rId9" action="ppaction://hlinksldjump"/>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5" name="4">
            <a:hlinkClick r:id="rId10" action="ppaction://hlinksldjump"/>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VN" sz="700" dirty="0"/>
          </a:p>
        </p:txBody>
      </p:sp>
      <p:sp>
        <p:nvSpPr>
          <p:cNvPr id="16" name="5">
            <a:hlinkClick r:id="rId11"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2"/>
            <a:stretch>
              <a:fillRect l="476" t="-125" r="-82261"/>
            </a:stretch>
          </a:blipFill>
        </p:spPr>
        <p:txBody>
          <a:bodyPr/>
          <a:lstStyle/>
          <a:p>
            <a:endParaRPr lang="en-VN" sz="700" dirty="0"/>
          </a:p>
        </p:txBody>
      </p:sp>
      <p:sp>
        <p:nvSpPr>
          <p:cNvPr id="18" name="n">
            <a:extLst>
              <a:ext uri="{FF2B5EF4-FFF2-40B4-BE49-F238E27FC236}">
                <a16:creationId xmlns:a16="http://schemas.microsoft.com/office/drawing/2014/main" id="{686A23F8-626B-832C-517C-12F93FC1282B}"/>
              </a:ext>
            </a:extLst>
          </p:cNvPr>
          <p:cNvSpPr/>
          <p:nvPr/>
        </p:nvSpPr>
        <p:spPr>
          <a:xfrm>
            <a:off x="2887222" y="7933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n">
            <a:extLst>
              <a:ext uri="{FF2B5EF4-FFF2-40B4-BE49-F238E27FC236}">
                <a16:creationId xmlns:a16="http://schemas.microsoft.com/office/drawing/2014/main" id="{BF642F8B-ADD8-75BD-576A-96FCEBE554BE}"/>
              </a:ext>
            </a:extLst>
          </p:cNvPr>
          <p:cNvSpPr/>
          <p:nvPr/>
        </p:nvSpPr>
        <p:spPr>
          <a:xfrm>
            <a:off x="4291694" y="9704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n">
            <a:extLst>
              <a:ext uri="{FF2B5EF4-FFF2-40B4-BE49-F238E27FC236}">
                <a16:creationId xmlns:a16="http://schemas.microsoft.com/office/drawing/2014/main" id="{70F1A94F-EDA4-394A-6BF0-7358825E737A}"/>
              </a:ext>
            </a:extLst>
          </p:cNvPr>
          <p:cNvSpPr/>
          <p:nvPr/>
        </p:nvSpPr>
        <p:spPr>
          <a:xfrm>
            <a:off x="5722681"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n">
            <a:extLst>
              <a:ext uri="{FF2B5EF4-FFF2-40B4-BE49-F238E27FC236}">
                <a16:creationId xmlns:a16="http://schemas.microsoft.com/office/drawing/2014/main" id="{F931CFBB-3E42-12EE-AE07-45EB874D0BEA}"/>
              </a:ext>
            </a:extLst>
          </p:cNvPr>
          <p:cNvSpPr/>
          <p:nvPr/>
        </p:nvSpPr>
        <p:spPr>
          <a:xfrm>
            <a:off x="7104423"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2" name="Picture 27">
            <a:extLst>
              <a:ext uri="{FF2B5EF4-FFF2-40B4-BE49-F238E27FC236}">
                <a16:creationId xmlns:a16="http://schemas.microsoft.com/office/drawing/2014/main" id="{752E6336-6CC1-5C44-5E3E-5A4D4A8FCADA}"/>
              </a:ext>
            </a:extLst>
          </p:cNvPr>
          <p:cNvPicPr>
            <a:picLocks noChangeAspect="1"/>
          </p:cNvPicPr>
          <p:nvPr/>
        </p:nvPicPr>
        <p:blipFill>
          <a:blip r:embed="rId13"/>
          <a:srcRect/>
          <a:stretch>
            <a:fillRect/>
          </a:stretch>
        </p:blipFill>
        <p:spPr>
          <a:xfrm>
            <a:off x="4560687" y="-61525"/>
            <a:ext cx="5087472" cy="5271992"/>
          </a:xfrm>
          <a:prstGeom prst="rect">
            <a:avLst/>
          </a:prstGeom>
        </p:spPr>
      </p:pic>
      <p:pic>
        <p:nvPicPr>
          <p:cNvPr id="1026" name="Picture 2" descr="https://cdn-icons-png.flaticon.com/128/9812/9812561.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2437" y="4102100"/>
            <a:ext cx="821564" cy="8215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10624" y="2078182"/>
            <a:ext cx="4262965" cy="1911927"/>
          </a:xfrm>
          <a:prstGeom prst="roundRect">
            <a:avLst/>
          </a:prstGeom>
          <a:solidFill>
            <a:schemeClr val="accent6"/>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a:solidFill>
                  <a:srgbClr val="000000"/>
                </a:solidFill>
              </a:rPr>
              <a:t>TRÒ CHƠI </a:t>
            </a:r>
          </a:p>
          <a:p>
            <a:pPr algn="ctr">
              <a:lnSpc>
                <a:spcPct val="150000"/>
              </a:lnSpc>
            </a:pPr>
            <a:r>
              <a:rPr lang="en-US" sz="3500" b="1">
                <a:solidFill>
                  <a:srgbClr val="000000"/>
                </a:solidFill>
              </a:rPr>
              <a:t>ĐẬP BÓNG</a:t>
            </a:r>
          </a:p>
        </p:txBody>
      </p:sp>
    </p:spTree>
    <p:extLst>
      <p:ext uri="{BB962C8B-B14F-4D97-AF65-F5344CB8AC3E}">
        <p14:creationId xmlns:p14="http://schemas.microsoft.com/office/powerpoint/2010/main" val="23802251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
                                        <p:tgtEl>
                                          <p:spTgt spid="2">
                                            <p:txEl>
                                              <p:pRg st="0" end="0"/>
                                            </p:txEl>
                                          </p:spTgt>
                                        </p:tgtEl>
                                      </p:cBhvr>
                                    </p:animEffect>
                                    <p:anim calcmode="lin" valueType="num">
                                      <p:cBhvr>
                                        <p:cTn id="15" dur="500"/>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7" dur="450" accel="100000">
                                          <p:stCondLst>
                                            <p:cond delay="50"/>
                                          </p:stCondLst>
                                        </p:cTn>
                                        <p:tgtEl>
                                          <p:spTgt spid="2">
                                            <p:txEl>
                                              <p:pRg st="0" end="0"/>
                                            </p:txEl>
                                          </p:spTgt>
                                        </p:tgtEl>
                                        <p:attrNameLst>
                                          <p:attrName>ppt_y</p:attrName>
                                        </p:attrNameLst>
                                      </p:cBhvr>
                                      <p:tavLst>
                                        <p:tav tm="0">
                                          <p:val>
                                            <p:strVal val="ppt_y"/>
                                          </p:val>
                                        </p:tav>
                                        <p:tav tm="100000">
                                          <p:val>
                                            <p:strVal val="ppt_y+1"/>
                                          </p:val>
                                        </p:tav>
                                      </p:tavLst>
                                    </p:anim>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37" presetClass="exit" presetSubtype="0" fill="hold" grpId="0" nodeType="withEffect">
                                  <p:stCondLst>
                                    <p:cond delay="0"/>
                                  </p:stCondLst>
                                  <p:childTnLst>
                                    <p:animEffect transition="out" filter="fade">
                                      <p:cBhvr>
                                        <p:cTn id="20" dur="500"/>
                                        <p:tgtEl>
                                          <p:spTgt spid="2">
                                            <p:txEl>
                                              <p:pRg st="1" end="1"/>
                                            </p:txEl>
                                          </p:spTgt>
                                        </p:tgtEl>
                                      </p:cBhvr>
                                    </p:animEffect>
                                    <p:anim calcmode="lin" valueType="num">
                                      <p:cBhvr>
                                        <p:cTn id="21" dur="500"/>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 decel="100000"/>
                                        <p:tgtEl>
                                          <p:spTgt spid="2">
                                            <p:txEl>
                                              <p:pRg st="1" end="1"/>
                                            </p:txEl>
                                          </p:spTgt>
                                        </p:tgtEl>
                                        <p:attrNameLst>
                                          <p:attrName>ppt_y</p:attrName>
                                        </p:attrNameLst>
                                      </p:cBhvr>
                                      <p:tavLst>
                                        <p:tav tm="0">
                                          <p:val>
                                            <p:strVal val="ppt_y"/>
                                          </p:val>
                                        </p:tav>
                                        <p:tav tm="100000">
                                          <p:val>
                                            <p:strVal val="ppt_y-.03"/>
                                          </p:val>
                                        </p:tav>
                                      </p:tavLst>
                                    </p:anim>
                                    <p:anim calcmode="lin" valueType="num">
                                      <p:cBhvr>
                                        <p:cTn id="23" dur="450" accel="100000">
                                          <p:stCondLst>
                                            <p:cond delay="50"/>
                                          </p:stCondLst>
                                        </p:cTn>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2">
                                            <p:txEl>
                                              <p:pRg st="1" end="1"/>
                                            </p:txEl>
                                          </p:spTgt>
                                        </p:tgtEl>
                                        <p:attrNameLst>
                                          <p:attrName>style.visibility</p:attrName>
                                        </p:attrNameLst>
                                      </p:cBhvr>
                                      <p:to>
                                        <p:strVal val="hidden"/>
                                      </p:to>
                                    </p:set>
                                  </p:childTnLst>
                                </p:cTn>
                              </p:par>
                              <p:par>
                                <p:cTn id="25" presetID="37" presetClass="exit" presetSubtype="0" fill="hold" grpId="0" nodeType="withEffect">
                                  <p:stCondLst>
                                    <p:cond delay="0"/>
                                  </p:stCondLst>
                                  <p:childTnLst>
                                    <p:animEffect transition="out" filter="fade">
                                      <p:cBhvr>
                                        <p:cTn id="26" dur="500"/>
                                        <p:tgtEl>
                                          <p:spTgt spid="2">
                                            <p:bg/>
                                          </p:spTgt>
                                        </p:tgtEl>
                                      </p:cBhvr>
                                    </p:animEffect>
                                    <p:anim calcmode="lin" valueType="num">
                                      <p:cBhvr>
                                        <p:cTn id="27" dur="500"/>
                                        <p:tgtEl>
                                          <p:spTgt spid="2">
                                            <p:bg/>
                                          </p:spTgt>
                                        </p:tgtEl>
                                        <p:attrNameLst>
                                          <p:attrName>ppt_x</p:attrName>
                                        </p:attrNameLst>
                                      </p:cBhvr>
                                      <p:tavLst>
                                        <p:tav tm="0">
                                          <p:val>
                                            <p:strVal val="ppt_x"/>
                                          </p:val>
                                        </p:tav>
                                        <p:tav tm="100000">
                                          <p:val>
                                            <p:strVal val="ppt_x"/>
                                          </p:val>
                                        </p:tav>
                                      </p:tavLst>
                                    </p:anim>
                                    <p:anim calcmode="lin" valueType="num">
                                      <p:cBhvr>
                                        <p:cTn id="28" dur="50" decel="100000"/>
                                        <p:tgtEl>
                                          <p:spTgt spid="2">
                                            <p:bg/>
                                          </p:spTgt>
                                        </p:tgtEl>
                                        <p:attrNameLst>
                                          <p:attrName>ppt_y</p:attrName>
                                        </p:attrNameLst>
                                      </p:cBhvr>
                                      <p:tavLst>
                                        <p:tav tm="0">
                                          <p:val>
                                            <p:strVal val="ppt_y"/>
                                          </p:val>
                                        </p:tav>
                                        <p:tav tm="100000">
                                          <p:val>
                                            <p:strVal val="ppt_y-.03"/>
                                          </p:val>
                                        </p:tav>
                                      </p:tavLst>
                                    </p:anim>
                                    <p:anim calcmode="lin" valueType="num">
                                      <p:cBhvr>
                                        <p:cTn id="29" dur="450" accel="100000">
                                          <p:stCondLst>
                                            <p:cond delay="50"/>
                                          </p:stCondLst>
                                        </p:cTn>
                                        <p:tgtEl>
                                          <p:spTgt spid="2">
                                            <p:bg/>
                                          </p:spTgt>
                                        </p:tgtEl>
                                        <p:attrNameLst>
                                          <p:attrName>ppt_y</p:attrName>
                                        </p:attrNameLst>
                                      </p:cBhvr>
                                      <p:tavLst>
                                        <p:tav tm="0">
                                          <p:val>
                                            <p:strVal val="ppt_y"/>
                                          </p:val>
                                        </p:tav>
                                        <p:tav tm="100000">
                                          <p:val>
                                            <p:strVal val="ppt_y+1"/>
                                          </p:val>
                                        </p:tav>
                                      </p:tavLst>
                                    </p:anim>
                                    <p:set>
                                      <p:cBhvr>
                                        <p:cTn id="30" dur="1" fill="hold">
                                          <p:stCondLst>
                                            <p:cond delay="4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37" presetClass="exit" presetSubtype="0" fill="hold" nodeType="after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 decel="100000"/>
                                        <p:tgtEl>
                                          <p:spTgt spid="1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
                                        </p:tgtEl>
                                        <p:attrNameLst>
                                          <p:attrName>ppt_y</p:attrName>
                                        </p:attrNameLst>
                                      </p:cBhvr>
                                      <p:tavLst>
                                        <p:tav tm="0">
                                          <p:val>
                                            <p:strVal val="ppt_y"/>
                                          </p:val>
                                        </p:tav>
                                        <p:tav tm="100000">
                                          <p:val>
                                            <p:strVal val="ppt_y+1"/>
                                          </p:val>
                                        </p:tav>
                                      </p:tavLst>
                                    </p:anim>
                                    <p:set>
                                      <p:cBhvr>
                                        <p:cTn id="50" dur="1" fill="hold">
                                          <p:stCondLst>
                                            <p:cond delay="999"/>
                                          </p:stCondLst>
                                        </p:cTn>
                                        <p:tgtEl>
                                          <p:spTgt spid="11"/>
                                        </p:tgtEl>
                                        <p:attrNameLst>
                                          <p:attrName>style.visibility</p:attrName>
                                        </p:attrNameLst>
                                      </p:cBhvr>
                                      <p:to>
                                        <p:strVal val="hidden"/>
                                      </p:to>
                                    </p:set>
                                  </p:childTnLst>
                                </p:cTn>
                              </p:par>
                            </p:childTnLst>
                          </p:cTn>
                        </p:par>
                        <p:par>
                          <p:cTn id="51" fill="hold">
                            <p:stCondLst>
                              <p:cond delay="1500"/>
                            </p:stCondLst>
                            <p:childTnLst>
                              <p:par>
                                <p:cTn id="52" presetID="0" presetClass="path" presetSubtype="0" accel="50000" decel="50000" fill="hold" grpId="0" nodeType="afterEffect">
                                  <p:stCondLst>
                                    <p:cond delay="0"/>
                                  </p:stCondLst>
                                  <p:childTnLst>
                                    <p:animMotion origin="layout" path="M 0.00312 0.03195 L 0.10529 -0.0199 " pathEditMode="relative" rAng="0" ptsTypes="AA">
                                      <p:cBhvr>
                                        <p:cTn id="53"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500"/>
                            </p:stCondLst>
                            <p:childTnLst>
                              <p:par>
                                <p:cTn id="68" presetID="37" presetClass="exit" presetSubtype="0" fill="hold" nodeType="after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 decel="100000"/>
                                        <p:tgtEl>
                                          <p:spTgt spid="1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childTnLst>
                          </p:cTn>
                        </p:par>
                        <p:par>
                          <p:cTn id="74" fill="hold">
                            <p:stCondLst>
                              <p:cond delay="1500"/>
                            </p:stCondLst>
                            <p:childTnLst>
                              <p:par>
                                <p:cTn id="75" presetID="0" presetClass="path" presetSubtype="0" accel="50000" decel="50000" fill="hold" grpId="1" nodeType="afterEffect">
                                  <p:stCondLst>
                                    <p:cond delay="0"/>
                                  </p:stCondLst>
                                  <p:childTnLst>
                                    <p:animMotion origin="layout" path="M 0.10529 -0.01991 L 0.25269 -0.10139 " pathEditMode="relative" rAng="0" ptsTypes="AA">
                                      <p:cBhvr>
                                        <p:cTn id="76"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7" presetClass="exit" presetSubtype="0" fill="hold" nodeType="after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cTn>
                              </p:par>
                            </p:childTnLst>
                          </p:cTn>
                        </p:par>
                        <p:par>
                          <p:cTn id="97" fill="hold">
                            <p:stCondLst>
                              <p:cond delay="1500"/>
                            </p:stCondLst>
                            <p:childTnLst>
                              <p:par>
                                <p:cTn id="98" presetID="0" presetClass="path" presetSubtype="0" accel="50000" decel="50000" fill="hold" grpId="2" nodeType="afterEffect">
                                  <p:stCondLst>
                                    <p:cond delay="0"/>
                                  </p:stCondLst>
                                  <p:childTnLst>
                                    <p:animMotion origin="layout" path="M 0.25269 -0.10138 L 0.36041 -0.05694 " pathEditMode="relative" rAng="0" ptsTypes="AA">
                                      <p:cBhvr>
                                        <p:cTn id="99"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500"/>
                            </p:stCondLst>
                            <p:childTnLst>
                              <p:par>
                                <p:cTn id="114" presetID="37" presetClass="exit" presetSubtype="0" fill="hold" nodeType="afterEffect">
                                  <p:stCondLst>
                                    <p:cond delay="0"/>
                                  </p:stCondLst>
                                  <p:childTnLst>
                                    <p:animEffect transition="out" filter="fade">
                                      <p:cBhvr>
                                        <p:cTn id="115" dur="1000"/>
                                        <p:tgtEl>
                                          <p:spTgt spid="20"/>
                                        </p:tgtEl>
                                      </p:cBhvr>
                                    </p:animEffect>
                                    <p:anim calcmode="lin" valueType="num">
                                      <p:cBhvr>
                                        <p:cTn id="116" dur="1000"/>
                                        <p:tgtEl>
                                          <p:spTgt spid="20"/>
                                        </p:tgtEl>
                                        <p:attrNameLst>
                                          <p:attrName>ppt_x</p:attrName>
                                        </p:attrNameLst>
                                      </p:cBhvr>
                                      <p:tavLst>
                                        <p:tav tm="0">
                                          <p:val>
                                            <p:strVal val="ppt_x"/>
                                          </p:val>
                                        </p:tav>
                                        <p:tav tm="100000">
                                          <p:val>
                                            <p:strVal val="ppt_x"/>
                                          </p:val>
                                        </p:tav>
                                      </p:tavLst>
                                    </p:anim>
                                    <p:anim calcmode="lin" valueType="num">
                                      <p:cBhvr>
                                        <p:cTn id="117" dur="100" decel="100000"/>
                                        <p:tgtEl>
                                          <p:spTgt spid="2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0"/>
                                        </p:tgtEl>
                                        <p:attrNameLst>
                                          <p:attrName>ppt_y</p:attrName>
                                        </p:attrNameLst>
                                      </p:cBhvr>
                                      <p:tavLst>
                                        <p:tav tm="0">
                                          <p:val>
                                            <p:strVal val="ppt_y"/>
                                          </p:val>
                                        </p:tav>
                                        <p:tav tm="100000">
                                          <p:val>
                                            <p:strVal val="ppt_y+1"/>
                                          </p:val>
                                        </p:tav>
                                      </p:tavLst>
                                    </p:anim>
                                    <p:set>
                                      <p:cBhvr>
                                        <p:cTn id="119" dur="1" fill="hold">
                                          <p:stCondLst>
                                            <p:cond delay="999"/>
                                          </p:stCondLst>
                                        </p:cTn>
                                        <p:tgtEl>
                                          <p:spTgt spid="20"/>
                                        </p:tgtEl>
                                        <p:attrNameLst>
                                          <p:attrName>style.visibility</p:attrName>
                                        </p:attrNameLst>
                                      </p:cBhvr>
                                      <p:to>
                                        <p:strVal val="hidden"/>
                                      </p:to>
                                    </p:set>
                                  </p:childTnLst>
                                </p:cTn>
                              </p:par>
                            </p:childTnLst>
                          </p:cTn>
                        </p:par>
                        <p:par>
                          <p:cTn id="120" fill="hold">
                            <p:stCondLst>
                              <p:cond delay="1500"/>
                            </p:stCondLst>
                            <p:childTnLst>
                              <p:par>
                                <p:cTn id="121" presetID="0" presetClass="path" presetSubtype="0" accel="50000" decel="50000" fill="hold" grpId="3" nodeType="afterEffect">
                                  <p:stCondLst>
                                    <p:cond delay="0"/>
                                  </p:stCondLst>
                                  <p:childTnLst>
                                    <p:animMotion origin="layout" path="M 0.36041 -0.05694 L 0.52665 -0.05694 " pathEditMode="relative" rAng="0" ptsTypes="AA">
                                      <p:cBhvr>
                                        <p:cTn id="122"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ntr" presetSubtype="16"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ppt_w</p:attrName>
                                        </p:attrNameLst>
                                      </p:cBhvr>
                                      <p:tavLst>
                                        <p:tav tm="0">
                                          <p:val>
                                            <p:fltVal val="0"/>
                                          </p:val>
                                        </p:tav>
                                        <p:tav tm="100000">
                                          <p:val>
                                            <p:strVal val="#ppt_w"/>
                                          </p:val>
                                        </p:tav>
                                      </p:tavLst>
                                    </p:anim>
                                    <p:anim calcmode="lin" valueType="num">
                                      <p:cBhvr>
                                        <p:cTn id="134" dur="500" fill="hold"/>
                                        <p:tgtEl>
                                          <p:spTgt spid="21"/>
                                        </p:tgtEl>
                                        <p:attrNameLst>
                                          <p:attrName>ppt_h</p:attrName>
                                        </p:attrNameLst>
                                      </p:cBhvr>
                                      <p:tavLst>
                                        <p:tav tm="0">
                                          <p:val>
                                            <p:fltVal val="0"/>
                                          </p:val>
                                        </p:tav>
                                        <p:tav tm="100000">
                                          <p:val>
                                            <p:strVal val="#ppt_h"/>
                                          </p:val>
                                        </p:tav>
                                      </p:tavLst>
                                    </p:anim>
                                    <p:animEffect transition="in" filter="fade">
                                      <p:cBhvr>
                                        <p:cTn id="135" dur="500"/>
                                        <p:tgtEl>
                                          <p:spTgt spid="21"/>
                                        </p:tgtEl>
                                      </p:cBhvr>
                                    </p:animEffect>
                                  </p:childTnLst>
                                </p:cTn>
                              </p:par>
                            </p:childTnLst>
                          </p:cTn>
                        </p:par>
                        <p:par>
                          <p:cTn id="136" fill="hold">
                            <p:stCondLst>
                              <p:cond delay="500"/>
                            </p:stCondLst>
                            <p:childTnLst>
                              <p:par>
                                <p:cTn id="137" presetID="37" presetClass="exit" presetSubtype="0" fill="hold" nodeType="afterEffect">
                                  <p:stCondLst>
                                    <p:cond delay="0"/>
                                  </p:stCondLst>
                                  <p:childTnLst>
                                    <p:animEffect transition="out" filter="fade">
                                      <p:cBhvr>
                                        <p:cTn id="138" dur="1000"/>
                                        <p:tgtEl>
                                          <p:spTgt spid="21"/>
                                        </p:tgtEl>
                                      </p:cBhvr>
                                    </p:animEffect>
                                    <p:anim calcmode="lin" valueType="num">
                                      <p:cBhvr>
                                        <p:cTn id="139" dur="1000"/>
                                        <p:tgtEl>
                                          <p:spTgt spid="21"/>
                                        </p:tgtEl>
                                        <p:attrNameLst>
                                          <p:attrName>ppt_x</p:attrName>
                                        </p:attrNameLst>
                                      </p:cBhvr>
                                      <p:tavLst>
                                        <p:tav tm="0">
                                          <p:val>
                                            <p:strVal val="ppt_x"/>
                                          </p:val>
                                        </p:tav>
                                        <p:tav tm="100000">
                                          <p:val>
                                            <p:strVal val="ppt_x"/>
                                          </p:val>
                                        </p:tav>
                                      </p:tavLst>
                                    </p:anim>
                                    <p:anim calcmode="lin" valueType="num">
                                      <p:cBhvr>
                                        <p:cTn id="140" dur="100" decel="100000"/>
                                        <p:tgtEl>
                                          <p:spTgt spid="21"/>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21"/>
                                        </p:tgtEl>
                                        <p:attrNameLst>
                                          <p:attrName>ppt_y</p:attrName>
                                        </p:attrNameLst>
                                      </p:cBhvr>
                                      <p:tavLst>
                                        <p:tav tm="0">
                                          <p:val>
                                            <p:strVal val="ppt_y"/>
                                          </p:val>
                                        </p:tav>
                                        <p:tav tm="100000">
                                          <p:val>
                                            <p:strVal val="ppt_y+1"/>
                                          </p:val>
                                        </p:tav>
                                      </p:tavLst>
                                    </p:anim>
                                    <p:set>
                                      <p:cBhvr>
                                        <p:cTn id="142" dur="1" fill="hold">
                                          <p:stCondLst>
                                            <p:cond delay="999"/>
                                          </p:stCondLst>
                                        </p:cTn>
                                        <p:tgtEl>
                                          <p:spTgt spid="21"/>
                                        </p:tgtEl>
                                        <p:attrNameLst>
                                          <p:attrName>style.visibility</p:attrName>
                                        </p:attrNameLst>
                                      </p:cBhvr>
                                      <p:to>
                                        <p:strVal val="hidden"/>
                                      </p:to>
                                    </p:set>
                                  </p:childTnLst>
                                </p:cTn>
                              </p:par>
                            </p:childTnLst>
                          </p:cTn>
                        </p:par>
                        <p:par>
                          <p:cTn id="143" fill="hold">
                            <p:stCondLst>
                              <p:cond delay="1500"/>
                            </p:stCondLst>
                            <p:childTnLst>
                              <p:par>
                                <p:cTn id="144" presetID="0" presetClass="path" presetSubtype="0" accel="50000" decel="50000" fill="hold" grpId="4" nodeType="afterEffect">
                                  <p:stCondLst>
                                    <p:cond delay="0"/>
                                  </p:stCondLst>
                                  <p:childTnLst>
                                    <p:animMotion origin="layout" path="M 0.52665 -0.05694 L 0.64357 -0.03472 " pathEditMode="relative" rAng="0" ptsTypes="AA">
                                      <p:cBhvr>
                                        <p:cTn id="145" dur="1000" fill="hold"/>
                                        <p:tgtEl>
                                          <p:spTgt spid="17"/>
                                        </p:tgtEl>
                                        <p:attrNameLst>
                                          <p:attrName>ppt_x</p:attrName>
                                          <p:attrName>ppt_y</p:attrName>
                                        </p:attrNameLst>
                                      </p:cBhvr>
                                      <p:rCtr x="5842" y="-370"/>
                                    </p:animMotion>
                                  </p:childTnLst>
                                </p:cTn>
                              </p:par>
                            </p:childTnLst>
                          </p:cTn>
                        </p:par>
                        <p:par>
                          <p:cTn id="146" fill="hold">
                            <p:stCondLst>
                              <p:cond delay="2500"/>
                            </p:stCondLst>
                            <p:childTnLst>
                              <p:par>
                                <p:cTn id="147" presetID="2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P spid="2"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188431"/>
            <a:ext cx="9144000" cy="630942"/>
          </a:xfrm>
          <a:prstGeom prst="rect">
            <a:avLst/>
          </a:prstGeom>
          <a:noFill/>
        </p:spPr>
        <p:txBody>
          <a:bodyPr wrap="square" rtlCol="0">
            <a:spAutoFit/>
          </a:bodyPr>
          <a:lstStyle/>
          <a:p>
            <a:pPr algn="ctr"/>
            <a:r>
              <a:rPr lang="en-US" sz="3500" b="1">
                <a:solidFill>
                  <a:srgbClr val="F55B5B"/>
                </a:solidFill>
              </a:rPr>
              <a:t>KHỞI ĐỘNG</a:t>
            </a:r>
          </a:p>
        </p:txBody>
      </p:sp>
      <p:sp>
        <p:nvSpPr>
          <p:cNvPr id="57" name="TextBox 56"/>
          <p:cNvSpPr txBox="1"/>
          <p:nvPr/>
        </p:nvSpPr>
        <p:spPr>
          <a:xfrm>
            <a:off x="472780" y="2870615"/>
            <a:ext cx="1883114" cy="1384995"/>
          </a:xfrm>
          <a:prstGeom prst="rect">
            <a:avLst/>
          </a:prstGeom>
          <a:noFill/>
        </p:spPr>
        <p:txBody>
          <a:bodyPr wrap="square" rtlCol="0">
            <a:spAutoFit/>
          </a:bodyPr>
          <a:lstStyle/>
          <a:p>
            <a:pPr algn="ctr">
              <a:lnSpc>
                <a:spcPct val="150000"/>
              </a:lnSpc>
            </a:pPr>
            <a:r>
              <a:rPr lang="vi-VN" i="1"/>
              <a:t>Hình </a:t>
            </a:r>
            <a:r>
              <a:rPr lang="en-US" i="1"/>
              <a:t>1. Chương trình của bạn Bình và kết quả thực hiện chương trình</a:t>
            </a:r>
            <a:endParaRPr lang="vi-VN" i="1"/>
          </a:p>
        </p:txBody>
      </p:sp>
      <p:sp>
        <p:nvSpPr>
          <p:cNvPr id="59" name="TextBox 58"/>
          <p:cNvSpPr txBox="1"/>
          <p:nvPr/>
        </p:nvSpPr>
        <p:spPr>
          <a:xfrm>
            <a:off x="627184" y="812028"/>
            <a:ext cx="7889631" cy="1420325"/>
          </a:xfrm>
          <a:prstGeom prst="rect">
            <a:avLst/>
          </a:prstGeom>
          <a:noFill/>
        </p:spPr>
        <p:txBody>
          <a:bodyPr wrap="square" rtlCol="0">
            <a:spAutoFit/>
          </a:bodyPr>
          <a:lstStyle/>
          <a:p>
            <a:pPr algn="just">
              <a:lnSpc>
                <a:spcPct val="150000"/>
              </a:lnSpc>
            </a:pPr>
            <a:r>
              <a:rPr lang="vi-VN" sz="2000"/>
              <a:t> Chương trình của bạn Minh có thêm một lệnh so với chương trình của bạn Bình nên kết quả thực hiện của hai chương trình khác nhau (Hình 1 và Hình 2). Em hãy cho biết sự khác nhau đó.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56" t="25553" r="54549" b="12194"/>
          <a:stretch/>
        </p:blipFill>
        <p:spPr>
          <a:xfrm>
            <a:off x="2530259" y="2276579"/>
            <a:ext cx="1823068" cy="2573068"/>
          </a:xfrm>
          <a:prstGeom prst="rect">
            <a:avLst/>
          </a:prstGeom>
        </p:spPr>
      </p:pic>
      <p:sp>
        <p:nvSpPr>
          <p:cNvPr id="10" name="TextBox 9"/>
          <p:cNvSpPr txBox="1"/>
          <p:nvPr/>
        </p:nvSpPr>
        <p:spPr>
          <a:xfrm>
            <a:off x="6611816" y="2870615"/>
            <a:ext cx="1904818" cy="1384995"/>
          </a:xfrm>
          <a:prstGeom prst="rect">
            <a:avLst/>
          </a:prstGeom>
          <a:noFill/>
        </p:spPr>
        <p:txBody>
          <a:bodyPr wrap="square" rtlCol="0">
            <a:spAutoFit/>
          </a:bodyPr>
          <a:lstStyle/>
          <a:p>
            <a:pPr algn="ctr">
              <a:lnSpc>
                <a:spcPct val="150000"/>
              </a:lnSpc>
            </a:pPr>
            <a:r>
              <a:rPr lang="en-US" i="1"/>
              <a:t>Hình 2. Chương trình của bạn Minh và kết quả thực hiện chương trình</a:t>
            </a:r>
            <a:endParaRPr lang="vi-VN" i="1"/>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4628966" y="2276579"/>
            <a:ext cx="1808550" cy="2573068"/>
          </a:xfrm>
          <a:prstGeom prst="rect">
            <a:avLst/>
          </a:prstGeom>
        </p:spPr>
      </p:pic>
      <p:grpSp>
        <p:nvGrpSpPr>
          <p:cNvPr id="5" name="Group 4"/>
          <p:cNvGrpSpPr/>
          <p:nvPr/>
        </p:nvGrpSpPr>
        <p:grpSpPr>
          <a:xfrm>
            <a:off x="5369374" y="983323"/>
            <a:ext cx="3345757" cy="1163352"/>
            <a:chOff x="5369374" y="983323"/>
            <a:chExt cx="3345757" cy="1163352"/>
          </a:xfrm>
        </p:grpSpPr>
        <p:sp>
          <p:nvSpPr>
            <p:cNvPr id="3" name="Rounded Rectangular Callout 2"/>
            <p:cNvSpPr/>
            <p:nvPr/>
          </p:nvSpPr>
          <p:spPr>
            <a:xfrm>
              <a:off x="5369374" y="983323"/>
              <a:ext cx="3345757" cy="1163352"/>
            </a:xfrm>
            <a:prstGeom prst="wedgeRoundRectCallout">
              <a:avLst>
                <a:gd name="adj1" fmla="val -30398"/>
                <a:gd name="adj2" fmla="val 101085"/>
                <a:gd name="adj3" fmla="val 16667"/>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của bạn Minh có thêm lệnh </a:t>
              </a:r>
              <a:r>
                <a:rPr lang="en-US" sz="2000">
                  <a:solidFill>
                    <a:srgbClr val="000000"/>
                  </a:solidFill>
                </a:rPr>
                <a:t>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802" t="59197" r="78536" b="33518"/>
            <a:stretch/>
          </p:blipFill>
          <p:spPr>
            <a:xfrm>
              <a:off x="7653499" y="1569728"/>
              <a:ext cx="816607" cy="444055"/>
            </a:xfrm>
            <a:prstGeom prst="rect">
              <a:avLst/>
            </a:prstGeom>
          </p:spPr>
        </p:pic>
      </p:grpSp>
    </p:spTree>
    <p:extLst>
      <p:ext uri="{BB962C8B-B14F-4D97-AF65-F5344CB8AC3E}">
        <p14:creationId xmlns:p14="http://schemas.microsoft.com/office/powerpoint/2010/main" val="16676228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243727" y="328740"/>
            <a:ext cx="8656545" cy="1797240"/>
            <a:chOff x="243727" y="328740"/>
            <a:chExt cx="8656545" cy="179724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Lệnh dưới đây có ý nghĩa gì? </a:t>
              </a:r>
              <a:endParaRPr lang="en-US" sz="2000" b="1" noProof="1">
                <a:solidFill>
                  <a:srgbClr val="C00000"/>
                </a:solidFill>
                <a:cs typeface="Arial" panose="020B0604020202020204" pitchFamily="34" charset="0"/>
              </a:endParaRPr>
            </a:p>
            <a:p>
              <a:pPr algn="ctr">
                <a:lnSpc>
                  <a:spcPct val="150000"/>
                </a:lnSpc>
              </a:pPr>
              <a:endParaRPr lang="en-US" sz="2500" b="1" noProof="1">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032" t="3952" r="44102" b="80740"/>
            <a:stretch/>
          </p:blipFill>
          <p:spPr>
            <a:xfrm>
              <a:off x="2635088" y="984333"/>
              <a:ext cx="3873819" cy="941870"/>
            </a:xfrm>
            <a:prstGeom prst="rect">
              <a:avLst/>
            </a:prstGeom>
          </p:spPr>
        </p:pic>
      </p:grpSp>
      <p:sp>
        <p:nvSpPr>
          <p:cNvPr id="33"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243725" y="3586212"/>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91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1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Lệnh dưới đây có ý nghĩa gì? </a:t>
              </a:r>
              <a:endParaRPr lang="en-US" sz="2000" b="1" noProof="1">
                <a:solidFill>
                  <a:srgbClr val="C00000"/>
                </a:solidFill>
                <a:cs typeface="Arial" panose="020B0604020202020204" pitchFamily="34" charset="0"/>
              </a:endParaRPr>
            </a:p>
            <a:p>
              <a:pPr algn="ctr">
                <a:lnSpc>
                  <a:spcPct val="150000"/>
                </a:lnSpc>
              </a:pPr>
              <a:endParaRPr lang="en-US" sz="2500" b="1" noProof="1">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37" t="23457" r="41559" b="62099"/>
            <a:stretch/>
          </p:blipFill>
          <p:spPr>
            <a:xfrm>
              <a:off x="2665938" y="1005592"/>
              <a:ext cx="3812121" cy="838380"/>
            </a:xfrm>
            <a:prstGeom prst="rect">
              <a:avLst/>
            </a:prstGeom>
          </p:spPr>
        </p:pic>
      </p:grpSp>
      <p:sp>
        <p:nvSpPr>
          <p:cNvPr id="2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2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2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2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đúng">
            <a:extLst>
              <a:ext uri="{FF2B5EF4-FFF2-40B4-BE49-F238E27FC236}">
                <a16:creationId xmlns:a16="http://schemas.microsoft.com/office/drawing/2014/main" id="{73F5B725-A6FC-F5A2-F2A4-6047B0B0A3CC}"/>
              </a:ext>
            </a:extLst>
          </p:cNvPr>
          <p:cNvSpPr/>
          <p:nvPr/>
        </p:nvSpPr>
        <p:spPr>
          <a:xfrm>
            <a:off x="4748873" y="2400344"/>
            <a:ext cx="4151397" cy="91150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89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a:t>
              </a:r>
              <a:r>
                <a:rPr lang="en-US" sz="2000" b="1" noProof="1">
                  <a:solidFill>
                    <a:srgbClr val="C00000"/>
                  </a:solidFill>
                  <a:cs typeface="Arial" panose="020B0604020202020204" pitchFamily="34" charset="0"/>
                </a:rPr>
                <a:t>3</a:t>
              </a:r>
              <a:r>
                <a:rPr lang="vi-VN" sz="2000" b="1" noProof="1">
                  <a:solidFill>
                    <a:srgbClr val="C00000"/>
                  </a:solidFill>
                  <a:cs typeface="Arial" panose="020B0604020202020204" pitchFamily="34" charset="0"/>
                </a:rPr>
                <a:t>: Lệnh dưới đây có ý nghĩa gì? </a:t>
              </a:r>
              <a:endParaRPr lang="en-US" sz="2000" b="1" noProof="1">
                <a:solidFill>
                  <a:srgbClr val="C00000"/>
                </a:solidFill>
                <a:cs typeface="Arial" panose="020B0604020202020204" pitchFamily="34" charset="0"/>
              </a:endParaRPr>
            </a:p>
            <a:p>
              <a:pPr algn="ctr">
                <a:lnSpc>
                  <a:spcPct val="150000"/>
                </a:lnSpc>
              </a:pPr>
              <a:endParaRPr lang="en-US" sz="2500" b="1" noProof="1">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3732222" y="1103538"/>
              <a:ext cx="1679553" cy="843349"/>
            </a:xfrm>
            <a:prstGeom prst="rect">
              <a:avLst/>
            </a:prstGeom>
          </p:spPr>
        </p:pic>
      </p:grpSp>
      <p:sp>
        <p:nvSpPr>
          <p:cNvPr id="1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48873" y="3586213"/>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111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228600"/>
            <a:ext cx="8656545" cy="1196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Sắp xếp thứ tự các lệnh dưới đây để lập trình thực hiện: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“Vẽ một đoạn thẳng có độ dài là 100 bước”. </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5287042" y="163622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 (2) ⟶ (3) ⟶ (4).</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5287042" y="251959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(4) ⟶ (1) ⟶ (2).</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5287042" y="3402966"/>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(4) ⟶ (3) ⟶ (2) ⟶ (1). </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5287041" y="4286337"/>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5287040" y="4286337"/>
            <a:ext cx="3613228" cy="639359"/>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4832" y="1636225"/>
            <a:ext cx="4841518" cy="3289472"/>
            <a:chOff x="244832" y="1636225"/>
            <a:chExt cx="4841518" cy="3289472"/>
          </a:xfrm>
        </p:grpSpPr>
        <p:sp>
          <p:nvSpPr>
            <p:cNvPr id="14" name="Câu hỏi">
              <a:extLst>
                <a:ext uri="{FF2B5EF4-FFF2-40B4-BE49-F238E27FC236}">
                  <a16:creationId xmlns:a16="http://schemas.microsoft.com/office/drawing/2014/main" id="{1AB69979-1D5C-6D4F-6590-E0650E70A5B4}"/>
                </a:ext>
              </a:extLst>
            </p:cNvPr>
            <p:cNvSpPr/>
            <p:nvPr/>
          </p:nvSpPr>
          <p:spPr>
            <a:xfrm>
              <a:off x="244832" y="1636225"/>
              <a:ext cx="4841518" cy="3289472"/>
            </a:xfrm>
            <a:prstGeom prst="roundRect">
              <a:avLst>
                <a:gd name="adj" fmla="val 468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0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2434" t="75648" r="12854" b="7870"/>
            <a:stretch/>
          </p:blipFill>
          <p:spPr>
            <a:xfrm>
              <a:off x="992892" y="3857755"/>
              <a:ext cx="1560227" cy="85716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2166" t="16297" r="12778" b="68259"/>
            <a:stretch/>
          </p:blipFill>
          <p:spPr>
            <a:xfrm>
              <a:off x="992892" y="1883620"/>
              <a:ext cx="1581944" cy="803228"/>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63207" t="36794" r="13809" b="47651"/>
            <a:stretch/>
          </p:blipFill>
          <p:spPr>
            <a:xfrm>
              <a:off x="3231283" y="1877840"/>
              <a:ext cx="1451078" cy="80900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2054" t="57473" r="5708" b="29193"/>
            <a:stretch/>
          </p:blipFill>
          <p:spPr>
            <a:xfrm>
              <a:off x="992892" y="2897656"/>
              <a:ext cx="2190766" cy="746381"/>
            </a:xfrm>
            <a:prstGeom prst="rect">
              <a:avLst/>
            </a:prstGeom>
          </p:spPr>
        </p:pic>
        <p:sp>
          <p:nvSpPr>
            <p:cNvPr id="3" name="Oval 2"/>
            <p:cNvSpPr/>
            <p:nvPr/>
          </p:nvSpPr>
          <p:spPr>
            <a:xfrm>
              <a:off x="505002"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1</a:t>
              </a:r>
            </a:p>
          </p:txBody>
        </p:sp>
        <p:sp>
          <p:nvSpPr>
            <p:cNvPr id="16" name="Oval 15"/>
            <p:cNvSpPr/>
            <p:nvPr/>
          </p:nvSpPr>
          <p:spPr>
            <a:xfrm>
              <a:off x="2775528"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2</a:t>
              </a:r>
            </a:p>
          </p:txBody>
        </p:sp>
        <p:sp>
          <p:nvSpPr>
            <p:cNvPr id="17" name="Oval 16"/>
            <p:cNvSpPr/>
            <p:nvPr/>
          </p:nvSpPr>
          <p:spPr>
            <a:xfrm>
              <a:off x="505002" y="306678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3</a:t>
              </a:r>
            </a:p>
          </p:txBody>
        </p:sp>
        <p:sp>
          <p:nvSpPr>
            <p:cNvPr id="18" name="Oval 17"/>
            <p:cNvSpPr/>
            <p:nvPr/>
          </p:nvSpPr>
          <p:spPr>
            <a:xfrm>
              <a:off x="505002" y="408227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4</a:t>
              </a:r>
            </a:p>
          </p:txBody>
        </p:sp>
      </p:grpSp>
    </p:spTree>
    <p:extLst>
      <p:ext uri="{BB962C8B-B14F-4D97-AF65-F5344CB8AC3E}">
        <p14:creationId xmlns:p14="http://schemas.microsoft.com/office/powerpoint/2010/main" val="22350507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2" name="Câu hỏi">
            <a:extLst>
              <a:ext uri="{FF2B5EF4-FFF2-40B4-BE49-F238E27FC236}">
                <a16:creationId xmlns:a16="http://schemas.microsoft.com/office/drawing/2014/main" id="{1AB69979-1D5C-6D4F-6590-E0650E70A5B4}"/>
              </a:ext>
            </a:extLst>
          </p:cNvPr>
          <p:cNvSpPr/>
          <p:nvPr/>
        </p:nvSpPr>
        <p:spPr>
          <a:xfrm>
            <a:off x="243727" y="262011"/>
            <a:ext cx="5293473" cy="3192533"/>
          </a:xfrm>
          <a:prstGeom prst="roundRect">
            <a:avLst>
              <a:gd name="adj" fmla="val 632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5: Bạn Lan muốn lập trình để khi nháy chuột vào , chương trình sẽ in 2 hình ảnh nhân vật cách nhau một đoạn có độ dài 100 bước. Nhưng chương trình của Lan không thực hiện đúng yêu cầu. Những lệnh nào dưới đây bị sai thứ tự?</a:t>
            </a:r>
            <a:endParaRPr lang="vi-VN" sz="2000" noProof="1">
              <a:solidFill>
                <a:srgbClr val="C00000"/>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2FB644CA-CB55-3594-B5C2-C9F8A867CDF0}"/>
              </a:ext>
            </a:extLst>
          </p:cNvPr>
          <p:cNvSpPr/>
          <p:nvPr/>
        </p:nvSpPr>
        <p:spPr>
          <a:xfrm>
            <a:off x="243727"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0828281-61AD-7A62-0775-C0E24C9C1DEB}"/>
              </a:ext>
            </a:extLst>
          </p:cNvPr>
          <p:cNvSpPr/>
          <p:nvPr/>
        </p:nvSpPr>
        <p:spPr>
          <a:xfrm>
            <a:off x="243727"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Lệnh (1), (2).</a:t>
            </a:r>
            <a:endParaRPr lang="vi-VN" sz="2000" noProof="1">
              <a:solidFill>
                <a:srgbClr val="000000"/>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id="{E6A889FC-D3A7-FA7C-0DE3-0EA076B22F62}"/>
              </a:ext>
            </a:extLst>
          </p:cNvPr>
          <p:cNvSpPr/>
          <p:nvPr/>
        </p:nvSpPr>
        <p:spPr>
          <a:xfrm>
            <a:off x="4782064"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Lệnh (3), (4).</a:t>
            </a:r>
            <a:endParaRPr lang="vi-VN" sz="2000" noProof="1">
              <a:solidFill>
                <a:srgbClr val="000000"/>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id="{39170EEF-8452-D761-9524-3629836006CB}"/>
              </a:ext>
            </a:extLst>
          </p:cNvPr>
          <p:cNvSpPr/>
          <p:nvPr/>
        </p:nvSpPr>
        <p:spPr>
          <a:xfrm>
            <a:off x="4782064"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Lệnh (1), (4). </a:t>
            </a:r>
            <a:endParaRPr lang="vi-VN" sz="2000" noProof="1">
              <a:solidFill>
                <a:srgbClr val="000000"/>
              </a:solidFill>
              <a:latin typeface="Arial" panose="020B0604020202020204" pitchFamily="34" charset="0"/>
              <a:cs typeface="Arial" panose="020B0604020202020204" pitchFamily="34" charset="0"/>
            </a:endParaRPr>
          </a:p>
        </p:txBody>
      </p:sp>
      <p:sp>
        <p:nvSpPr>
          <p:cNvPr id="27" name="Đáp án đúng">
            <a:extLst>
              <a:ext uri="{FF2B5EF4-FFF2-40B4-BE49-F238E27FC236}">
                <a16:creationId xmlns:a16="http://schemas.microsoft.com/office/drawing/2014/main" id="{73F5B725-A6FC-F5A2-F2A4-6047B0B0A3CC}"/>
              </a:ext>
            </a:extLst>
          </p:cNvPr>
          <p:cNvSpPr/>
          <p:nvPr/>
        </p:nvSpPr>
        <p:spPr>
          <a:xfrm>
            <a:off x="243726" y="3619862"/>
            <a:ext cx="4118205" cy="569586"/>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p>
        </p:txBody>
      </p:sp>
      <p:pic>
        <p:nvPicPr>
          <p:cNvPr id="28"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81" t="43458" r="44713" b="3950"/>
          <a:stretch/>
        </p:blipFill>
        <p:spPr>
          <a:xfrm>
            <a:off x="5787278" y="262011"/>
            <a:ext cx="3112991" cy="3187823"/>
          </a:xfrm>
          <a:prstGeom prst="rect">
            <a:avLst/>
          </a:prstGeom>
        </p:spPr>
      </p:pic>
    </p:spTree>
    <p:extLst>
      <p:ext uri="{BB962C8B-B14F-4D97-AF65-F5344CB8AC3E}">
        <p14:creationId xmlns:p14="http://schemas.microsoft.com/office/powerpoint/2010/main" val="2594736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Rounded Rectangle 87"/>
          <p:cNvSpPr/>
          <p:nvPr/>
        </p:nvSpPr>
        <p:spPr>
          <a:xfrm>
            <a:off x="2756210" y="457869"/>
            <a:ext cx="3631578" cy="586721"/>
          </a:xfrm>
          <a:prstGeom prst="roundRect">
            <a:avLst/>
          </a:prstGeom>
          <a:solidFill>
            <a:schemeClr val="accent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noProof="0">
                <a:latin typeface="Arial" panose="020B0604020202020204" pitchFamily="34" charset="0"/>
                <a:cs typeface="Arial" panose="020B0604020202020204" pitchFamily="34" charset="0"/>
              </a:rPr>
              <a:t>LUYỆN TẬP SGK TR.49</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Group 13">
            <a:extLst>
              <a:ext uri="{FF2B5EF4-FFF2-40B4-BE49-F238E27FC236}">
                <a16:creationId xmlns:a16="http://schemas.microsoft.com/office/drawing/2014/main" id="{5CAFBF2F-35AB-E8EB-1D45-4652D8565869}"/>
              </a:ext>
            </a:extLst>
          </p:cNvPr>
          <p:cNvGrpSpPr/>
          <p:nvPr/>
        </p:nvGrpSpPr>
        <p:grpSpPr>
          <a:xfrm>
            <a:off x="3895140" y="1339750"/>
            <a:ext cx="4199748" cy="3330893"/>
            <a:chOff x="1028700" y="2150347"/>
            <a:chExt cx="9384985" cy="7443395"/>
          </a:xfrm>
        </p:grpSpPr>
        <p:sp>
          <p:nvSpPr>
            <p:cNvPr id="16" name="Rectangle: Rounded Corners 4">
              <a:extLst>
                <a:ext uri="{FF2B5EF4-FFF2-40B4-BE49-F238E27FC236}">
                  <a16:creationId xmlns:a16="http://schemas.microsoft.com/office/drawing/2014/main" id="{E7353702-3830-CEB8-9973-D453981C9788}"/>
                </a:ext>
              </a:extLst>
            </p:cNvPr>
            <p:cNvSpPr/>
            <p:nvPr/>
          </p:nvSpPr>
          <p:spPr>
            <a:xfrm>
              <a:off x="1028700" y="2947524"/>
              <a:ext cx="9384985" cy="6646218"/>
            </a:xfrm>
            <a:prstGeom prst="roundRect">
              <a:avLst>
                <a:gd name="adj" fmla="val 7633"/>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E89C69-1BA8-2F2F-01BF-6D0FE11A63EB}"/>
                </a:ext>
              </a:extLst>
            </p:cNvPr>
            <p:cNvSpPr txBox="1"/>
            <p:nvPr/>
          </p:nvSpPr>
          <p:spPr>
            <a:xfrm>
              <a:off x="1446842" y="3918293"/>
              <a:ext cx="8548701" cy="5364639"/>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1. Em hãy nêu một số lệnh trong nhóm lệnh </a:t>
              </a:r>
              <a:r>
                <a:rPr lang="vi-VN" sz="2000" b="1">
                  <a:latin typeface="Arial" panose="020B0604020202020204" pitchFamily="34" charset="0"/>
                  <a:cs typeface="Arial" panose="020B0604020202020204" pitchFamily="34" charset="0"/>
                </a:rPr>
                <a:t>Bút vẽ</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Em hãy tạo chương trình để vẽ một đoạn thẳng có độ dài là 100 bước và kích thước là 5. </a:t>
              </a:r>
            </a:p>
          </p:txBody>
        </p:sp>
        <p:sp>
          <p:nvSpPr>
            <p:cNvPr id="18" name="Freeform 7">
              <a:extLst>
                <a:ext uri="{FF2B5EF4-FFF2-40B4-BE49-F238E27FC236}">
                  <a16:creationId xmlns:a16="http://schemas.microsoft.com/office/drawing/2014/main" id="{1586689A-E0BC-6C90-F818-199DFD9715A8}"/>
                </a:ext>
              </a:extLst>
            </p:cNvPr>
            <p:cNvSpPr/>
            <p:nvPr/>
          </p:nvSpPr>
          <p:spPr>
            <a:xfrm>
              <a:off x="4514403" y="2150347"/>
              <a:ext cx="2413579" cy="1767947"/>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793" t="2202" r="52481" b="50773"/>
          <a:stretch/>
        </p:blipFill>
        <p:spPr>
          <a:xfrm>
            <a:off x="754903" y="1223066"/>
            <a:ext cx="2953120" cy="3585911"/>
          </a:xfrm>
          <a:prstGeom prst="rect">
            <a:avLst/>
          </a:prstGeom>
        </p:spPr>
      </p:pic>
    </p:spTree>
    <p:extLst>
      <p:ext uri="{BB962C8B-B14F-4D97-AF65-F5344CB8AC3E}">
        <p14:creationId xmlns:p14="http://schemas.microsoft.com/office/powerpoint/2010/main" val="313825106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46311" y="3643128"/>
            <a:ext cx="7451376" cy="768492"/>
            <a:chOff x="846311" y="3643128"/>
            <a:chExt cx="7451376" cy="768492"/>
          </a:xfrm>
        </p:grpSpPr>
        <p:sp>
          <p:nvSpPr>
            <p:cNvPr id="20" name="Rounded Rectangle 19"/>
            <p:cNvSpPr/>
            <p:nvPr/>
          </p:nvSpPr>
          <p:spPr>
            <a:xfrm>
              <a:off x="846311" y="3643128"/>
              <a:ext cx="7451376" cy="768492"/>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a:solidFill>
                    <a:srgbClr val="000000"/>
                  </a:solidFill>
                </a:rPr>
                <a:t>	       </a:t>
              </a:r>
              <a:r>
                <a:rPr lang="vi-VN" sz="2000">
                  <a:solidFill>
                    <a:srgbClr val="000000"/>
                  </a:solidFill>
                </a:rPr>
                <a:t>: Nhân vật đặt bút (đặt bút xuống để sẵn sàng vẽ). </a:t>
              </a:r>
              <a:endParaRPr lang="en-US" sz="2000">
                <a:solidFill>
                  <a:srgbClr val="000000"/>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575208" y="3850482"/>
              <a:ext cx="759854" cy="419780"/>
            </a:xfrm>
            <a:prstGeom prst="rect">
              <a:avLst/>
            </a:prstGeom>
          </p:spPr>
        </p:pic>
      </p:grpSp>
      <p:grpSp>
        <p:nvGrpSpPr>
          <p:cNvPr id="2" name="Group 1"/>
          <p:cNvGrpSpPr/>
          <p:nvPr/>
        </p:nvGrpSpPr>
        <p:grpSpPr>
          <a:xfrm>
            <a:off x="846311" y="598996"/>
            <a:ext cx="7451376" cy="1210834"/>
            <a:chOff x="846311" y="598996"/>
            <a:chExt cx="7451376" cy="1210834"/>
          </a:xfrm>
        </p:grpSpPr>
        <p:sp>
          <p:nvSpPr>
            <p:cNvPr id="15" name="Rounded Rectangle 14"/>
            <p:cNvSpPr/>
            <p:nvPr/>
          </p:nvSpPr>
          <p:spPr>
            <a:xfrm>
              <a:off x="846311" y="598996"/>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a:solidFill>
                    <a:srgbClr val="000000"/>
                  </a:solidFill>
                </a:rPr>
                <a:t>	        </a:t>
              </a:r>
              <a:r>
                <a:rPr lang="vi-VN" sz="2000">
                  <a:solidFill>
                    <a:srgbClr val="000000"/>
                  </a:solidFill>
                </a:rPr>
                <a:t>: Xóa tất cả các hình, các đường đã vẽ trên vùng Sân khấu.</a:t>
              </a:r>
              <a:endParaRPr lang="en-US" sz="2000">
                <a:solidFill>
                  <a:srgbClr val="000000"/>
                </a:solidFill>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96640" y="833387"/>
              <a:ext cx="847938" cy="403555"/>
            </a:xfrm>
            <a:prstGeom prst="rect">
              <a:avLst/>
            </a:prstGeom>
          </p:spPr>
        </p:pic>
      </p:grpSp>
      <p:grpSp>
        <p:nvGrpSpPr>
          <p:cNvPr id="3" name="Group 2"/>
          <p:cNvGrpSpPr/>
          <p:nvPr/>
        </p:nvGrpSpPr>
        <p:grpSpPr>
          <a:xfrm>
            <a:off x="846311" y="2121062"/>
            <a:ext cx="7451376" cy="1210834"/>
            <a:chOff x="846311" y="2121062"/>
            <a:chExt cx="7451376" cy="1210834"/>
          </a:xfrm>
        </p:grpSpPr>
        <p:sp>
          <p:nvSpPr>
            <p:cNvPr id="19" name="Rounded Rectangle 18"/>
            <p:cNvSpPr/>
            <p:nvPr/>
          </p:nvSpPr>
          <p:spPr>
            <a:xfrm>
              <a:off x="846311" y="2121062"/>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a:solidFill>
                    <a:srgbClr val="000000"/>
                  </a:solidFill>
                </a:rPr>
                <a:t>	       </a:t>
              </a:r>
              <a:r>
                <a:rPr lang="vi-VN" sz="2000">
                  <a:solidFill>
                    <a:srgbClr val="000000"/>
                  </a:solidFill>
                </a:rPr>
                <a:t>: In hình ảnh nhân vật tại vị trí của nhân vật trên vùng Sân khấu. </a:t>
              </a:r>
              <a:endParaRPr lang="en-US" sz="2000">
                <a:solidFill>
                  <a:srgbClr val="000000"/>
                </a:solidFill>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596639" y="2324743"/>
              <a:ext cx="756035" cy="438373"/>
            </a:xfrm>
            <a:prstGeom prst="rect">
              <a:avLst/>
            </a:prstGeom>
          </p:spPr>
        </p:pic>
      </p:grpSp>
    </p:spTree>
    <p:extLst>
      <p:ext uri="{BB962C8B-B14F-4D97-AF65-F5344CB8AC3E}">
        <p14:creationId xmlns:p14="http://schemas.microsoft.com/office/powerpoint/2010/main" val="10199718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p:nvPr/>
        </p:nvPicPr>
        <p:blipFill>
          <a:blip r:embed="rId3">
            <a:clrChange>
              <a:clrFrom>
                <a:srgbClr val="F9F9F9"/>
              </a:clrFrom>
              <a:clrTo>
                <a:srgbClr val="F9F9F9">
                  <a:alpha val="0"/>
                </a:srgbClr>
              </a:clrTo>
            </a:clrChange>
          </a:blip>
          <a:stretch>
            <a:fillRect/>
          </a:stretch>
        </p:blipFill>
        <p:spPr>
          <a:xfrm>
            <a:off x="3286125" y="409598"/>
            <a:ext cx="5323690" cy="4091009"/>
          </a:xfrm>
          <a:prstGeom prst="rect">
            <a:avLst/>
          </a:prstGeom>
        </p:spPr>
      </p:pic>
      <p:grpSp>
        <p:nvGrpSpPr>
          <p:cNvPr id="12" name="Group 11"/>
          <p:cNvGrpSpPr/>
          <p:nvPr/>
        </p:nvGrpSpPr>
        <p:grpSpPr>
          <a:xfrm>
            <a:off x="821233" y="574972"/>
            <a:ext cx="2264229" cy="2400657"/>
            <a:chOff x="9220199" y="2324100"/>
            <a:chExt cx="2264229" cy="2400657"/>
          </a:xfrm>
        </p:grpSpPr>
        <p:sp>
          <p:nvSpPr>
            <p:cNvPr id="13" name="TextBox 12"/>
            <p:cNvSpPr txBox="1"/>
            <p:nvPr/>
          </p:nvSpPr>
          <p:spPr>
            <a:xfrm>
              <a:off x="9220199" y="2324100"/>
              <a:ext cx="2264229" cy="2400657"/>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Chương trình để vẽ một đoạn thẳng có độ dài là 100 bước và kích thước là 5:</a:t>
              </a:r>
              <a:endParaRPr lang="en-US" sz="2000">
                <a:latin typeface="Arial" panose="020B0604020202020204" pitchFamily="34" charset="0"/>
                <a:cs typeface="Arial" panose="020B0604020202020204" pitchFamily="34" charset="0"/>
              </a:endParaRPr>
            </a:p>
          </p:txBody>
        </p:sp>
        <p:pic>
          <p:nvPicPr>
            <p:cNvPr id="14" name="Picture 2" descr="https://cdn-icons-png.flaticon.com/128/4151/41514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5571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a:off x="376303" y="1230170"/>
            <a:ext cx="5038722" cy="1477328"/>
          </a:xfrm>
          <a:prstGeom prst="rect">
            <a:avLst/>
          </a:prstGeom>
          <a:noFill/>
        </p:spPr>
        <p:txBody>
          <a:bodyPr wrap="square" rtlCol="0">
            <a:spAutoFit/>
          </a:bodyPr>
          <a:lstStyle/>
          <a:p>
            <a:pPr algn="just">
              <a:lnSpc>
                <a:spcPct val="150000"/>
              </a:lnSpc>
            </a:pPr>
            <a:r>
              <a:rPr lang="en-US" sz="2000"/>
              <a:t>T</a:t>
            </a:r>
            <a:r>
              <a:rPr lang="vi-VN" sz="2000"/>
              <a:t>ạo chương trình để vẽ 3 đoạn thẳng với 3 màu khác nhau theo vết di chuyển của nhân vật trên vùng Sân khấu.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2531" t="11773" r="5096" b="25552"/>
          <a:stretch/>
        </p:blipFill>
        <p:spPr>
          <a:xfrm>
            <a:off x="376303" y="2804868"/>
            <a:ext cx="3403444" cy="1950759"/>
          </a:xfrm>
          <a:prstGeom prst="roundRect">
            <a:avLst>
              <a:gd name="adj" fmla="val 5439"/>
            </a:avLst>
          </a:prstGeom>
        </p:spPr>
      </p:pic>
      <p:sp>
        <p:nvSpPr>
          <p:cNvPr id="14" name="TextBox 13"/>
          <p:cNvSpPr txBox="1"/>
          <p:nvPr/>
        </p:nvSpPr>
        <p:spPr>
          <a:xfrm>
            <a:off x="3779747" y="3249332"/>
            <a:ext cx="1562552" cy="1061829"/>
          </a:xfrm>
          <a:prstGeom prst="rect">
            <a:avLst/>
          </a:prstGeom>
          <a:noFill/>
        </p:spPr>
        <p:txBody>
          <a:bodyPr wrap="square" rtlCol="0">
            <a:spAutoFit/>
          </a:bodyPr>
          <a:lstStyle/>
          <a:p>
            <a:pPr algn="ctr">
              <a:lnSpc>
                <a:spcPct val="150000"/>
              </a:lnSpc>
            </a:pPr>
            <a:r>
              <a:rPr lang="en-US" i="1"/>
              <a:t>Hình 4. Sân khấu chương trình vẽ 3 đoạn thẳng</a:t>
            </a:r>
            <a:endParaRPr lang="vi-VN" i="1"/>
          </a:p>
        </p:txBody>
      </p:sp>
      <p:pic>
        <p:nvPicPr>
          <p:cNvPr id="15" name="Picture 14"/>
          <p:cNvPicPr/>
          <p:nvPr/>
        </p:nvPicPr>
        <p:blipFill>
          <a:blip r:embed="rId4"/>
          <a:stretch>
            <a:fillRect/>
          </a:stretch>
        </p:blipFill>
        <p:spPr>
          <a:xfrm>
            <a:off x="5617028" y="407792"/>
            <a:ext cx="2977915" cy="4327916"/>
          </a:xfrm>
          <a:prstGeom prst="rect">
            <a:avLst/>
          </a:prstGeom>
        </p:spPr>
      </p:pic>
      <p:sp>
        <p:nvSpPr>
          <p:cNvPr id="5" name="Pentagon 4"/>
          <p:cNvSpPr/>
          <p:nvPr/>
        </p:nvSpPr>
        <p:spPr>
          <a:xfrm>
            <a:off x="174301" y="399584"/>
            <a:ext cx="3102300" cy="733216"/>
          </a:xfrm>
          <a:prstGeom prst="homePlate">
            <a:avLst/>
          </a:prstGeom>
          <a:solidFill>
            <a:schemeClr val="tx2">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accent6"/>
                </a:solidFill>
              </a:rPr>
              <a:t>VẬN DỤNG</a:t>
            </a:r>
          </a:p>
        </p:txBody>
      </p:sp>
    </p:spTree>
    <p:extLst>
      <p:ext uri="{BB962C8B-B14F-4D97-AF65-F5344CB8AC3E}">
        <p14:creationId xmlns:p14="http://schemas.microsoft.com/office/powerpoint/2010/main" val="12947204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14" name="Google Shape;2514;p52"/>
          <p:cNvGrpSpPr/>
          <p:nvPr/>
        </p:nvGrpSpPr>
        <p:grpSpPr>
          <a:xfrm>
            <a:off x="838345" y="2112041"/>
            <a:ext cx="3484946" cy="2213216"/>
            <a:chOff x="5192687" y="893625"/>
            <a:chExt cx="2479926" cy="2753238"/>
          </a:xfrm>
        </p:grpSpPr>
        <p:sp>
          <p:nvSpPr>
            <p:cNvPr id="2515" name="Google Shape;2515;p52"/>
            <p:cNvSpPr/>
            <p:nvPr/>
          </p:nvSpPr>
          <p:spPr>
            <a:xfrm>
              <a:off x="5193113" y="893625"/>
              <a:ext cx="2479500" cy="2753238"/>
            </a:xfrm>
            <a:prstGeom prst="roundRect">
              <a:avLst>
                <a:gd name="adj" fmla="val 677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2"/>
          <p:cNvGrpSpPr/>
          <p:nvPr/>
        </p:nvGrpSpPr>
        <p:grpSpPr>
          <a:xfrm>
            <a:off x="4875282" y="2112041"/>
            <a:ext cx="3484946" cy="2213216"/>
            <a:chOff x="5192687" y="893625"/>
            <a:chExt cx="2479926" cy="2753238"/>
          </a:xfrm>
        </p:grpSpPr>
        <p:sp>
          <p:nvSpPr>
            <p:cNvPr id="2518" name="Google Shape;2518;p52"/>
            <p:cNvSpPr/>
            <p:nvPr/>
          </p:nvSpPr>
          <p:spPr>
            <a:xfrm>
              <a:off x="5193113" y="893625"/>
              <a:ext cx="2479500" cy="2753238"/>
            </a:xfrm>
            <a:prstGeom prst="roundRect">
              <a:avLst>
                <a:gd name="adj" fmla="val 65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52"/>
          <p:cNvSpPr/>
          <p:nvPr/>
        </p:nvSpPr>
        <p:spPr>
          <a:xfrm>
            <a:off x="2114320"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accent6"/>
                </a:solidFill>
              </a:rPr>
              <a:t>1</a:t>
            </a:r>
            <a:endParaRPr sz="3200" b="1">
              <a:solidFill>
                <a:schemeClr val="accent6"/>
              </a:solidFill>
            </a:endParaRPr>
          </a:p>
        </p:txBody>
      </p:sp>
      <p:sp>
        <p:nvSpPr>
          <p:cNvPr id="2532" name="Google Shape;2532;p52"/>
          <p:cNvSpPr/>
          <p:nvPr/>
        </p:nvSpPr>
        <p:spPr>
          <a:xfrm>
            <a:off x="6151257"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accent6"/>
                </a:solidFill>
              </a:rPr>
              <a:t>2</a:t>
            </a:r>
            <a:endParaRPr sz="3200" b="1">
              <a:solidFill>
                <a:schemeClr val="accent6"/>
              </a:solidFill>
            </a:endParaRPr>
          </a:p>
        </p:txBody>
      </p:sp>
      <p:sp>
        <p:nvSpPr>
          <p:cNvPr id="49" name="TextBox 48"/>
          <p:cNvSpPr txBox="1"/>
          <p:nvPr/>
        </p:nvSpPr>
        <p:spPr>
          <a:xfrm>
            <a:off x="0" y="393010"/>
            <a:ext cx="9144000" cy="630942"/>
          </a:xfrm>
          <a:prstGeom prst="rect">
            <a:avLst/>
          </a:prstGeom>
          <a:noFill/>
        </p:spPr>
        <p:txBody>
          <a:bodyPr wrap="square" rtlCol="0">
            <a:spAutoFit/>
          </a:bodyPr>
          <a:lstStyle/>
          <a:p>
            <a:pPr algn="ctr"/>
            <a:r>
              <a:rPr lang="en-US" sz="3500" b="1"/>
              <a:t>HƯỚNG DẪN VỀ NHÀ</a:t>
            </a:r>
          </a:p>
        </p:txBody>
      </p:sp>
      <p:sp>
        <p:nvSpPr>
          <p:cNvPr id="50" name="TextBox 49"/>
          <p:cNvSpPr txBox="1"/>
          <p:nvPr/>
        </p:nvSpPr>
        <p:spPr>
          <a:xfrm>
            <a:off x="1348265" y="2691784"/>
            <a:ext cx="2464509" cy="958660"/>
          </a:xfrm>
          <a:prstGeom prst="rect">
            <a:avLst/>
          </a:prstGeom>
          <a:noFill/>
        </p:spPr>
        <p:txBody>
          <a:bodyPr wrap="square" rtlCol="0">
            <a:spAutoFit/>
          </a:bodyPr>
          <a:lstStyle/>
          <a:p>
            <a:pPr algn="just">
              <a:lnSpc>
                <a:spcPct val="150000"/>
              </a:lnSpc>
            </a:pPr>
            <a:r>
              <a:rPr lang="vi-VN" sz="2000"/>
              <a:t>Ôn lại các kiến thức đã học</a:t>
            </a:r>
            <a:r>
              <a:rPr lang="en-US" sz="2000"/>
              <a:t>.</a:t>
            </a:r>
            <a:endParaRPr lang="vi-VN" sz="2000"/>
          </a:p>
        </p:txBody>
      </p:sp>
      <p:sp>
        <p:nvSpPr>
          <p:cNvPr id="51" name="TextBox 50"/>
          <p:cNvSpPr txBox="1"/>
          <p:nvPr/>
        </p:nvSpPr>
        <p:spPr>
          <a:xfrm>
            <a:off x="5120347" y="2691784"/>
            <a:ext cx="2994220" cy="1477328"/>
          </a:xfrm>
          <a:prstGeom prst="rect">
            <a:avLst/>
          </a:prstGeom>
          <a:noFill/>
        </p:spPr>
        <p:txBody>
          <a:bodyPr wrap="square" rtlCol="0">
            <a:spAutoFit/>
          </a:bodyPr>
          <a:lstStyle/>
          <a:p>
            <a:pPr algn="just">
              <a:lnSpc>
                <a:spcPct val="150000"/>
              </a:lnSpc>
            </a:pPr>
            <a:r>
              <a:rPr lang="en-US" sz="2000"/>
              <a:t>Tìm hiểu</a:t>
            </a:r>
            <a:r>
              <a:rPr lang="vi-VN" sz="2000"/>
              <a:t> trước </a:t>
            </a:r>
            <a:r>
              <a:rPr lang="vi-VN" sz="2000" b="1" i="1"/>
              <a:t>Bài 2: Thực hành tạo chương trình vẽ hình đơn giản</a:t>
            </a:r>
            <a:r>
              <a:rPr lang="en-US" sz="2000"/>
              <a:t>.</a:t>
            </a:r>
            <a:endParaRPr lang="vi-VN" sz="2000"/>
          </a:p>
        </p:txBody>
      </p:sp>
    </p:spTree>
    <p:extLst>
      <p:ext uri="{BB962C8B-B14F-4D97-AF65-F5344CB8AC3E}">
        <p14:creationId xmlns:p14="http://schemas.microsoft.com/office/powerpoint/2010/main" val="423114576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275572"/>
            <a:ext cx="8795400" cy="3895595"/>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2903" y="306192"/>
            <a:ext cx="9144001" cy="2492990"/>
          </a:xfrm>
          <a:prstGeom prst="rect">
            <a:avLst/>
          </a:prstGeom>
          <a:noFill/>
        </p:spPr>
        <p:txBody>
          <a:bodyPr wrap="square" rtlCol="0">
            <a:spAutoFit/>
          </a:bodyPr>
          <a:lstStyle/>
          <a:p>
            <a:pPr algn="ctr">
              <a:lnSpc>
                <a:spcPct val="150000"/>
              </a:lnSpc>
            </a:pPr>
            <a:r>
              <a:rPr lang="vi-VN" sz="2700" b="1">
                <a:solidFill>
                  <a:srgbClr val="0070C0"/>
                </a:solidFill>
              </a:rPr>
              <a:t>CHỦ ĐỀ F. GIẢI QUYẾT VẤN ĐỀ VỚI </a:t>
            </a:r>
            <a:endParaRPr lang="en-US" sz="2700" b="1">
              <a:solidFill>
                <a:srgbClr val="0070C0"/>
              </a:solidFill>
            </a:endParaRPr>
          </a:p>
          <a:p>
            <a:pPr algn="ctr">
              <a:lnSpc>
                <a:spcPct val="150000"/>
              </a:lnSpc>
            </a:pPr>
            <a:r>
              <a:rPr lang="vi-VN" sz="2700" b="1">
                <a:solidFill>
                  <a:srgbClr val="0070C0"/>
                </a:solidFill>
              </a:rPr>
              <a:t>SỰ TRỢ GIÚP CỦA MÁY TÍNH</a:t>
            </a:r>
          </a:p>
          <a:p>
            <a:pPr algn="ctr">
              <a:lnSpc>
                <a:spcPct val="150000"/>
              </a:lnSpc>
            </a:pPr>
            <a:r>
              <a:rPr lang="vi-VN" sz="2400" b="1">
                <a:solidFill>
                  <a:srgbClr val="7030A0"/>
                </a:solidFill>
              </a:rPr>
              <a:t>CHƠI VÀ KHÁM PHÁ TRONG MÔI TRƯỜNG </a:t>
            </a:r>
            <a:endParaRPr lang="en-US" sz="2400" b="1">
              <a:solidFill>
                <a:srgbClr val="7030A0"/>
              </a:solidFill>
            </a:endParaRPr>
          </a:p>
          <a:p>
            <a:pPr algn="ctr">
              <a:lnSpc>
                <a:spcPct val="150000"/>
              </a:lnSpc>
            </a:pPr>
            <a:r>
              <a:rPr lang="vi-VN" sz="2400" b="1">
                <a:solidFill>
                  <a:srgbClr val="7030A0"/>
                </a:solidFill>
              </a:rPr>
              <a:t>LẬP TRÌNH TRỰC QUAN</a:t>
            </a:r>
          </a:p>
        </p:txBody>
      </p:sp>
      <p:sp>
        <p:nvSpPr>
          <p:cNvPr id="14" name="TextBox 13"/>
          <p:cNvSpPr txBox="1"/>
          <p:nvPr/>
        </p:nvSpPr>
        <p:spPr>
          <a:xfrm>
            <a:off x="2903" y="2632684"/>
            <a:ext cx="9141097" cy="1002710"/>
          </a:xfrm>
          <a:prstGeom prst="rect">
            <a:avLst/>
          </a:prstGeom>
          <a:noFill/>
        </p:spPr>
        <p:txBody>
          <a:bodyPr wrap="square" rtlCol="0">
            <a:spAutoFit/>
          </a:bodyPr>
          <a:lstStyle/>
          <a:p>
            <a:pPr algn="ctr">
              <a:lnSpc>
                <a:spcPct val="150000"/>
              </a:lnSpc>
            </a:pPr>
            <a:r>
              <a:rPr lang="vi-VN" sz="4500" b="1">
                <a:solidFill>
                  <a:srgbClr val="C00000"/>
                </a:solidFill>
              </a:rPr>
              <a:t>BÀI 1: NHÓM LỆNH BÚT VẼ</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419" y="3725709"/>
            <a:ext cx="1917745" cy="126602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05" y="4261482"/>
            <a:ext cx="787085" cy="818744"/>
          </a:xfrm>
          <a:prstGeom prst="rect">
            <a:avLst/>
          </a:prstGeom>
        </p:spPr>
      </p:pic>
    </p:spTree>
    <p:extLst>
      <p:ext uri="{BB962C8B-B14F-4D97-AF65-F5344CB8AC3E}">
        <p14:creationId xmlns:p14="http://schemas.microsoft.com/office/powerpoint/2010/main" val="34110181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a:solidFill>
                  <a:srgbClr val="C00000"/>
                </a:solidFill>
              </a:rPr>
              <a:t>HẸN GẶP LẠI CÁC EM </a:t>
            </a:r>
          </a:p>
          <a:p>
            <a:pPr algn="ctr">
              <a:lnSpc>
                <a:spcPct val="150000"/>
              </a:lnSpc>
            </a:pPr>
            <a:r>
              <a:rPr lang="en-US" sz="3500" b="1">
                <a:solidFill>
                  <a:srgbClr val="C00000"/>
                </a:solidFill>
              </a:rPr>
              <a:t>Ở BUỔI HỌC SAU!</a:t>
            </a:r>
          </a:p>
        </p:txBody>
      </p:sp>
    </p:spTree>
    <p:extLst>
      <p:ext uri="{BB962C8B-B14F-4D97-AF65-F5344CB8AC3E}">
        <p14:creationId xmlns:p14="http://schemas.microsoft.com/office/powerpoint/2010/main" val="1706596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51"/>
          <p:cNvGrpSpPr/>
          <p:nvPr/>
        </p:nvGrpSpPr>
        <p:grpSpPr>
          <a:xfrm>
            <a:off x="5041650" y="2025125"/>
            <a:ext cx="2873038" cy="2488500"/>
            <a:chOff x="4799387" y="893625"/>
            <a:chExt cx="2873038" cy="2488500"/>
          </a:xfrm>
        </p:grpSpPr>
        <p:sp>
          <p:nvSpPr>
            <p:cNvPr id="2476" name="Google Shape;2476;p51"/>
            <p:cNvSpPr/>
            <p:nvPr/>
          </p:nvSpPr>
          <p:spPr>
            <a:xfrm>
              <a:off x="4799637" y="893625"/>
              <a:ext cx="2872788"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4799387" y="893625"/>
              <a:ext cx="2872788"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1"/>
            <p:cNvGrpSpPr/>
            <p:nvPr/>
          </p:nvGrpSpPr>
          <p:grpSpPr>
            <a:xfrm>
              <a:off x="6928725" y="1072563"/>
              <a:ext cx="525050" cy="117900"/>
              <a:chOff x="7110900" y="450050"/>
              <a:chExt cx="525050" cy="117900"/>
            </a:xfrm>
          </p:grpSpPr>
          <p:sp>
            <p:nvSpPr>
              <p:cNvPr id="2479" name="Google Shape;2479;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2" name="Google Shape;2482;p51"/>
          <p:cNvGrpSpPr/>
          <p:nvPr/>
        </p:nvGrpSpPr>
        <p:grpSpPr>
          <a:xfrm>
            <a:off x="1229313" y="2025125"/>
            <a:ext cx="3186550" cy="2488500"/>
            <a:chOff x="4485875" y="893625"/>
            <a:chExt cx="3186550" cy="2488500"/>
          </a:xfrm>
        </p:grpSpPr>
        <p:sp>
          <p:nvSpPr>
            <p:cNvPr id="2483" name="Google Shape;2483;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51"/>
            <p:cNvGrpSpPr/>
            <p:nvPr/>
          </p:nvGrpSpPr>
          <p:grpSpPr>
            <a:xfrm>
              <a:off x="6928725" y="1072563"/>
              <a:ext cx="525050" cy="117900"/>
              <a:chOff x="7110900" y="450050"/>
              <a:chExt cx="525050" cy="117900"/>
            </a:xfrm>
          </p:grpSpPr>
          <p:sp>
            <p:nvSpPr>
              <p:cNvPr id="2486" name="Google Shape;2486;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51"/>
          <p:cNvSpPr/>
          <p:nvPr/>
        </p:nvSpPr>
        <p:spPr>
          <a:xfrm>
            <a:off x="2356388"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1</a:t>
            </a:r>
            <a:endParaRPr sz="3000" b="1">
              <a:solidFill>
                <a:schemeClr val="accent6"/>
              </a:solidFill>
            </a:endParaRPr>
          </a:p>
        </p:txBody>
      </p:sp>
      <p:sp>
        <p:nvSpPr>
          <p:cNvPr id="2495" name="Google Shape;2495;p51"/>
          <p:cNvSpPr/>
          <p:nvPr/>
        </p:nvSpPr>
        <p:spPr>
          <a:xfrm>
            <a:off x="6011843"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2</a:t>
            </a:r>
            <a:endParaRPr sz="3000" b="1">
              <a:solidFill>
                <a:schemeClr val="accent6"/>
              </a:solidFill>
            </a:endParaRPr>
          </a:p>
        </p:txBody>
      </p:sp>
      <p:grpSp>
        <p:nvGrpSpPr>
          <p:cNvPr id="2507" name="Google Shape;2507;p51"/>
          <p:cNvGrpSpPr/>
          <p:nvPr/>
        </p:nvGrpSpPr>
        <p:grpSpPr>
          <a:xfrm>
            <a:off x="7940700" y="833750"/>
            <a:ext cx="382675" cy="382675"/>
            <a:chOff x="7940700" y="833750"/>
            <a:chExt cx="382675" cy="382675"/>
          </a:xfrm>
        </p:grpSpPr>
        <p:sp>
          <p:nvSpPr>
            <p:cNvPr id="2508" name="Google Shape;2508;p5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0" y="315306"/>
            <a:ext cx="9144000" cy="630942"/>
          </a:xfrm>
          <a:prstGeom prst="rect">
            <a:avLst/>
          </a:prstGeom>
          <a:noFill/>
        </p:spPr>
        <p:txBody>
          <a:bodyPr wrap="square" rtlCol="0">
            <a:spAutoFit/>
          </a:bodyPr>
          <a:lstStyle/>
          <a:p>
            <a:pPr algn="ctr"/>
            <a:r>
              <a:rPr lang="en-US" sz="3500" b="1"/>
              <a:t>NỘI DUNG BÀI HỌC</a:t>
            </a:r>
          </a:p>
        </p:txBody>
      </p:sp>
      <p:sp>
        <p:nvSpPr>
          <p:cNvPr id="43" name="TextBox 42"/>
          <p:cNvSpPr txBox="1"/>
          <p:nvPr/>
        </p:nvSpPr>
        <p:spPr>
          <a:xfrm>
            <a:off x="1359891" y="2814777"/>
            <a:ext cx="2925143" cy="1384995"/>
          </a:xfrm>
          <a:prstGeom prst="rect">
            <a:avLst/>
          </a:prstGeom>
          <a:noFill/>
        </p:spPr>
        <p:txBody>
          <a:bodyPr wrap="square" rtlCol="0">
            <a:spAutoFit/>
          </a:bodyPr>
          <a:lstStyle/>
          <a:p>
            <a:pPr algn="ctr">
              <a:lnSpc>
                <a:spcPct val="150000"/>
              </a:lnSpc>
            </a:pPr>
            <a:r>
              <a:rPr lang="en-US" sz="2800"/>
              <a:t>Thêm nhóm lệnh Bút vẽ</a:t>
            </a:r>
            <a:endParaRPr lang="vi-VN" sz="2800"/>
          </a:p>
        </p:txBody>
      </p:sp>
      <p:sp>
        <p:nvSpPr>
          <p:cNvPr id="44" name="TextBox 43"/>
          <p:cNvSpPr txBox="1"/>
          <p:nvPr/>
        </p:nvSpPr>
        <p:spPr>
          <a:xfrm>
            <a:off x="5503303" y="2814776"/>
            <a:ext cx="1949481" cy="1384995"/>
          </a:xfrm>
          <a:prstGeom prst="rect">
            <a:avLst/>
          </a:prstGeom>
          <a:noFill/>
        </p:spPr>
        <p:txBody>
          <a:bodyPr wrap="square" rtlCol="0">
            <a:spAutoFit/>
          </a:bodyPr>
          <a:lstStyle/>
          <a:p>
            <a:pPr algn="ctr">
              <a:lnSpc>
                <a:spcPct val="150000"/>
              </a:lnSpc>
            </a:pPr>
            <a:r>
              <a:rPr lang="en-US" sz="2800"/>
              <a:t>Nhóm lệnh Bút vẽ</a:t>
            </a:r>
            <a:endParaRPr lang="vi-VN" sz="28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Phần 1</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a:t>THÊM NHÓM LỆNH BÚT VẼ</a:t>
            </a: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a:t>1. Thêm nhóm lệnh Bút vẽ</a:t>
            </a:r>
          </a:p>
        </p:txBody>
      </p:sp>
      <p:pic>
        <p:nvPicPr>
          <p:cNvPr id="26" name="Google Shape;268;p5"/>
          <p:cNvPicPr preferRelativeResize="0"/>
          <p:nvPr/>
        </p:nvPicPr>
        <p:blipFill rotWithShape="1">
          <a:blip r:embed="rId3">
            <a:alphaModFix/>
          </a:blip>
          <a:srcRect/>
          <a:stretch/>
        </p:blipFill>
        <p:spPr>
          <a:xfrm>
            <a:off x="337315" y="4634059"/>
            <a:ext cx="1137473" cy="226791"/>
          </a:xfrm>
          <a:prstGeom prst="rect">
            <a:avLst/>
          </a:prstGeom>
          <a:noFill/>
          <a:ln>
            <a:noFill/>
          </a:ln>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t="63043" r="56291"/>
          <a:stretch/>
        </p:blipFill>
        <p:spPr>
          <a:xfrm>
            <a:off x="180062" y="2038350"/>
            <a:ext cx="3069950" cy="2595709"/>
          </a:xfrm>
          <a:prstGeom prst="rect">
            <a:avLst/>
          </a:prstGeom>
        </p:spPr>
      </p:pic>
      <p:grpSp>
        <p:nvGrpSpPr>
          <p:cNvPr id="28" name="Group 27"/>
          <p:cNvGrpSpPr/>
          <p:nvPr/>
        </p:nvGrpSpPr>
        <p:grpSpPr>
          <a:xfrm>
            <a:off x="3306427" y="1161309"/>
            <a:ext cx="4808281" cy="3125356"/>
            <a:chOff x="624115" y="1983521"/>
            <a:chExt cx="4808281" cy="3125356"/>
          </a:xfrm>
        </p:grpSpPr>
        <p:sp>
          <p:nvSpPr>
            <p:cNvPr id="29" name="Rounded Rectangle 28"/>
            <p:cNvSpPr/>
            <p:nvPr/>
          </p:nvSpPr>
          <p:spPr>
            <a:xfrm>
              <a:off x="624115" y="2304463"/>
              <a:ext cx="4808281" cy="2804414"/>
            </a:xfrm>
            <a:prstGeom prst="roundRect">
              <a:avLst>
                <a:gd name="adj" fmla="val 9437"/>
              </a:avLst>
            </a:prstGeom>
            <a:solidFill>
              <a:schemeClr val="accent4">
                <a:lumMod val="20000"/>
                <a:lumOff val="80000"/>
              </a:schemeClr>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endParaRPr lang="en-US" sz="300">
                <a:solidFill>
                  <a:srgbClr val="000000"/>
                </a:solidFill>
                <a:latin typeface="Arial (Body)"/>
              </a:endParaRPr>
            </a:p>
            <a:p>
              <a:pPr algn="just">
                <a:lnSpc>
                  <a:spcPct val="150000"/>
                </a:lnSpc>
              </a:pPr>
              <a:r>
                <a:rPr lang="en-US" sz="300">
                  <a:solidFill>
                    <a:srgbClr val="000000"/>
                  </a:solidFill>
                  <a:latin typeface="Arial (Body)"/>
                </a:rPr>
                <a:t> </a:t>
              </a:r>
            </a:p>
            <a:p>
              <a:pPr algn="just">
                <a:lnSpc>
                  <a:spcPct val="150000"/>
                </a:lnSpc>
              </a:pPr>
              <a:r>
                <a:rPr lang="vi-VN" sz="2000">
                  <a:solidFill>
                    <a:srgbClr val="000000"/>
                  </a:solidFill>
                  <a:latin typeface="Arial (Body)"/>
                </a:rPr>
                <a:t>Ngoài các nhóm lệnh có sẵn, em có thể thêm các nhóm lệnh khác vào vùng Thư viện lệnh. Em hãy thực hiện theo hướng dẫn ở Hình 3 để thêm nhóm lệnh </a:t>
              </a:r>
              <a:r>
                <a:rPr lang="vi-VN" sz="2000" b="1">
                  <a:solidFill>
                    <a:srgbClr val="000000"/>
                  </a:solidFill>
                  <a:latin typeface="Arial (Body)"/>
                </a:rPr>
                <a:t>Bút vẽ </a:t>
              </a:r>
              <a:r>
                <a:rPr lang="vi-VN" sz="2000">
                  <a:solidFill>
                    <a:srgbClr val="000000"/>
                  </a:solidFill>
                  <a:latin typeface="Arial (Body)"/>
                </a:rPr>
                <a:t>vào vùng Thư viện lệnh.</a:t>
              </a:r>
            </a:p>
          </p:txBody>
        </p:sp>
        <p:sp>
          <p:nvSpPr>
            <p:cNvPr id="30" name="Plaque 29">
              <a:extLst>
                <a:ext uri="{FF2B5EF4-FFF2-40B4-BE49-F238E27FC236}">
                  <a16:creationId xmlns:a16="http://schemas.microsoft.com/office/drawing/2014/main" id="{B4F92072-C59D-4D4B-DCE5-5F906B9EBAC9}"/>
                </a:ext>
              </a:extLst>
            </p:cNvPr>
            <p:cNvSpPr/>
            <p:nvPr/>
          </p:nvSpPr>
          <p:spPr>
            <a:xfrm>
              <a:off x="1797730" y="1983521"/>
              <a:ext cx="2461049" cy="563171"/>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HOẠT ĐỘNG 1</a:t>
              </a:r>
            </a:p>
          </p:txBody>
        </p:sp>
      </p:grpSp>
    </p:spTree>
    <p:extLst>
      <p:ext uri="{BB962C8B-B14F-4D97-AF65-F5344CB8AC3E}">
        <p14:creationId xmlns:p14="http://schemas.microsoft.com/office/powerpoint/2010/main" val="369456639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a:t>1. Thêm nhóm lệnh Bút vẽ</a:t>
            </a:r>
          </a:p>
        </p:txBody>
      </p:sp>
      <p:grpSp>
        <p:nvGrpSpPr>
          <p:cNvPr id="16" name="Group 15">
            <a:extLst>
              <a:ext uri="{FF2B5EF4-FFF2-40B4-BE49-F238E27FC236}">
                <a16:creationId xmlns:a16="http://schemas.microsoft.com/office/drawing/2014/main" id="{39338A61-E650-D252-D6E7-F65D7ED84A95}"/>
              </a:ext>
            </a:extLst>
          </p:cNvPr>
          <p:cNvGrpSpPr/>
          <p:nvPr/>
        </p:nvGrpSpPr>
        <p:grpSpPr>
          <a:xfrm>
            <a:off x="2259396" y="886219"/>
            <a:ext cx="4625208" cy="589252"/>
            <a:chOff x="-609601" y="391227"/>
            <a:chExt cx="4027714" cy="589252"/>
          </a:xfrm>
        </p:grpSpPr>
        <p:sp>
          <p:nvSpPr>
            <p:cNvPr id="17"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a:solidFill>
                    <a:srgbClr val="FFFFFF"/>
                  </a:solidFill>
                </a:rPr>
                <a:t>Cách thêm nhóm lệnh Bút vẽ:</a:t>
              </a:r>
            </a:p>
          </p:txBody>
        </p:sp>
      </p:grpSp>
      <p:grpSp>
        <p:nvGrpSpPr>
          <p:cNvPr id="19" name="Group 18"/>
          <p:cNvGrpSpPr/>
          <p:nvPr/>
        </p:nvGrpSpPr>
        <p:grpSpPr>
          <a:xfrm>
            <a:off x="879461" y="1631108"/>
            <a:ext cx="7394497" cy="553998"/>
            <a:chOff x="605198" y="2456835"/>
            <a:chExt cx="7394497" cy="553998"/>
          </a:xfrm>
        </p:grpSpPr>
        <p:sp>
          <p:nvSpPr>
            <p:cNvPr id="20" name="TextBox 19"/>
            <p:cNvSpPr txBox="1"/>
            <p:nvPr/>
          </p:nvSpPr>
          <p:spPr>
            <a:xfrm>
              <a:off x="605198" y="2456835"/>
              <a:ext cx="7394497" cy="553998"/>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1</a:t>
              </a:r>
              <a:r>
                <a:rPr lang="vi-VN" sz="2000" b="1"/>
                <a:t>: </a:t>
              </a:r>
              <a:r>
                <a:rPr lang="vi-VN" sz="2000"/>
                <a:t>Chọn </a:t>
              </a:r>
              <a:r>
                <a:rPr lang="vi-VN" sz="2000" b="1"/>
                <a:t>Thêm phần mở rộng</a:t>
              </a:r>
              <a:r>
                <a:rPr lang="vi-VN" sz="2000"/>
                <a:t> tại vùng Thư viện lệnh.</a:t>
              </a:r>
            </a:p>
          </p:txBody>
        </p:sp>
        <p:pic>
          <p:nvPicPr>
            <p:cNvPr id="2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90501" y="2297481"/>
            <a:ext cx="4320127" cy="1477328"/>
            <a:chOff x="605198" y="2456835"/>
            <a:chExt cx="4320127" cy="1477328"/>
          </a:xfrm>
        </p:grpSpPr>
        <p:sp>
          <p:nvSpPr>
            <p:cNvPr id="23" name="TextBox 22"/>
            <p:cNvSpPr txBox="1"/>
            <p:nvPr/>
          </p:nvSpPr>
          <p:spPr>
            <a:xfrm>
              <a:off x="605198" y="2456835"/>
              <a:ext cx="4320127" cy="1477328"/>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2</a:t>
              </a:r>
              <a:r>
                <a:rPr lang="vi-VN" sz="2000" b="1"/>
                <a:t>: </a:t>
              </a:r>
              <a:r>
                <a:rPr lang="vi-VN" sz="2000"/>
                <a:t>Chọn nhóm lệnh </a:t>
              </a:r>
              <a:r>
                <a:rPr lang="vi-VN" sz="2000" b="1"/>
                <a:t>Bút vẽ</a:t>
              </a:r>
              <a:r>
                <a:rPr lang="vi-VN" sz="2000"/>
                <a:t>.</a:t>
              </a:r>
              <a:endParaRPr lang="en-US" sz="2000"/>
            </a:p>
            <a:p>
              <a:pPr lvl="1" algn="just">
                <a:lnSpc>
                  <a:spcPct val="150000"/>
                </a:lnSpc>
              </a:pPr>
              <a:r>
                <a:rPr lang="vi-VN" sz="2000"/>
                <a:t>Nhóm lệnh </a:t>
              </a:r>
              <a:r>
                <a:rPr lang="vi-VN" sz="2000" b="1"/>
                <a:t>Bút vẽ </a:t>
              </a:r>
              <a:r>
                <a:rPr lang="vi-VN" sz="2000"/>
                <a:t>được thêm vào vùng Thư viện lệnh. </a:t>
              </a:r>
            </a:p>
          </p:txBody>
        </p:sp>
        <p:pic>
          <p:nvPicPr>
            <p:cNvPr id="2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8921" b="12279"/>
          <a:stretch/>
        </p:blipFill>
        <p:spPr>
          <a:xfrm>
            <a:off x="4918087" y="2687891"/>
            <a:ext cx="3870313" cy="2275748"/>
          </a:xfrm>
          <a:prstGeom prst="rect">
            <a:avLst/>
          </a:prstGeom>
        </p:spPr>
      </p:pic>
      <p:pic>
        <p:nvPicPr>
          <p:cNvPr id="26" name="Google Shape;268;p5"/>
          <p:cNvPicPr preferRelativeResize="0"/>
          <p:nvPr/>
        </p:nvPicPr>
        <p:blipFill rotWithShape="1">
          <a:blip r:embed="rId5">
            <a:alphaModFix/>
          </a:blip>
          <a:srcRect/>
          <a:stretch/>
        </p:blipFill>
        <p:spPr>
          <a:xfrm>
            <a:off x="337315" y="4634059"/>
            <a:ext cx="1137473" cy="226791"/>
          </a:xfrm>
          <a:prstGeom prst="rect">
            <a:avLst/>
          </a:prstGeom>
          <a:noFill/>
          <a:ln>
            <a:noFill/>
          </a:ln>
        </p:spPr>
      </p:pic>
    </p:spTree>
    <p:extLst>
      <p:ext uri="{BB962C8B-B14F-4D97-AF65-F5344CB8AC3E}">
        <p14:creationId xmlns:p14="http://schemas.microsoft.com/office/powerpoint/2010/main" val="1127726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2962" y="388997"/>
            <a:ext cx="5077732" cy="4462813"/>
            <a:chOff x="3382962" y="388997"/>
            <a:chExt cx="5077732" cy="4462813"/>
          </a:xfrm>
        </p:grpSpPr>
        <p:sp>
          <p:nvSpPr>
            <p:cNvPr id="12" name="TextBox 11"/>
            <p:cNvSpPr txBox="1"/>
            <p:nvPr/>
          </p:nvSpPr>
          <p:spPr>
            <a:xfrm>
              <a:off x="3868056" y="4436312"/>
              <a:ext cx="4107543" cy="415498"/>
            </a:xfrm>
            <a:prstGeom prst="rect">
              <a:avLst/>
            </a:prstGeom>
            <a:noFill/>
          </p:spPr>
          <p:txBody>
            <a:bodyPr wrap="square" rtlCol="0">
              <a:spAutoFit/>
            </a:bodyPr>
            <a:lstStyle/>
            <a:p>
              <a:pPr algn="ctr">
                <a:lnSpc>
                  <a:spcPct val="150000"/>
                </a:lnSpc>
              </a:pPr>
              <a:r>
                <a:rPr lang="en-US" i="1"/>
                <a:t>Hình 3. Hướng dẫn cách thêm nhóm lệnh </a:t>
              </a:r>
              <a:r>
                <a:rPr lang="en-US" b="1" i="1"/>
                <a:t>Bút vẽ</a:t>
              </a:r>
              <a:endParaRPr lang="vi-VN" b="1" i="1"/>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98" t="23520" r="6498" b="5925"/>
            <a:stretch/>
          </p:blipFill>
          <p:spPr>
            <a:xfrm>
              <a:off x="3382962" y="388997"/>
              <a:ext cx="5077732" cy="4047315"/>
            </a:xfrm>
            <a:prstGeom prst="rect">
              <a:avLst/>
            </a:prstGeom>
          </p:spPr>
        </p:pic>
      </p:grpSp>
      <p:grpSp>
        <p:nvGrpSpPr>
          <p:cNvPr id="14" name="Group 13"/>
          <p:cNvGrpSpPr/>
          <p:nvPr/>
        </p:nvGrpSpPr>
        <p:grpSpPr>
          <a:xfrm>
            <a:off x="629350" y="910066"/>
            <a:ext cx="2656774" cy="3005176"/>
            <a:chOff x="6239666" y="1580707"/>
            <a:chExt cx="2656774" cy="3005176"/>
          </a:xfrm>
        </p:grpSpPr>
        <p:sp>
          <p:nvSpPr>
            <p:cNvPr id="15" name="Rounded Rectangle 14"/>
            <p:cNvSpPr/>
            <p:nvPr/>
          </p:nvSpPr>
          <p:spPr>
            <a:xfrm>
              <a:off x="6239666" y="1580707"/>
              <a:ext cx="2098429" cy="3005176"/>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Để thêm nhóm lệnh </a:t>
              </a:r>
              <a:r>
                <a:rPr lang="vi-VN" sz="2000" b="1">
                  <a:solidFill>
                    <a:srgbClr val="000000"/>
                  </a:solidFill>
                </a:rPr>
                <a:t>Bút vẽ </a:t>
              </a:r>
              <a:r>
                <a:rPr lang="vi-VN" sz="2000">
                  <a:solidFill>
                    <a:srgbClr val="000000"/>
                  </a:solidFill>
                </a:rPr>
                <a:t>vào vùng Thư viện lệnh, em chọn Thêm phần </a:t>
              </a:r>
              <a:endParaRPr lang="en-US" sz="2000">
                <a:solidFill>
                  <a:srgbClr val="000000"/>
                </a:solidFill>
              </a:endParaRPr>
            </a:p>
            <a:p>
              <a:pPr algn="ctr">
                <a:lnSpc>
                  <a:spcPct val="150000"/>
                </a:lnSpc>
              </a:pPr>
              <a:r>
                <a:rPr lang="vi-VN" sz="2000">
                  <a:solidFill>
                    <a:srgbClr val="000000"/>
                  </a:solidFill>
                </a:rPr>
                <a:t>mở rộng. </a:t>
              </a:r>
              <a:endParaRPr lang="en-US" sz="2000">
                <a:solidFill>
                  <a:srgbClr val="000000"/>
                </a:solidFill>
              </a:endParaRPr>
            </a:p>
          </p:txBody>
        </p:sp>
        <p:sp>
          <p:nvSpPr>
            <p:cNvPr id="16" name="Right Arrow 15"/>
            <p:cNvSpPr/>
            <p:nvPr/>
          </p:nvSpPr>
          <p:spPr>
            <a:xfrm rot="10800000">
              <a:off x="8419964" y="2910177"/>
              <a:ext cx="476476"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27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Phần 2</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a:t>NHÓM LỆNH BÚT VẼ</a:t>
            </a:r>
          </a:p>
        </p:txBody>
      </p:sp>
    </p:spTree>
    <p:extLst>
      <p:ext uri="{BB962C8B-B14F-4D97-AF65-F5344CB8AC3E}">
        <p14:creationId xmlns:p14="http://schemas.microsoft.com/office/powerpoint/2010/main" val="227247118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theme/theme1.xml><?xml version="1.0" encoding="utf-8"?>
<a:theme xmlns:a="http://schemas.openxmlformats.org/drawingml/2006/main" name="Bahasa Indonesia Foreign Language Subject for Middle School by Slidesgo">
  <a:themeElements>
    <a:clrScheme name="Simple Light">
      <a:dk1>
        <a:srgbClr val="000000"/>
      </a:dk1>
      <a:lt1>
        <a:srgbClr val="F6FDFF"/>
      </a:lt1>
      <a:dk2>
        <a:srgbClr val="FFFFFF"/>
      </a:dk2>
      <a:lt2>
        <a:srgbClr val="D0EDF3"/>
      </a:lt2>
      <a:accent1>
        <a:srgbClr val="F55B5B"/>
      </a:accent1>
      <a:accent2>
        <a:srgbClr val="FFF2CC"/>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1411</Words>
  <Application>Microsoft Office PowerPoint</Application>
  <PresentationFormat>On-screen Show (16:9)</PresentationFormat>
  <Paragraphs>132</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Montserrat</vt:lpstr>
      <vt:lpstr>Alata</vt:lpstr>
      <vt:lpstr>Calibri</vt:lpstr>
      <vt:lpstr>Arial</vt:lpstr>
      <vt:lpstr>Cabin</vt:lpstr>
      <vt:lpstr>Arial (Body)</vt:lpstr>
      <vt:lpstr>Fredoka One</vt:lpstr>
      <vt:lpstr>Aharoni</vt:lpstr>
      <vt:lpstr>Bahasa Indonesia Foreign Language Subject for Middle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INDONESIA</dc:title>
  <dc:creator>Acer</dc:creator>
  <cp:lastModifiedBy>Administrator</cp:lastModifiedBy>
  <cp:revision>48</cp:revision>
  <dcterms:modified xsi:type="dcterms:W3CDTF">2026-01-19T07:16:11Z</dcterms:modified>
</cp:coreProperties>
</file>