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969" r:id="rId2"/>
    <p:sldId id="959" r:id="rId3"/>
    <p:sldId id="958" r:id="rId4"/>
    <p:sldId id="970" r:id="rId5"/>
    <p:sldId id="962" r:id="rId6"/>
    <p:sldId id="971" r:id="rId7"/>
    <p:sldId id="973" r:id="rId8"/>
    <p:sldId id="894" r:id="rId9"/>
    <p:sldId id="963" r:id="rId10"/>
    <p:sldId id="974" r:id="rId11"/>
    <p:sldId id="929" r:id="rId12"/>
    <p:sldId id="965" r:id="rId13"/>
  </p:sldIdLst>
  <p:sldSz cx="12192000" cy="6858000"/>
  <p:notesSz cx="6858000" cy="9144000"/>
  <p:defaultTex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007F"/>
    <a:srgbClr val="3E8D86"/>
    <a:srgbClr val="CCA54D"/>
    <a:srgbClr val="F18E1D"/>
    <a:srgbClr val="4ABCBA"/>
    <a:srgbClr val="EA6387"/>
    <a:srgbClr val="651900"/>
    <a:srgbClr val="5EB530"/>
    <a:srgbClr val="2F2F2F"/>
    <a:srgbClr val="009A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1" autoAdjust="0"/>
    <p:restoredTop sz="94464" autoAdjust="0"/>
  </p:normalViewPr>
  <p:slideViewPr>
    <p:cSldViewPr>
      <p:cViewPr varScale="1">
        <p:scale>
          <a:sx n="64" d="100"/>
          <a:sy n="64" d="100"/>
        </p:scale>
        <p:origin x="748" y="48"/>
      </p:cViewPr>
      <p:guideLst>
        <p:guide orient="horz" pos="2160"/>
        <p:guide pos="3840"/>
      </p:guideLst>
    </p:cSldViewPr>
  </p:slideViewPr>
  <p:notesTextViewPr>
    <p:cViewPr>
      <p:scale>
        <a:sx n="150" d="100"/>
        <a:sy n="150" d="100"/>
      </p:scale>
      <p:origin x="0" y="0"/>
    </p:cViewPr>
  </p:notesTextViewPr>
  <p:sorterViewPr>
    <p:cViewPr>
      <p:scale>
        <a:sx n="40" d="100"/>
        <a:sy n="4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D96D07-341D-4D88-BBFE-B431BFA04196}" type="datetimeFigureOut">
              <a:rPr lang="zh-CN" altLang="en-US" smtClean="0"/>
              <a:t>2026/1/19</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2A0F9D-3357-4A94-85C8-3B842B870DC6}" type="slidenum">
              <a:rPr lang="zh-CN" altLang="en-US" smtClean="0"/>
              <a:t>‹#›</a:t>
            </a:fld>
            <a:endParaRPr lang="zh-CN" altLang="en-US"/>
          </a:p>
        </p:txBody>
      </p:sp>
    </p:spTree>
    <p:extLst>
      <p:ext uri="{BB962C8B-B14F-4D97-AF65-F5344CB8AC3E}">
        <p14:creationId xmlns:p14="http://schemas.microsoft.com/office/powerpoint/2010/main" val="3645757464"/>
      </p:ext>
    </p:extLst>
  </p:cSld>
  <p:clrMap bg1="lt1" tx1="dk1" bg2="lt2" tx2="dk2" accent1="accent1" accent2="accent2" accent3="accent3" accent4="accent4" accent5="accent5" accent6="accent6" hlink="hlink" folHlink="folHlink"/>
  <p:notesStyle>
    <a:lvl1pPr marL="0" algn="l" defTabSz="1218565" rtl="0" eaLnBrk="1" latinLnBrk="0" hangingPunct="1">
      <a:defRPr sz="1600" kern="1200">
        <a:solidFill>
          <a:schemeClr val="tx1"/>
        </a:solidFill>
        <a:latin typeface="+mn-lt"/>
        <a:ea typeface="+mn-ea"/>
        <a:cs typeface="+mn-cs"/>
      </a:defRPr>
    </a:lvl1pPr>
    <a:lvl2pPr marL="609600" algn="l" defTabSz="1218565" rtl="0" eaLnBrk="1" latinLnBrk="0" hangingPunct="1">
      <a:defRPr sz="1600" kern="1200">
        <a:solidFill>
          <a:schemeClr val="tx1"/>
        </a:solidFill>
        <a:latin typeface="+mn-lt"/>
        <a:ea typeface="+mn-ea"/>
        <a:cs typeface="+mn-cs"/>
      </a:defRPr>
    </a:lvl2pPr>
    <a:lvl3pPr marL="1219200" algn="l" defTabSz="1218565" rtl="0" eaLnBrk="1" latinLnBrk="0" hangingPunct="1">
      <a:defRPr sz="1600" kern="1200">
        <a:solidFill>
          <a:schemeClr val="tx1"/>
        </a:solidFill>
        <a:latin typeface="+mn-lt"/>
        <a:ea typeface="+mn-ea"/>
        <a:cs typeface="+mn-cs"/>
      </a:defRPr>
    </a:lvl3pPr>
    <a:lvl4pPr marL="1828800" algn="l" defTabSz="1218565" rtl="0" eaLnBrk="1" latinLnBrk="0" hangingPunct="1">
      <a:defRPr sz="1600" kern="1200">
        <a:solidFill>
          <a:schemeClr val="tx1"/>
        </a:solidFill>
        <a:latin typeface="+mn-lt"/>
        <a:ea typeface="+mn-ea"/>
        <a:cs typeface="+mn-cs"/>
      </a:defRPr>
    </a:lvl4pPr>
    <a:lvl5pPr marL="2438400" algn="l" defTabSz="1218565" rtl="0" eaLnBrk="1" latinLnBrk="0" hangingPunct="1">
      <a:defRPr sz="1600" kern="1200">
        <a:solidFill>
          <a:schemeClr val="tx1"/>
        </a:solidFill>
        <a:latin typeface="+mn-lt"/>
        <a:ea typeface="+mn-ea"/>
        <a:cs typeface="+mn-cs"/>
      </a:defRPr>
    </a:lvl5pPr>
    <a:lvl6pPr marL="3048000" algn="l" defTabSz="1218565" rtl="0" eaLnBrk="1" latinLnBrk="0" hangingPunct="1">
      <a:defRPr sz="1600" kern="1200">
        <a:solidFill>
          <a:schemeClr val="tx1"/>
        </a:solidFill>
        <a:latin typeface="+mn-lt"/>
        <a:ea typeface="+mn-ea"/>
        <a:cs typeface="+mn-cs"/>
      </a:defRPr>
    </a:lvl6pPr>
    <a:lvl7pPr marL="3657600" algn="l" defTabSz="1218565" rtl="0" eaLnBrk="1" latinLnBrk="0" hangingPunct="1">
      <a:defRPr sz="1600" kern="1200">
        <a:solidFill>
          <a:schemeClr val="tx1"/>
        </a:solidFill>
        <a:latin typeface="+mn-lt"/>
        <a:ea typeface="+mn-ea"/>
        <a:cs typeface="+mn-cs"/>
      </a:defRPr>
    </a:lvl7pPr>
    <a:lvl8pPr marL="4267200" algn="l" defTabSz="1218565" rtl="0" eaLnBrk="1" latinLnBrk="0" hangingPunct="1">
      <a:defRPr sz="1600" kern="1200">
        <a:solidFill>
          <a:schemeClr val="tx1"/>
        </a:solidFill>
        <a:latin typeface="+mn-lt"/>
        <a:ea typeface="+mn-ea"/>
        <a:cs typeface="+mn-cs"/>
      </a:defRPr>
    </a:lvl8pPr>
    <a:lvl9pPr marL="4876800" algn="l" defTabSz="121856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Trang bìa</a:t>
            </a:r>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t>1</a:t>
            </a:fld>
            <a:endParaRPr lang="zh-CN" altLang="en-US"/>
          </a:p>
        </p:txBody>
      </p:sp>
    </p:spTree>
    <p:extLst>
      <p:ext uri="{BB962C8B-B14F-4D97-AF65-F5344CB8AC3E}">
        <p14:creationId xmlns:p14="http://schemas.microsoft.com/office/powerpoint/2010/main" val="4216042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Giới</a:t>
            </a:r>
            <a:r>
              <a:rPr lang="en-US" altLang="zh-CN" dirty="0"/>
              <a:t> </a:t>
            </a:r>
            <a:r>
              <a:rPr lang="en-US" altLang="zh-CN" dirty="0" err="1"/>
              <a:t>thiệu</a:t>
            </a:r>
            <a:r>
              <a:rPr lang="en-US" altLang="zh-CN" dirty="0"/>
              <a:t> </a:t>
            </a:r>
            <a:r>
              <a:rPr lang="en-US" altLang="zh-CN" dirty="0" err="1"/>
              <a:t>các</a:t>
            </a:r>
            <a:r>
              <a:rPr lang="en-US" altLang="zh-CN" dirty="0"/>
              <a:t> </a:t>
            </a:r>
            <a:r>
              <a:rPr lang="en-US" altLang="zh-CN" dirty="0" err="1"/>
              <a:t>hoạt</a:t>
            </a:r>
            <a:r>
              <a:rPr lang="en-US" altLang="zh-CN" dirty="0"/>
              <a:t> </a:t>
            </a:r>
            <a:r>
              <a:rPr lang="en-US" altLang="zh-CN" dirty="0" err="1"/>
              <a:t>động</a:t>
            </a:r>
            <a:r>
              <a:rPr lang="en-US" altLang="zh-CN" dirty="0"/>
              <a:t> </a:t>
            </a:r>
            <a:r>
              <a:rPr lang="en-US" altLang="zh-CN" dirty="0" err="1"/>
              <a:t>chính</a:t>
            </a:r>
            <a:r>
              <a:rPr lang="en-US" altLang="zh-CN" dirty="0"/>
              <a:t> </a:t>
            </a:r>
            <a:r>
              <a:rPr lang="en-US" altLang="zh-CN" dirty="0" err="1"/>
              <a:t>trong</a:t>
            </a:r>
            <a:r>
              <a:rPr lang="en-US" altLang="zh-CN" dirty="0"/>
              <a:t> </a:t>
            </a:r>
            <a:r>
              <a:rPr lang="en-US" altLang="zh-CN" dirty="0" err="1"/>
              <a:t>bài</a:t>
            </a:r>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t>2</a:t>
            </a:fld>
            <a:endParaRPr lang="zh-CN" altLang="en-US"/>
          </a:p>
        </p:txBody>
      </p:sp>
    </p:spTree>
    <p:extLst>
      <p:ext uri="{BB962C8B-B14F-4D97-AF65-F5344CB8AC3E}">
        <p14:creationId xmlns:p14="http://schemas.microsoft.com/office/powerpoint/2010/main" val="1606233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Giới thiệu hoạt động 1</a:t>
            </a:r>
          </a:p>
        </p:txBody>
      </p:sp>
      <p:sp>
        <p:nvSpPr>
          <p:cNvPr id="4" name="Slide Number Placeholder 3"/>
          <p:cNvSpPr>
            <a:spLocks noGrp="1"/>
          </p:cNvSpPr>
          <p:nvPr>
            <p:ph type="sldNum" sz="quarter" idx="5"/>
          </p:nvPr>
        </p:nvSpPr>
        <p:spPr/>
        <p:txBody>
          <a:bodyPr/>
          <a:lstStyle/>
          <a:p>
            <a:fld id="{AB2A0F9D-3357-4A94-85C8-3B842B870DC6}" type="slidenum">
              <a:rPr lang="zh-CN" altLang="en-US" smtClean="0"/>
              <a:t>3</a:t>
            </a:fld>
            <a:endParaRPr lang="zh-CN" altLang="en-US"/>
          </a:p>
        </p:txBody>
      </p:sp>
    </p:spTree>
    <p:extLst>
      <p:ext uri="{BB962C8B-B14F-4D97-AF65-F5344CB8AC3E}">
        <p14:creationId xmlns:p14="http://schemas.microsoft.com/office/powerpoint/2010/main" val="2854755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B2A0F9D-3357-4A94-85C8-3B842B870DC6}" type="slidenum">
              <a:rPr lang="zh-CN" altLang="en-US" smtClean="0"/>
              <a:t>4</a:t>
            </a:fld>
            <a:endParaRPr lang="zh-CN" altLang="en-US"/>
          </a:p>
        </p:txBody>
      </p:sp>
    </p:spTree>
    <p:extLst>
      <p:ext uri="{BB962C8B-B14F-4D97-AF65-F5344CB8AC3E}">
        <p14:creationId xmlns:p14="http://schemas.microsoft.com/office/powerpoint/2010/main" val="766082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600" i="1" dirty="0">
                <a:effectLst/>
                <a:latin typeface="Times New Roman" panose="02020603050405020304" pitchFamily="18" charset="0"/>
                <a:ea typeface="Calibri" panose="020F0502020204030204" pitchFamily="34" charset="0"/>
              </a:rPr>
              <a:t>Thu </a:t>
            </a:r>
            <a:r>
              <a:rPr lang="en-US" sz="1600" i="1" dirty="0" err="1">
                <a:effectLst/>
                <a:latin typeface="Times New Roman" panose="02020603050405020304" pitchFamily="18" charset="0"/>
                <a:ea typeface="Calibri" panose="020F0502020204030204" pitchFamily="34" charset="0"/>
              </a:rPr>
              <a:t>hoạch</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sau</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bài</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tập</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nhóm</a:t>
            </a:r>
            <a:endParaRPr lang="en-US" sz="1600" i="1"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thiệu</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nhanh</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1600" dirty="0">
                <a:effectLst/>
                <a:latin typeface="Times New Roman" panose="02020603050405020304" pitchFamily="18" charset="0"/>
                <a:ea typeface="Calibri" panose="020F0502020204030204" pitchFamily="34" charset="0"/>
                <a:cs typeface="Times New Roman" panose="02020603050405020304" pitchFamily="18" charset="0"/>
              </a:rPr>
              <a:t>bài</a:t>
            </a:r>
            <a:r>
              <a:rPr lang="vi-VN" sz="1600" baseline="0" dirty="0">
                <a:effectLst/>
                <a:latin typeface="Times New Roman" panose="02020603050405020304" pitchFamily="18" charset="0"/>
                <a:ea typeface="Calibri" panose="020F0502020204030204" pitchFamily="34" charset="0"/>
                <a:cs typeface="Times New Roman" panose="02020603050405020304" pitchFamily="18" charset="0"/>
              </a:rPr>
              <a:t> tập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bao</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gồm</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nhỏ</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mà</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chia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8</a:t>
            </a:fld>
            <a:endParaRPr lang="zh-CN" altLang="en-US">
              <a:solidFill>
                <a:prstClr val="black"/>
              </a:solidFill>
            </a:endParaRPr>
          </a:p>
        </p:txBody>
      </p:sp>
    </p:spTree>
    <p:extLst>
      <p:ext uri="{BB962C8B-B14F-4D97-AF65-F5344CB8AC3E}">
        <p14:creationId xmlns:p14="http://schemas.microsoft.com/office/powerpoint/2010/main" val="1330424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600" i="1" dirty="0">
                <a:effectLst/>
                <a:latin typeface="Times New Roman" panose="02020603050405020304" pitchFamily="18" charset="0"/>
                <a:ea typeface="Calibri" panose="020F0502020204030204" pitchFamily="34" charset="0"/>
              </a:rPr>
              <a:t>Thu </a:t>
            </a:r>
            <a:r>
              <a:rPr lang="en-US" sz="1600" i="1" dirty="0" err="1">
                <a:effectLst/>
                <a:latin typeface="Times New Roman" panose="02020603050405020304" pitchFamily="18" charset="0"/>
                <a:ea typeface="Calibri" panose="020F0502020204030204" pitchFamily="34" charset="0"/>
              </a:rPr>
              <a:t>hoạch</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sau</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bài</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tập</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nhóm</a:t>
            </a:r>
            <a:endParaRPr lang="en-US" sz="1600" i="1"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thiệu</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nhanh</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1600" dirty="0">
                <a:effectLst/>
                <a:latin typeface="Times New Roman" panose="02020603050405020304" pitchFamily="18" charset="0"/>
                <a:ea typeface="Calibri" panose="020F0502020204030204" pitchFamily="34" charset="0"/>
                <a:cs typeface="Times New Roman" panose="02020603050405020304" pitchFamily="18" charset="0"/>
              </a:rPr>
              <a:t>bài</a:t>
            </a:r>
            <a:r>
              <a:rPr lang="vi-VN" sz="1600" baseline="0" dirty="0">
                <a:effectLst/>
                <a:latin typeface="Times New Roman" panose="02020603050405020304" pitchFamily="18" charset="0"/>
                <a:ea typeface="Calibri" panose="020F0502020204030204" pitchFamily="34" charset="0"/>
                <a:cs typeface="Times New Roman" panose="02020603050405020304" pitchFamily="18" charset="0"/>
              </a:rPr>
              <a:t> tập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bao</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gồm</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nhỏ</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mà</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chia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灯片编号占位符 3"/>
          <p:cNvSpPr>
            <a:spLocks noGrp="1"/>
          </p:cNvSpPr>
          <p:nvPr>
            <p:ph type="sldNum" sz="quarter" idx="10"/>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65559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Calibri" panose="020F0502020204030204" pitchFamily="34" charset="0"/>
                <a:cs typeface="Times New Roman" panose="02020603050405020304" pitchFamily="18" charset="0"/>
              </a:rPr>
              <a:t>- Giáo viên đặt một số câu hỏi liên hệ thực tế: Em hãy nêu một số công việc hàng ngày của em mà có thể chia thành các công việc nhỏ hơn để làm?</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11</a:t>
            </a:fld>
            <a:endParaRPr lang="zh-CN" altLang="en-US">
              <a:solidFill>
                <a:prstClr val="black"/>
              </a:solidFill>
            </a:endParaRPr>
          </a:p>
        </p:txBody>
      </p:sp>
    </p:spTree>
    <p:extLst>
      <p:ext uri="{BB962C8B-B14F-4D97-AF65-F5344CB8AC3E}">
        <p14:creationId xmlns:p14="http://schemas.microsoft.com/office/powerpoint/2010/main" val="2815577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2026/1/19</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2026/1/19</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a:srcRect t="6098" b="7932"/>
          <a:stretch>
            <a:fillRect/>
          </a:stretch>
        </p:blipFill>
        <p:spPr>
          <a:xfrm>
            <a:off x="-1" y="0"/>
            <a:ext cx="12192001" cy="6858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5"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2026/1/19</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2026/1/19</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2026/1/19</a:t>
            </a:fld>
            <a:endParaRPr lang="zh-CN" altLang="en-US"/>
          </a:p>
        </p:txBody>
      </p:sp>
      <p:sp>
        <p:nvSpPr>
          <p:cNvPr id="8" name="页脚占位符 7"/>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2026/1/19</a:t>
            </a:fld>
            <a:endParaRPr lang="zh-CN" altLang="en-US"/>
          </a:p>
        </p:txBody>
      </p:sp>
      <p:sp>
        <p:nvSpPr>
          <p:cNvPr id="4" name="页脚占位符 3"/>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2026/1/19</a:t>
            </a:fld>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a:prstGeom prst="rect">
            <a:avLst/>
          </a:prstGeom>
        </p:spPr>
        <p:txBody>
          <a:bodyPr anchor="b"/>
          <a:lstStyle>
            <a:lvl1pPr algn="l">
              <a:defRPr sz="2665"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a:prstGeom prst="rect">
            <a:avLst/>
          </a:prstGeo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2026/1/19</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5"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2389717" y="5367338"/>
            <a:ext cx="7315200" cy="8048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2026/1/19</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13">
            <a:extLst>
              <a:ext uri="{28A0092B-C50C-407E-A947-70E740481C1C}">
                <a14:useLocalDpi xmlns:a14="http://schemas.microsoft.com/office/drawing/2010/main" val="0"/>
              </a:ext>
            </a:extLst>
          </a:blip>
          <a:srcRect l="166"/>
          <a:stretch>
            <a:fillRect/>
          </a:stretch>
        </p:blipFill>
        <p:spPr>
          <a:xfrm>
            <a:off x="0" y="3045"/>
            <a:ext cx="12184782" cy="6851909"/>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565"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Layout" Target="../slideLayouts/slideLayout2.xml"/><Relationship Id="rId7" Type="http://schemas.openxmlformats.org/officeDocument/2006/relationships/image" Target="../media/image5.em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notesSlide" Target="../notesSlides/notesSlide1.xml"/><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8.emf"/><Relationship Id="rId7"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5.emf"/></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21.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Oval 105"/>
          <p:cNvSpPr>
            <a:spLocks noChangeArrowheads="1"/>
          </p:cNvSpPr>
          <p:nvPr/>
        </p:nvSpPr>
        <p:spPr bwMode="auto">
          <a:xfrm>
            <a:off x="1199456" y="5719533"/>
            <a:ext cx="10361612" cy="874713"/>
          </a:xfrm>
          <a:prstGeom prst="ellipse">
            <a:avLst/>
          </a:prstGeom>
          <a:solidFill>
            <a:srgbClr val="95DE00"/>
          </a:solidFill>
          <a:ln w="9525">
            <a:solidFill>
              <a:srgbClr val="000000"/>
            </a:solidFill>
            <a:round/>
          </a:ln>
        </p:spPr>
        <p:txBody>
          <a:bodyPr vert="horz" wrap="square" lIns="91440" tIns="45720" rIns="91440" bIns="45720" numCol="1" anchor="t" anchorCtr="0" compatLnSpc="1"/>
          <a:lstStyle/>
          <a:p>
            <a:endParaRPr lang="zh-CN" altLang="en-US"/>
          </a:p>
        </p:txBody>
      </p:sp>
      <p:pic>
        <p:nvPicPr>
          <p:cNvPr id="2" name="图片 1"/>
          <p:cNvPicPr>
            <a:picLocks noChangeAspect="1"/>
          </p:cNvPicPr>
          <p:nvPr/>
        </p:nvPicPr>
        <p:blipFill>
          <a:blip r:embed="rId5"/>
          <a:stretch>
            <a:fillRect/>
          </a:stretch>
        </p:blipFill>
        <p:spPr>
          <a:xfrm>
            <a:off x="1342766" y="1069925"/>
            <a:ext cx="2587500" cy="1417500"/>
          </a:xfrm>
          <a:prstGeom prst="rect">
            <a:avLst/>
          </a:prstGeom>
        </p:spPr>
      </p:pic>
      <p:pic>
        <p:nvPicPr>
          <p:cNvPr id="3" name="图片 2"/>
          <p:cNvPicPr>
            <a:picLocks noChangeAspect="1"/>
          </p:cNvPicPr>
          <p:nvPr/>
        </p:nvPicPr>
        <p:blipFill>
          <a:blip r:embed="rId5"/>
          <a:stretch>
            <a:fillRect/>
          </a:stretch>
        </p:blipFill>
        <p:spPr>
          <a:xfrm>
            <a:off x="7093481" y="931510"/>
            <a:ext cx="1383753" cy="758056"/>
          </a:xfrm>
          <a:prstGeom prst="rect">
            <a:avLst/>
          </a:prstGeom>
        </p:spPr>
      </p:pic>
      <p:pic>
        <p:nvPicPr>
          <p:cNvPr id="4" name="图片 3"/>
          <p:cNvPicPr>
            <a:picLocks noChangeAspect="1"/>
          </p:cNvPicPr>
          <p:nvPr/>
        </p:nvPicPr>
        <p:blipFill>
          <a:blip r:embed="rId5"/>
          <a:stretch>
            <a:fillRect/>
          </a:stretch>
        </p:blipFill>
        <p:spPr>
          <a:xfrm>
            <a:off x="8605630" y="1363848"/>
            <a:ext cx="1926387" cy="1055325"/>
          </a:xfrm>
          <a:prstGeom prst="rect">
            <a:avLst/>
          </a:prstGeom>
        </p:spPr>
      </p:pic>
      <p:pic>
        <p:nvPicPr>
          <p:cNvPr id="5" name="图片 4"/>
          <p:cNvPicPr>
            <a:picLocks noChangeAspect="1"/>
          </p:cNvPicPr>
          <p:nvPr/>
        </p:nvPicPr>
        <p:blipFill>
          <a:blip r:embed="rId6"/>
          <a:stretch>
            <a:fillRect/>
          </a:stretch>
        </p:blipFill>
        <p:spPr>
          <a:xfrm>
            <a:off x="2043830" y="434767"/>
            <a:ext cx="8104341" cy="5596323"/>
          </a:xfrm>
          <a:prstGeom prst="rect">
            <a:avLst/>
          </a:prstGeom>
        </p:spPr>
      </p:pic>
      <p:grpSp>
        <p:nvGrpSpPr>
          <p:cNvPr id="320" name="组合 319"/>
          <p:cNvGrpSpPr/>
          <p:nvPr/>
        </p:nvGrpSpPr>
        <p:grpSpPr>
          <a:xfrm>
            <a:off x="1931816" y="4690091"/>
            <a:ext cx="814387" cy="1427163"/>
            <a:chOff x="1657915" y="4686478"/>
            <a:chExt cx="814387" cy="1427163"/>
          </a:xfrm>
        </p:grpSpPr>
        <p:sp>
          <p:nvSpPr>
            <p:cNvPr id="7" name="Freeform 67"/>
            <p:cNvSpPr/>
            <p:nvPr/>
          </p:nvSpPr>
          <p:spPr bwMode="auto">
            <a:xfrm>
              <a:off x="2056377" y="5200828"/>
              <a:ext cx="88900" cy="912813"/>
            </a:xfrm>
            <a:custGeom>
              <a:avLst/>
              <a:gdLst>
                <a:gd name="T0" fmla="*/ 23 w 24"/>
                <a:gd name="T1" fmla="*/ 233 h 242"/>
                <a:gd name="T2" fmla="*/ 15 w 24"/>
                <a:gd name="T3" fmla="*/ 242 h 242"/>
                <a:gd name="T4" fmla="*/ 6 w 24"/>
                <a:gd name="T5" fmla="*/ 234 h 242"/>
                <a:gd name="T6" fmla="*/ 0 w 24"/>
                <a:gd name="T7" fmla="*/ 9 h 242"/>
                <a:gd name="T8" fmla="*/ 9 w 24"/>
                <a:gd name="T9" fmla="*/ 0 h 242"/>
                <a:gd name="T10" fmla="*/ 18 w 24"/>
                <a:gd name="T11" fmla="*/ 9 h 242"/>
                <a:gd name="T12" fmla="*/ 23 w 24"/>
                <a:gd name="T13" fmla="*/ 233 h 242"/>
              </a:gdLst>
              <a:ahLst/>
              <a:cxnLst>
                <a:cxn ang="0">
                  <a:pos x="T0" y="T1"/>
                </a:cxn>
                <a:cxn ang="0">
                  <a:pos x="T2" y="T3"/>
                </a:cxn>
                <a:cxn ang="0">
                  <a:pos x="T4" y="T5"/>
                </a:cxn>
                <a:cxn ang="0">
                  <a:pos x="T6" y="T7"/>
                </a:cxn>
                <a:cxn ang="0">
                  <a:pos x="T8" y="T9"/>
                </a:cxn>
                <a:cxn ang="0">
                  <a:pos x="T10" y="T11"/>
                </a:cxn>
                <a:cxn ang="0">
                  <a:pos x="T12" y="T13"/>
                </a:cxn>
              </a:cxnLst>
              <a:rect l="0" t="0" r="r" b="b"/>
              <a:pathLst>
                <a:path w="24" h="242">
                  <a:moveTo>
                    <a:pt x="23" y="233"/>
                  </a:moveTo>
                  <a:cubicBezTo>
                    <a:pt x="24" y="238"/>
                    <a:pt x="20" y="242"/>
                    <a:pt x="15" y="242"/>
                  </a:cubicBezTo>
                  <a:cubicBezTo>
                    <a:pt x="10" y="242"/>
                    <a:pt x="6" y="239"/>
                    <a:pt x="6" y="234"/>
                  </a:cubicBezTo>
                  <a:cubicBezTo>
                    <a:pt x="0" y="9"/>
                    <a:pt x="0" y="9"/>
                    <a:pt x="0" y="9"/>
                  </a:cubicBezTo>
                  <a:cubicBezTo>
                    <a:pt x="0" y="4"/>
                    <a:pt x="4" y="0"/>
                    <a:pt x="9" y="0"/>
                  </a:cubicBezTo>
                  <a:cubicBezTo>
                    <a:pt x="14" y="0"/>
                    <a:pt x="18" y="4"/>
                    <a:pt x="18" y="9"/>
                  </a:cubicBezTo>
                  <a:cubicBezTo>
                    <a:pt x="23" y="233"/>
                    <a:pt x="23" y="233"/>
                    <a:pt x="23" y="233"/>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68"/>
            <p:cNvSpPr/>
            <p:nvPr/>
          </p:nvSpPr>
          <p:spPr bwMode="auto">
            <a:xfrm>
              <a:off x="1657915" y="4686478"/>
              <a:ext cx="814387" cy="846138"/>
            </a:xfrm>
            <a:custGeom>
              <a:avLst/>
              <a:gdLst>
                <a:gd name="T0" fmla="*/ 212 w 217"/>
                <a:gd name="T1" fmla="*/ 105 h 224"/>
                <a:gd name="T2" fmla="*/ 118 w 217"/>
                <a:gd name="T3" fmla="*/ 220 h 224"/>
                <a:gd name="T4" fmla="*/ 5 w 217"/>
                <a:gd name="T5" fmla="*/ 119 h 224"/>
                <a:gd name="T6" fmla="*/ 99 w 217"/>
                <a:gd name="T7" fmla="*/ 4 h 224"/>
                <a:gd name="T8" fmla="*/ 212 w 217"/>
                <a:gd name="T9" fmla="*/ 105 h 224"/>
              </a:gdLst>
              <a:ahLst/>
              <a:cxnLst>
                <a:cxn ang="0">
                  <a:pos x="T0" y="T1"/>
                </a:cxn>
                <a:cxn ang="0">
                  <a:pos x="T2" y="T3"/>
                </a:cxn>
                <a:cxn ang="0">
                  <a:pos x="T4" y="T5"/>
                </a:cxn>
                <a:cxn ang="0">
                  <a:pos x="T6" y="T7"/>
                </a:cxn>
                <a:cxn ang="0">
                  <a:pos x="T8" y="T9"/>
                </a:cxn>
              </a:cxnLst>
              <a:rect l="0" t="0" r="r" b="b"/>
              <a:pathLst>
                <a:path w="217" h="224">
                  <a:moveTo>
                    <a:pt x="212" y="105"/>
                  </a:moveTo>
                  <a:cubicBezTo>
                    <a:pt x="217" y="165"/>
                    <a:pt x="174" y="216"/>
                    <a:pt x="118" y="220"/>
                  </a:cubicBezTo>
                  <a:cubicBezTo>
                    <a:pt x="61" y="224"/>
                    <a:pt x="10" y="179"/>
                    <a:pt x="5" y="119"/>
                  </a:cubicBezTo>
                  <a:cubicBezTo>
                    <a:pt x="0" y="59"/>
                    <a:pt x="43" y="8"/>
                    <a:pt x="99" y="4"/>
                  </a:cubicBezTo>
                  <a:cubicBezTo>
                    <a:pt x="156" y="0"/>
                    <a:pt x="207" y="45"/>
                    <a:pt x="212" y="105"/>
                  </a:cubicBezTo>
                </a:path>
              </a:pathLst>
            </a:custGeom>
            <a:solidFill>
              <a:srgbClr val="86E1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69"/>
            <p:cNvSpPr/>
            <p:nvPr/>
          </p:nvSpPr>
          <p:spPr bwMode="auto">
            <a:xfrm>
              <a:off x="1740465" y="4834115"/>
              <a:ext cx="33337" cy="536575"/>
            </a:xfrm>
            <a:custGeom>
              <a:avLst/>
              <a:gdLst>
                <a:gd name="T0" fmla="*/ 0 w 9"/>
                <a:gd name="T1" fmla="*/ 11 h 142"/>
                <a:gd name="T2" fmla="*/ 0 w 9"/>
                <a:gd name="T3" fmla="*/ 131 h 142"/>
                <a:gd name="T4" fmla="*/ 9 w 9"/>
                <a:gd name="T5" fmla="*/ 142 h 142"/>
                <a:gd name="T6" fmla="*/ 9 w 9"/>
                <a:gd name="T7" fmla="*/ 0 h 142"/>
                <a:gd name="T8" fmla="*/ 0 w 9"/>
                <a:gd name="T9" fmla="*/ 11 h 142"/>
              </a:gdLst>
              <a:ahLst/>
              <a:cxnLst>
                <a:cxn ang="0">
                  <a:pos x="T0" y="T1"/>
                </a:cxn>
                <a:cxn ang="0">
                  <a:pos x="T2" y="T3"/>
                </a:cxn>
                <a:cxn ang="0">
                  <a:pos x="T4" y="T5"/>
                </a:cxn>
                <a:cxn ang="0">
                  <a:pos x="T6" y="T7"/>
                </a:cxn>
                <a:cxn ang="0">
                  <a:pos x="T8" y="T9"/>
                </a:cxn>
              </a:cxnLst>
              <a:rect l="0" t="0" r="r" b="b"/>
              <a:pathLst>
                <a:path w="9" h="142">
                  <a:moveTo>
                    <a:pt x="0" y="11"/>
                  </a:moveTo>
                  <a:cubicBezTo>
                    <a:pt x="0" y="131"/>
                    <a:pt x="0" y="131"/>
                    <a:pt x="0" y="131"/>
                  </a:cubicBezTo>
                  <a:cubicBezTo>
                    <a:pt x="3" y="135"/>
                    <a:pt x="6" y="139"/>
                    <a:pt x="9" y="142"/>
                  </a:cubicBezTo>
                  <a:cubicBezTo>
                    <a:pt x="9" y="0"/>
                    <a:pt x="9" y="0"/>
                    <a:pt x="9" y="0"/>
                  </a:cubicBezTo>
                  <a:cubicBezTo>
                    <a:pt x="6" y="3"/>
                    <a:pt x="3" y="7"/>
                    <a:pt x="0"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70"/>
            <p:cNvSpPr/>
            <p:nvPr/>
          </p:nvSpPr>
          <p:spPr bwMode="auto">
            <a:xfrm>
              <a:off x="1845240" y="4746803"/>
              <a:ext cx="30162" cy="714375"/>
            </a:xfrm>
            <a:custGeom>
              <a:avLst/>
              <a:gdLst>
                <a:gd name="T0" fmla="*/ 8 w 8"/>
                <a:gd name="T1" fmla="*/ 0 h 189"/>
                <a:gd name="T2" fmla="*/ 0 w 8"/>
                <a:gd name="T3" fmla="*/ 6 h 189"/>
                <a:gd name="T4" fmla="*/ 0 w 8"/>
                <a:gd name="T5" fmla="*/ 184 h 189"/>
                <a:gd name="T6" fmla="*/ 8 w 8"/>
                <a:gd name="T7" fmla="*/ 189 h 189"/>
                <a:gd name="T8" fmla="*/ 8 w 8"/>
                <a:gd name="T9" fmla="*/ 0 h 189"/>
              </a:gdLst>
              <a:ahLst/>
              <a:cxnLst>
                <a:cxn ang="0">
                  <a:pos x="T0" y="T1"/>
                </a:cxn>
                <a:cxn ang="0">
                  <a:pos x="T2" y="T3"/>
                </a:cxn>
                <a:cxn ang="0">
                  <a:pos x="T4" y="T5"/>
                </a:cxn>
                <a:cxn ang="0">
                  <a:pos x="T6" y="T7"/>
                </a:cxn>
                <a:cxn ang="0">
                  <a:pos x="T8" y="T9"/>
                </a:cxn>
              </a:cxnLst>
              <a:rect l="0" t="0" r="r" b="b"/>
              <a:pathLst>
                <a:path w="8" h="189">
                  <a:moveTo>
                    <a:pt x="8" y="0"/>
                  </a:moveTo>
                  <a:cubicBezTo>
                    <a:pt x="5" y="2"/>
                    <a:pt x="2" y="4"/>
                    <a:pt x="0" y="6"/>
                  </a:cubicBezTo>
                  <a:cubicBezTo>
                    <a:pt x="0" y="184"/>
                    <a:pt x="0" y="184"/>
                    <a:pt x="0" y="184"/>
                  </a:cubicBezTo>
                  <a:cubicBezTo>
                    <a:pt x="2" y="186"/>
                    <a:pt x="5" y="187"/>
                    <a:pt x="8" y="189"/>
                  </a:cubicBezTo>
                  <a:cubicBezTo>
                    <a:pt x="8" y="0"/>
                    <a:pt x="8" y="0"/>
                    <a:pt x="8" y="0"/>
                  </a:cubicBezTo>
                </a:path>
              </a:pathLst>
            </a:custGeom>
            <a:solidFill>
              <a:srgbClr val="47A7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71"/>
            <p:cNvSpPr/>
            <p:nvPr/>
          </p:nvSpPr>
          <p:spPr bwMode="auto">
            <a:xfrm>
              <a:off x="1957952" y="4705528"/>
              <a:ext cx="30162" cy="804863"/>
            </a:xfrm>
            <a:custGeom>
              <a:avLst/>
              <a:gdLst>
                <a:gd name="T0" fmla="*/ 0 w 8"/>
                <a:gd name="T1" fmla="*/ 2 h 213"/>
                <a:gd name="T2" fmla="*/ 0 w 8"/>
                <a:gd name="T3" fmla="*/ 210 h 213"/>
                <a:gd name="T4" fmla="*/ 8 w 8"/>
                <a:gd name="T5" fmla="*/ 213 h 213"/>
                <a:gd name="T6" fmla="*/ 8 w 8"/>
                <a:gd name="T7" fmla="*/ 0 h 213"/>
                <a:gd name="T8" fmla="*/ 0 w 8"/>
                <a:gd name="T9" fmla="*/ 2 h 213"/>
              </a:gdLst>
              <a:ahLst/>
              <a:cxnLst>
                <a:cxn ang="0">
                  <a:pos x="T0" y="T1"/>
                </a:cxn>
                <a:cxn ang="0">
                  <a:pos x="T2" y="T3"/>
                </a:cxn>
                <a:cxn ang="0">
                  <a:pos x="T4" y="T5"/>
                </a:cxn>
                <a:cxn ang="0">
                  <a:pos x="T6" y="T7"/>
                </a:cxn>
                <a:cxn ang="0">
                  <a:pos x="T8" y="T9"/>
                </a:cxn>
              </a:cxnLst>
              <a:rect l="0" t="0" r="r" b="b"/>
              <a:pathLst>
                <a:path w="8" h="213">
                  <a:moveTo>
                    <a:pt x="0" y="2"/>
                  </a:moveTo>
                  <a:cubicBezTo>
                    <a:pt x="0" y="210"/>
                    <a:pt x="0" y="210"/>
                    <a:pt x="0" y="210"/>
                  </a:cubicBezTo>
                  <a:cubicBezTo>
                    <a:pt x="2" y="211"/>
                    <a:pt x="5" y="212"/>
                    <a:pt x="8" y="213"/>
                  </a:cubicBezTo>
                  <a:cubicBezTo>
                    <a:pt x="8" y="0"/>
                    <a:pt x="8" y="0"/>
                    <a:pt x="8" y="0"/>
                  </a:cubicBezTo>
                  <a:cubicBezTo>
                    <a:pt x="5" y="1"/>
                    <a:pt x="2" y="2"/>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72"/>
            <p:cNvSpPr/>
            <p:nvPr/>
          </p:nvSpPr>
          <p:spPr bwMode="auto">
            <a:xfrm>
              <a:off x="2059552" y="4702353"/>
              <a:ext cx="30162" cy="814388"/>
            </a:xfrm>
            <a:custGeom>
              <a:avLst/>
              <a:gdLst>
                <a:gd name="T0" fmla="*/ 0 w 8"/>
                <a:gd name="T1" fmla="*/ 0 h 216"/>
                <a:gd name="T2" fmla="*/ 0 w 8"/>
                <a:gd name="T3" fmla="*/ 216 h 216"/>
                <a:gd name="T4" fmla="*/ 2 w 8"/>
                <a:gd name="T5" fmla="*/ 216 h 216"/>
                <a:gd name="T6" fmla="*/ 8 w 8"/>
                <a:gd name="T7" fmla="*/ 216 h 216"/>
                <a:gd name="T8" fmla="*/ 8 w 8"/>
                <a:gd name="T9" fmla="*/ 0 h 216"/>
                <a:gd name="T10" fmla="*/ 0 w 8"/>
                <a:gd name="T11" fmla="*/ 0 h 216"/>
              </a:gdLst>
              <a:ahLst/>
              <a:cxnLst>
                <a:cxn ang="0">
                  <a:pos x="T0" y="T1"/>
                </a:cxn>
                <a:cxn ang="0">
                  <a:pos x="T2" y="T3"/>
                </a:cxn>
                <a:cxn ang="0">
                  <a:pos x="T4" y="T5"/>
                </a:cxn>
                <a:cxn ang="0">
                  <a:pos x="T6" y="T7"/>
                </a:cxn>
                <a:cxn ang="0">
                  <a:pos x="T8" y="T9"/>
                </a:cxn>
                <a:cxn ang="0">
                  <a:pos x="T10" y="T11"/>
                </a:cxn>
              </a:cxnLst>
              <a:rect l="0" t="0" r="r" b="b"/>
              <a:pathLst>
                <a:path w="8" h="216">
                  <a:moveTo>
                    <a:pt x="0" y="0"/>
                  </a:moveTo>
                  <a:cubicBezTo>
                    <a:pt x="0" y="216"/>
                    <a:pt x="0" y="216"/>
                    <a:pt x="0" y="216"/>
                  </a:cubicBezTo>
                  <a:cubicBezTo>
                    <a:pt x="1" y="216"/>
                    <a:pt x="1" y="216"/>
                    <a:pt x="2" y="216"/>
                  </a:cubicBezTo>
                  <a:cubicBezTo>
                    <a:pt x="4" y="216"/>
                    <a:pt x="6" y="216"/>
                    <a:pt x="8" y="216"/>
                  </a:cubicBezTo>
                  <a:cubicBezTo>
                    <a:pt x="8" y="0"/>
                    <a:pt x="8" y="0"/>
                    <a:pt x="8" y="0"/>
                  </a:cubicBezTo>
                  <a:cubicBezTo>
                    <a:pt x="5" y="0"/>
                    <a:pt x="3" y="0"/>
                    <a:pt x="0" y="0"/>
                  </a:cubicBezTo>
                </a:path>
              </a:pathLst>
            </a:custGeom>
            <a:solidFill>
              <a:srgbClr val="47A7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73"/>
            <p:cNvSpPr/>
            <p:nvPr/>
          </p:nvSpPr>
          <p:spPr bwMode="auto">
            <a:xfrm>
              <a:off x="2191315" y="4729340"/>
              <a:ext cx="33337" cy="768350"/>
            </a:xfrm>
            <a:custGeom>
              <a:avLst/>
              <a:gdLst>
                <a:gd name="T0" fmla="*/ 9 w 9"/>
                <a:gd name="T1" fmla="*/ 201 h 204"/>
                <a:gd name="T2" fmla="*/ 9 w 9"/>
                <a:gd name="T3" fmla="*/ 3 h 204"/>
                <a:gd name="T4" fmla="*/ 0 w 9"/>
                <a:gd name="T5" fmla="*/ 0 h 204"/>
                <a:gd name="T6" fmla="*/ 0 w 9"/>
                <a:gd name="T7" fmla="*/ 204 h 204"/>
                <a:gd name="T8" fmla="*/ 9 w 9"/>
                <a:gd name="T9" fmla="*/ 201 h 204"/>
              </a:gdLst>
              <a:ahLst/>
              <a:cxnLst>
                <a:cxn ang="0">
                  <a:pos x="T0" y="T1"/>
                </a:cxn>
                <a:cxn ang="0">
                  <a:pos x="T2" y="T3"/>
                </a:cxn>
                <a:cxn ang="0">
                  <a:pos x="T4" y="T5"/>
                </a:cxn>
                <a:cxn ang="0">
                  <a:pos x="T6" y="T7"/>
                </a:cxn>
                <a:cxn ang="0">
                  <a:pos x="T8" y="T9"/>
                </a:cxn>
              </a:cxnLst>
              <a:rect l="0" t="0" r="r" b="b"/>
              <a:pathLst>
                <a:path w="9" h="204">
                  <a:moveTo>
                    <a:pt x="9" y="201"/>
                  </a:moveTo>
                  <a:cubicBezTo>
                    <a:pt x="9" y="3"/>
                    <a:pt x="9" y="3"/>
                    <a:pt x="9" y="3"/>
                  </a:cubicBezTo>
                  <a:cubicBezTo>
                    <a:pt x="6" y="2"/>
                    <a:pt x="3" y="1"/>
                    <a:pt x="0" y="0"/>
                  </a:cubicBezTo>
                  <a:cubicBezTo>
                    <a:pt x="0" y="204"/>
                    <a:pt x="0" y="204"/>
                    <a:pt x="0" y="204"/>
                  </a:cubicBezTo>
                  <a:cubicBezTo>
                    <a:pt x="3" y="203"/>
                    <a:pt x="6" y="202"/>
                    <a:pt x="9" y="20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74"/>
            <p:cNvSpPr/>
            <p:nvPr/>
          </p:nvSpPr>
          <p:spPr bwMode="auto">
            <a:xfrm>
              <a:off x="2296090" y="4784903"/>
              <a:ext cx="30162" cy="660400"/>
            </a:xfrm>
            <a:custGeom>
              <a:avLst/>
              <a:gdLst>
                <a:gd name="T0" fmla="*/ 0 w 8"/>
                <a:gd name="T1" fmla="*/ 0 h 175"/>
                <a:gd name="T2" fmla="*/ 0 w 8"/>
                <a:gd name="T3" fmla="*/ 175 h 175"/>
                <a:gd name="T4" fmla="*/ 8 w 8"/>
                <a:gd name="T5" fmla="*/ 168 h 175"/>
                <a:gd name="T6" fmla="*/ 8 w 8"/>
                <a:gd name="T7" fmla="*/ 8 h 175"/>
                <a:gd name="T8" fmla="*/ 0 w 8"/>
                <a:gd name="T9" fmla="*/ 0 h 175"/>
              </a:gdLst>
              <a:ahLst/>
              <a:cxnLst>
                <a:cxn ang="0">
                  <a:pos x="T0" y="T1"/>
                </a:cxn>
                <a:cxn ang="0">
                  <a:pos x="T2" y="T3"/>
                </a:cxn>
                <a:cxn ang="0">
                  <a:pos x="T4" y="T5"/>
                </a:cxn>
                <a:cxn ang="0">
                  <a:pos x="T6" y="T7"/>
                </a:cxn>
                <a:cxn ang="0">
                  <a:pos x="T8" y="T9"/>
                </a:cxn>
              </a:cxnLst>
              <a:rect l="0" t="0" r="r" b="b"/>
              <a:pathLst>
                <a:path w="8" h="175">
                  <a:moveTo>
                    <a:pt x="0" y="0"/>
                  </a:moveTo>
                  <a:cubicBezTo>
                    <a:pt x="0" y="175"/>
                    <a:pt x="0" y="175"/>
                    <a:pt x="0" y="175"/>
                  </a:cubicBezTo>
                  <a:cubicBezTo>
                    <a:pt x="3" y="173"/>
                    <a:pt x="5" y="170"/>
                    <a:pt x="8" y="168"/>
                  </a:cubicBezTo>
                  <a:cubicBezTo>
                    <a:pt x="8" y="8"/>
                    <a:pt x="8" y="8"/>
                    <a:pt x="8" y="8"/>
                  </a:cubicBezTo>
                  <a:cubicBezTo>
                    <a:pt x="5" y="5"/>
                    <a:pt x="3" y="3"/>
                    <a:pt x="0" y="0"/>
                  </a:cubicBezTo>
                </a:path>
              </a:pathLst>
            </a:custGeom>
            <a:solidFill>
              <a:srgbClr val="47A7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19" name="组合 318"/>
          <p:cNvGrpSpPr/>
          <p:nvPr/>
        </p:nvGrpSpPr>
        <p:grpSpPr>
          <a:xfrm>
            <a:off x="2783465" y="5019853"/>
            <a:ext cx="582612" cy="1025525"/>
            <a:chOff x="2565965" y="5019853"/>
            <a:chExt cx="582612" cy="1025525"/>
          </a:xfrm>
        </p:grpSpPr>
        <p:sp>
          <p:nvSpPr>
            <p:cNvPr id="15" name="Freeform 75"/>
            <p:cNvSpPr/>
            <p:nvPr/>
          </p:nvSpPr>
          <p:spPr bwMode="auto">
            <a:xfrm>
              <a:off x="2851715" y="5389740"/>
              <a:ext cx="60325" cy="655638"/>
            </a:xfrm>
            <a:custGeom>
              <a:avLst/>
              <a:gdLst>
                <a:gd name="T0" fmla="*/ 16 w 16"/>
                <a:gd name="T1" fmla="*/ 167 h 174"/>
                <a:gd name="T2" fmla="*/ 10 w 16"/>
                <a:gd name="T3" fmla="*/ 174 h 174"/>
                <a:gd name="T4" fmla="*/ 4 w 16"/>
                <a:gd name="T5" fmla="*/ 167 h 174"/>
                <a:gd name="T6" fmla="*/ 0 w 16"/>
                <a:gd name="T7" fmla="*/ 6 h 174"/>
                <a:gd name="T8" fmla="*/ 6 w 16"/>
                <a:gd name="T9" fmla="*/ 0 h 174"/>
                <a:gd name="T10" fmla="*/ 12 w 16"/>
                <a:gd name="T11" fmla="*/ 6 h 174"/>
                <a:gd name="T12" fmla="*/ 16 w 16"/>
                <a:gd name="T13" fmla="*/ 167 h 174"/>
              </a:gdLst>
              <a:ahLst/>
              <a:cxnLst>
                <a:cxn ang="0">
                  <a:pos x="T0" y="T1"/>
                </a:cxn>
                <a:cxn ang="0">
                  <a:pos x="T2" y="T3"/>
                </a:cxn>
                <a:cxn ang="0">
                  <a:pos x="T4" y="T5"/>
                </a:cxn>
                <a:cxn ang="0">
                  <a:pos x="T6" y="T7"/>
                </a:cxn>
                <a:cxn ang="0">
                  <a:pos x="T8" y="T9"/>
                </a:cxn>
                <a:cxn ang="0">
                  <a:pos x="T10" y="T11"/>
                </a:cxn>
                <a:cxn ang="0">
                  <a:pos x="T12" y="T13"/>
                </a:cxn>
              </a:cxnLst>
              <a:rect l="0" t="0" r="r" b="b"/>
              <a:pathLst>
                <a:path w="16" h="174">
                  <a:moveTo>
                    <a:pt x="16" y="167"/>
                  </a:moveTo>
                  <a:cubicBezTo>
                    <a:pt x="16" y="171"/>
                    <a:pt x="14" y="173"/>
                    <a:pt x="10" y="174"/>
                  </a:cubicBezTo>
                  <a:cubicBezTo>
                    <a:pt x="7" y="174"/>
                    <a:pt x="4" y="171"/>
                    <a:pt x="4" y="167"/>
                  </a:cubicBezTo>
                  <a:cubicBezTo>
                    <a:pt x="0" y="6"/>
                    <a:pt x="0" y="6"/>
                    <a:pt x="0" y="6"/>
                  </a:cubicBezTo>
                  <a:cubicBezTo>
                    <a:pt x="0" y="3"/>
                    <a:pt x="2" y="0"/>
                    <a:pt x="6" y="0"/>
                  </a:cubicBezTo>
                  <a:cubicBezTo>
                    <a:pt x="9" y="0"/>
                    <a:pt x="12" y="3"/>
                    <a:pt x="12" y="6"/>
                  </a:cubicBezTo>
                  <a:cubicBezTo>
                    <a:pt x="16" y="167"/>
                    <a:pt x="16" y="167"/>
                    <a:pt x="16" y="167"/>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76"/>
            <p:cNvSpPr/>
            <p:nvPr/>
          </p:nvSpPr>
          <p:spPr bwMode="auto">
            <a:xfrm>
              <a:off x="2565965" y="5019853"/>
              <a:ext cx="582612" cy="606425"/>
            </a:xfrm>
            <a:custGeom>
              <a:avLst/>
              <a:gdLst>
                <a:gd name="T0" fmla="*/ 151 w 155"/>
                <a:gd name="T1" fmla="*/ 76 h 161"/>
                <a:gd name="T2" fmla="*/ 84 w 155"/>
                <a:gd name="T3" fmla="*/ 158 h 161"/>
                <a:gd name="T4" fmla="*/ 3 w 155"/>
                <a:gd name="T5" fmla="*/ 86 h 161"/>
                <a:gd name="T6" fmla="*/ 71 w 155"/>
                <a:gd name="T7" fmla="*/ 3 h 161"/>
                <a:gd name="T8" fmla="*/ 151 w 155"/>
                <a:gd name="T9" fmla="*/ 76 h 161"/>
              </a:gdLst>
              <a:ahLst/>
              <a:cxnLst>
                <a:cxn ang="0">
                  <a:pos x="T0" y="T1"/>
                </a:cxn>
                <a:cxn ang="0">
                  <a:pos x="T2" y="T3"/>
                </a:cxn>
                <a:cxn ang="0">
                  <a:pos x="T4" y="T5"/>
                </a:cxn>
                <a:cxn ang="0">
                  <a:pos x="T6" y="T7"/>
                </a:cxn>
                <a:cxn ang="0">
                  <a:pos x="T8" y="T9"/>
                </a:cxn>
              </a:cxnLst>
              <a:rect l="0" t="0" r="r" b="b"/>
              <a:pathLst>
                <a:path w="155" h="161">
                  <a:moveTo>
                    <a:pt x="151" y="76"/>
                  </a:moveTo>
                  <a:cubicBezTo>
                    <a:pt x="155" y="119"/>
                    <a:pt x="125" y="155"/>
                    <a:pt x="84" y="158"/>
                  </a:cubicBezTo>
                  <a:cubicBezTo>
                    <a:pt x="43" y="161"/>
                    <a:pt x="7" y="128"/>
                    <a:pt x="3" y="86"/>
                  </a:cubicBezTo>
                  <a:cubicBezTo>
                    <a:pt x="0" y="43"/>
                    <a:pt x="30" y="6"/>
                    <a:pt x="71" y="3"/>
                  </a:cubicBezTo>
                  <a:cubicBezTo>
                    <a:pt x="112" y="0"/>
                    <a:pt x="148" y="33"/>
                    <a:pt x="151" y="76"/>
                  </a:cubicBezTo>
                </a:path>
              </a:pathLst>
            </a:custGeom>
            <a:solidFill>
              <a:srgbClr val="FF95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77"/>
            <p:cNvSpPr/>
            <p:nvPr/>
          </p:nvSpPr>
          <p:spPr bwMode="auto">
            <a:xfrm>
              <a:off x="2626290" y="5124628"/>
              <a:ext cx="19050" cy="385763"/>
            </a:xfrm>
            <a:custGeom>
              <a:avLst/>
              <a:gdLst>
                <a:gd name="T0" fmla="*/ 0 w 5"/>
                <a:gd name="T1" fmla="*/ 8 h 102"/>
                <a:gd name="T2" fmla="*/ 0 w 5"/>
                <a:gd name="T3" fmla="*/ 94 h 102"/>
                <a:gd name="T4" fmla="*/ 5 w 5"/>
                <a:gd name="T5" fmla="*/ 102 h 102"/>
                <a:gd name="T6" fmla="*/ 5 w 5"/>
                <a:gd name="T7" fmla="*/ 0 h 102"/>
                <a:gd name="T8" fmla="*/ 0 w 5"/>
                <a:gd name="T9" fmla="*/ 8 h 102"/>
              </a:gdLst>
              <a:ahLst/>
              <a:cxnLst>
                <a:cxn ang="0">
                  <a:pos x="T0" y="T1"/>
                </a:cxn>
                <a:cxn ang="0">
                  <a:pos x="T2" y="T3"/>
                </a:cxn>
                <a:cxn ang="0">
                  <a:pos x="T4" y="T5"/>
                </a:cxn>
                <a:cxn ang="0">
                  <a:pos x="T6" y="T7"/>
                </a:cxn>
                <a:cxn ang="0">
                  <a:pos x="T8" y="T9"/>
                </a:cxn>
              </a:cxnLst>
              <a:rect l="0" t="0" r="r" b="b"/>
              <a:pathLst>
                <a:path w="5" h="102">
                  <a:moveTo>
                    <a:pt x="0" y="8"/>
                  </a:moveTo>
                  <a:cubicBezTo>
                    <a:pt x="0" y="94"/>
                    <a:pt x="0" y="94"/>
                    <a:pt x="0" y="94"/>
                  </a:cubicBezTo>
                  <a:cubicBezTo>
                    <a:pt x="1" y="97"/>
                    <a:pt x="3" y="100"/>
                    <a:pt x="5" y="102"/>
                  </a:cubicBezTo>
                  <a:cubicBezTo>
                    <a:pt x="5" y="0"/>
                    <a:pt x="5" y="0"/>
                    <a:pt x="5" y="0"/>
                  </a:cubicBezTo>
                  <a:cubicBezTo>
                    <a:pt x="3" y="3"/>
                    <a:pt x="1" y="5"/>
                    <a:pt x="0"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78"/>
            <p:cNvSpPr/>
            <p:nvPr/>
          </p:nvSpPr>
          <p:spPr bwMode="auto">
            <a:xfrm>
              <a:off x="2697727" y="5559603"/>
              <a:ext cx="11112" cy="6350"/>
            </a:xfrm>
            <a:custGeom>
              <a:avLst/>
              <a:gdLst>
                <a:gd name="T0" fmla="*/ 0 w 3"/>
                <a:gd name="T1" fmla="*/ 0 h 2"/>
                <a:gd name="T2" fmla="*/ 0 w 3"/>
                <a:gd name="T3" fmla="*/ 1 h 2"/>
                <a:gd name="T4" fmla="*/ 3 w 3"/>
                <a:gd name="T5" fmla="*/ 2 h 2"/>
                <a:gd name="T6" fmla="*/ 0 w 3"/>
                <a:gd name="T7" fmla="*/ 0 h 2"/>
              </a:gdLst>
              <a:ahLst/>
              <a:cxnLst>
                <a:cxn ang="0">
                  <a:pos x="T0" y="T1"/>
                </a:cxn>
                <a:cxn ang="0">
                  <a:pos x="T2" y="T3"/>
                </a:cxn>
                <a:cxn ang="0">
                  <a:pos x="T4" y="T5"/>
                </a:cxn>
                <a:cxn ang="0">
                  <a:pos x="T6" y="T7"/>
                </a:cxn>
              </a:cxnLst>
              <a:rect l="0" t="0" r="r" b="b"/>
              <a:pathLst>
                <a:path w="3" h="2">
                  <a:moveTo>
                    <a:pt x="0" y="0"/>
                  </a:moveTo>
                  <a:cubicBezTo>
                    <a:pt x="0" y="1"/>
                    <a:pt x="0" y="1"/>
                    <a:pt x="0" y="1"/>
                  </a:cubicBezTo>
                  <a:cubicBezTo>
                    <a:pt x="1" y="1"/>
                    <a:pt x="2" y="2"/>
                    <a:pt x="3" y="2"/>
                  </a:cubicBezTo>
                  <a:cubicBezTo>
                    <a:pt x="2" y="2"/>
                    <a:pt x="1" y="1"/>
                    <a:pt x="0" y="0"/>
                  </a:cubicBezTo>
                </a:path>
              </a:pathLst>
            </a:custGeom>
            <a:solidFill>
              <a:srgbClr val="E87E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79"/>
            <p:cNvSpPr/>
            <p:nvPr/>
          </p:nvSpPr>
          <p:spPr bwMode="auto">
            <a:xfrm>
              <a:off x="2697727" y="5064303"/>
              <a:ext cx="22225" cy="509588"/>
            </a:xfrm>
            <a:custGeom>
              <a:avLst/>
              <a:gdLst>
                <a:gd name="T0" fmla="*/ 6 w 6"/>
                <a:gd name="T1" fmla="*/ 0 h 135"/>
                <a:gd name="T2" fmla="*/ 0 w 6"/>
                <a:gd name="T3" fmla="*/ 4 h 135"/>
                <a:gd name="T4" fmla="*/ 0 w 6"/>
                <a:gd name="T5" fmla="*/ 131 h 135"/>
                <a:gd name="T6" fmla="*/ 3 w 6"/>
                <a:gd name="T7" fmla="*/ 133 h 135"/>
                <a:gd name="T8" fmla="*/ 6 w 6"/>
                <a:gd name="T9" fmla="*/ 135 h 135"/>
                <a:gd name="T10" fmla="*/ 6 w 6"/>
                <a:gd name="T11" fmla="*/ 0 h 135"/>
              </a:gdLst>
              <a:ahLst/>
              <a:cxnLst>
                <a:cxn ang="0">
                  <a:pos x="T0" y="T1"/>
                </a:cxn>
                <a:cxn ang="0">
                  <a:pos x="T2" y="T3"/>
                </a:cxn>
                <a:cxn ang="0">
                  <a:pos x="T4" y="T5"/>
                </a:cxn>
                <a:cxn ang="0">
                  <a:pos x="T6" y="T7"/>
                </a:cxn>
                <a:cxn ang="0">
                  <a:pos x="T8" y="T9"/>
                </a:cxn>
                <a:cxn ang="0">
                  <a:pos x="T10" y="T11"/>
                </a:cxn>
              </a:cxnLst>
              <a:rect l="0" t="0" r="r" b="b"/>
              <a:pathLst>
                <a:path w="6" h="135">
                  <a:moveTo>
                    <a:pt x="6" y="0"/>
                  </a:moveTo>
                  <a:cubicBezTo>
                    <a:pt x="4" y="1"/>
                    <a:pt x="2" y="3"/>
                    <a:pt x="0" y="4"/>
                  </a:cubicBezTo>
                  <a:cubicBezTo>
                    <a:pt x="0" y="131"/>
                    <a:pt x="0" y="131"/>
                    <a:pt x="0" y="131"/>
                  </a:cubicBezTo>
                  <a:cubicBezTo>
                    <a:pt x="1" y="132"/>
                    <a:pt x="2" y="133"/>
                    <a:pt x="3" y="133"/>
                  </a:cubicBezTo>
                  <a:cubicBezTo>
                    <a:pt x="4" y="134"/>
                    <a:pt x="5" y="135"/>
                    <a:pt x="6" y="135"/>
                  </a:cubicBezTo>
                  <a:cubicBezTo>
                    <a:pt x="6" y="0"/>
                    <a:pt x="6" y="0"/>
                    <a:pt x="6" y="0"/>
                  </a:cubicBezTo>
                </a:path>
              </a:pathLst>
            </a:custGeom>
            <a:solidFill>
              <a:srgbClr val="E84A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80"/>
            <p:cNvSpPr/>
            <p:nvPr/>
          </p:nvSpPr>
          <p:spPr bwMode="auto">
            <a:xfrm>
              <a:off x="2780277" y="5034140"/>
              <a:ext cx="22225" cy="573088"/>
            </a:xfrm>
            <a:custGeom>
              <a:avLst/>
              <a:gdLst>
                <a:gd name="T0" fmla="*/ 0 w 6"/>
                <a:gd name="T1" fmla="*/ 2 h 152"/>
                <a:gd name="T2" fmla="*/ 0 w 6"/>
                <a:gd name="T3" fmla="*/ 151 h 152"/>
                <a:gd name="T4" fmla="*/ 6 w 6"/>
                <a:gd name="T5" fmla="*/ 152 h 152"/>
                <a:gd name="T6" fmla="*/ 6 w 6"/>
                <a:gd name="T7" fmla="*/ 0 h 152"/>
                <a:gd name="T8" fmla="*/ 0 w 6"/>
                <a:gd name="T9" fmla="*/ 2 h 152"/>
              </a:gdLst>
              <a:ahLst/>
              <a:cxnLst>
                <a:cxn ang="0">
                  <a:pos x="T0" y="T1"/>
                </a:cxn>
                <a:cxn ang="0">
                  <a:pos x="T2" y="T3"/>
                </a:cxn>
                <a:cxn ang="0">
                  <a:pos x="T4" y="T5"/>
                </a:cxn>
                <a:cxn ang="0">
                  <a:pos x="T6" y="T7"/>
                </a:cxn>
                <a:cxn ang="0">
                  <a:pos x="T8" y="T9"/>
                </a:cxn>
              </a:cxnLst>
              <a:rect l="0" t="0" r="r" b="b"/>
              <a:pathLst>
                <a:path w="6" h="152">
                  <a:moveTo>
                    <a:pt x="0" y="2"/>
                  </a:moveTo>
                  <a:cubicBezTo>
                    <a:pt x="0" y="151"/>
                    <a:pt x="0" y="151"/>
                    <a:pt x="0" y="151"/>
                  </a:cubicBezTo>
                  <a:cubicBezTo>
                    <a:pt x="2" y="151"/>
                    <a:pt x="4" y="152"/>
                    <a:pt x="6" y="152"/>
                  </a:cubicBezTo>
                  <a:cubicBezTo>
                    <a:pt x="6" y="0"/>
                    <a:pt x="6" y="0"/>
                    <a:pt x="6" y="0"/>
                  </a:cubicBezTo>
                  <a:cubicBezTo>
                    <a:pt x="4" y="1"/>
                    <a:pt x="2"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81"/>
            <p:cNvSpPr/>
            <p:nvPr/>
          </p:nvSpPr>
          <p:spPr bwMode="auto">
            <a:xfrm>
              <a:off x="2851715" y="5030965"/>
              <a:ext cx="22225" cy="584200"/>
            </a:xfrm>
            <a:custGeom>
              <a:avLst/>
              <a:gdLst>
                <a:gd name="T0" fmla="*/ 0 w 6"/>
                <a:gd name="T1" fmla="*/ 0 h 155"/>
                <a:gd name="T2" fmla="*/ 0 w 6"/>
                <a:gd name="T3" fmla="*/ 155 h 155"/>
                <a:gd name="T4" fmla="*/ 2 w 6"/>
                <a:gd name="T5" fmla="*/ 155 h 155"/>
                <a:gd name="T6" fmla="*/ 6 w 6"/>
                <a:gd name="T7" fmla="*/ 155 h 155"/>
                <a:gd name="T8" fmla="*/ 6 w 6"/>
                <a:gd name="T9" fmla="*/ 0 h 155"/>
                <a:gd name="T10" fmla="*/ 0 w 6"/>
                <a:gd name="T11" fmla="*/ 0 h 155"/>
              </a:gdLst>
              <a:ahLst/>
              <a:cxnLst>
                <a:cxn ang="0">
                  <a:pos x="T0" y="T1"/>
                </a:cxn>
                <a:cxn ang="0">
                  <a:pos x="T2" y="T3"/>
                </a:cxn>
                <a:cxn ang="0">
                  <a:pos x="T4" y="T5"/>
                </a:cxn>
                <a:cxn ang="0">
                  <a:pos x="T6" y="T7"/>
                </a:cxn>
                <a:cxn ang="0">
                  <a:pos x="T8" y="T9"/>
                </a:cxn>
                <a:cxn ang="0">
                  <a:pos x="T10" y="T11"/>
                </a:cxn>
              </a:cxnLst>
              <a:rect l="0" t="0" r="r" b="b"/>
              <a:pathLst>
                <a:path w="6" h="155">
                  <a:moveTo>
                    <a:pt x="0" y="0"/>
                  </a:moveTo>
                  <a:cubicBezTo>
                    <a:pt x="0" y="155"/>
                    <a:pt x="0" y="155"/>
                    <a:pt x="0" y="155"/>
                  </a:cubicBezTo>
                  <a:cubicBezTo>
                    <a:pt x="1" y="155"/>
                    <a:pt x="1" y="155"/>
                    <a:pt x="2" y="155"/>
                  </a:cubicBezTo>
                  <a:cubicBezTo>
                    <a:pt x="3" y="155"/>
                    <a:pt x="5" y="155"/>
                    <a:pt x="6" y="155"/>
                  </a:cubicBezTo>
                  <a:cubicBezTo>
                    <a:pt x="6" y="0"/>
                    <a:pt x="6" y="0"/>
                    <a:pt x="6" y="0"/>
                  </a:cubicBezTo>
                  <a:cubicBezTo>
                    <a:pt x="4" y="0"/>
                    <a:pt x="2" y="0"/>
                    <a:pt x="0" y="0"/>
                  </a:cubicBezTo>
                </a:path>
              </a:pathLst>
            </a:custGeom>
            <a:solidFill>
              <a:srgbClr val="E84A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82"/>
            <p:cNvSpPr/>
            <p:nvPr/>
          </p:nvSpPr>
          <p:spPr bwMode="auto">
            <a:xfrm>
              <a:off x="2950140" y="5050015"/>
              <a:ext cx="22225" cy="554038"/>
            </a:xfrm>
            <a:custGeom>
              <a:avLst/>
              <a:gdLst>
                <a:gd name="T0" fmla="*/ 6 w 6"/>
                <a:gd name="T1" fmla="*/ 144 h 147"/>
                <a:gd name="T2" fmla="*/ 6 w 6"/>
                <a:gd name="T3" fmla="*/ 3 h 147"/>
                <a:gd name="T4" fmla="*/ 0 w 6"/>
                <a:gd name="T5" fmla="*/ 0 h 147"/>
                <a:gd name="T6" fmla="*/ 0 w 6"/>
                <a:gd name="T7" fmla="*/ 147 h 147"/>
                <a:gd name="T8" fmla="*/ 6 w 6"/>
                <a:gd name="T9" fmla="*/ 144 h 147"/>
              </a:gdLst>
              <a:ahLst/>
              <a:cxnLst>
                <a:cxn ang="0">
                  <a:pos x="T0" y="T1"/>
                </a:cxn>
                <a:cxn ang="0">
                  <a:pos x="T2" y="T3"/>
                </a:cxn>
                <a:cxn ang="0">
                  <a:pos x="T4" y="T5"/>
                </a:cxn>
                <a:cxn ang="0">
                  <a:pos x="T6" y="T7"/>
                </a:cxn>
                <a:cxn ang="0">
                  <a:pos x="T8" y="T9"/>
                </a:cxn>
              </a:cxnLst>
              <a:rect l="0" t="0" r="r" b="b"/>
              <a:pathLst>
                <a:path w="6" h="147">
                  <a:moveTo>
                    <a:pt x="6" y="144"/>
                  </a:moveTo>
                  <a:cubicBezTo>
                    <a:pt x="6" y="3"/>
                    <a:pt x="6" y="3"/>
                    <a:pt x="6" y="3"/>
                  </a:cubicBezTo>
                  <a:cubicBezTo>
                    <a:pt x="4" y="2"/>
                    <a:pt x="2" y="1"/>
                    <a:pt x="0" y="0"/>
                  </a:cubicBezTo>
                  <a:cubicBezTo>
                    <a:pt x="0" y="147"/>
                    <a:pt x="0" y="147"/>
                    <a:pt x="0" y="147"/>
                  </a:cubicBezTo>
                  <a:cubicBezTo>
                    <a:pt x="2" y="146"/>
                    <a:pt x="4" y="145"/>
                    <a:pt x="6" y="1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83"/>
            <p:cNvSpPr/>
            <p:nvPr/>
          </p:nvSpPr>
          <p:spPr bwMode="auto">
            <a:xfrm>
              <a:off x="3019990" y="5091290"/>
              <a:ext cx="23812" cy="471488"/>
            </a:xfrm>
            <a:custGeom>
              <a:avLst/>
              <a:gdLst>
                <a:gd name="T0" fmla="*/ 0 w 6"/>
                <a:gd name="T1" fmla="*/ 0 h 125"/>
                <a:gd name="T2" fmla="*/ 0 w 6"/>
                <a:gd name="T3" fmla="*/ 125 h 125"/>
                <a:gd name="T4" fmla="*/ 6 w 6"/>
                <a:gd name="T5" fmla="*/ 120 h 125"/>
                <a:gd name="T6" fmla="*/ 6 w 6"/>
                <a:gd name="T7" fmla="*/ 5 h 125"/>
                <a:gd name="T8" fmla="*/ 0 w 6"/>
                <a:gd name="T9" fmla="*/ 0 h 125"/>
              </a:gdLst>
              <a:ahLst/>
              <a:cxnLst>
                <a:cxn ang="0">
                  <a:pos x="T0" y="T1"/>
                </a:cxn>
                <a:cxn ang="0">
                  <a:pos x="T2" y="T3"/>
                </a:cxn>
                <a:cxn ang="0">
                  <a:pos x="T4" y="T5"/>
                </a:cxn>
                <a:cxn ang="0">
                  <a:pos x="T6" y="T7"/>
                </a:cxn>
                <a:cxn ang="0">
                  <a:pos x="T8" y="T9"/>
                </a:cxn>
              </a:cxnLst>
              <a:rect l="0" t="0" r="r" b="b"/>
              <a:pathLst>
                <a:path w="6" h="125">
                  <a:moveTo>
                    <a:pt x="0" y="0"/>
                  </a:moveTo>
                  <a:cubicBezTo>
                    <a:pt x="0" y="125"/>
                    <a:pt x="0" y="125"/>
                    <a:pt x="0" y="125"/>
                  </a:cubicBezTo>
                  <a:cubicBezTo>
                    <a:pt x="2" y="124"/>
                    <a:pt x="4" y="122"/>
                    <a:pt x="6" y="120"/>
                  </a:cubicBezTo>
                  <a:cubicBezTo>
                    <a:pt x="6" y="5"/>
                    <a:pt x="6" y="5"/>
                    <a:pt x="6" y="5"/>
                  </a:cubicBezTo>
                  <a:cubicBezTo>
                    <a:pt x="4" y="4"/>
                    <a:pt x="2" y="2"/>
                    <a:pt x="0" y="0"/>
                  </a:cubicBezTo>
                </a:path>
              </a:pathLst>
            </a:custGeom>
            <a:solidFill>
              <a:srgbClr val="E84A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18" name="组合 317"/>
          <p:cNvGrpSpPr/>
          <p:nvPr/>
        </p:nvGrpSpPr>
        <p:grpSpPr>
          <a:xfrm>
            <a:off x="7062619" y="5007153"/>
            <a:ext cx="581025" cy="1023937"/>
            <a:chOff x="7315765" y="5007153"/>
            <a:chExt cx="581025" cy="1023937"/>
          </a:xfrm>
        </p:grpSpPr>
        <p:sp>
          <p:nvSpPr>
            <p:cNvPr id="24" name="Freeform 84"/>
            <p:cNvSpPr/>
            <p:nvPr/>
          </p:nvSpPr>
          <p:spPr bwMode="auto">
            <a:xfrm>
              <a:off x="7601515" y="5373865"/>
              <a:ext cx="63500" cy="657225"/>
            </a:xfrm>
            <a:custGeom>
              <a:avLst/>
              <a:gdLst>
                <a:gd name="T0" fmla="*/ 16 w 17"/>
                <a:gd name="T1" fmla="*/ 168 h 174"/>
                <a:gd name="T2" fmla="*/ 10 w 17"/>
                <a:gd name="T3" fmla="*/ 174 h 174"/>
                <a:gd name="T4" fmla="*/ 4 w 17"/>
                <a:gd name="T5" fmla="*/ 168 h 174"/>
                <a:gd name="T6" fmla="*/ 0 w 17"/>
                <a:gd name="T7" fmla="*/ 7 h 174"/>
                <a:gd name="T8" fmla="*/ 6 w 17"/>
                <a:gd name="T9" fmla="*/ 1 h 174"/>
                <a:gd name="T10" fmla="*/ 12 w 17"/>
                <a:gd name="T11" fmla="*/ 7 h 174"/>
                <a:gd name="T12" fmla="*/ 16 w 17"/>
                <a:gd name="T13" fmla="*/ 168 h 174"/>
              </a:gdLst>
              <a:ahLst/>
              <a:cxnLst>
                <a:cxn ang="0">
                  <a:pos x="T0" y="T1"/>
                </a:cxn>
                <a:cxn ang="0">
                  <a:pos x="T2" y="T3"/>
                </a:cxn>
                <a:cxn ang="0">
                  <a:pos x="T4" y="T5"/>
                </a:cxn>
                <a:cxn ang="0">
                  <a:pos x="T6" y="T7"/>
                </a:cxn>
                <a:cxn ang="0">
                  <a:pos x="T8" y="T9"/>
                </a:cxn>
                <a:cxn ang="0">
                  <a:pos x="T10" y="T11"/>
                </a:cxn>
                <a:cxn ang="0">
                  <a:pos x="T12" y="T13"/>
                </a:cxn>
              </a:cxnLst>
              <a:rect l="0" t="0" r="r" b="b"/>
              <a:pathLst>
                <a:path w="17" h="174">
                  <a:moveTo>
                    <a:pt x="16" y="168"/>
                  </a:moveTo>
                  <a:cubicBezTo>
                    <a:pt x="17" y="171"/>
                    <a:pt x="14" y="174"/>
                    <a:pt x="10" y="174"/>
                  </a:cubicBezTo>
                  <a:cubicBezTo>
                    <a:pt x="7" y="174"/>
                    <a:pt x="4" y="172"/>
                    <a:pt x="4" y="168"/>
                  </a:cubicBezTo>
                  <a:cubicBezTo>
                    <a:pt x="0" y="7"/>
                    <a:pt x="0" y="7"/>
                    <a:pt x="0" y="7"/>
                  </a:cubicBezTo>
                  <a:cubicBezTo>
                    <a:pt x="0" y="4"/>
                    <a:pt x="2" y="1"/>
                    <a:pt x="6" y="1"/>
                  </a:cubicBezTo>
                  <a:cubicBezTo>
                    <a:pt x="9" y="0"/>
                    <a:pt x="12" y="3"/>
                    <a:pt x="12" y="7"/>
                  </a:cubicBezTo>
                  <a:cubicBezTo>
                    <a:pt x="16" y="168"/>
                    <a:pt x="16" y="168"/>
                    <a:pt x="16" y="168"/>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85"/>
            <p:cNvSpPr/>
            <p:nvPr/>
          </p:nvSpPr>
          <p:spPr bwMode="auto">
            <a:xfrm>
              <a:off x="7315765" y="5007153"/>
              <a:ext cx="581025" cy="604838"/>
            </a:xfrm>
            <a:custGeom>
              <a:avLst/>
              <a:gdLst>
                <a:gd name="T0" fmla="*/ 151 w 155"/>
                <a:gd name="T1" fmla="*/ 75 h 160"/>
                <a:gd name="T2" fmla="*/ 84 w 155"/>
                <a:gd name="T3" fmla="*/ 158 h 160"/>
                <a:gd name="T4" fmla="*/ 4 w 155"/>
                <a:gd name="T5" fmla="*/ 85 h 160"/>
                <a:gd name="T6" fmla="*/ 71 w 155"/>
                <a:gd name="T7" fmla="*/ 3 h 160"/>
                <a:gd name="T8" fmla="*/ 151 w 155"/>
                <a:gd name="T9" fmla="*/ 75 h 160"/>
              </a:gdLst>
              <a:ahLst/>
              <a:cxnLst>
                <a:cxn ang="0">
                  <a:pos x="T0" y="T1"/>
                </a:cxn>
                <a:cxn ang="0">
                  <a:pos x="T2" y="T3"/>
                </a:cxn>
                <a:cxn ang="0">
                  <a:pos x="T4" y="T5"/>
                </a:cxn>
                <a:cxn ang="0">
                  <a:pos x="T6" y="T7"/>
                </a:cxn>
                <a:cxn ang="0">
                  <a:pos x="T8" y="T9"/>
                </a:cxn>
              </a:cxnLst>
              <a:rect l="0" t="0" r="r" b="b"/>
              <a:pathLst>
                <a:path w="155" h="160">
                  <a:moveTo>
                    <a:pt x="151" y="75"/>
                  </a:moveTo>
                  <a:cubicBezTo>
                    <a:pt x="155" y="118"/>
                    <a:pt x="125" y="155"/>
                    <a:pt x="84" y="158"/>
                  </a:cubicBezTo>
                  <a:cubicBezTo>
                    <a:pt x="43" y="160"/>
                    <a:pt x="7" y="128"/>
                    <a:pt x="4" y="85"/>
                  </a:cubicBezTo>
                  <a:cubicBezTo>
                    <a:pt x="0" y="42"/>
                    <a:pt x="30" y="6"/>
                    <a:pt x="71" y="3"/>
                  </a:cubicBezTo>
                  <a:cubicBezTo>
                    <a:pt x="112" y="0"/>
                    <a:pt x="148" y="32"/>
                    <a:pt x="151" y="75"/>
                  </a:cubicBezTo>
                </a:path>
              </a:pathLst>
            </a:custGeom>
            <a:solidFill>
              <a:srgbClr val="30BB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86"/>
            <p:cNvSpPr/>
            <p:nvPr/>
          </p:nvSpPr>
          <p:spPr bwMode="auto">
            <a:xfrm>
              <a:off x="7376090" y="5113515"/>
              <a:ext cx="22225" cy="384175"/>
            </a:xfrm>
            <a:custGeom>
              <a:avLst/>
              <a:gdLst>
                <a:gd name="T0" fmla="*/ 0 w 6"/>
                <a:gd name="T1" fmla="*/ 8 h 102"/>
                <a:gd name="T2" fmla="*/ 0 w 6"/>
                <a:gd name="T3" fmla="*/ 94 h 102"/>
                <a:gd name="T4" fmla="*/ 6 w 6"/>
                <a:gd name="T5" fmla="*/ 102 h 102"/>
                <a:gd name="T6" fmla="*/ 6 w 6"/>
                <a:gd name="T7" fmla="*/ 0 h 102"/>
                <a:gd name="T8" fmla="*/ 0 w 6"/>
                <a:gd name="T9" fmla="*/ 8 h 102"/>
              </a:gdLst>
              <a:ahLst/>
              <a:cxnLst>
                <a:cxn ang="0">
                  <a:pos x="T0" y="T1"/>
                </a:cxn>
                <a:cxn ang="0">
                  <a:pos x="T2" y="T3"/>
                </a:cxn>
                <a:cxn ang="0">
                  <a:pos x="T4" y="T5"/>
                </a:cxn>
                <a:cxn ang="0">
                  <a:pos x="T6" y="T7"/>
                </a:cxn>
                <a:cxn ang="0">
                  <a:pos x="T8" y="T9"/>
                </a:cxn>
              </a:cxnLst>
              <a:rect l="0" t="0" r="r" b="b"/>
              <a:pathLst>
                <a:path w="6" h="102">
                  <a:moveTo>
                    <a:pt x="0" y="8"/>
                  </a:moveTo>
                  <a:cubicBezTo>
                    <a:pt x="0" y="94"/>
                    <a:pt x="0" y="94"/>
                    <a:pt x="0" y="94"/>
                  </a:cubicBezTo>
                  <a:cubicBezTo>
                    <a:pt x="1" y="97"/>
                    <a:pt x="3" y="99"/>
                    <a:pt x="6" y="102"/>
                  </a:cubicBezTo>
                  <a:cubicBezTo>
                    <a:pt x="6" y="0"/>
                    <a:pt x="6" y="0"/>
                    <a:pt x="6" y="0"/>
                  </a:cubicBezTo>
                  <a:cubicBezTo>
                    <a:pt x="3" y="2"/>
                    <a:pt x="1" y="5"/>
                    <a:pt x="0"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87"/>
            <p:cNvSpPr/>
            <p:nvPr/>
          </p:nvSpPr>
          <p:spPr bwMode="auto">
            <a:xfrm>
              <a:off x="7447527" y="5546903"/>
              <a:ext cx="11112" cy="7938"/>
            </a:xfrm>
            <a:custGeom>
              <a:avLst/>
              <a:gdLst>
                <a:gd name="T0" fmla="*/ 0 w 3"/>
                <a:gd name="T1" fmla="*/ 0 h 2"/>
                <a:gd name="T2" fmla="*/ 0 w 3"/>
                <a:gd name="T3" fmla="*/ 0 h 2"/>
                <a:gd name="T4" fmla="*/ 3 w 3"/>
                <a:gd name="T5" fmla="*/ 2 h 2"/>
                <a:gd name="T6" fmla="*/ 0 w 3"/>
                <a:gd name="T7" fmla="*/ 0 h 2"/>
              </a:gdLst>
              <a:ahLst/>
              <a:cxnLst>
                <a:cxn ang="0">
                  <a:pos x="T0" y="T1"/>
                </a:cxn>
                <a:cxn ang="0">
                  <a:pos x="T2" y="T3"/>
                </a:cxn>
                <a:cxn ang="0">
                  <a:pos x="T4" y="T5"/>
                </a:cxn>
                <a:cxn ang="0">
                  <a:pos x="T6" y="T7"/>
                </a:cxn>
              </a:cxnLst>
              <a:rect l="0" t="0" r="r" b="b"/>
              <a:pathLst>
                <a:path w="3" h="2">
                  <a:moveTo>
                    <a:pt x="0" y="0"/>
                  </a:moveTo>
                  <a:cubicBezTo>
                    <a:pt x="0" y="0"/>
                    <a:pt x="0" y="0"/>
                    <a:pt x="0" y="0"/>
                  </a:cubicBezTo>
                  <a:cubicBezTo>
                    <a:pt x="1" y="1"/>
                    <a:pt x="2" y="1"/>
                    <a:pt x="3" y="2"/>
                  </a:cubicBezTo>
                  <a:cubicBezTo>
                    <a:pt x="2" y="1"/>
                    <a:pt x="1" y="1"/>
                    <a:pt x="0" y="0"/>
                  </a:cubicBezTo>
                </a:path>
              </a:pathLst>
            </a:custGeom>
            <a:solidFill>
              <a:srgbClr val="658B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88"/>
            <p:cNvSpPr/>
            <p:nvPr/>
          </p:nvSpPr>
          <p:spPr bwMode="auto">
            <a:xfrm>
              <a:off x="7447527" y="5053190"/>
              <a:ext cx="22225" cy="509588"/>
            </a:xfrm>
            <a:custGeom>
              <a:avLst/>
              <a:gdLst>
                <a:gd name="T0" fmla="*/ 6 w 6"/>
                <a:gd name="T1" fmla="*/ 0 h 135"/>
                <a:gd name="T2" fmla="*/ 0 w 6"/>
                <a:gd name="T3" fmla="*/ 3 h 135"/>
                <a:gd name="T4" fmla="*/ 0 w 6"/>
                <a:gd name="T5" fmla="*/ 131 h 135"/>
                <a:gd name="T6" fmla="*/ 3 w 6"/>
                <a:gd name="T7" fmla="*/ 133 h 135"/>
                <a:gd name="T8" fmla="*/ 6 w 6"/>
                <a:gd name="T9" fmla="*/ 135 h 135"/>
                <a:gd name="T10" fmla="*/ 6 w 6"/>
                <a:gd name="T11" fmla="*/ 0 h 135"/>
              </a:gdLst>
              <a:ahLst/>
              <a:cxnLst>
                <a:cxn ang="0">
                  <a:pos x="T0" y="T1"/>
                </a:cxn>
                <a:cxn ang="0">
                  <a:pos x="T2" y="T3"/>
                </a:cxn>
                <a:cxn ang="0">
                  <a:pos x="T4" y="T5"/>
                </a:cxn>
                <a:cxn ang="0">
                  <a:pos x="T6" y="T7"/>
                </a:cxn>
                <a:cxn ang="0">
                  <a:pos x="T8" y="T9"/>
                </a:cxn>
                <a:cxn ang="0">
                  <a:pos x="T10" y="T11"/>
                </a:cxn>
              </a:cxnLst>
              <a:rect l="0" t="0" r="r" b="b"/>
              <a:pathLst>
                <a:path w="6" h="135">
                  <a:moveTo>
                    <a:pt x="6" y="0"/>
                  </a:moveTo>
                  <a:cubicBezTo>
                    <a:pt x="4" y="1"/>
                    <a:pt x="2" y="2"/>
                    <a:pt x="0" y="3"/>
                  </a:cubicBezTo>
                  <a:cubicBezTo>
                    <a:pt x="0" y="131"/>
                    <a:pt x="0" y="131"/>
                    <a:pt x="0" y="131"/>
                  </a:cubicBezTo>
                  <a:cubicBezTo>
                    <a:pt x="1" y="132"/>
                    <a:pt x="2" y="132"/>
                    <a:pt x="3" y="133"/>
                  </a:cubicBezTo>
                  <a:cubicBezTo>
                    <a:pt x="4" y="134"/>
                    <a:pt x="5" y="134"/>
                    <a:pt x="6" y="135"/>
                  </a:cubicBezTo>
                  <a:cubicBezTo>
                    <a:pt x="6" y="0"/>
                    <a:pt x="6" y="0"/>
                    <a:pt x="6" y="0"/>
                  </a:cubicBezTo>
                </a:path>
              </a:pathLst>
            </a:custGeom>
            <a:solidFill>
              <a:srgbClr val="1366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89"/>
            <p:cNvSpPr/>
            <p:nvPr/>
          </p:nvSpPr>
          <p:spPr bwMode="auto">
            <a:xfrm>
              <a:off x="7530077" y="5023028"/>
              <a:ext cx="22225" cy="573088"/>
            </a:xfrm>
            <a:custGeom>
              <a:avLst/>
              <a:gdLst>
                <a:gd name="T0" fmla="*/ 0 w 6"/>
                <a:gd name="T1" fmla="*/ 1 h 152"/>
                <a:gd name="T2" fmla="*/ 0 w 6"/>
                <a:gd name="T3" fmla="*/ 150 h 152"/>
                <a:gd name="T4" fmla="*/ 6 w 6"/>
                <a:gd name="T5" fmla="*/ 152 h 152"/>
                <a:gd name="T6" fmla="*/ 6 w 6"/>
                <a:gd name="T7" fmla="*/ 0 h 152"/>
                <a:gd name="T8" fmla="*/ 0 w 6"/>
                <a:gd name="T9" fmla="*/ 1 h 152"/>
              </a:gdLst>
              <a:ahLst/>
              <a:cxnLst>
                <a:cxn ang="0">
                  <a:pos x="T0" y="T1"/>
                </a:cxn>
                <a:cxn ang="0">
                  <a:pos x="T2" y="T3"/>
                </a:cxn>
                <a:cxn ang="0">
                  <a:pos x="T4" y="T5"/>
                </a:cxn>
                <a:cxn ang="0">
                  <a:pos x="T6" y="T7"/>
                </a:cxn>
                <a:cxn ang="0">
                  <a:pos x="T8" y="T9"/>
                </a:cxn>
              </a:cxnLst>
              <a:rect l="0" t="0" r="r" b="b"/>
              <a:pathLst>
                <a:path w="6" h="152">
                  <a:moveTo>
                    <a:pt x="0" y="1"/>
                  </a:moveTo>
                  <a:cubicBezTo>
                    <a:pt x="0" y="150"/>
                    <a:pt x="0" y="150"/>
                    <a:pt x="0" y="150"/>
                  </a:cubicBezTo>
                  <a:cubicBezTo>
                    <a:pt x="2" y="151"/>
                    <a:pt x="4" y="151"/>
                    <a:pt x="6" y="152"/>
                  </a:cubicBezTo>
                  <a:cubicBezTo>
                    <a:pt x="6" y="0"/>
                    <a:pt x="6" y="0"/>
                    <a:pt x="6" y="0"/>
                  </a:cubicBezTo>
                  <a:cubicBezTo>
                    <a:pt x="4" y="0"/>
                    <a:pt x="2"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90"/>
            <p:cNvSpPr/>
            <p:nvPr/>
          </p:nvSpPr>
          <p:spPr bwMode="auto">
            <a:xfrm>
              <a:off x="7601515" y="5604053"/>
              <a:ext cx="3175" cy="0"/>
            </a:xfrm>
            <a:custGeom>
              <a:avLst/>
              <a:gdLst>
                <a:gd name="T0" fmla="*/ 0 w 1"/>
                <a:gd name="T1" fmla="*/ 0 w 1"/>
                <a:gd name="T2" fmla="*/ 1 w 1"/>
                <a:gd name="T3" fmla="*/ 1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0" y="0"/>
                  </a:cubicBezTo>
                  <a:cubicBezTo>
                    <a:pt x="1" y="0"/>
                    <a:pt x="1" y="0"/>
                    <a:pt x="1" y="0"/>
                  </a:cubicBezTo>
                  <a:cubicBezTo>
                    <a:pt x="1" y="0"/>
                    <a:pt x="1" y="0"/>
                    <a:pt x="1" y="0"/>
                  </a:cubicBezTo>
                  <a:cubicBezTo>
                    <a:pt x="1" y="0"/>
                    <a:pt x="1" y="0"/>
                    <a:pt x="0" y="0"/>
                  </a:cubicBezTo>
                </a:path>
              </a:pathLst>
            </a:custGeom>
            <a:solidFill>
              <a:srgbClr val="658B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91"/>
            <p:cNvSpPr/>
            <p:nvPr/>
          </p:nvSpPr>
          <p:spPr bwMode="auto">
            <a:xfrm>
              <a:off x="7604690" y="560405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1B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92"/>
            <p:cNvSpPr/>
            <p:nvPr/>
          </p:nvSpPr>
          <p:spPr bwMode="auto">
            <a:xfrm>
              <a:off x="7601515" y="5019853"/>
              <a:ext cx="22225" cy="584200"/>
            </a:xfrm>
            <a:custGeom>
              <a:avLst/>
              <a:gdLst>
                <a:gd name="T0" fmla="*/ 0 w 6"/>
                <a:gd name="T1" fmla="*/ 0 h 155"/>
                <a:gd name="T2" fmla="*/ 0 w 6"/>
                <a:gd name="T3" fmla="*/ 155 h 155"/>
                <a:gd name="T4" fmla="*/ 1 w 6"/>
                <a:gd name="T5" fmla="*/ 155 h 155"/>
                <a:gd name="T6" fmla="*/ 1 w 6"/>
                <a:gd name="T7" fmla="*/ 155 h 155"/>
                <a:gd name="T8" fmla="*/ 2 w 6"/>
                <a:gd name="T9" fmla="*/ 155 h 155"/>
                <a:gd name="T10" fmla="*/ 6 w 6"/>
                <a:gd name="T11" fmla="*/ 155 h 155"/>
                <a:gd name="T12" fmla="*/ 6 w 6"/>
                <a:gd name="T13" fmla="*/ 0 h 155"/>
                <a:gd name="T14" fmla="*/ 0 w 6"/>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55">
                  <a:moveTo>
                    <a:pt x="0" y="0"/>
                  </a:moveTo>
                  <a:cubicBezTo>
                    <a:pt x="0" y="155"/>
                    <a:pt x="0" y="155"/>
                    <a:pt x="0" y="155"/>
                  </a:cubicBezTo>
                  <a:cubicBezTo>
                    <a:pt x="1" y="155"/>
                    <a:pt x="1" y="155"/>
                    <a:pt x="1" y="155"/>
                  </a:cubicBezTo>
                  <a:cubicBezTo>
                    <a:pt x="1" y="155"/>
                    <a:pt x="1" y="155"/>
                    <a:pt x="1" y="155"/>
                  </a:cubicBezTo>
                  <a:cubicBezTo>
                    <a:pt x="2" y="155"/>
                    <a:pt x="2" y="155"/>
                    <a:pt x="2" y="155"/>
                  </a:cubicBezTo>
                  <a:cubicBezTo>
                    <a:pt x="4" y="155"/>
                    <a:pt x="5" y="155"/>
                    <a:pt x="6" y="155"/>
                  </a:cubicBezTo>
                  <a:cubicBezTo>
                    <a:pt x="6" y="0"/>
                    <a:pt x="6" y="0"/>
                    <a:pt x="6" y="0"/>
                  </a:cubicBezTo>
                  <a:cubicBezTo>
                    <a:pt x="4" y="0"/>
                    <a:pt x="2" y="0"/>
                    <a:pt x="0" y="0"/>
                  </a:cubicBezTo>
                </a:path>
              </a:pathLst>
            </a:custGeom>
            <a:solidFill>
              <a:srgbClr val="1366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93"/>
            <p:cNvSpPr/>
            <p:nvPr/>
          </p:nvSpPr>
          <p:spPr bwMode="auto">
            <a:xfrm>
              <a:off x="7698352" y="5037315"/>
              <a:ext cx="22225" cy="552450"/>
            </a:xfrm>
            <a:custGeom>
              <a:avLst/>
              <a:gdLst>
                <a:gd name="T0" fmla="*/ 6 w 6"/>
                <a:gd name="T1" fmla="*/ 144 h 146"/>
                <a:gd name="T2" fmla="*/ 6 w 6"/>
                <a:gd name="T3" fmla="*/ 2 h 146"/>
                <a:gd name="T4" fmla="*/ 0 w 6"/>
                <a:gd name="T5" fmla="*/ 0 h 146"/>
                <a:gd name="T6" fmla="*/ 0 w 6"/>
                <a:gd name="T7" fmla="*/ 146 h 146"/>
                <a:gd name="T8" fmla="*/ 6 w 6"/>
                <a:gd name="T9" fmla="*/ 144 h 146"/>
              </a:gdLst>
              <a:ahLst/>
              <a:cxnLst>
                <a:cxn ang="0">
                  <a:pos x="T0" y="T1"/>
                </a:cxn>
                <a:cxn ang="0">
                  <a:pos x="T2" y="T3"/>
                </a:cxn>
                <a:cxn ang="0">
                  <a:pos x="T4" y="T5"/>
                </a:cxn>
                <a:cxn ang="0">
                  <a:pos x="T6" y="T7"/>
                </a:cxn>
                <a:cxn ang="0">
                  <a:pos x="T8" y="T9"/>
                </a:cxn>
              </a:cxnLst>
              <a:rect l="0" t="0" r="r" b="b"/>
              <a:pathLst>
                <a:path w="6" h="146">
                  <a:moveTo>
                    <a:pt x="6" y="144"/>
                  </a:moveTo>
                  <a:cubicBezTo>
                    <a:pt x="6" y="2"/>
                    <a:pt x="6" y="2"/>
                    <a:pt x="6" y="2"/>
                  </a:cubicBezTo>
                  <a:cubicBezTo>
                    <a:pt x="4" y="1"/>
                    <a:pt x="2" y="0"/>
                    <a:pt x="0" y="0"/>
                  </a:cubicBezTo>
                  <a:cubicBezTo>
                    <a:pt x="0" y="146"/>
                    <a:pt x="0" y="146"/>
                    <a:pt x="0" y="146"/>
                  </a:cubicBezTo>
                  <a:cubicBezTo>
                    <a:pt x="2" y="145"/>
                    <a:pt x="4" y="145"/>
                    <a:pt x="6" y="1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94"/>
            <p:cNvSpPr/>
            <p:nvPr/>
          </p:nvSpPr>
          <p:spPr bwMode="auto">
            <a:xfrm>
              <a:off x="7769790" y="5080178"/>
              <a:ext cx="22225" cy="471488"/>
            </a:xfrm>
            <a:custGeom>
              <a:avLst/>
              <a:gdLst>
                <a:gd name="T0" fmla="*/ 0 w 6"/>
                <a:gd name="T1" fmla="*/ 0 h 125"/>
                <a:gd name="T2" fmla="*/ 0 w 6"/>
                <a:gd name="T3" fmla="*/ 125 h 125"/>
                <a:gd name="T4" fmla="*/ 6 w 6"/>
                <a:gd name="T5" fmla="*/ 120 h 125"/>
                <a:gd name="T6" fmla="*/ 6 w 6"/>
                <a:gd name="T7" fmla="*/ 5 h 125"/>
                <a:gd name="T8" fmla="*/ 0 w 6"/>
                <a:gd name="T9" fmla="*/ 0 h 125"/>
              </a:gdLst>
              <a:ahLst/>
              <a:cxnLst>
                <a:cxn ang="0">
                  <a:pos x="T0" y="T1"/>
                </a:cxn>
                <a:cxn ang="0">
                  <a:pos x="T2" y="T3"/>
                </a:cxn>
                <a:cxn ang="0">
                  <a:pos x="T4" y="T5"/>
                </a:cxn>
                <a:cxn ang="0">
                  <a:pos x="T6" y="T7"/>
                </a:cxn>
                <a:cxn ang="0">
                  <a:pos x="T8" y="T9"/>
                </a:cxn>
              </a:cxnLst>
              <a:rect l="0" t="0" r="r" b="b"/>
              <a:pathLst>
                <a:path w="6" h="125">
                  <a:moveTo>
                    <a:pt x="0" y="0"/>
                  </a:moveTo>
                  <a:cubicBezTo>
                    <a:pt x="0" y="125"/>
                    <a:pt x="0" y="125"/>
                    <a:pt x="0" y="125"/>
                  </a:cubicBezTo>
                  <a:cubicBezTo>
                    <a:pt x="2" y="123"/>
                    <a:pt x="4" y="122"/>
                    <a:pt x="6" y="120"/>
                  </a:cubicBezTo>
                  <a:cubicBezTo>
                    <a:pt x="6" y="5"/>
                    <a:pt x="6" y="5"/>
                    <a:pt x="6" y="5"/>
                  </a:cubicBezTo>
                  <a:cubicBezTo>
                    <a:pt x="4" y="3"/>
                    <a:pt x="2" y="1"/>
                    <a:pt x="0" y="0"/>
                  </a:cubicBezTo>
                </a:path>
              </a:pathLst>
            </a:custGeom>
            <a:solidFill>
              <a:srgbClr val="1366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17" name="组合 316"/>
          <p:cNvGrpSpPr/>
          <p:nvPr/>
        </p:nvGrpSpPr>
        <p:grpSpPr>
          <a:xfrm>
            <a:off x="8768327" y="4548365"/>
            <a:ext cx="773112" cy="1362075"/>
            <a:chOff x="8768327" y="4548365"/>
            <a:chExt cx="773112" cy="1362075"/>
          </a:xfrm>
        </p:grpSpPr>
        <p:sp>
          <p:nvSpPr>
            <p:cNvPr id="35" name="Freeform 95"/>
            <p:cNvSpPr/>
            <p:nvPr/>
          </p:nvSpPr>
          <p:spPr bwMode="auto">
            <a:xfrm>
              <a:off x="9147740" y="5037315"/>
              <a:ext cx="82550" cy="873125"/>
            </a:xfrm>
            <a:custGeom>
              <a:avLst/>
              <a:gdLst>
                <a:gd name="T0" fmla="*/ 22 w 22"/>
                <a:gd name="T1" fmla="*/ 222 h 231"/>
                <a:gd name="T2" fmla="*/ 14 w 22"/>
                <a:gd name="T3" fmla="*/ 231 h 231"/>
                <a:gd name="T4" fmla="*/ 5 w 22"/>
                <a:gd name="T5" fmla="*/ 223 h 231"/>
                <a:gd name="T6" fmla="*/ 0 w 22"/>
                <a:gd name="T7" fmla="*/ 9 h 231"/>
                <a:gd name="T8" fmla="*/ 8 w 22"/>
                <a:gd name="T9" fmla="*/ 0 h 231"/>
                <a:gd name="T10" fmla="*/ 17 w 22"/>
                <a:gd name="T11" fmla="*/ 8 h 231"/>
                <a:gd name="T12" fmla="*/ 22 w 22"/>
                <a:gd name="T13" fmla="*/ 222 h 231"/>
              </a:gdLst>
              <a:ahLst/>
              <a:cxnLst>
                <a:cxn ang="0">
                  <a:pos x="T0" y="T1"/>
                </a:cxn>
                <a:cxn ang="0">
                  <a:pos x="T2" y="T3"/>
                </a:cxn>
                <a:cxn ang="0">
                  <a:pos x="T4" y="T5"/>
                </a:cxn>
                <a:cxn ang="0">
                  <a:pos x="T6" y="T7"/>
                </a:cxn>
                <a:cxn ang="0">
                  <a:pos x="T8" y="T9"/>
                </a:cxn>
                <a:cxn ang="0">
                  <a:pos x="T10" y="T11"/>
                </a:cxn>
                <a:cxn ang="0">
                  <a:pos x="T12" y="T13"/>
                </a:cxn>
              </a:cxnLst>
              <a:rect l="0" t="0" r="r" b="b"/>
              <a:pathLst>
                <a:path w="22" h="231">
                  <a:moveTo>
                    <a:pt x="22" y="222"/>
                  </a:moveTo>
                  <a:cubicBezTo>
                    <a:pt x="22" y="227"/>
                    <a:pt x="19" y="231"/>
                    <a:pt x="14" y="231"/>
                  </a:cubicBezTo>
                  <a:cubicBezTo>
                    <a:pt x="9" y="231"/>
                    <a:pt x="5" y="228"/>
                    <a:pt x="5" y="223"/>
                  </a:cubicBezTo>
                  <a:cubicBezTo>
                    <a:pt x="0" y="9"/>
                    <a:pt x="0" y="9"/>
                    <a:pt x="0" y="9"/>
                  </a:cubicBezTo>
                  <a:cubicBezTo>
                    <a:pt x="0" y="4"/>
                    <a:pt x="3" y="0"/>
                    <a:pt x="8" y="0"/>
                  </a:cubicBezTo>
                  <a:cubicBezTo>
                    <a:pt x="13" y="0"/>
                    <a:pt x="17" y="4"/>
                    <a:pt x="17" y="8"/>
                  </a:cubicBezTo>
                  <a:cubicBezTo>
                    <a:pt x="22" y="222"/>
                    <a:pt x="22" y="222"/>
                    <a:pt x="22" y="222"/>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96"/>
            <p:cNvSpPr/>
            <p:nvPr/>
          </p:nvSpPr>
          <p:spPr bwMode="auto">
            <a:xfrm>
              <a:off x="8768327" y="4548365"/>
              <a:ext cx="773112" cy="806450"/>
            </a:xfrm>
            <a:custGeom>
              <a:avLst/>
              <a:gdLst>
                <a:gd name="T0" fmla="*/ 201 w 206"/>
                <a:gd name="T1" fmla="*/ 101 h 214"/>
                <a:gd name="T2" fmla="*/ 112 w 206"/>
                <a:gd name="T3" fmla="*/ 210 h 214"/>
                <a:gd name="T4" fmla="*/ 5 w 206"/>
                <a:gd name="T5" fmla="*/ 114 h 214"/>
                <a:gd name="T6" fmla="*/ 95 w 206"/>
                <a:gd name="T7" fmla="*/ 4 h 214"/>
                <a:gd name="T8" fmla="*/ 201 w 206"/>
                <a:gd name="T9" fmla="*/ 101 h 214"/>
              </a:gdLst>
              <a:ahLst/>
              <a:cxnLst>
                <a:cxn ang="0">
                  <a:pos x="T0" y="T1"/>
                </a:cxn>
                <a:cxn ang="0">
                  <a:pos x="T2" y="T3"/>
                </a:cxn>
                <a:cxn ang="0">
                  <a:pos x="T4" y="T5"/>
                </a:cxn>
                <a:cxn ang="0">
                  <a:pos x="T6" y="T7"/>
                </a:cxn>
                <a:cxn ang="0">
                  <a:pos x="T8" y="T9"/>
                </a:cxn>
              </a:cxnLst>
              <a:rect l="0" t="0" r="r" b="b"/>
              <a:pathLst>
                <a:path w="206" h="214">
                  <a:moveTo>
                    <a:pt x="201" y="101"/>
                  </a:moveTo>
                  <a:cubicBezTo>
                    <a:pt x="206" y="157"/>
                    <a:pt x="166" y="207"/>
                    <a:pt x="112" y="210"/>
                  </a:cubicBezTo>
                  <a:cubicBezTo>
                    <a:pt x="57" y="214"/>
                    <a:pt x="10" y="171"/>
                    <a:pt x="5" y="114"/>
                  </a:cubicBezTo>
                  <a:cubicBezTo>
                    <a:pt x="0" y="57"/>
                    <a:pt x="40" y="8"/>
                    <a:pt x="95" y="4"/>
                  </a:cubicBezTo>
                  <a:cubicBezTo>
                    <a:pt x="149" y="0"/>
                    <a:pt x="197" y="44"/>
                    <a:pt x="201" y="101"/>
                  </a:cubicBezTo>
                </a:path>
              </a:pathLst>
            </a:custGeom>
            <a:solidFill>
              <a:srgbClr val="FF95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97"/>
            <p:cNvSpPr/>
            <p:nvPr/>
          </p:nvSpPr>
          <p:spPr bwMode="auto">
            <a:xfrm>
              <a:off x="8847702" y="4691240"/>
              <a:ext cx="30162" cy="509588"/>
            </a:xfrm>
            <a:custGeom>
              <a:avLst/>
              <a:gdLst>
                <a:gd name="T0" fmla="*/ 0 w 8"/>
                <a:gd name="T1" fmla="*/ 10 h 135"/>
                <a:gd name="T2" fmla="*/ 0 w 8"/>
                <a:gd name="T3" fmla="*/ 124 h 135"/>
                <a:gd name="T4" fmla="*/ 8 w 8"/>
                <a:gd name="T5" fmla="*/ 135 h 135"/>
                <a:gd name="T6" fmla="*/ 8 w 8"/>
                <a:gd name="T7" fmla="*/ 0 h 135"/>
                <a:gd name="T8" fmla="*/ 0 w 8"/>
                <a:gd name="T9" fmla="*/ 10 h 135"/>
              </a:gdLst>
              <a:ahLst/>
              <a:cxnLst>
                <a:cxn ang="0">
                  <a:pos x="T0" y="T1"/>
                </a:cxn>
                <a:cxn ang="0">
                  <a:pos x="T2" y="T3"/>
                </a:cxn>
                <a:cxn ang="0">
                  <a:pos x="T4" y="T5"/>
                </a:cxn>
                <a:cxn ang="0">
                  <a:pos x="T6" y="T7"/>
                </a:cxn>
                <a:cxn ang="0">
                  <a:pos x="T8" y="T9"/>
                </a:cxn>
              </a:cxnLst>
              <a:rect l="0" t="0" r="r" b="b"/>
              <a:pathLst>
                <a:path w="8" h="135">
                  <a:moveTo>
                    <a:pt x="0" y="10"/>
                  </a:moveTo>
                  <a:cubicBezTo>
                    <a:pt x="0" y="124"/>
                    <a:pt x="0" y="124"/>
                    <a:pt x="0" y="124"/>
                  </a:cubicBezTo>
                  <a:cubicBezTo>
                    <a:pt x="2" y="128"/>
                    <a:pt x="5" y="132"/>
                    <a:pt x="8" y="135"/>
                  </a:cubicBezTo>
                  <a:cubicBezTo>
                    <a:pt x="8" y="0"/>
                    <a:pt x="8" y="0"/>
                    <a:pt x="8" y="0"/>
                  </a:cubicBezTo>
                  <a:cubicBezTo>
                    <a:pt x="5" y="3"/>
                    <a:pt x="2" y="6"/>
                    <a:pt x="0"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98"/>
            <p:cNvSpPr/>
            <p:nvPr/>
          </p:nvSpPr>
          <p:spPr bwMode="auto">
            <a:xfrm>
              <a:off x="8944540" y="5267503"/>
              <a:ext cx="11112" cy="7938"/>
            </a:xfrm>
            <a:custGeom>
              <a:avLst/>
              <a:gdLst>
                <a:gd name="T0" fmla="*/ 0 w 3"/>
                <a:gd name="T1" fmla="*/ 0 h 2"/>
                <a:gd name="T2" fmla="*/ 0 w 3"/>
                <a:gd name="T3" fmla="*/ 0 h 2"/>
                <a:gd name="T4" fmla="*/ 3 w 3"/>
                <a:gd name="T5" fmla="*/ 2 h 2"/>
                <a:gd name="T6" fmla="*/ 0 w 3"/>
                <a:gd name="T7" fmla="*/ 0 h 2"/>
              </a:gdLst>
              <a:ahLst/>
              <a:cxnLst>
                <a:cxn ang="0">
                  <a:pos x="T0" y="T1"/>
                </a:cxn>
                <a:cxn ang="0">
                  <a:pos x="T2" y="T3"/>
                </a:cxn>
                <a:cxn ang="0">
                  <a:pos x="T4" y="T5"/>
                </a:cxn>
                <a:cxn ang="0">
                  <a:pos x="T6" y="T7"/>
                </a:cxn>
              </a:cxnLst>
              <a:rect l="0" t="0" r="r" b="b"/>
              <a:pathLst>
                <a:path w="3" h="2">
                  <a:moveTo>
                    <a:pt x="0" y="0"/>
                  </a:moveTo>
                  <a:cubicBezTo>
                    <a:pt x="0" y="0"/>
                    <a:pt x="0" y="0"/>
                    <a:pt x="0" y="0"/>
                  </a:cubicBezTo>
                  <a:cubicBezTo>
                    <a:pt x="1" y="0"/>
                    <a:pt x="2" y="1"/>
                    <a:pt x="3" y="2"/>
                  </a:cubicBezTo>
                  <a:cubicBezTo>
                    <a:pt x="2" y="1"/>
                    <a:pt x="1" y="0"/>
                    <a:pt x="0" y="0"/>
                  </a:cubicBezTo>
                </a:path>
              </a:pathLst>
            </a:custGeom>
            <a:solidFill>
              <a:srgbClr val="F765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99"/>
            <p:cNvSpPr/>
            <p:nvPr/>
          </p:nvSpPr>
          <p:spPr bwMode="auto">
            <a:xfrm>
              <a:off x="8944540" y="4608690"/>
              <a:ext cx="30162" cy="677863"/>
            </a:xfrm>
            <a:custGeom>
              <a:avLst/>
              <a:gdLst>
                <a:gd name="T0" fmla="*/ 8 w 8"/>
                <a:gd name="T1" fmla="*/ 0 h 180"/>
                <a:gd name="T2" fmla="*/ 0 w 8"/>
                <a:gd name="T3" fmla="*/ 5 h 180"/>
                <a:gd name="T4" fmla="*/ 0 w 8"/>
                <a:gd name="T5" fmla="*/ 175 h 180"/>
                <a:gd name="T6" fmla="*/ 3 w 8"/>
                <a:gd name="T7" fmla="*/ 177 h 180"/>
                <a:gd name="T8" fmla="*/ 8 w 8"/>
                <a:gd name="T9" fmla="*/ 180 h 180"/>
                <a:gd name="T10" fmla="*/ 8 w 8"/>
                <a:gd name="T11" fmla="*/ 0 h 180"/>
              </a:gdLst>
              <a:ahLst/>
              <a:cxnLst>
                <a:cxn ang="0">
                  <a:pos x="T0" y="T1"/>
                </a:cxn>
                <a:cxn ang="0">
                  <a:pos x="T2" y="T3"/>
                </a:cxn>
                <a:cxn ang="0">
                  <a:pos x="T4" y="T5"/>
                </a:cxn>
                <a:cxn ang="0">
                  <a:pos x="T6" y="T7"/>
                </a:cxn>
                <a:cxn ang="0">
                  <a:pos x="T8" y="T9"/>
                </a:cxn>
                <a:cxn ang="0">
                  <a:pos x="T10" y="T11"/>
                </a:cxn>
              </a:cxnLst>
              <a:rect l="0" t="0" r="r" b="b"/>
              <a:pathLst>
                <a:path w="8" h="180">
                  <a:moveTo>
                    <a:pt x="8" y="0"/>
                  </a:moveTo>
                  <a:cubicBezTo>
                    <a:pt x="5" y="2"/>
                    <a:pt x="3" y="3"/>
                    <a:pt x="0" y="5"/>
                  </a:cubicBezTo>
                  <a:cubicBezTo>
                    <a:pt x="0" y="175"/>
                    <a:pt x="0" y="175"/>
                    <a:pt x="0" y="175"/>
                  </a:cubicBezTo>
                  <a:cubicBezTo>
                    <a:pt x="1" y="175"/>
                    <a:pt x="2" y="176"/>
                    <a:pt x="3" y="177"/>
                  </a:cubicBezTo>
                  <a:cubicBezTo>
                    <a:pt x="4" y="178"/>
                    <a:pt x="6" y="179"/>
                    <a:pt x="8" y="180"/>
                  </a:cubicBezTo>
                  <a:cubicBezTo>
                    <a:pt x="8" y="0"/>
                    <a:pt x="8" y="0"/>
                    <a:pt x="8" y="0"/>
                  </a:cubicBezTo>
                </a:path>
              </a:pathLst>
            </a:custGeom>
            <a:solidFill>
              <a:srgbClr val="F73B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00"/>
            <p:cNvSpPr/>
            <p:nvPr/>
          </p:nvSpPr>
          <p:spPr bwMode="auto">
            <a:xfrm>
              <a:off x="9054077" y="4570590"/>
              <a:ext cx="25400" cy="762000"/>
            </a:xfrm>
            <a:custGeom>
              <a:avLst/>
              <a:gdLst>
                <a:gd name="T0" fmla="*/ 0 w 7"/>
                <a:gd name="T1" fmla="*/ 1 h 202"/>
                <a:gd name="T2" fmla="*/ 0 w 7"/>
                <a:gd name="T3" fmla="*/ 200 h 202"/>
                <a:gd name="T4" fmla="*/ 7 w 7"/>
                <a:gd name="T5" fmla="*/ 202 h 202"/>
                <a:gd name="T6" fmla="*/ 7 w 7"/>
                <a:gd name="T7" fmla="*/ 0 h 202"/>
                <a:gd name="T8" fmla="*/ 0 w 7"/>
                <a:gd name="T9" fmla="*/ 1 h 202"/>
              </a:gdLst>
              <a:ahLst/>
              <a:cxnLst>
                <a:cxn ang="0">
                  <a:pos x="T0" y="T1"/>
                </a:cxn>
                <a:cxn ang="0">
                  <a:pos x="T2" y="T3"/>
                </a:cxn>
                <a:cxn ang="0">
                  <a:pos x="T4" y="T5"/>
                </a:cxn>
                <a:cxn ang="0">
                  <a:pos x="T6" y="T7"/>
                </a:cxn>
                <a:cxn ang="0">
                  <a:pos x="T8" y="T9"/>
                </a:cxn>
              </a:cxnLst>
              <a:rect l="0" t="0" r="r" b="b"/>
              <a:pathLst>
                <a:path w="7" h="202">
                  <a:moveTo>
                    <a:pt x="0" y="1"/>
                  </a:moveTo>
                  <a:cubicBezTo>
                    <a:pt x="0" y="200"/>
                    <a:pt x="0" y="200"/>
                    <a:pt x="0" y="200"/>
                  </a:cubicBezTo>
                  <a:cubicBezTo>
                    <a:pt x="2" y="200"/>
                    <a:pt x="5" y="201"/>
                    <a:pt x="7" y="202"/>
                  </a:cubicBezTo>
                  <a:cubicBezTo>
                    <a:pt x="7" y="0"/>
                    <a:pt x="7" y="0"/>
                    <a:pt x="7" y="0"/>
                  </a:cubicBezTo>
                  <a:cubicBezTo>
                    <a:pt x="5" y="0"/>
                    <a:pt x="2"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01"/>
            <p:cNvSpPr/>
            <p:nvPr/>
          </p:nvSpPr>
          <p:spPr bwMode="auto">
            <a:xfrm>
              <a:off x="9150915" y="534052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F765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02"/>
            <p:cNvSpPr/>
            <p:nvPr/>
          </p:nvSpPr>
          <p:spPr bwMode="auto">
            <a:xfrm>
              <a:off x="9150915" y="4562653"/>
              <a:ext cx="30162" cy="777875"/>
            </a:xfrm>
            <a:custGeom>
              <a:avLst/>
              <a:gdLst>
                <a:gd name="T0" fmla="*/ 0 w 8"/>
                <a:gd name="T1" fmla="*/ 0 h 206"/>
                <a:gd name="T2" fmla="*/ 0 w 8"/>
                <a:gd name="T3" fmla="*/ 206 h 206"/>
                <a:gd name="T4" fmla="*/ 0 w 8"/>
                <a:gd name="T5" fmla="*/ 206 h 206"/>
                <a:gd name="T6" fmla="*/ 2 w 8"/>
                <a:gd name="T7" fmla="*/ 206 h 206"/>
                <a:gd name="T8" fmla="*/ 8 w 8"/>
                <a:gd name="T9" fmla="*/ 206 h 206"/>
                <a:gd name="T10" fmla="*/ 8 w 8"/>
                <a:gd name="T11" fmla="*/ 0 h 206"/>
                <a:gd name="T12" fmla="*/ 0 w 8"/>
                <a:gd name="T13" fmla="*/ 0 h 206"/>
              </a:gdLst>
              <a:ahLst/>
              <a:cxnLst>
                <a:cxn ang="0">
                  <a:pos x="T0" y="T1"/>
                </a:cxn>
                <a:cxn ang="0">
                  <a:pos x="T2" y="T3"/>
                </a:cxn>
                <a:cxn ang="0">
                  <a:pos x="T4" y="T5"/>
                </a:cxn>
                <a:cxn ang="0">
                  <a:pos x="T6" y="T7"/>
                </a:cxn>
                <a:cxn ang="0">
                  <a:pos x="T8" y="T9"/>
                </a:cxn>
                <a:cxn ang="0">
                  <a:pos x="T10" y="T11"/>
                </a:cxn>
                <a:cxn ang="0">
                  <a:pos x="T12" y="T13"/>
                </a:cxn>
              </a:cxnLst>
              <a:rect l="0" t="0" r="r" b="b"/>
              <a:pathLst>
                <a:path w="8" h="206">
                  <a:moveTo>
                    <a:pt x="0" y="0"/>
                  </a:moveTo>
                  <a:cubicBezTo>
                    <a:pt x="0" y="206"/>
                    <a:pt x="0" y="206"/>
                    <a:pt x="0" y="206"/>
                  </a:cubicBezTo>
                  <a:cubicBezTo>
                    <a:pt x="0" y="206"/>
                    <a:pt x="0" y="206"/>
                    <a:pt x="0" y="206"/>
                  </a:cubicBezTo>
                  <a:cubicBezTo>
                    <a:pt x="1" y="206"/>
                    <a:pt x="1" y="206"/>
                    <a:pt x="2" y="206"/>
                  </a:cubicBezTo>
                  <a:cubicBezTo>
                    <a:pt x="4" y="206"/>
                    <a:pt x="6" y="206"/>
                    <a:pt x="8" y="206"/>
                  </a:cubicBezTo>
                  <a:cubicBezTo>
                    <a:pt x="8" y="0"/>
                    <a:pt x="8" y="0"/>
                    <a:pt x="8" y="0"/>
                  </a:cubicBezTo>
                  <a:cubicBezTo>
                    <a:pt x="5" y="0"/>
                    <a:pt x="2" y="0"/>
                    <a:pt x="0" y="0"/>
                  </a:cubicBezTo>
                </a:path>
              </a:pathLst>
            </a:custGeom>
            <a:solidFill>
              <a:srgbClr val="F73B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03"/>
            <p:cNvSpPr/>
            <p:nvPr/>
          </p:nvSpPr>
          <p:spPr bwMode="auto">
            <a:xfrm>
              <a:off x="9279502" y="4584878"/>
              <a:ext cx="25400" cy="736600"/>
            </a:xfrm>
            <a:custGeom>
              <a:avLst/>
              <a:gdLst>
                <a:gd name="T0" fmla="*/ 7 w 7"/>
                <a:gd name="T1" fmla="*/ 192 h 195"/>
                <a:gd name="T2" fmla="*/ 7 w 7"/>
                <a:gd name="T3" fmla="*/ 4 h 195"/>
                <a:gd name="T4" fmla="*/ 0 w 7"/>
                <a:gd name="T5" fmla="*/ 0 h 195"/>
                <a:gd name="T6" fmla="*/ 0 w 7"/>
                <a:gd name="T7" fmla="*/ 195 h 195"/>
                <a:gd name="T8" fmla="*/ 7 w 7"/>
                <a:gd name="T9" fmla="*/ 192 h 195"/>
              </a:gdLst>
              <a:ahLst/>
              <a:cxnLst>
                <a:cxn ang="0">
                  <a:pos x="T0" y="T1"/>
                </a:cxn>
                <a:cxn ang="0">
                  <a:pos x="T2" y="T3"/>
                </a:cxn>
                <a:cxn ang="0">
                  <a:pos x="T4" y="T5"/>
                </a:cxn>
                <a:cxn ang="0">
                  <a:pos x="T6" y="T7"/>
                </a:cxn>
                <a:cxn ang="0">
                  <a:pos x="T8" y="T9"/>
                </a:cxn>
              </a:cxnLst>
              <a:rect l="0" t="0" r="r" b="b"/>
              <a:pathLst>
                <a:path w="7" h="195">
                  <a:moveTo>
                    <a:pt x="7" y="192"/>
                  </a:moveTo>
                  <a:cubicBezTo>
                    <a:pt x="7" y="4"/>
                    <a:pt x="7" y="4"/>
                    <a:pt x="7" y="4"/>
                  </a:cubicBezTo>
                  <a:cubicBezTo>
                    <a:pt x="5" y="3"/>
                    <a:pt x="2" y="1"/>
                    <a:pt x="0" y="0"/>
                  </a:cubicBezTo>
                  <a:cubicBezTo>
                    <a:pt x="0" y="195"/>
                    <a:pt x="0" y="195"/>
                    <a:pt x="0" y="195"/>
                  </a:cubicBezTo>
                  <a:cubicBezTo>
                    <a:pt x="2" y="195"/>
                    <a:pt x="5" y="193"/>
                    <a:pt x="7" y="1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04"/>
            <p:cNvSpPr/>
            <p:nvPr/>
          </p:nvSpPr>
          <p:spPr bwMode="auto">
            <a:xfrm>
              <a:off x="9376340" y="4642028"/>
              <a:ext cx="26987" cy="630238"/>
            </a:xfrm>
            <a:custGeom>
              <a:avLst/>
              <a:gdLst>
                <a:gd name="T0" fmla="*/ 0 w 7"/>
                <a:gd name="T1" fmla="*/ 0 h 167"/>
                <a:gd name="T2" fmla="*/ 0 w 7"/>
                <a:gd name="T3" fmla="*/ 167 h 167"/>
                <a:gd name="T4" fmla="*/ 7 w 7"/>
                <a:gd name="T5" fmla="*/ 160 h 167"/>
                <a:gd name="T6" fmla="*/ 7 w 7"/>
                <a:gd name="T7" fmla="*/ 7 h 167"/>
                <a:gd name="T8" fmla="*/ 0 w 7"/>
                <a:gd name="T9" fmla="*/ 0 h 167"/>
              </a:gdLst>
              <a:ahLst/>
              <a:cxnLst>
                <a:cxn ang="0">
                  <a:pos x="T0" y="T1"/>
                </a:cxn>
                <a:cxn ang="0">
                  <a:pos x="T2" y="T3"/>
                </a:cxn>
                <a:cxn ang="0">
                  <a:pos x="T4" y="T5"/>
                </a:cxn>
                <a:cxn ang="0">
                  <a:pos x="T6" y="T7"/>
                </a:cxn>
                <a:cxn ang="0">
                  <a:pos x="T8" y="T9"/>
                </a:cxn>
              </a:cxnLst>
              <a:rect l="0" t="0" r="r" b="b"/>
              <a:pathLst>
                <a:path w="7" h="167">
                  <a:moveTo>
                    <a:pt x="0" y="0"/>
                  </a:moveTo>
                  <a:cubicBezTo>
                    <a:pt x="0" y="167"/>
                    <a:pt x="0" y="167"/>
                    <a:pt x="0" y="167"/>
                  </a:cubicBezTo>
                  <a:cubicBezTo>
                    <a:pt x="2" y="165"/>
                    <a:pt x="5" y="162"/>
                    <a:pt x="7" y="160"/>
                  </a:cubicBezTo>
                  <a:cubicBezTo>
                    <a:pt x="7" y="7"/>
                    <a:pt x="7" y="7"/>
                    <a:pt x="7" y="7"/>
                  </a:cubicBezTo>
                  <a:cubicBezTo>
                    <a:pt x="5" y="5"/>
                    <a:pt x="2" y="3"/>
                    <a:pt x="0" y="0"/>
                  </a:cubicBezTo>
                </a:path>
              </a:pathLst>
            </a:custGeom>
            <a:solidFill>
              <a:srgbClr val="F73B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7" name="文本框 106"/>
          <p:cNvSpPr txBox="1"/>
          <p:nvPr/>
        </p:nvSpPr>
        <p:spPr>
          <a:xfrm>
            <a:off x="4079776" y="2898665"/>
            <a:ext cx="4894926" cy="1815882"/>
          </a:xfrm>
          <a:prstGeom prst="rect">
            <a:avLst/>
          </a:prstGeom>
          <a:noFill/>
        </p:spPr>
        <p:txBody>
          <a:bodyPr wrap="square" rtlCol="0">
            <a:spAutoFit/>
          </a:bodyPr>
          <a:lstStyle/>
          <a:p>
            <a:pPr algn="ctr"/>
            <a:r>
              <a:rPr lang="en-US" sz="2800" b="1" dirty="0">
                <a:ln w="22225">
                  <a:solidFill>
                    <a:srgbClr val="FF0000"/>
                  </a:solidFill>
                  <a:prstDash val="solid"/>
                </a:ln>
                <a:solidFill>
                  <a:srgbClr val="FF0000"/>
                </a:solidFill>
              </a:rPr>
              <a:t>CHỦ ĐỀ</a:t>
            </a:r>
            <a:r>
              <a:rPr lang="vi-VN" sz="2800" b="1" dirty="0">
                <a:ln w="22225">
                  <a:solidFill>
                    <a:srgbClr val="FF0000"/>
                  </a:solidFill>
                  <a:prstDash val="solid"/>
                </a:ln>
                <a:solidFill>
                  <a:srgbClr val="FF0000"/>
                </a:solidFill>
              </a:rPr>
              <a:t> 2</a:t>
            </a:r>
            <a:r>
              <a:rPr lang="en-US" sz="2800" b="1" dirty="0">
                <a:ln w="22225">
                  <a:solidFill>
                    <a:srgbClr val="FF0000"/>
                  </a:solidFill>
                  <a:prstDash val="solid"/>
                </a:ln>
                <a:solidFill>
                  <a:srgbClr val="FF0000"/>
                </a:solidFill>
              </a:rPr>
              <a:t>: THỦ</a:t>
            </a:r>
            <a:r>
              <a:rPr lang="vi-VN" sz="2800" b="1" dirty="0">
                <a:ln w="22225">
                  <a:solidFill>
                    <a:srgbClr val="FF0000"/>
                  </a:solidFill>
                  <a:prstDash val="solid"/>
                </a:ln>
                <a:solidFill>
                  <a:srgbClr val="FF0000"/>
                </a:solidFill>
              </a:rPr>
              <a:t> CÔNG KĨ THUẬT</a:t>
            </a:r>
            <a:endParaRPr lang="en-US" sz="2800" b="1" dirty="0">
              <a:ln w="22225">
                <a:solidFill>
                  <a:srgbClr val="FF0000"/>
                </a:solidFill>
                <a:prstDash val="solid"/>
              </a:ln>
              <a:solidFill>
                <a:srgbClr val="FF0000"/>
              </a:solidFill>
            </a:endParaRPr>
          </a:p>
          <a:p>
            <a:pPr algn="ctr"/>
            <a:r>
              <a:rPr lang="en-US" sz="2800" b="1" dirty="0">
                <a:ln w="22225">
                  <a:solidFill>
                    <a:srgbClr val="FF0000"/>
                  </a:solidFill>
                  <a:prstDash val="solid"/>
                </a:ln>
                <a:solidFill>
                  <a:srgbClr val="FF0000"/>
                </a:solidFill>
              </a:rPr>
              <a:t>BÀI 7: </a:t>
            </a:r>
            <a:r>
              <a:rPr lang="vi-VN" sz="2800" b="1" dirty="0">
                <a:ln w="22225">
                  <a:solidFill>
                    <a:srgbClr val="FF0000"/>
                  </a:solidFill>
                  <a:prstDash val="solid"/>
                </a:ln>
                <a:solidFill>
                  <a:srgbClr val="FF0000"/>
                </a:solidFill>
              </a:rPr>
              <a:t>LÀM ĐỒ DÙNG HỌC TẬP</a:t>
            </a:r>
            <a:r>
              <a:rPr lang="en-US" sz="2800" b="1" dirty="0">
                <a:ln w="22225">
                  <a:solidFill>
                    <a:srgbClr val="FF0000"/>
                  </a:solidFill>
                  <a:prstDash val="solid"/>
                </a:ln>
                <a:solidFill>
                  <a:srgbClr val="FF0000"/>
                </a:solidFill>
              </a:rPr>
              <a:t>(  TIẾT</a:t>
            </a:r>
            <a:r>
              <a:rPr lang="vi-VN" sz="2800" b="1" dirty="0">
                <a:ln w="22225">
                  <a:solidFill>
                    <a:srgbClr val="FF0000"/>
                  </a:solidFill>
                  <a:prstDash val="solid"/>
                </a:ln>
                <a:solidFill>
                  <a:srgbClr val="FF0000"/>
                </a:solidFill>
              </a:rPr>
              <a:t> 3 </a:t>
            </a:r>
            <a:r>
              <a:rPr lang="en-US" sz="2800" b="1" dirty="0">
                <a:ln w="22225">
                  <a:solidFill>
                    <a:srgbClr val="FF0000"/>
                  </a:solidFill>
                  <a:prstDash val="solid"/>
                </a:ln>
                <a:solidFill>
                  <a:srgbClr val="FF0000"/>
                </a:solidFill>
              </a:rPr>
              <a:t>)</a:t>
            </a:r>
          </a:p>
        </p:txBody>
      </p:sp>
      <p:pic>
        <p:nvPicPr>
          <p:cNvPr id="316" name="图片 315"/>
          <p:cNvPicPr>
            <a:picLocks noChangeAspect="1"/>
          </p:cNvPicPr>
          <p:nvPr/>
        </p:nvPicPr>
        <p:blipFill>
          <a:blip r:embed="rId7"/>
          <a:stretch>
            <a:fillRect/>
          </a:stretch>
        </p:blipFill>
        <p:spPr>
          <a:xfrm>
            <a:off x="3622481" y="4607655"/>
            <a:ext cx="1257210" cy="1532420"/>
          </a:xfrm>
          <a:prstGeom prst="rect">
            <a:avLst/>
          </a:prstGeom>
        </p:spPr>
      </p:pic>
      <p:pic>
        <p:nvPicPr>
          <p:cNvPr id="321" name="图片 320"/>
          <p:cNvPicPr>
            <a:picLocks noChangeAspect="1"/>
          </p:cNvPicPr>
          <p:nvPr/>
        </p:nvPicPr>
        <p:blipFill>
          <a:blip r:embed="rId8"/>
          <a:stretch>
            <a:fillRect/>
          </a:stretch>
        </p:blipFill>
        <p:spPr>
          <a:xfrm>
            <a:off x="7643644" y="4801671"/>
            <a:ext cx="1448746" cy="1491357"/>
          </a:xfrm>
          <a:prstGeom prst="rect">
            <a:avLst/>
          </a:prstGeom>
        </p:spPr>
      </p:pic>
      <p:pic>
        <p:nvPicPr>
          <p:cNvPr id="46" name="Media1_Happybaby">
            <a:hlinkClick r:id="" action="ppaction://media"/>
            <a:extLst>
              <a:ext uri="{FF2B5EF4-FFF2-40B4-BE49-F238E27FC236}">
                <a16:creationId xmlns:a16="http://schemas.microsoft.com/office/drawing/2014/main" id="{395ED45B-37F7-5495-9151-8C72B0E0D116}"/>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960784" y="3232928"/>
            <a:ext cx="487363" cy="48736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23404" fill="hold"/>
                                        <p:tgtEl>
                                          <p:spTgt spid="46"/>
                                        </p:tgtEl>
                                      </p:cBhvr>
                                    </p:cmd>
                                  </p:childTnLst>
                                </p:cTn>
                              </p:par>
                              <p:par>
                                <p:cTn id="7" presetID="14" presetClass="entr" presetSubtype="1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animEffect transition="in" filter="randombar(horizontal)">
                                      <p:cBhvr>
                                        <p:cTn id="9" dur="500"/>
                                        <p:tgtEl>
                                          <p:spTgt spid="45"/>
                                        </p:tgtEl>
                                      </p:cBhvr>
                                    </p:animEffect>
                                  </p:childTnLst>
                                </p:cTn>
                              </p:par>
                              <p:par>
                                <p:cTn id="10" presetID="12" presetClass="entr" presetSubtype="8"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250"/>
                                        <p:tgtEl>
                                          <p:spTgt spid="2"/>
                                        </p:tgtEl>
                                        <p:attrNameLst>
                                          <p:attrName>ppt_x</p:attrName>
                                        </p:attrNameLst>
                                      </p:cBhvr>
                                      <p:tavLst>
                                        <p:tav tm="0">
                                          <p:val>
                                            <p:strVal val="#ppt_x-#ppt_w*1.125000"/>
                                          </p:val>
                                        </p:tav>
                                        <p:tav tm="100000">
                                          <p:val>
                                            <p:strVal val="#ppt_x"/>
                                          </p:val>
                                        </p:tav>
                                      </p:tavLst>
                                    </p:anim>
                                    <p:animEffect transition="in" filter="wipe(right)">
                                      <p:cBhvr>
                                        <p:cTn id="13" dur="1250"/>
                                        <p:tgtEl>
                                          <p:spTgt spid="2"/>
                                        </p:tgtEl>
                                      </p:cBhvr>
                                    </p:animEffect>
                                  </p:childTnLst>
                                </p:cTn>
                              </p:par>
                              <p:par>
                                <p:cTn id="14" presetID="12" presetClass="entr" presetSubtype="8"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250"/>
                                        <p:tgtEl>
                                          <p:spTgt spid="4"/>
                                        </p:tgtEl>
                                        <p:attrNameLst>
                                          <p:attrName>ppt_x</p:attrName>
                                        </p:attrNameLst>
                                      </p:cBhvr>
                                      <p:tavLst>
                                        <p:tav tm="0">
                                          <p:val>
                                            <p:strVal val="#ppt_x-#ppt_w*1.125000"/>
                                          </p:val>
                                        </p:tav>
                                        <p:tav tm="100000">
                                          <p:val>
                                            <p:strVal val="#ppt_x"/>
                                          </p:val>
                                        </p:tav>
                                      </p:tavLst>
                                    </p:anim>
                                    <p:animEffect transition="in" filter="wipe(right)">
                                      <p:cBhvr>
                                        <p:cTn id="17" dur="1250"/>
                                        <p:tgtEl>
                                          <p:spTgt spid="4"/>
                                        </p:tgtEl>
                                      </p:cBhvr>
                                    </p:animEffect>
                                  </p:childTnLst>
                                </p:cTn>
                              </p:par>
                              <p:par>
                                <p:cTn id="18" presetID="3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decel="100000"/>
                                        <p:tgtEl>
                                          <p:spTgt spid="5"/>
                                        </p:tgtEl>
                                      </p:cBhvr>
                                    </p:animEffect>
                                    <p:anim calcmode="lin" valueType="num">
                                      <p:cBhvr>
                                        <p:cTn id="21" dur="1000" decel="100000" fill="hold"/>
                                        <p:tgtEl>
                                          <p:spTgt spid="5"/>
                                        </p:tgtEl>
                                        <p:attrNameLst>
                                          <p:attrName>style.rotation</p:attrName>
                                        </p:attrNameLst>
                                      </p:cBhvr>
                                      <p:tavLst>
                                        <p:tav tm="0">
                                          <p:val>
                                            <p:fltVal val="-90"/>
                                          </p:val>
                                        </p:tav>
                                        <p:tav tm="100000">
                                          <p:val>
                                            <p:fltVal val="0"/>
                                          </p:val>
                                        </p:tav>
                                      </p:tavLst>
                                    </p:anim>
                                    <p:anim calcmode="lin" valueType="num">
                                      <p:cBhvr>
                                        <p:cTn id="22" dur="1000" decel="100000" fill="hold"/>
                                        <p:tgtEl>
                                          <p:spTgt spid="5"/>
                                        </p:tgtEl>
                                        <p:attrNameLst>
                                          <p:attrName>ppt_x</p:attrName>
                                        </p:attrNameLst>
                                      </p:cBhvr>
                                      <p:tavLst>
                                        <p:tav tm="0">
                                          <p:val>
                                            <p:strVal val="#ppt_x+0.4"/>
                                          </p:val>
                                        </p:tav>
                                        <p:tav tm="100000">
                                          <p:val>
                                            <p:strVal val="#ppt_x-0.05"/>
                                          </p:val>
                                        </p:tav>
                                      </p:tavLst>
                                    </p:anim>
                                    <p:anim calcmode="lin" valueType="num">
                                      <p:cBhvr>
                                        <p:cTn id="23" dur="1000" decel="100000" fill="hold"/>
                                        <p:tgtEl>
                                          <p:spTgt spid="5"/>
                                        </p:tgtEl>
                                        <p:attrNameLst>
                                          <p:attrName>ppt_y</p:attrName>
                                        </p:attrNameLst>
                                      </p:cBhvr>
                                      <p:tavLst>
                                        <p:tav tm="0">
                                          <p:val>
                                            <p:strVal val="#ppt_y-0.4"/>
                                          </p:val>
                                        </p:tav>
                                        <p:tav tm="100000">
                                          <p:val>
                                            <p:strVal val="#ppt_y+0.1"/>
                                          </p:val>
                                        </p:tav>
                                      </p:tavLst>
                                    </p:anim>
                                    <p:anim calcmode="lin" valueType="num">
                                      <p:cBhvr>
                                        <p:cTn id="24" dur="250" accel="100000" fill="hold">
                                          <p:stCondLst>
                                            <p:cond delay="1000"/>
                                          </p:stCondLst>
                                        </p:cTn>
                                        <p:tgtEl>
                                          <p:spTgt spid="5"/>
                                        </p:tgtEl>
                                        <p:attrNameLst>
                                          <p:attrName>ppt_x</p:attrName>
                                        </p:attrNameLst>
                                      </p:cBhvr>
                                      <p:tavLst>
                                        <p:tav tm="0">
                                          <p:val>
                                            <p:strVal val="#ppt_x-0.05"/>
                                          </p:val>
                                        </p:tav>
                                        <p:tav tm="100000">
                                          <p:val>
                                            <p:strVal val="#ppt_x"/>
                                          </p:val>
                                        </p:tav>
                                      </p:tavLst>
                                    </p:anim>
                                    <p:anim calcmode="lin" valueType="num">
                                      <p:cBhvr>
                                        <p:cTn id="25" dur="250" accel="100000" fill="hold">
                                          <p:stCondLst>
                                            <p:cond delay="1000"/>
                                          </p:stCondLst>
                                        </p:cTn>
                                        <p:tgtEl>
                                          <p:spTgt spid="5"/>
                                        </p:tgtEl>
                                        <p:attrNameLst>
                                          <p:attrName>ppt_y</p:attrName>
                                        </p:attrNameLst>
                                      </p:cBhvr>
                                      <p:tavLst>
                                        <p:tav tm="0">
                                          <p:val>
                                            <p:strVal val="#ppt_y+0.1"/>
                                          </p:val>
                                        </p:tav>
                                        <p:tav tm="100000">
                                          <p:val>
                                            <p:strVal val="#ppt_y"/>
                                          </p:val>
                                        </p:tav>
                                      </p:tavLst>
                                    </p:anim>
                                  </p:childTnLst>
                                </p:cTn>
                              </p:par>
                              <p:par>
                                <p:cTn id="26" presetID="12" presetClass="entr" presetSubtype="8"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1250"/>
                                        <p:tgtEl>
                                          <p:spTgt spid="3"/>
                                        </p:tgtEl>
                                        <p:attrNameLst>
                                          <p:attrName>ppt_x</p:attrName>
                                        </p:attrNameLst>
                                      </p:cBhvr>
                                      <p:tavLst>
                                        <p:tav tm="0">
                                          <p:val>
                                            <p:strVal val="#ppt_x-#ppt_w*1.125000"/>
                                          </p:val>
                                        </p:tav>
                                        <p:tav tm="100000">
                                          <p:val>
                                            <p:strVal val="#ppt_x"/>
                                          </p:val>
                                        </p:tav>
                                      </p:tavLst>
                                    </p:anim>
                                    <p:animEffect transition="in" filter="wipe(right)">
                                      <p:cBhvr>
                                        <p:cTn id="29" dur="1250"/>
                                        <p:tgtEl>
                                          <p:spTgt spid="3"/>
                                        </p:tgtEl>
                                      </p:cBhvr>
                                    </p:animEffect>
                                  </p:childTnLst>
                                </p:cTn>
                              </p:par>
                              <p:par>
                                <p:cTn id="30" presetID="22" presetClass="entr" presetSubtype="4" fill="hold" nodeType="withEffect">
                                  <p:stCondLst>
                                    <p:cond delay="0"/>
                                  </p:stCondLst>
                                  <p:childTnLst>
                                    <p:set>
                                      <p:cBhvr>
                                        <p:cTn id="31" dur="1" fill="hold">
                                          <p:stCondLst>
                                            <p:cond delay="0"/>
                                          </p:stCondLst>
                                        </p:cTn>
                                        <p:tgtEl>
                                          <p:spTgt spid="320"/>
                                        </p:tgtEl>
                                        <p:attrNameLst>
                                          <p:attrName>style.visibility</p:attrName>
                                        </p:attrNameLst>
                                      </p:cBhvr>
                                      <p:to>
                                        <p:strVal val="visible"/>
                                      </p:to>
                                    </p:set>
                                    <p:animEffect transition="in" filter="wipe(down)">
                                      <p:cBhvr>
                                        <p:cTn id="32" dur="750"/>
                                        <p:tgtEl>
                                          <p:spTgt spid="320"/>
                                        </p:tgtEl>
                                      </p:cBhvr>
                                    </p:animEffect>
                                  </p:childTnLst>
                                </p:cTn>
                              </p:par>
                              <p:par>
                                <p:cTn id="33" presetID="22" presetClass="entr" presetSubtype="4" fill="hold" nodeType="withEffect">
                                  <p:stCondLst>
                                    <p:cond delay="100"/>
                                  </p:stCondLst>
                                  <p:childTnLst>
                                    <p:set>
                                      <p:cBhvr>
                                        <p:cTn id="34" dur="1" fill="hold">
                                          <p:stCondLst>
                                            <p:cond delay="0"/>
                                          </p:stCondLst>
                                        </p:cTn>
                                        <p:tgtEl>
                                          <p:spTgt spid="319"/>
                                        </p:tgtEl>
                                        <p:attrNameLst>
                                          <p:attrName>style.visibility</p:attrName>
                                        </p:attrNameLst>
                                      </p:cBhvr>
                                      <p:to>
                                        <p:strVal val="visible"/>
                                      </p:to>
                                    </p:set>
                                    <p:animEffect transition="in" filter="wipe(down)">
                                      <p:cBhvr>
                                        <p:cTn id="35" dur="750"/>
                                        <p:tgtEl>
                                          <p:spTgt spid="319"/>
                                        </p:tgtEl>
                                      </p:cBhvr>
                                    </p:animEffect>
                                  </p:childTnLst>
                                </p:cTn>
                              </p:par>
                              <p:par>
                                <p:cTn id="36" presetID="22" presetClass="entr" presetSubtype="4" fill="hold" nodeType="withEffect">
                                  <p:stCondLst>
                                    <p:cond delay="200"/>
                                  </p:stCondLst>
                                  <p:childTnLst>
                                    <p:set>
                                      <p:cBhvr>
                                        <p:cTn id="37" dur="1" fill="hold">
                                          <p:stCondLst>
                                            <p:cond delay="0"/>
                                          </p:stCondLst>
                                        </p:cTn>
                                        <p:tgtEl>
                                          <p:spTgt spid="318"/>
                                        </p:tgtEl>
                                        <p:attrNameLst>
                                          <p:attrName>style.visibility</p:attrName>
                                        </p:attrNameLst>
                                      </p:cBhvr>
                                      <p:to>
                                        <p:strVal val="visible"/>
                                      </p:to>
                                    </p:set>
                                    <p:animEffect transition="in" filter="wipe(down)">
                                      <p:cBhvr>
                                        <p:cTn id="38" dur="750"/>
                                        <p:tgtEl>
                                          <p:spTgt spid="318"/>
                                        </p:tgtEl>
                                      </p:cBhvr>
                                    </p:animEffect>
                                  </p:childTnLst>
                                </p:cTn>
                              </p:par>
                              <p:par>
                                <p:cTn id="39" presetID="22" presetClass="entr" presetSubtype="4" fill="hold" nodeType="withEffect">
                                  <p:stCondLst>
                                    <p:cond delay="300"/>
                                  </p:stCondLst>
                                  <p:childTnLst>
                                    <p:set>
                                      <p:cBhvr>
                                        <p:cTn id="40" dur="1" fill="hold">
                                          <p:stCondLst>
                                            <p:cond delay="0"/>
                                          </p:stCondLst>
                                        </p:cTn>
                                        <p:tgtEl>
                                          <p:spTgt spid="317"/>
                                        </p:tgtEl>
                                        <p:attrNameLst>
                                          <p:attrName>style.visibility</p:attrName>
                                        </p:attrNameLst>
                                      </p:cBhvr>
                                      <p:to>
                                        <p:strVal val="visible"/>
                                      </p:to>
                                    </p:set>
                                    <p:animEffect transition="in" filter="wipe(down)">
                                      <p:cBhvr>
                                        <p:cTn id="41" dur="750"/>
                                        <p:tgtEl>
                                          <p:spTgt spid="317"/>
                                        </p:tgtEl>
                                      </p:cBhvr>
                                    </p:animEffect>
                                  </p:childTnLst>
                                </p:cTn>
                              </p:par>
                              <p:par>
                                <p:cTn id="42" presetID="31" presetClass="entr" presetSubtype="0" fill="hold" grpId="0" nodeType="withEffect">
                                  <p:stCondLst>
                                    <p:cond delay="300"/>
                                  </p:stCondLst>
                                  <p:iterate type="lt">
                                    <p:tmPct val="5000"/>
                                  </p:iterate>
                                  <p:childTnLst>
                                    <p:set>
                                      <p:cBhvr>
                                        <p:cTn id="43" dur="1" fill="hold">
                                          <p:stCondLst>
                                            <p:cond delay="0"/>
                                          </p:stCondLst>
                                        </p:cTn>
                                        <p:tgtEl>
                                          <p:spTgt spid="107"/>
                                        </p:tgtEl>
                                        <p:attrNameLst>
                                          <p:attrName>style.visibility</p:attrName>
                                        </p:attrNameLst>
                                      </p:cBhvr>
                                      <p:to>
                                        <p:strVal val="visible"/>
                                      </p:to>
                                    </p:set>
                                    <p:anim calcmode="lin" valueType="num">
                                      <p:cBhvr>
                                        <p:cTn id="44" dur="1000" fill="hold"/>
                                        <p:tgtEl>
                                          <p:spTgt spid="107"/>
                                        </p:tgtEl>
                                        <p:attrNameLst>
                                          <p:attrName>ppt_w</p:attrName>
                                        </p:attrNameLst>
                                      </p:cBhvr>
                                      <p:tavLst>
                                        <p:tav tm="0">
                                          <p:val>
                                            <p:fltVal val="0"/>
                                          </p:val>
                                        </p:tav>
                                        <p:tav tm="100000">
                                          <p:val>
                                            <p:strVal val="#ppt_w"/>
                                          </p:val>
                                        </p:tav>
                                      </p:tavLst>
                                    </p:anim>
                                    <p:anim calcmode="lin" valueType="num">
                                      <p:cBhvr>
                                        <p:cTn id="45" dur="1000" fill="hold"/>
                                        <p:tgtEl>
                                          <p:spTgt spid="107"/>
                                        </p:tgtEl>
                                        <p:attrNameLst>
                                          <p:attrName>ppt_h</p:attrName>
                                        </p:attrNameLst>
                                      </p:cBhvr>
                                      <p:tavLst>
                                        <p:tav tm="0">
                                          <p:val>
                                            <p:fltVal val="0"/>
                                          </p:val>
                                        </p:tav>
                                        <p:tav tm="100000">
                                          <p:val>
                                            <p:strVal val="#ppt_h"/>
                                          </p:val>
                                        </p:tav>
                                      </p:tavLst>
                                    </p:anim>
                                    <p:anim calcmode="lin" valueType="num">
                                      <p:cBhvr>
                                        <p:cTn id="46" dur="1000" fill="hold"/>
                                        <p:tgtEl>
                                          <p:spTgt spid="107"/>
                                        </p:tgtEl>
                                        <p:attrNameLst>
                                          <p:attrName>style.rotation</p:attrName>
                                        </p:attrNameLst>
                                      </p:cBhvr>
                                      <p:tavLst>
                                        <p:tav tm="0">
                                          <p:val>
                                            <p:fltVal val="90"/>
                                          </p:val>
                                        </p:tav>
                                        <p:tav tm="100000">
                                          <p:val>
                                            <p:fltVal val="0"/>
                                          </p:val>
                                        </p:tav>
                                      </p:tavLst>
                                    </p:anim>
                                    <p:animEffect transition="in" filter="fade">
                                      <p:cBhvr>
                                        <p:cTn id="47" dur="1000"/>
                                        <p:tgtEl>
                                          <p:spTgt spid="107"/>
                                        </p:tgtEl>
                                      </p:cBhvr>
                                    </p:animEffect>
                                  </p:childTnLst>
                                </p:cTn>
                              </p:par>
                              <p:par>
                                <p:cTn id="48" presetID="26" presetClass="entr" presetSubtype="0" fill="hold" nodeType="withEffect">
                                  <p:stCondLst>
                                    <p:cond delay="1000"/>
                                  </p:stCondLst>
                                  <p:childTnLst>
                                    <p:set>
                                      <p:cBhvr>
                                        <p:cTn id="49" dur="1" fill="hold">
                                          <p:stCondLst>
                                            <p:cond delay="0"/>
                                          </p:stCondLst>
                                        </p:cTn>
                                        <p:tgtEl>
                                          <p:spTgt spid="316"/>
                                        </p:tgtEl>
                                        <p:attrNameLst>
                                          <p:attrName>style.visibility</p:attrName>
                                        </p:attrNameLst>
                                      </p:cBhvr>
                                      <p:to>
                                        <p:strVal val="visible"/>
                                      </p:to>
                                    </p:set>
                                    <p:animEffect transition="in" filter="wipe(down)">
                                      <p:cBhvr>
                                        <p:cTn id="50" dur="580">
                                          <p:stCondLst>
                                            <p:cond delay="0"/>
                                          </p:stCondLst>
                                        </p:cTn>
                                        <p:tgtEl>
                                          <p:spTgt spid="316"/>
                                        </p:tgtEl>
                                      </p:cBhvr>
                                    </p:animEffect>
                                    <p:anim calcmode="lin" valueType="num">
                                      <p:cBhvr>
                                        <p:cTn id="51" dur="1822" tmFilter="0,0; 0.14,0.36; 0.43,0.73; 0.71,0.91; 1.0,1.0">
                                          <p:stCondLst>
                                            <p:cond delay="0"/>
                                          </p:stCondLst>
                                        </p:cTn>
                                        <p:tgtEl>
                                          <p:spTgt spid="316"/>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316"/>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316"/>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316"/>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316"/>
                                        </p:tgtEl>
                                        <p:attrNameLst>
                                          <p:attrName>ppt_y</p:attrName>
                                        </p:attrNameLst>
                                      </p:cBhvr>
                                      <p:tavLst>
                                        <p:tav tm="0" fmla="#ppt_y-sin(pi*$)/81">
                                          <p:val>
                                            <p:fltVal val="0"/>
                                          </p:val>
                                        </p:tav>
                                        <p:tav tm="100000">
                                          <p:val>
                                            <p:fltVal val="1"/>
                                          </p:val>
                                        </p:tav>
                                      </p:tavLst>
                                    </p:anim>
                                    <p:animScale>
                                      <p:cBhvr>
                                        <p:cTn id="56" dur="26">
                                          <p:stCondLst>
                                            <p:cond delay="650"/>
                                          </p:stCondLst>
                                        </p:cTn>
                                        <p:tgtEl>
                                          <p:spTgt spid="316"/>
                                        </p:tgtEl>
                                      </p:cBhvr>
                                      <p:to x="100000" y="60000"/>
                                    </p:animScale>
                                    <p:animScale>
                                      <p:cBhvr>
                                        <p:cTn id="57" dur="166" decel="50000">
                                          <p:stCondLst>
                                            <p:cond delay="676"/>
                                          </p:stCondLst>
                                        </p:cTn>
                                        <p:tgtEl>
                                          <p:spTgt spid="316"/>
                                        </p:tgtEl>
                                      </p:cBhvr>
                                      <p:to x="100000" y="100000"/>
                                    </p:animScale>
                                    <p:animScale>
                                      <p:cBhvr>
                                        <p:cTn id="58" dur="26">
                                          <p:stCondLst>
                                            <p:cond delay="1312"/>
                                          </p:stCondLst>
                                        </p:cTn>
                                        <p:tgtEl>
                                          <p:spTgt spid="316"/>
                                        </p:tgtEl>
                                      </p:cBhvr>
                                      <p:to x="100000" y="80000"/>
                                    </p:animScale>
                                    <p:animScale>
                                      <p:cBhvr>
                                        <p:cTn id="59" dur="166" decel="50000">
                                          <p:stCondLst>
                                            <p:cond delay="1338"/>
                                          </p:stCondLst>
                                        </p:cTn>
                                        <p:tgtEl>
                                          <p:spTgt spid="316"/>
                                        </p:tgtEl>
                                      </p:cBhvr>
                                      <p:to x="100000" y="100000"/>
                                    </p:animScale>
                                    <p:animScale>
                                      <p:cBhvr>
                                        <p:cTn id="60" dur="26">
                                          <p:stCondLst>
                                            <p:cond delay="1642"/>
                                          </p:stCondLst>
                                        </p:cTn>
                                        <p:tgtEl>
                                          <p:spTgt spid="316"/>
                                        </p:tgtEl>
                                      </p:cBhvr>
                                      <p:to x="100000" y="90000"/>
                                    </p:animScale>
                                    <p:animScale>
                                      <p:cBhvr>
                                        <p:cTn id="61" dur="166" decel="50000">
                                          <p:stCondLst>
                                            <p:cond delay="1668"/>
                                          </p:stCondLst>
                                        </p:cTn>
                                        <p:tgtEl>
                                          <p:spTgt spid="316"/>
                                        </p:tgtEl>
                                      </p:cBhvr>
                                      <p:to x="100000" y="100000"/>
                                    </p:animScale>
                                    <p:animScale>
                                      <p:cBhvr>
                                        <p:cTn id="62" dur="26">
                                          <p:stCondLst>
                                            <p:cond delay="1808"/>
                                          </p:stCondLst>
                                        </p:cTn>
                                        <p:tgtEl>
                                          <p:spTgt spid="316"/>
                                        </p:tgtEl>
                                      </p:cBhvr>
                                      <p:to x="100000" y="95000"/>
                                    </p:animScale>
                                    <p:animScale>
                                      <p:cBhvr>
                                        <p:cTn id="63" dur="166" decel="50000">
                                          <p:stCondLst>
                                            <p:cond delay="1834"/>
                                          </p:stCondLst>
                                        </p:cTn>
                                        <p:tgtEl>
                                          <p:spTgt spid="316"/>
                                        </p:tgtEl>
                                      </p:cBhvr>
                                      <p:to x="100000" y="100000"/>
                                    </p:animScale>
                                  </p:childTnLst>
                                </p:cTn>
                              </p:par>
                              <p:par>
                                <p:cTn id="64" presetID="26" presetClass="entr" presetSubtype="0" fill="hold" nodeType="withEffect">
                                  <p:stCondLst>
                                    <p:cond delay="1000"/>
                                  </p:stCondLst>
                                  <p:childTnLst>
                                    <p:set>
                                      <p:cBhvr>
                                        <p:cTn id="65" dur="1" fill="hold">
                                          <p:stCondLst>
                                            <p:cond delay="0"/>
                                          </p:stCondLst>
                                        </p:cTn>
                                        <p:tgtEl>
                                          <p:spTgt spid="321"/>
                                        </p:tgtEl>
                                        <p:attrNameLst>
                                          <p:attrName>style.visibility</p:attrName>
                                        </p:attrNameLst>
                                      </p:cBhvr>
                                      <p:to>
                                        <p:strVal val="visible"/>
                                      </p:to>
                                    </p:set>
                                    <p:animEffect transition="in" filter="wipe(down)">
                                      <p:cBhvr>
                                        <p:cTn id="66" dur="580">
                                          <p:stCondLst>
                                            <p:cond delay="0"/>
                                          </p:stCondLst>
                                        </p:cTn>
                                        <p:tgtEl>
                                          <p:spTgt spid="321"/>
                                        </p:tgtEl>
                                      </p:cBhvr>
                                    </p:animEffect>
                                    <p:anim calcmode="lin" valueType="num">
                                      <p:cBhvr>
                                        <p:cTn id="67" dur="1822" tmFilter="0,0; 0.14,0.36; 0.43,0.73; 0.71,0.91; 1.0,1.0">
                                          <p:stCondLst>
                                            <p:cond delay="0"/>
                                          </p:stCondLst>
                                        </p:cTn>
                                        <p:tgtEl>
                                          <p:spTgt spid="321"/>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321"/>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321"/>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321"/>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321"/>
                                        </p:tgtEl>
                                        <p:attrNameLst>
                                          <p:attrName>ppt_y</p:attrName>
                                        </p:attrNameLst>
                                      </p:cBhvr>
                                      <p:tavLst>
                                        <p:tav tm="0" fmla="#ppt_y-sin(pi*$)/81">
                                          <p:val>
                                            <p:fltVal val="0"/>
                                          </p:val>
                                        </p:tav>
                                        <p:tav tm="100000">
                                          <p:val>
                                            <p:fltVal val="1"/>
                                          </p:val>
                                        </p:tav>
                                      </p:tavLst>
                                    </p:anim>
                                    <p:animScale>
                                      <p:cBhvr>
                                        <p:cTn id="72" dur="26">
                                          <p:stCondLst>
                                            <p:cond delay="650"/>
                                          </p:stCondLst>
                                        </p:cTn>
                                        <p:tgtEl>
                                          <p:spTgt spid="321"/>
                                        </p:tgtEl>
                                      </p:cBhvr>
                                      <p:to x="100000" y="60000"/>
                                    </p:animScale>
                                    <p:animScale>
                                      <p:cBhvr>
                                        <p:cTn id="73" dur="166" decel="50000">
                                          <p:stCondLst>
                                            <p:cond delay="676"/>
                                          </p:stCondLst>
                                        </p:cTn>
                                        <p:tgtEl>
                                          <p:spTgt spid="321"/>
                                        </p:tgtEl>
                                      </p:cBhvr>
                                      <p:to x="100000" y="100000"/>
                                    </p:animScale>
                                    <p:animScale>
                                      <p:cBhvr>
                                        <p:cTn id="74" dur="26">
                                          <p:stCondLst>
                                            <p:cond delay="1312"/>
                                          </p:stCondLst>
                                        </p:cTn>
                                        <p:tgtEl>
                                          <p:spTgt spid="321"/>
                                        </p:tgtEl>
                                      </p:cBhvr>
                                      <p:to x="100000" y="80000"/>
                                    </p:animScale>
                                    <p:animScale>
                                      <p:cBhvr>
                                        <p:cTn id="75" dur="166" decel="50000">
                                          <p:stCondLst>
                                            <p:cond delay="1338"/>
                                          </p:stCondLst>
                                        </p:cTn>
                                        <p:tgtEl>
                                          <p:spTgt spid="321"/>
                                        </p:tgtEl>
                                      </p:cBhvr>
                                      <p:to x="100000" y="100000"/>
                                    </p:animScale>
                                    <p:animScale>
                                      <p:cBhvr>
                                        <p:cTn id="76" dur="26">
                                          <p:stCondLst>
                                            <p:cond delay="1642"/>
                                          </p:stCondLst>
                                        </p:cTn>
                                        <p:tgtEl>
                                          <p:spTgt spid="321"/>
                                        </p:tgtEl>
                                      </p:cBhvr>
                                      <p:to x="100000" y="90000"/>
                                    </p:animScale>
                                    <p:animScale>
                                      <p:cBhvr>
                                        <p:cTn id="77" dur="166" decel="50000">
                                          <p:stCondLst>
                                            <p:cond delay="1668"/>
                                          </p:stCondLst>
                                        </p:cTn>
                                        <p:tgtEl>
                                          <p:spTgt spid="321"/>
                                        </p:tgtEl>
                                      </p:cBhvr>
                                      <p:to x="100000" y="100000"/>
                                    </p:animScale>
                                    <p:animScale>
                                      <p:cBhvr>
                                        <p:cTn id="78" dur="26">
                                          <p:stCondLst>
                                            <p:cond delay="1808"/>
                                          </p:stCondLst>
                                        </p:cTn>
                                        <p:tgtEl>
                                          <p:spTgt spid="321"/>
                                        </p:tgtEl>
                                      </p:cBhvr>
                                      <p:to x="100000" y="95000"/>
                                    </p:animScale>
                                    <p:animScale>
                                      <p:cBhvr>
                                        <p:cTn id="79" dur="166" decel="50000">
                                          <p:stCondLst>
                                            <p:cond delay="1834"/>
                                          </p:stCondLst>
                                        </p:cTn>
                                        <p:tgtEl>
                                          <p:spTgt spid="3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80" fill="hold" display="0">
                  <p:stCondLst>
                    <p:cond delay="indefinite"/>
                  </p:stCondLst>
                  <p:endCondLst>
                    <p:cond evt="onStopAudio" delay="0">
                      <p:tgtEl>
                        <p:sldTgt/>
                      </p:tgtEl>
                    </p:cond>
                  </p:endCondLst>
                </p:cTn>
                <p:tgtEl>
                  <p:spTgt spid="46"/>
                </p:tgtEl>
              </p:cMediaNode>
            </p:audio>
          </p:childTnLst>
        </p:cTn>
      </p:par>
    </p:tnLst>
    <p:bldLst>
      <p:bldP spid="45" grpId="0" animBg="1"/>
      <p:bldP spid="10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 name="图片 146"/>
          <p:cNvPicPr>
            <a:picLocks noChangeAspect="1"/>
          </p:cNvPicPr>
          <p:nvPr/>
        </p:nvPicPr>
        <p:blipFill rotWithShape="1">
          <a:blip r:embed="rId3">
            <a:extLst>
              <a:ext uri="{28A0092B-C50C-407E-A947-70E740481C1C}">
                <a14:useLocalDpi xmlns:a14="http://schemas.microsoft.com/office/drawing/2010/main" val="0"/>
              </a:ext>
            </a:extLst>
          </a:blip>
          <a:srcRect t="27264" r="89267" b="42954"/>
          <a:stretch>
            <a:fillRect/>
          </a:stretch>
        </p:blipFill>
        <p:spPr>
          <a:xfrm>
            <a:off x="2317959" y="5373216"/>
            <a:ext cx="681698" cy="432048"/>
          </a:xfrm>
          <a:prstGeom prst="rect">
            <a:avLst/>
          </a:prstGeom>
        </p:spPr>
      </p:pic>
      <p:pic>
        <p:nvPicPr>
          <p:cNvPr id="148" name="图片 147"/>
          <p:cNvPicPr>
            <a:picLocks noChangeAspect="1"/>
          </p:cNvPicPr>
          <p:nvPr/>
        </p:nvPicPr>
        <p:blipFill rotWithShape="1">
          <a:blip r:embed="rId3">
            <a:extLst>
              <a:ext uri="{28A0092B-C50C-407E-A947-70E740481C1C}">
                <a14:useLocalDpi xmlns:a14="http://schemas.microsoft.com/office/drawing/2010/main" val="0"/>
              </a:ext>
            </a:extLst>
          </a:blip>
          <a:srcRect l="37053" r="44448" b="55326"/>
          <a:stretch>
            <a:fillRect/>
          </a:stretch>
        </p:blipFill>
        <p:spPr>
          <a:xfrm>
            <a:off x="5497094" y="5157192"/>
            <a:ext cx="1174970" cy="648072"/>
          </a:xfrm>
          <a:prstGeom prst="rect">
            <a:avLst/>
          </a:prstGeom>
        </p:spPr>
      </p:pic>
      <p:pic>
        <p:nvPicPr>
          <p:cNvPr id="149" name="图片 148"/>
          <p:cNvPicPr>
            <a:picLocks noChangeAspect="1"/>
          </p:cNvPicPr>
          <p:nvPr/>
        </p:nvPicPr>
        <p:blipFill rotWithShape="1">
          <a:blip r:embed="rId3">
            <a:extLst>
              <a:ext uri="{28A0092B-C50C-407E-A947-70E740481C1C}">
                <a14:useLocalDpi xmlns:a14="http://schemas.microsoft.com/office/drawing/2010/main" val="0"/>
              </a:ext>
            </a:extLst>
          </a:blip>
          <a:srcRect l="87829" t="59565" r="-901" b="-4239"/>
          <a:stretch>
            <a:fillRect/>
          </a:stretch>
        </p:blipFill>
        <p:spPr>
          <a:xfrm>
            <a:off x="8653246" y="5157192"/>
            <a:ext cx="830252" cy="648072"/>
          </a:xfrm>
          <a:prstGeom prst="rect">
            <a:avLst/>
          </a:prstGeom>
        </p:spPr>
      </p:pic>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9744" y="4848929"/>
            <a:ext cx="3327233" cy="2317355"/>
          </a:xfrm>
          <a:prstGeom prst="rect">
            <a:avLst/>
          </a:prstGeom>
        </p:spPr>
      </p:pic>
      <p:sp>
        <p:nvSpPr>
          <p:cNvPr id="18" name="文本框 17"/>
          <p:cNvSpPr txBox="1"/>
          <p:nvPr/>
        </p:nvSpPr>
        <p:spPr>
          <a:xfrm>
            <a:off x="1559496" y="-39474"/>
            <a:ext cx="9577064" cy="646331"/>
          </a:xfrm>
          <a:prstGeom prst="rect">
            <a:avLst/>
          </a:prstGeom>
          <a:solidFill>
            <a:schemeClr val="accent3">
              <a:lumMod val="20000"/>
              <a:lumOff val="80000"/>
            </a:schemeClr>
          </a:solidFill>
        </p:spPr>
        <p:txBody>
          <a:bodyPr wrap="square" rtlCol="0">
            <a:spAutoFit/>
          </a:bodyPr>
          <a:lstStyle>
            <a:defPPr>
              <a:defRPr lang="zh-CN"/>
            </a:defPPr>
            <a:lvl1pPr>
              <a:defRPr sz="3600" b="1">
                <a:solidFill>
                  <a:srgbClr val="009AA0"/>
                </a:solidFill>
                <a:latin typeface="方正静蕾简体" panose="02000000000000000000" pitchFamily="2" charset="-122"/>
                <a:ea typeface="方正静蕾简体" panose="02000000000000000000" pitchFamily="2" charset="-122"/>
              </a:defRPr>
            </a:lvl1pP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9AA0"/>
                </a:solidFill>
                <a:effectLst>
                  <a:outerShdw blurRad="38100" dist="38100" dir="2700000" algn="tl">
                    <a:srgbClr val="000000">
                      <a:alpha val="43137"/>
                    </a:srgbClr>
                  </a:outerShdw>
                </a:effectLst>
                <a:uLnTx/>
                <a:uFillTx/>
                <a:ea typeface="方正静蕾简体" panose="02000000000000000000" pitchFamily="2" charset="-122"/>
                <a:cs typeface="+mn-cs"/>
              </a:rPr>
              <a:t>Trưng bày sản phẩm</a:t>
            </a:r>
          </a:p>
        </p:txBody>
      </p:sp>
      <p:pic>
        <p:nvPicPr>
          <p:cNvPr id="15" name="Picture 14"/>
          <p:cNvPicPr/>
          <p:nvPr/>
        </p:nvPicPr>
        <p:blipFill>
          <a:blip r:embed="rId5"/>
          <a:stretch>
            <a:fillRect/>
          </a:stretch>
        </p:blipFill>
        <p:spPr>
          <a:xfrm>
            <a:off x="1644666" y="829797"/>
            <a:ext cx="8699806" cy="1663099"/>
          </a:xfrm>
          <a:prstGeom prst="rect">
            <a:avLst/>
          </a:prstGeom>
        </p:spPr>
      </p:pic>
      <p:sp>
        <p:nvSpPr>
          <p:cNvPr id="3" name="TextBox 2"/>
          <p:cNvSpPr txBox="1"/>
          <p:nvPr/>
        </p:nvSpPr>
        <p:spPr>
          <a:xfrm>
            <a:off x="1944119" y="3132546"/>
            <a:ext cx="8280920" cy="461665"/>
          </a:xfrm>
          <a:prstGeom prst="rect">
            <a:avLst/>
          </a:prstGeom>
          <a:noFill/>
        </p:spPr>
        <p:txBody>
          <a:bodyPr wrap="square" rtlCol="0">
            <a:spAutoFit/>
          </a:bodyPr>
          <a:lstStyle/>
          <a:p>
            <a:pPr marL="0" marR="0" lvl="0" indent="0" algn="l" defTabSz="1218565"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B0F0"/>
                </a:solidFill>
                <a:effectLst>
                  <a:outerShdw blurRad="38100" dist="38100" dir="2700000" algn="tl">
                    <a:srgbClr val="000000">
                      <a:alpha val="43137"/>
                    </a:srgbClr>
                  </a:outerShdw>
                </a:effectLst>
                <a:uLnTx/>
                <a:uFillTx/>
                <a:ea typeface="方正静蕾简体"/>
                <a:cs typeface="+mn-cs"/>
              </a:rPr>
              <a:t>Hs nộp sản phẩm và thuyết trình sản phẩm mình làm được:</a:t>
            </a:r>
            <a:endParaRPr kumimoji="0" lang="en-US" sz="2400" b="1" i="0" u="none" strike="noStrike" kern="1200" cap="none" spc="0" normalizeH="0" baseline="0" noProof="0" dirty="0">
              <a:ln>
                <a:noFill/>
              </a:ln>
              <a:solidFill>
                <a:srgbClr val="00B0F0"/>
              </a:solidFill>
              <a:effectLst>
                <a:outerShdw blurRad="38100" dist="38100" dir="2700000" algn="tl">
                  <a:srgbClr val="000000">
                    <a:alpha val="43137"/>
                  </a:srgbClr>
                </a:outerShdw>
              </a:effectLst>
              <a:uLnTx/>
              <a:uFillTx/>
              <a:ea typeface="方正静蕾简体"/>
              <a:cs typeface="+mn-cs"/>
            </a:endParaRPr>
          </a:p>
        </p:txBody>
      </p:sp>
    </p:spTree>
    <p:extLst>
      <p:ext uri="{BB962C8B-B14F-4D97-AF65-F5344CB8AC3E}">
        <p14:creationId xmlns:p14="http://schemas.microsoft.com/office/powerpoint/2010/main" val="5909579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1200"/>
                            </p:stCondLst>
                            <p:childTnLst>
                              <p:par>
                                <p:cTn id="9" presetID="14" presetClass="entr" presetSubtype="10" fill="hold" nodeType="afterEffect">
                                  <p:stCondLst>
                                    <p:cond delay="0"/>
                                  </p:stCondLst>
                                  <p:childTnLst>
                                    <p:set>
                                      <p:cBhvr>
                                        <p:cTn id="10" dur="1" fill="hold">
                                          <p:stCondLst>
                                            <p:cond delay="0"/>
                                          </p:stCondLst>
                                        </p:cTn>
                                        <p:tgtEl>
                                          <p:spTgt spid="147"/>
                                        </p:tgtEl>
                                        <p:attrNameLst>
                                          <p:attrName>style.visibility</p:attrName>
                                        </p:attrNameLst>
                                      </p:cBhvr>
                                      <p:to>
                                        <p:strVal val="visible"/>
                                      </p:to>
                                    </p:set>
                                    <p:animEffect transition="in" filter="randombar(horizontal)">
                                      <p:cBhvr>
                                        <p:cTn id="11" dur="500"/>
                                        <p:tgtEl>
                                          <p:spTgt spid="147"/>
                                        </p:tgtEl>
                                      </p:cBhvr>
                                    </p:animEffect>
                                  </p:childTnLst>
                                </p:cTn>
                              </p:par>
                              <p:par>
                                <p:cTn id="12" presetID="14" presetClass="entr" presetSubtype="10" fill="hold" nodeType="withEffect">
                                  <p:stCondLst>
                                    <p:cond delay="0"/>
                                  </p:stCondLst>
                                  <p:childTnLst>
                                    <p:set>
                                      <p:cBhvr>
                                        <p:cTn id="13" dur="1" fill="hold">
                                          <p:stCondLst>
                                            <p:cond delay="0"/>
                                          </p:stCondLst>
                                        </p:cTn>
                                        <p:tgtEl>
                                          <p:spTgt spid="148"/>
                                        </p:tgtEl>
                                        <p:attrNameLst>
                                          <p:attrName>style.visibility</p:attrName>
                                        </p:attrNameLst>
                                      </p:cBhvr>
                                      <p:to>
                                        <p:strVal val="visible"/>
                                      </p:to>
                                    </p:set>
                                    <p:animEffect transition="in" filter="randombar(horizontal)">
                                      <p:cBhvr>
                                        <p:cTn id="14" dur="500"/>
                                        <p:tgtEl>
                                          <p:spTgt spid="148"/>
                                        </p:tgtEl>
                                      </p:cBhvr>
                                    </p:animEffect>
                                  </p:childTnLst>
                                </p:cTn>
                              </p:par>
                              <p:par>
                                <p:cTn id="15" presetID="14" presetClass="entr" presetSubtype="10" fill="hold" nodeType="withEffect">
                                  <p:stCondLst>
                                    <p:cond delay="0"/>
                                  </p:stCondLst>
                                  <p:childTnLst>
                                    <p:set>
                                      <p:cBhvr>
                                        <p:cTn id="16" dur="1" fill="hold">
                                          <p:stCondLst>
                                            <p:cond delay="0"/>
                                          </p:stCondLst>
                                        </p:cTn>
                                        <p:tgtEl>
                                          <p:spTgt spid="149"/>
                                        </p:tgtEl>
                                        <p:attrNameLst>
                                          <p:attrName>style.visibility</p:attrName>
                                        </p:attrNameLst>
                                      </p:cBhvr>
                                      <p:to>
                                        <p:strVal val="visible"/>
                                      </p:to>
                                    </p:set>
                                    <p:animEffect transition="in" filter="randombar(horizontal)">
                                      <p:cBhvr>
                                        <p:cTn id="17" dur="500"/>
                                        <p:tgtEl>
                                          <p:spTgt spid="149"/>
                                        </p:tgtEl>
                                      </p:cBhvr>
                                    </p:animEffect>
                                  </p:childTnLst>
                                </p:cTn>
                              </p:par>
                            </p:childTnLst>
                          </p:cTn>
                        </p:par>
                        <p:par>
                          <p:cTn id="18" fill="hold">
                            <p:stCondLst>
                              <p:cond delay="1700"/>
                            </p:stCondLst>
                            <p:childTnLst>
                              <p:par>
                                <p:cTn id="19" presetID="22" presetClass="entr" presetSubtype="4"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4" name="组合 343"/>
          <p:cNvGrpSpPr/>
          <p:nvPr/>
        </p:nvGrpSpPr>
        <p:grpSpPr>
          <a:xfrm>
            <a:off x="698395" y="-231424"/>
            <a:ext cx="11828412" cy="6996120"/>
            <a:chOff x="6570741" y="1145503"/>
            <a:chExt cx="5141396" cy="2479563"/>
          </a:xfrm>
        </p:grpSpPr>
        <p:grpSp>
          <p:nvGrpSpPr>
            <p:cNvPr id="38" name="组合 37"/>
            <p:cNvGrpSpPr/>
            <p:nvPr/>
          </p:nvGrpSpPr>
          <p:grpSpPr>
            <a:xfrm>
              <a:off x="8319051" y="1145503"/>
              <a:ext cx="3393086" cy="2479563"/>
              <a:chOff x="8480426" y="1852796"/>
              <a:chExt cx="855663" cy="625292"/>
            </a:xfrm>
          </p:grpSpPr>
          <p:sp>
            <p:nvSpPr>
              <p:cNvPr id="39" name="Freeform 9"/>
              <p:cNvSpPr/>
              <p:nvPr/>
            </p:nvSpPr>
            <p:spPr bwMode="auto">
              <a:xfrm>
                <a:off x="8573411" y="1972126"/>
                <a:ext cx="717550" cy="428625"/>
              </a:xfrm>
              <a:custGeom>
                <a:avLst/>
                <a:gdLst>
                  <a:gd name="T0" fmla="*/ 145 w 191"/>
                  <a:gd name="T1" fmla="*/ 36 h 114"/>
                  <a:gd name="T2" fmla="*/ 16 w 191"/>
                  <a:gd name="T3" fmla="*/ 45 h 114"/>
                  <a:gd name="T4" fmla="*/ 145 w 191"/>
                  <a:gd name="T5" fmla="*/ 36 h 114"/>
                </a:gdLst>
                <a:ahLst/>
                <a:cxnLst>
                  <a:cxn ang="0">
                    <a:pos x="T0" y="T1"/>
                  </a:cxn>
                  <a:cxn ang="0">
                    <a:pos x="T2" y="T3"/>
                  </a:cxn>
                  <a:cxn ang="0">
                    <a:pos x="T4" y="T5"/>
                  </a:cxn>
                </a:cxnLst>
                <a:rect l="0" t="0" r="r" b="b"/>
                <a:pathLst>
                  <a:path w="191" h="114">
                    <a:moveTo>
                      <a:pt x="145" y="36"/>
                    </a:moveTo>
                    <a:cubicBezTo>
                      <a:pt x="191" y="82"/>
                      <a:pt x="0" y="114"/>
                      <a:pt x="16" y="45"/>
                    </a:cubicBezTo>
                    <a:cubicBezTo>
                      <a:pt x="26" y="0"/>
                      <a:pt x="121" y="12"/>
                      <a:pt x="145" y="36"/>
                    </a:cubicBezTo>
                    <a:close/>
                  </a:path>
                </a:pathLst>
              </a:custGeom>
              <a:solidFill>
                <a:srgbClr val="FFFF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0"/>
              <p:cNvSpPr>
                <a:spLocks noEditPoints="1"/>
              </p:cNvSpPr>
              <p:nvPr/>
            </p:nvSpPr>
            <p:spPr bwMode="auto">
              <a:xfrm>
                <a:off x="8480426" y="1901825"/>
                <a:ext cx="855663" cy="576263"/>
              </a:xfrm>
              <a:custGeom>
                <a:avLst/>
                <a:gdLst>
                  <a:gd name="T0" fmla="*/ 199 w 228"/>
                  <a:gd name="T1" fmla="*/ 64 h 153"/>
                  <a:gd name="T2" fmla="*/ 204 w 228"/>
                  <a:gd name="T3" fmla="*/ 34 h 153"/>
                  <a:gd name="T4" fmla="*/ 156 w 228"/>
                  <a:gd name="T5" fmla="*/ 44 h 153"/>
                  <a:gd name="T6" fmla="*/ 155 w 228"/>
                  <a:gd name="T7" fmla="*/ 6 h 153"/>
                  <a:gd name="T8" fmla="*/ 115 w 228"/>
                  <a:gd name="T9" fmla="*/ 28 h 153"/>
                  <a:gd name="T10" fmla="*/ 75 w 228"/>
                  <a:gd name="T11" fmla="*/ 2 h 153"/>
                  <a:gd name="T12" fmla="*/ 46 w 228"/>
                  <a:gd name="T13" fmla="*/ 30 h 153"/>
                  <a:gd name="T14" fmla="*/ 22 w 228"/>
                  <a:gd name="T15" fmla="*/ 8 h 153"/>
                  <a:gd name="T16" fmla="*/ 3 w 228"/>
                  <a:gd name="T17" fmla="*/ 27 h 153"/>
                  <a:gd name="T18" fmla="*/ 13 w 228"/>
                  <a:gd name="T19" fmla="*/ 46 h 153"/>
                  <a:gd name="T20" fmla="*/ 28 w 228"/>
                  <a:gd name="T21" fmla="*/ 64 h 153"/>
                  <a:gd name="T22" fmla="*/ 7 w 228"/>
                  <a:gd name="T23" fmla="*/ 97 h 153"/>
                  <a:gd name="T24" fmla="*/ 49 w 228"/>
                  <a:gd name="T25" fmla="*/ 92 h 153"/>
                  <a:gd name="T26" fmla="*/ 48 w 228"/>
                  <a:gd name="T27" fmla="*/ 134 h 153"/>
                  <a:gd name="T28" fmla="*/ 84 w 228"/>
                  <a:gd name="T29" fmla="*/ 113 h 153"/>
                  <a:gd name="T30" fmla="*/ 94 w 228"/>
                  <a:gd name="T31" fmla="*/ 139 h 153"/>
                  <a:gd name="T32" fmla="*/ 125 w 228"/>
                  <a:gd name="T33" fmla="*/ 120 h 153"/>
                  <a:gd name="T34" fmla="*/ 130 w 228"/>
                  <a:gd name="T35" fmla="*/ 136 h 153"/>
                  <a:gd name="T36" fmla="*/ 156 w 228"/>
                  <a:gd name="T37" fmla="*/ 149 h 153"/>
                  <a:gd name="T38" fmla="*/ 169 w 228"/>
                  <a:gd name="T39" fmla="*/ 108 h 153"/>
                  <a:gd name="T40" fmla="*/ 217 w 228"/>
                  <a:gd name="T41" fmla="*/ 103 h 153"/>
                  <a:gd name="T42" fmla="*/ 199 w 228"/>
                  <a:gd name="T43" fmla="*/ 64 h 153"/>
                  <a:gd name="T44" fmla="*/ 158 w 228"/>
                  <a:gd name="T45" fmla="*/ 89 h 153"/>
                  <a:gd name="T46" fmla="*/ 128 w 228"/>
                  <a:gd name="T47" fmla="*/ 85 h 153"/>
                  <a:gd name="T48" fmla="*/ 120 w 228"/>
                  <a:gd name="T49" fmla="*/ 102 h 153"/>
                  <a:gd name="T50" fmla="*/ 101 w 228"/>
                  <a:gd name="T51" fmla="*/ 87 h 153"/>
                  <a:gd name="T52" fmla="*/ 84 w 228"/>
                  <a:gd name="T53" fmla="*/ 103 h 153"/>
                  <a:gd name="T54" fmla="*/ 75 w 228"/>
                  <a:gd name="T55" fmla="*/ 80 h 153"/>
                  <a:gd name="T56" fmla="*/ 42 w 228"/>
                  <a:gd name="T57" fmla="*/ 66 h 153"/>
                  <a:gd name="T58" fmla="*/ 71 w 228"/>
                  <a:gd name="T59" fmla="*/ 61 h 153"/>
                  <a:gd name="T60" fmla="*/ 84 w 228"/>
                  <a:gd name="T61" fmla="*/ 35 h 153"/>
                  <a:gd name="T62" fmla="*/ 98 w 228"/>
                  <a:gd name="T63" fmla="*/ 47 h 153"/>
                  <a:gd name="T64" fmla="*/ 102 w 228"/>
                  <a:gd name="T65" fmla="*/ 65 h 153"/>
                  <a:gd name="T66" fmla="*/ 115 w 228"/>
                  <a:gd name="T67" fmla="*/ 53 h 153"/>
                  <a:gd name="T68" fmla="*/ 146 w 228"/>
                  <a:gd name="T69" fmla="*/ 46 h 153"/>
                  <a:gd name="T70" fmla="*/ 138 w 228"/>
                  <a:gd name="T71" fmla="*/ 73 h 153"/>
                  <a:gd name="T72" fmla="*/ 159 w 228"/>
                  <a:gd name="T73" fmla="*/ 79 h 153"/>
                  <a:gd name="T74" fmla="*/ 158 w 228"/>
                  <a:gd name="T75" fmla="*/ 89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8" h="153">
                    <a:moveTo>
                      <a:pt x="199" y="64"/>
                    </a:moveTo>
                    <a:cubicBezTo>
                      <a:pt x="209" y="61"/>
                      <a:pt x="214" y="40"/>
                      <a:pt x="204" y="34"/>
                    </a:cubicBezTo>
                    <a:cubicBezTo>
                      <a:pt x="189" y="26"/>
                      <a:pt x="168" y="36"/>
                      <a:pt x="156" y="44"/>
                    </a:cubicBezTo>
                    <a:cubicBezTo>
                      <a:pt x="168" y="35"/>
                      <a:pt x="172" y="11"/>
                      <a:pt x="155" y="6"/>
                    </a:cubicBezTo>
                    <a:cubicBezTo>
                      <a:pt x="143" y="3"/>
                      <a:pt x="118" y="13"/>
                      <a:pt x="115" y="28"/>
                    </a:cubicBezTo>
                    <a:cubicBezTo>
                      <a:pt x="114" y="6"/>
                      <a:pt x="97" y="0"/>
                      <a:pt x="75" y="2"/>
                    </a:cubicBezTo>
                    <a:cubicBezTo>
                      <a:pt x="62" y="3"/>
                      <a:pt x="43" y="13"/>
                      <a:pt x="46" y="30"/>
                    </a:cubicBezTo>
                    <a:cubicBezTo>
                      <a:pt x="39" y="22"/>
                      <a:pt x="35" y="8"/>
                      <a:pt x="22" y="8"/>
                    </a:cubicBezTo>
                    <a:cubicBezTo>
                      <a:pt x="13" y="8"/>
                      <a:pt x="2" y="18"/>
                      <a:pt x="3" y="27"/>
                    </a:cubicBezTo>
                    <a:cubicBezTo>
                      <a:pt x="4" y="34"/>
                      <a:pt x="9" y="41"/>
                      <a:pt x="13" y="46"/>
                    </a:cubicBezTo>
                    <a:cubicBezTo>
                      <a:pt x="15" y="49"/>
                      <a:pt x="25" y="63"/>
                      <a:pt x="28" y="64"/>
                    </a:cubicBezTo>
                    <a:cubicBezTo>
                      <a:pt x="13" y="63"/>
                      <a:pt x="0" y="83"/>
                      <a:pt x="7" y="97"/>
                    </a:cubicBezTo>
                    <a:cubicBezTo>
                      <a:pt x="17" y="116"/>
                      <a:pt x="38" y="103"/>
                      <a:pt x="49" y="92"/>
                    </a:cubicBezTo>
                    <a:cubicBezTo>
                      <a:pt x="42" y="102"/>
                      <a:pt x="39" y="126"/>
                      <a:pt x="48" y="134"/>
                    </a:cubicBezTo>
                    <a:cubicBezTo>
                      <a:pt x="62" y="146"/>
                      <a:pt x="76" y="119"/>
                      <a:pt x="84" y="113"/>
                    </a:cubicBezTo>
                    <a:cubicBezTo>
                      <a:pt x="89" y="120"/>
                      <a:pt x="86" y="133"/>
                      <a:pt x="94" y="139"/>
                    </a:cubicBezTo>
                    <a:cubicBezTo>
                      <a:pt x="106" y="148"/>
                      <a:pt x="121" y="134"/>
                      <a:pt x="125" y="120"/>
                    </a:cubicBezTo>
                    <a:cubicBezTo>
                      <a:pt x="126" y="126"/>
                      <a:pt x="129" y="133"/>
                      <a:pt x="130" y="136"/>
                    </a:cubicBezTo>
                    <a:cubicBezTo>
                      <a:pt x="135" y="147"/>
                      <a:pt x="143" y="153"/>
                      <a:pt x="156" y="149"/>
                    </a:cubicBezTo>
                    <a:cubicBezTo>
                      <a:pt x="173" y="143"/>
                      <a:pt x="173" y="123"/>
                      <a:pt x="169" y="108"/>
                    </a:cubicBezTo>
                    <a:cubicBezTo>
                      <a:pt x="182" y="117"/>
                      <a:pt x="207" y="116"/>
                      <a:pt x="217" y="103"/>
                    </a:cubicBezTo>
                    <a:cubicBezTo>
                      <a:pt x="228" y="88"/>
                      <a:pt x="223" y="58"/>
                      <a:pt x="199" y="64"/>
                    </a:cubicBezTo>
                    <a:close/>
                    <a:moveTo>
                      <a:pt x="158" y="89"/>
                    </a:moveTo>
                    <a:cubicBezTo>
                      <a:pt x="151" y="101"/>
                      <a:pt x="136" y="89"/>
                      <a:pt x="128" y="85"/>
                    </a:cubicBezTo>
                    <a:cubicBezTo>
                      <a:pt x="137" y="89"/>
                      <a:pt x="125" y="102"/>
                      <a:pt x="120" y="102"/>
                    </a:cubicBezTo>
                    <a:cubicBezTo>
                      <a:pt x="111" y="103"/>
                      <a:pt x="105" y="95"/>
                      <a:pt x="101" y="87"/>
                    </a:cubicBezTo>
                    <a:cubicBezTo>
                      <a:pt x="94" y="91"/>
                      <a:pt x="92" y="102"/>
                      <a:pt x="84" y="103"/>
                    </a:cubicBezTo>
                    <a:cubicBezTo>
                      <a:pt x="71" y="105"/>
                      <a:pt x="67" y="88"/>
                      <a:pt x="75" y="80"/>
                    </a:cubicBezTo>
                    <a:cubicBezTo>
                      <a:pt x="62" y="78"/>
                      <a:pt x="42" y="85"/>
                      <a:pt x="42" y="66"/>
                    </a:cubicBezTo>
                    <a:cubicBezTo>
                      <a:pt x="41" y="50"/>
                      <a:pt x="62" y="52"/>
                      <a:pt x="71" y="61"/>
                    </a:cubicBezTo>
                    <a:cubicBezTo>
                      <a:pt x="63" y="50"/>
                      <a:pt x="70" y="33"/>
                      <a:pt x="84" y="35"/>
                    </a:cubicBezTo>
                    <a:cubicBezTo>
                      <a:pt x="91" y="36"/>
                      <a:pt x="95" y="41"/>
                      <a:pt x="98" y="47"/>
                    </a:cubicBezTo>
                    <a:cubicBezTo>
                      <a:pt x="100" y="51"/>
                      <a:pt x="100" y="63"/>
                      <a:pt x="102" y="65"/>
                    </a:cubicBezTo>
                    <a:cubicBezTo>
                      <a:pt x="107" y="69"/>
                      <a:pt x="111" y="58"/>
                      <a:pt x="115" y="53"/>
                    </a:cubicBezTo>
                    <a:cubicBezTo>
                      <a:pt x="122" y="44"/>
                      <a:pt x="137" y="32"/>
                      <a:pt x="146" y="46"/>
                    </a:cubicBezTo>
                    <a:cubicBezTo>
                      <a:pt x="151" y="54"/>
                      <a:pt x="150" y="72"/>
                      <a:pt x="138" y="73"/>
                    </a:cubicBezTo>
                    <a:cubicBezTo>
                      <a:pt x="144" y="73"/>
                      <a:pt x="155" y="74"/>
                      <a:pt x="159" y="79"/>
                    </a:cubicBezTo>
                    <a:cubicBezTo>
                      <a:pt x="161" y="82"/>
                      <a:pt x="161" y="85"/>
                      <a:pt x="158" y="89"/>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1"/>
              <p:cNvSpPr/>
              <p:nvPr/>
            </p:nvSpPr>
            <p:spPr bwMode="auto">
              <a:xfrm>
                <a:off x="8668647" y="1852796"/>
                <a:ext cx="657225" cy="392113"/>
              </a:xfrm>
              <a:custGeom>
                <a:avLst/>
                <a:gdLst>
                  <a:gd name="T0" fmla="*/ 122 w 175"/>
                  <a:gd name="T1" fmla="*/ 17 h 104"/>
                  <a:gd name="T2" fmla="*/ 90 w 175"/>
                  <a:gd name="T3" fmla="*/ 39 h 104"/>
                  <a:gd name="T4" fmla="*/ 87 w 175"/>
                  <a:gd name="T5" fmla="*/ 38 h 104"/>
                  <a:gd name="T6" fmla="*/ 86 w 175"/>
                  <a:gd name="T7" fmla="*/ 18 h 104"/>
                  <a:gd name="T8" fmla="*/ 54 w 175"/>
                  <a:gd name="T9" fmla="*/ 20 h 104"/>
                  <a:gd name="T10" fmla="*/ 34 w 175"/>
                  <a:gd name="T11" fmla="*/ 38 h 104"/>
                  <a:gd name="T12" fmla="*/ 25 w 175"/>
                  <a:gd name="T13" fmla="*/ 34 h 104"/>
                  <a:gd name="T14" fmla="*/ 8 w 175"/>
                  <a:gd name="T15" fmla="*/ 47 h 104"/>
                  <a:gd name="T16" fmla="*/ 7 w 175"/>
                  <a:gd name="T17" fmla="*/ 74 h 104"/>
                  <a:gd name="T18" fmla="*/ 35 w 175"/>
                  <a:gd name="T19" fmla="*/ 72 h 104"/>
                  <a:gd name="T20" fmla="*/ 66 w 175"/>
                  <a:gd name="T21" fmla="*/ 96 h 104"/>
                  <a:gd name="T22" fmla="*/ 80 w 175"/>
                  <a:gd name="T23" fmla="*/ 78 h 104"/>
                  <a:gd name="T24" fmla="*/ 95 w 175"/>
                  <a:gd name="T25" fmla="*/ 99 h 104"/>
                  <a:gd name="T26" fmla="*/ 131 w 175"/>
                  <a:gd name="T27" fmla="*/ 95 h 104"/>
                  <a:gd name="T28" fmla="*/ 144 w 175"/>
                  <a:gd name="T29" fmla="*/ 67 h 104"/>
                  <a:gd name="T30" fmla="*/ 144 w 175"/>
                  <a:gd name="T31" fmla="*/ 61 h 104"/>
                  <a:gd name="T32" fmla="*/ 149 w 175"/>
                  <a:gd name="T33" fmla="*/ 64 h 104"/>
                  <a:gd name="T34" fmla="*/ 170 w 175"/>
                  <a:gd name="T35" fmla="*/ 52 h 104"/>
                  <a:gd name="T36" fmla="*/ 151 w 175"/>
                  <a:gd name="T37" fmla="*/ 30 h 104"/>
                  <a:gd name="T38" fmla="*/ 125 w 175"/>
                  <a:gd name="T39" fmla="*/ 36 h 104"/>
                  <a:gd name="T40" fmla="*/ 124 w 175"/>
                  <a:gd name="T41" fmla="*/ 37 h 104"/>
                  <a:gd name="T42" fmla="*/ 121 w 175"/>
                  <a:gd name="T43" fmla="*/ 35 h 104"/>
                  <a:gd name="T44" fmla="*/ 121 w 175"/>
                  <a:gd name="T45" fmla="*/ 35 h 104"/>
                  <a:gd name="T46" fmla="*/ 124 w 175"/>
                  <a:gd name="T47" fmla="*/ 37 h 104"/>
                  <a:gd name="T48" fmla="*/ 121 w 175"/>
                  <a:gd name="T49" fmla="*/ 35 h 104"/>
                  <a:gd name="T50" fmla="*/ 121 w 175"/>
                  <a:gd name="T51" fmla="*/ 35 h 104"/>
                  <a:gd name="T52" fmla="*/ 137 w 175"/>
                  <a:gd name="T53" fmla="*/ 25 h 104"/>
                  <a:gd name="T54" fmla="*/ 173 w 175"/>
                  <a:gd name="T55" fmla="*/ 41 h 104"/>
                  <a:gd name="T56" fmla="*/ 159 w 175"/>
                  <a:gd name="T57" fmla="*/ 70 h 104"/>
                  <a:gd name="T58" fmla="*/ 141 w 175"/>
                  <a:gd name="T59" fmla="*/ 65 h 104"/>
                  <a:gd name="T60" fmla="*/ 144 w 175"/>
                  <a:gd name="T61" fmla="*/ 62 h 104"/>
                  <a:gd name="T62" fmla="*/ 144 w 175"/>
                  <a:gd name="T63" fmla="*/ 96 h 104"/>
                  <a:gd name="T64" fmla="*/ 115 w 175"/>
                  <a:gd name="T65" fmla="*/ 84 h 104"/>
                  <a:gd name="T66" fmla="*/ 79 w 175"/>
                  <a:gd name="T67" fmla="*/ 80 h 104"/>
                  <a:gd name="T68" fmla="*/ 79 w 175"/>
                  <a:gd name="T69" fmla="*/ 89 h 104"/>
                  <a:gd name="T70" fmla="*/ 32 w 175"/>
                  <a:gd name="T71" fmla="*/ 78 h 104"/>
                  <a:gd name="T72" fmla="*/ 18 w 175"/>
                  <a:gd name="T73" fmla="*/ 85 h 104"/>
                  <a:gd name="T74" fmla="*/ 11 w 175"/>
                  <a:gd name="T75" fmla="*/ 56 h 104"/>
                  <a:gd name="T76" fmla="*/ 13 w 175"/>
                  <a:gd name="T77" fmla="*/ 22 h 104"/>
                  <a:gd name="T78" fmla="*/ 34 w 175"/>
                  <a:gd name="T79" fmla="*/ 39 h 104"/>
                  <a:gd name="T80" fmla="*/ 26 w 175"/>
                  <a:gd name="T81" fmla="*/ 19 h 104"/>
                  <a:gd name="T82" fmla="*/ 60 w 175"/>
                  <a:gd name="T83" fmla="*/ 35 h 104"/>
                  <a:gd name="T84" fmla="*/ 52 w 175"/>
                  <a:gd name="T85" fmla="*/ 32 h 104"/>
                  <a:gd name="T86" fmla="*/ 90 w 175"/>
                  <a:gd name="T87" fmla="*/ 16 h 104"/>
                  <a:gd name="T88" fmla="*/ 100 w 175"/>
                  <a:gd name="T89" fmla="*/ 13 h 104"/>
                  <a:gd name="T90" fmla="*/ 124 w 175"/>
                  <a:gd name="T91" fmla="*/ 3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5" h="104">
                    <a:moveTo>
                      <a:pt x="121" y="35"/>
                    </a:moveTo>
                    <a:cubicBezTo>
                      <a:pt x="121" y="35"/>
                      <a:pt x="124" y="34"/>
                      <a:pt x="124" y="30"/>
                    </a:cubicBezTo>
                    <a:cubicBezTo>
                      <a:pt x="126" y="28"/>
                      <a:pt x="126" y="22"/>
                      <a:pt x="122" y="17"/>
                    </a:cubicBezTo>
                    <a:cubicBezTo>
                      <a:pt x="118" y="13"/>
                      <a:pt x="110" y="11"/>
                      <a:pt x="102" y="16"/>
                    </a:cubicBezTo>
                    <a:cubicBezTo>
                      <a:pt x="96" y="19"/>
                      <a:pt x="95" y="27"/>
                      <a:pt x="92" y="36"/>
                    </a:cubicBezTo>
                    <a:cubicBezTo>
                      <a:pt x="90" y="39"/>
                      <a:pt x="90" y="39"/>
                      <a:pt x="90" y="39"/>
                    </a:cubicBezTo>
                    <a:cubicBezTo>
                      <a:pt x="89" y="40"/>
                      <a:pt x="89" y="40"/>
                      <a:pt x="89" y="40"/>
                    </a:cubicBezTo>
                    <a:cubicBezTo>
                      <a:pt x="88" y="39"/>
                      <a:pt x="92" y="42"/>
                      <a:pt x="87" y="38"/>
                    </a:cubicBezTo>
                    <a:cubicBezTo>
                      <a:pt x="87" y="38"/>
                      <a:pt x="87" y="38"/>
                      <a:pt x="87" y="38"/>
                    </a:cubicBezTo>
                    <a:cubicBezTo>
                      <a:pt x="87" y="36"/>
                      <a:pt x="87" y="36"/>
                      <a:pt x="87" y="36"/>
                    </a:cubicBezTo>
                    <a:cubicBezTo>
                      <a:pt x="89" y="35"/>
                      <a:pt x="89" y="33"/>
                      <a:pt x="89" y="30"/>
                    </a:cubicBezTo>
                    <a:cubicBezTo>
                      <a:pt x="90" y="26"/>
                      <a:pt x="88" y="22"/>
                      <a:pt x="86" y="18"/>
                    </a:cubicBezTo>
                    <a:cubicBezTo>
                      <a:pt x="82" y="10"/>
                      <a:pt x="70" y="6"/>
                      <a:pt x="62" y="10"/>
                    </a:cubicBezTo>
                    <a:cubicBezTo>
                      <a:pt x="52" y="13"/>
                      <a:pt x="56" y="35"/>
                      <a:pt x="56" y="34"/>
                    </a:cubicBezTo>
                    <a:cubicBezTo>
                      <a:pt x="56" y="30"/>
                      <a:pt x="55" y="24"/>
                      <a:pt x="54" y="20"/>
                    </a:cubicBezTo>
                    <a:cubicBezTo>
                      <a:pt x="51" y="16"/>
                      <a:pt x="46" y="14"/>
                      <a:pt x="41" y="14"/>
                    </a:cubicBezTo>
                    <a:cubicBezTo>
                      <a:pt x="30" y="13"/>
                      <a:pt x="24" y="25"/>
                      <a:pt x="31" y="35"/>
                    </a:cubicBezTo>
                    <a:cubicBezTo>
                      <a:pt x="34" y="38"/>
                      <a:pt x="34" y="38"/>
                      <a:pt x="34" y="38"/>
                    </a:cubicBezTo>
                    <a:cubicBezTo>
                      <a:pt x="32" y="39"/>
                      <a:pt x="38" y="37"/>
                      <a:pt x="31" y="42"/>
                    </a:cubicBezTo>
                    <a:cubicBezTo>
                      <a:pt x="29" y="40"/>
                      <a:pt x="29" y="40"/>
                      <a:pt x="29" y="40"/>
                    </a:cubicBezTo>
                    <a:cubicBezTo>
                      <a:pt x="25" y="34"/>
                      <a:pt x="25" y="34"/>
                      <a:pt x="25" y="34"/>
                    </a:cubicBezTo>
                    <a:cubicBezTo>
                      <a:pt x="23" y="29"/>
                      <a:pt x="17" y="25"/>
                      <a:pt x="12" y="26"/>
                    </a:cubicBezTo>
                    <a:cubicBezTo>
                      <a:pt x="8" y="28"/>
                      <a:pt x="5" y="28"/>
                      <a:pt x="4" y="34"/>
                    </a:cubicBezTo>
                    <a:cubicBezTo>
                      <a:pt x="3" y="38"/>
                      <a:pt x="4" y="43"/>
                      <a:pt x="8" y="47"/>
                    </a:cubicBezTo>
                    <a:cubicBezTo>
                      <a:pt x="14" y="52"/>
                      <a:pt x="14" y="52"/>
                      <a:pt x="14" y="52"/>
                    </a:cubicBezTo>
                    <a:cubicBezTo>
                      <a:pt x="13" y="62"/>
                      <a:pt x="10" y="56"/>
                      <a:pt x="8" y="60"/>
                    </a:cubicBezTo>
                    <a:cubicBezTo>
                      <a:pt x="5" y="63"/>
                      <a:pt x="4" y="70"/>
                      <a:pt x="7" y="74"/>
                    </a:cubicBezTo>
                    <a:cubicBezTo>
                      <a:pt x="10" y="77"/>
                      <a:pt x="13" y="81"/>
                      <a:pt x="18" y="81"/>
                    </a:cubicBezTo>
                    <a:cubicBezTo>
                      <a:pt x="23" y="81"/>
                      <a:pt x="28" y="79"/>
                      <a:pt x="32" y="77"/>
                    </a:cubicBezTo>
                    <a:cubicBezTo>
                      <a:pt x="34" y="76"/>
                      <a:pt x="35" y="74"/>
                      <a:pt x="35" y="72"/>
                    </a:cubicBezTo>
                    <a:cubicBezTo>
                      <a:pt x="42" y="78"/>
                      <a:pt x="34" y="76"/>
                      <a:pt x="36" y="79"/>
                    </a:cubicBezTo>
                    <a:cubicBezTo>
                      <a:pt x="35" y="82"/>
                      <a:pt x="37" y="87"/>
                      <a:pt x="39" y="91"/>
                    </a:cubicBezTo>
                    <a:cubicBezTo>
                      <a:pt x="46" y="99"/>
                      <a:pt x="57" y="99"/>
                      <a:pt x="66" y="96"/>
                    </a:cubicBezTo>
                    <a:cubicBezTo>
                      <a:pt x="70" y="95"/>
                      <a:pt x="74" y="91"/>
                      <a:pt x="76" y="87"/>
                    </a:cubicBezTo>
                    <a:cubicBezTo>
                      <a:pt x="77" y="85"/>
                      <a:pt x="78" y="83"/>
                      <a:pt x="79" y="81"/>
                    </a:cubicBezTo>
                    <a:cubicBezTo>
                      <a:pt x="80" y="78"/>
                      <a:pt x="80" y="78"/>
                      <a:pt x="80" y="78"/>
                    </a:cubicBezTo>
                    <a:cubicBezTo>
                      <a:pt x="88" y="81"/>
                      <a:pt x="82" y="80"/>
                      <a:pt x="83" y="82"/>
                    </a:cubicBezTo>
                    <a:cubicBezTo>
                      <a:pt x="81" y="85"/>
                      <a:pt x="81" y="90"/>
                      <a:pt x="84" y="93"/>
                    </a:cubicBezTo>
                    <a:cubicBezTo>
                      <a:pt x="87" y="97"/>
                      <a:pt x="91" y="99"/>
                      <a:pt x="95" y="99"/>
                    </a:cubicBezTo>
                    <a:cubicBezTo>
                      <a:pt x="103" y="98"/>
                      <a:pt x="110" y="92"/>
                      <a:pt x="111" y="83"/>
                    </a:cubicBezTo>
                    <a:cubicBezTo>
                      <a:pt x="117" y="84"/>
                      <a:pt x="115" y="90"/>
                      <a:pt x="120" y="91"/>
                    </a:cubicBezTo>
                    <a:cubicBezTo>
                      <a:pt x="123" y="92"/>
                      <a:pt x="127" y="96"/>
                      <a:pt x="131" y="95"/>
                    </a:cubicBezTo>
                    <a:cubicBezTo>
                      <a:pt x="135" y="96"/>
                      <a:pt x="138" y="95"/>
                      <a:pt x="142" y="93"/>
                    </a:cubicBezTo>
                    <a:cubicBezTo>
                      <a:pt x="145" y="91"/>
                      <a:pt x="148" y="89"/>
                      <a:pt x="149" y="86"/>
                    </a:cubicBezTo>
                    <a:cubicBezTo>
                      <a:pt x="154" y="79"/>
                      <a:pt x="149" y="70"/>
                      <a:pt x="144" y="67"/>
                    </a:cubicBezTo>
                    <a:cubicBezTo>
                      <a:pt x="142" y="66"/>
                      <a:pt x="142" y="66"/>
                      <a:pt x="142" y="66"/>
                    </a:cubicBezTo>
                    <a:cubicBezTo>
                      <a:pt x="141" y="65"/>
                      <a:pt x="141" y="65"/>
                      <a:pt x="141" y="65"/>
                    </a:cubicBezTo>
                    <a:cubicBezTo>
                      <a:pt x="142" y="64"/>
                      <a:pt x="138" y="69"/>
                      <a:pt x="144" y="61"/>
                    </a:cubicBezTo>
                    <a:cubicBezTo>
                      <a:pt x="144" y="61"/>
                      <a:pt x="144" y="61"/>
                      <a:pt x="144" y="61"/>
                    </a:cubicBezTo>
                    <a:cubicBezTo>
                      <a:pt x="145" y="62"/>
                      <a:pt x="145" y="62"/>
                      <a:pt x="145" y="62"/>
                    </a:cubicBezTo>
                    <a:cubicBezTo>
                      <a:pt x="146" y="63"/>
                      <a:pt x="148" y="64"/>
                      <a:pt x="149" y="64"/>
                    </a:cubicBezTo>
                    <a:cubicBezTo>
                      <a:pt x="152" y="66"/>
                      <a:pt x="155" y="66"/>
                      <a:pt x="158" y="66"/>
                    </a:cubicBezTo>
                    <a:cubicBezTo>
                      <a:pt x="160" y="63"/>
                      <a:pt x="165" y="64"/>
                      <a:pt x="167" y="61"/>
                    </a:cubicBezTo>
                    <a:cubicBezTo>
                      <a:pt x="168" y="57"/>
                      <a:pt x="172" y="56"/>
                      <a:pt x="170" y="52"/>
                    </a:cubicBezTo>
                    <a:cubicBezTo>
                      <a:pt x="171" y="49"/>
                      <a:pt x="171" y="46"/>
                      <a:pt x="169" y="43"/>
                    </a:cubicBezTo>
                    <a:cubicBezTo>
                      <a:pt x="168" y="40"/>
                      <a:pt x="167" y="38"/>
                      <a:pt x="165" y="36"/>
                    </a:cubicBezTo>
                    <a:cubicBezTo>
                      <a:pt x="161" y="32"/>
                      <a:pt x="155" y="31"/>
                      <a:pt x="151" y="30"/>
                    </a:cubicBezTo>
                    <a:cubicBezTo>
                      <a:pt x="146" y="30"/>
                      <a:pt x="142" y="29"/>
                      <a:pt x="138" y="29"/>
                    </a:cubicBezTo>
                    <a:cubicBezTo>
                      <a:pt x="134" y="29"/>
                      <a:pt x="132" y="31"/>
                      <a:pt x="129" y="32"/>
                    </a:cubicBezTo>
                    <a:cubicBezTo>
                      <a:pt x="128" y="34"/>
                      <a:pt x="125" y="35"/>
                      <a:pt x="125" y="36"/>
                    </a:cubicBezTo>
                    <a:cubicBezTo>
                      <a:pt x="124" y="36"/>
                      <a:pt x="123" y="36"/>
                      <a:pt x="123" y="37"/>
                    </a:cubicBezTo>
                    <a:cubicBezTo>
                      <a:pt x="124" y="37"/>
                      <a:pt x="124" y="37"/>
                      <a:pt x="124" y="37"/>
                    </a:cubicBezTo>
                    <a:cubicBezTo>
                      <a:pt x="124" y="37"/>
                      <a:pt x="124" y="37"/>
                      <a:pt x="124" y="37"/>
                    </a:cubicBezTo>
                    <a:cubicBezTo>
                      <a:pt x="124" y="37"/>
                      <a:pt x="124" y="37"/>
                      <a:pt x="124" y="37"/>
                    </a:cubicBezTo>
                    <a:cubicBezTo>
                      <a:pt x="122" y="36"/>
                      <a:pt x="126" y="39"/>
                      <a:pt x="121" y="35"/>
                    </a:cubicBezTo>
                    <a:cubicBezTo>
                      <a:pt x="121" y="35"/>
                      <a:pt x="121" y="35"/>
                      <a:pt x="121" y="35"/>
                    </a:cubicBezTo>
                    <a:cubicBezTo>
                      <a:pt x="121" y="35"/>
                      <a:pt x="121" y="35"/>
                      <a:pt x="121" y="35"/>
                    </a:cubicBezTo>
                    <a:cubicBezTo>
                      <a:pt x="121" y="35"/>
                      <a:pt x="121" y="35"/>
                      <a:pt x="121" y="35"/>
                    </a:cubicBezTo>
                    <a:cubicBezTo>
                      <a:pt x="121" y="35"/>
                      <a:pt x="121" y="35"/>
                      <a:pt x="121" y="35"/>
                    </a:cubicBezTo>
                    <a:cubicBezTo>
                      <a:pt x="119" y="33"/>
                      <a:pt x="123" y="36"/>
                      <a:pt x="124" y="37"/>
                    </a:cubicBezTo>
                    <a:cubicBezTo>
                      <a:pt x="124" y="37"/>
                      <a:pt x="124" y="37"/>
                      <a:pt x="124" y="37"/>
                    </a:cubicBezTo>
                    <a:cubicBezTo>
                      <a:pt x="124" y="37"/>
                      <a:pt x="124" y="37"/>
                      <a:pt x="124" y="37"/>
                    </a:cubicBezTo>
                    <a:cubicBezTo>
                      <a:pt x="124" y="37"/>
                      <a:pt x="124" y="37"/>
                      <a:pt x="124" y="37"/>
                    </a:cubicBezTo>
                    <a:cubicBezTo>
                      <a:pt x="124" y="37"/>
                      <a:pt x="124" y="37"/>
                      <a:pt x="124" y="37"/>
                    </a:cubicBezTo>
                    <a:cubicBezTo>
                      <a:pt x="118" y="32"/>
                      <a:pt x="122" y="36"/>
                      <a:pt x="121" y="35"/>
                    </a:cubicBezTo>
                    <a:cubicBezTo>
                      <a:pt x="121" y="35"/>
                      <a:pt x="121" y="35"/>
                      <a:pt x="121" y="35"/>
                    </a:cubicBezTo>
                    <a:cubicBezTo>
                      <a:pt x="121" y="35"/>
                      <a:pt x="121" y="35"/>
                      <a:pt x="121" y="35"/>
                    </a:cubicBezTo>
                    <a:cubicBezTo>
                      <a:pt x="121" y="35"/>
                      <a:pt x="121" y="35"/>
                      <a:pt x="121" y="35"/>
                    </a:cubicBezTo>
                    <a:cubicBezTo>
                      <a:pt x="122" y="35"/>
                      <a:pt x="122" y="34"/>
                      <a:pt x="122" y="33"/>
                    </a:cubicBezTo>
                    <a:cubicBezTo>
                      <a:pt x="122" y="31"/>
                      <a:pt x="126" y="32"/>
                      <a:pt x="127" y="29"/>
                    </a:cubicBezTo>
                    <a:cubicBezTo>
                      <a:pt x="129" y="25"/>
                      <a:pt x="134" y="29"/>
                      <a:pt x="137" y="25"/>
                    </a:cubicBezTo>
                    <a:cubicBezTo>
                      <a:pt x="141" y="27"/>
                      <a:pt x="146" y="22"/>
                      <a:pt x="151" y="26"/>
                    </a:cubicBezTo>
                    <a:cubicBezTo>
                      <a:pt x="157" y="27"/>
                      <a:pt x="163" y="27"/>
                      <a:pt x="167" y="33"/>
                    </a:cubicBezTo>
                    <a:cubicBezTo>
                      <a:pt x="170" y="35"/>
                      <a:pt x="172" y="38"/>
                      <a:pt x="173" y="41"/>
                    </a:cubicBezTo>
                    <a:cubicBezTo>
                      <a:pt x="175" y="45"/>
                      <a:pt x="175" y="49"/>
                      <a:pt x="174" y="52"/>
                    </a:cubicBezTo>
                    <a:cubicBezTo>
                      <a:pt x="174" y="56"/>
                      <a:pt x="174" y="61"/>
                      <a:pt x="170" y="63"/>
                    </a:cubicBezTo>
                    <a:cubicBezTo>
                      <a:pt x="168" y="67"/>
                      <a:pt x="164" y="70"/>
                      <a:pt x="159" y="70"/>
                    </a:cubicBezTo>
                    <a:cubicBezTo>
                      <a:pt x="155" y="70"/>
                      <a:pt x="151" y="70"/>
                      <a:pt x="147" y="68"/>
                    </a:cubicBezTo>
                    <a:cubicBezTo>
                      <a:pt x="145" y="68"/>
                      <a:pt x="144" y="67"/>
                      <a:pt x="142" y="65"/>
                    </a:cubicBezTo>
                    <a:cubicBezTo>
                      <a:pt x="141" y="65"/>
                      <a:pt x="141" y="65"/>
                      <a:pt x="141" y="65"/>
                    </a:cubicBezTo>
                    <a:cubicBezTo>
                      <a:pt x="141" y="64"/>
                      <a:pt x="141" y="64"/>
                      <a:pt x="141" y="64"/>
                    </a:cubicBezTo>
                    <a:cubicBezTo>
                      <a:pt x="145" y="59"/>
                      <a:pt x="142" y="63"/>
                      <a:pt x="143" y="62"/>
                    </a:cubicBezTo>
                    <a:cubicBezTo>
                      <a:pt x="144" y="62"/>
                      <a:pt x="144" y="62"/>
                      <a:pt x="144" y="62"/>
                    </a:cubicBezTo>
                    <a:cubicBezTo>
                      <a:pt x="146" y="64"/>
                      <a:pt x="146" y="64"/>
                      <a:pt x="146" y="64"/>
                    </a:cubicBezTo>
                    <a:cubicBezTo>
                      <a:pt x="153" y="69"/>
                      <a:pt x="158" y="78"/>
                      <a:pt x="153" y="87"/>
                    </a:cubicBezTo>
                    <a:cubicBezTo>
                      <a:pt x="151" y="91"/>
                      <a:pt x="147" y="94"/>
                      <a:pt x="144" y="96"/>
                    </a:cubicBezTo>
                    <a:cubicBezTo>
                      <a:pt x="140" y="99"/>
                      <a:pt x="135" y="101"/>
                      <a:pt x="130" y="99"/>
                    </a:cubicBezTo>
                    <a:cubicBezTo>
                      <a:pt x="126" y="99"/>
                      <a:pt x="121" y="99"/>
                      <a:pt x="118" y="94"/>
                    </a:cubicBezTo>
                    <a:cubicBezTo>
                      <a:pt x="114" y="94"/>
                      <a:pt x="106" y="84"/>
                      <a:pt x="115" y="84"/>
                    </a:cubicBezTo>
                    <a:cubicBezTo>
                      <a:pt x="116" y="94"/>
                      <a:pt x="105" y="104"/>
                      <a:pt x="95" y="103"/>
                    </a:cubicBezTo>
                    <a:cubicBezTo>
                      <a:pt x="89" y="102"/>
                      <a:pt x="84" y="100"/>
                      <a:pt x="81" y="96"/>
                    </a:cubicBezTo>
                    <a:cubicBezTo>
                      <a:pt x="78" y="91"/>
                      <a:pt x="77" y="85"/>
                      <a:pt x="79" y="80"/>
                    </a:cubicBezTo>
                    <a:cubicBezTo>
                      <a:pt x="81" y="80"/>
                      <a:pt x="77" y="75"/>
                      <a:pt x="84" y="79"/>
                    </a:cubicBezTo>
                    <a:cubicBezTo>
                      <a:pt x="83" y="83"/>
                      <a:pt x="83" y="83"/>
                      <a:pt x="83" y="83"/>
                    </a:cubicBezTo>
                    <a:cubicBezTo>
                      <a:pt x="82" y="85"/>
                      <a:pt x="81" y="87"/>
                      <a:pt x="79" y="89"/>
                    </a:cubicBezTo>
                    <a:cubicBezTo>
                      <a:pt x="76" y="93"/>
                      <a:pt x="72" y="98"/>
                      <a:pt x="67" y="99"/>
                    </a:cubicBezTo>
                    <a:cubicBezTo>
                      <a:pt x="57" y="104"/>
                      <a:pt x="44" y="102"/>
                      <a:pt x="37" y="93"/>
                    </a:cubicBezTo>
                    <a:cubicBezTo>
                      <a:pt x="33" y="89"/>
                      <a:pt x="30" y="84"/>
                      <a:pt x="32" y="78"/>
                    </a:cubicBezTo>
                    <a:cubicBezTo>
                      <a:pt x="33" y="75"/>
                      <a:pt x="33" y="70"/>
                      <a:pt x="39" y="73"/>
                    </a:cubicBezTo>
                    <a:cubicBezTo>
                      <a:pt x="39" y="76"/>
                      <a:pt x="36" y="79"/>
                      <a:pt x="34" y="80"/>
                    </a:cubicBezTo>
                    <a:cubicBezTo>
                      <a:pt x="29" y="83"/>
                      <a:pt x="24" y="85"/>
                      <a:pt x="18" y="85"/>
                    </a:cubicBezTo>
                    <a:cubicBezTo>
                      <a:pt x="12" y="83"/>
                      <a:pt x="7" y="80"/>
                      <a:pt x="3" y="75"/>
                    </a:cubicBezTo>
                    <a:cubicBezTo>
                      <a:pt x="0" y="70"/>
                      <a:pt x="0" y="62"/>
                      <a:pt x="5" y="57"/>
                    </a:cubicBezTo>
                    <a:cubicBezTo>
                      <a:pt x="6" y="56"/>
                      <a:pt x="12" y="51"/>
                      <a:pt x="11" y="56"/>
                    </a:cubicBezTo>
                    <a:cubicBezTo>
                      <a:pt x="9" y="54"/>
                      <a:pt x="7" y="52"/>
                      <a:pt x="5" y="50"/>
                    </a:cubicBezTo>
                    <a:cubicBezTo>
                      <a:pt x="2" y="45"/>
                      <a:pt x="0" y="39"/>
                      <a:pt x="0" y="33"/>
                    </a:cubicBezTo>
                    <a:cubicBezTo>
                      <a:pt x="0" y="27"/>
                      <a:pt x="7" y="23"/>
                      <a:pt x="13" y="22"/>
                    </a:cubicBezTo>
                    <a:cubicBezTo>
                      <a:pt x="20" y="21"/>
                      <a:pt x="24" y="27"/>
                      <a:pt x="28" y="31"/>
                    </a:cubicBezTo>
                    <a:cubicBezTo>
                      <a:pt x="29" y="33"/>
                      <a:pt x="31" y="35"/>
                      <a:pt x="33" y="38"/>
                    </a:cubicBezTo>
                    <a:cubicBezTo>
                      <a:pt x="34" y="39"/>
                      <a:pt x="34" y="39"/>
                      <a:pt x="34" y="39"/>
                    </a:cubicBezTo>
                    <a:cubicBezTo>
                      <a:pt x="29" y="44"/>
                      <a:pt x="32" y="40"/>
                      <a:pt x="30" y="40"/>
                    </a:cubicBezTo>
                    <a:cubicBezTo>
                      <a:pt x="28" y="37"/>
                      <a:pt x="28" y="37"/>
                      <a:pt x="28" y="37"/>
                    </a:cubicBezTo>
                    <a:cubicBezTo>
                      <a:pt x="25" y="32"/>
                      <a:pt x="23" y="25"/>
                      <a:pt x="26" y="19"/>
                    </a:cubicBezTo>
                    <a:cubicBezTo>
                      <a:pt x="29" y="13"/>
                      <a:pt x="36" y="11"/>
                      <a:pt x="42" y="10"/>
                    </a:cubicBezTo>
                    <a:cubicBezTo>
                      <a:pt x="47" y="11"/>
                      <a:pt x="53" y="13"/>
                      <a:pt x="57" y="18"/>
                    </a:cubicBezTo>
                    <a:cubicBezTo>
                      <a:pt x="59" y="24"/>
                      <a:pt x="59" y="29"/>
                      <a:pt x="60" y="35"/>
                    </a:cubicBezTo>
                    <a:cubicBezTo>
                      <a:pt x="59" y="36"/>
                      <a:pt x="62" y="35"/>
                      <a:pt x="58" y="39"/>
                    </a:cubicBezTo>
                    <a:cubicBezTo>
                      <a:pt x="56" y="39"/>
                      <a:pt x="55" y="38"/>
                      <a:pt x="54" y="37"/>
                    </a:cubicBezTo>
                    <a:cubicBezTo>
                      <a:pt x="52" y="35"/>
                      <a:pt x="52" y="34"/>
                      <a:pt x="52" y="32"/>
                    </a:cubicBezTo>
                    <a:cubicBezTo>
                      <a:pt x="52" y="29"/>
                      <a:pt x="52" y="26"/>
                      <a:pt x="52" y="23"/>
                    </a:cubicBezTo>
                    <a:cubicBezTo>
                      <a:pt x="53" y="17"/>
                      <a:pt x="55" y="11"/>
                      <a:pt x="60" y="7"/>
                    </a:cubicBezTo>
                    <a:cubicBezTo>
                      <a:pt x="72" y="0"/>
                      <a:pt x="83" y="9"/>
                      <a:pt x="90" y="16"/>
                    </a:cubicBezTo>
                    <a:cubicBezTo>
                      <a:pt x="93" y="20"/>
                      <a:pt x="94" y="26"/>
                      <a:pt x="92" y="31"/>
                    </a:cubicBezTo>
                    <a:cubicBezTo>
                      <a:pt x="92" y="36"/>
                      <a:pt x="86" y="42"/>
                      <a:pt x="88" y="34"/>
                    </a:cubicBezTo>
                    <a:cubicBezTo>
                      <a:pt x="91" y="27"/>
                      <a:pt x="92" y="17"/>
                      <a:pt x="100" y="13"/>
                    </a:cubicBezTo>
                    <a:cubicBezTo>
                      <a:pt x="109" y="7"/>
                      <a:pt x="120" y="9"/>
                      <a:pt x="125" y="15"/>
                    </a:cubicBezTo>
                    <a:cubicBezTo>
                      <a:pt x="132" y="21"/>
                      <a:pt x="129" y="29"/>
                      <a:pt x="127" y="32"/>
                    </a:cubicBezTo>
                    <a:cubicBezTo>
                      <a:pt x="124" y="35"/>
                      <a:pt x="129" y="34"/>
                      <a:pt x="124" y="37"/>
                    </a:cubicBezTo>
                    <a:cubicBezTo>
                      <a:pt x="126" y="38"/>
                      <a:pt x="121" y="34"/>
                      <a:pt x="121" y="35"/>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1" name="文本框 60"/>
            <p:cNvSpPr txBox="1"/>
            <p:nvPr/>
          </p:nvSpPr>
          <p:spPr>
            <a:xfrm>
              <a:off x="6570741" y="2097389"/>
              <a:ext cx="2659143" cy="1210811"/>
            </a:xfrm>
            <a:prstGeom prst="rect">
              <a:avLst/>
            </a:prstGeom>
            <a:noFill/>
          </p:spPr>
          <p:txBody>
            <a:bodyPr wrap="square" rtlCol="0">
              <a:spAutoFit/>
            </a:bodyPr>
            <a:lstStyle>
              <a:defPPr>
                <a:defRPr lang="zh-CN"/>
              </a:defPPr>
              <a:lvl1pPr>
                <a:defRPr sz="3600" b="1">
                  <a:solidFill>
                    <a:srgbClr val="009AA0"/>
                  </a:solidFill>
                  <a:latin typeface="方正静蕾简体" panose="02000000000000000000" pitchFamily="2" charset="-122"/>
                  <a:ea typeface="方正静蕾简体" panose="02000000000000000000" pitchFamily="2" charset="-122"/>
                </a:defRPr>
              </a:lvl1pPr>
            </a:lstStyle>
            <a:p>
              <a:pPr algn="ctr"/>
              <a:r>
                <a:rPr lang="nl-NL" dirty="0"/>
                <a:t>Các em hãy lựa chọn vật liệu phù hợp để làm thêm một số thước kẻ có kiểu dáng khác nhau theo các bước đã học trên lớp và chia sẻ với các bạn</a:t>
              </a:r>
              <a:endParaRPr lang="zh-CN" altLang="en-US" sz="2800" dirty="0"/>
            </a:p>
          </p:txBody>
        </p:sp>
      </p:grpSp>
      <p:pic>
        <p:nvPicPr>
          <p:cNvPr id="596" name="图片 30">
            <a:extLst>
              <a:ext uri="{FF2B5EF4-FFF2-40B4-BE49-F238E27FC236}">
                <a16:creationId xmlns:a16="http://schemas.microsoft.com/office/drawing/2014/main" id="{2BCA4B48-8A57-1E2B-1881-FEF4DBADE14F}"/>
              </a:ext>
            </a:extLst>
          </p:cNvPr>
          <p:cNvPicPr>
            <a:picLocks noChangeAspect="1"/>
          </p:cNvPicPr>
          <p:nvPr/>
        </p:nvPicPr>
        <p:blipFill>
          <a:blip r:embed="rId3"/>
          <a:stretch>
            <a:fillRect/>
          </a:stretch>
        </p:blipFill>
        <p:spPr>
          <a:xfrm>
            <a:off x="1788744" y="85307"/>
            <a:ext cx="2127775" cy="2047619"/>
          </a:xfrm>
          <a:prstGeom prst="rect">
            <a:avLst/>
          </a:prstGeom>
        </p:spPr>
      </p:pic>
      <p:grpSp>
        <p:nvGrpSpPr>
          <p:cNvPr id="600" name="组合 2">
            <a:extLst>
              <a:ext uri="{FF2B5EF4-FFF2-40B4-BE49-F238E27FC236}">
                <a16:creationId xmlns:a16="http://schemas.microsoft.com/office/drawing/2014/main" id="{F9CF62DA-483E-ABF8-D254-1EF87E396E61}"/>
              </a:ext>
            </a:extLst>
          </p:cNvPr>
          <p:cNvGrpSpPr/>
          <p:nvPr/>
        </p:nvGrpSpPr>
        <p:grpSpPr>
          <a:xfrm>
            <a:off x="2023959" y="3459956"/>
            <a:ext cx="744538" cy="549275"/>
            <a:chOff x="5267326" y="3481388"/>
            <a:chExt cx="744538" cy="549275"/>
          </a:xfrm>
        </p:grpSpPr>
        <p:sp>
          <p:nvSpPr>
            <p:cNvPr id="601" name="Freeform 12">
              <a:extLst>
                <a:ext uri="{FF2B5EF4-FFF2-40B4-BE49-F238E27FC236}">
                  <a16:creationId xmlns:a16="http://schemas.microsoft.com/office/drawing/2014/main" id="{7E76CFEF-7AE1-ACB4-6EA7-CE36AFAA37EE}"/>
                </a:ext>
              </a:extLst>
            </p:cNvPr>
            <p:cNvSpPr/>
            <p:nvPr/>
          </p:nvSpPr>
          <p:spPr bwMode="auto">
            <a:xfrm>
              <a:off x="5395914" y="3579813"/>
              <a:ext cx="495300" cy="285750"/>
            </a:xfrm>
            <a:custGeom>
              <a:avLst/>
              <a:gdLst>
                <a:gd name="T0" fmla="*/ 27 w 132"/>
                <a:gd name="T1" fmla="*/ 72 h 76"/>
                <a:gd name="T2" fmla="*/ 54 w 132"/>
                <a:gd name="T3" fmla="*/ 73 h 76"/>
                <a:gd name="T4" fmla="*/ 111 w 132"/>
                <a:gd name="T5" fmla="*/ 54 h 76"/>
                <a:gd name="T6" fmla="*/ 94 w 132"/>
                <a:gd name="T7" fmla="*/ 3 h 76"/>
                <a:gd name="T8" fmla="*/ 62 w 132"/>
                <a:gd name="T9" fmla="*/ 6 h 76"/>
                <a:gd name="T10" fmla="*/ 20 w 132"/>
                <a:gd name="T11" fmla="*/ 18 h 76"/>
                <a:gd name="T12" fmla="*/ 27 w 132"/>
                <a:gd name="T13" fmla="*/ 72 h 76"/>
              </a:gdLst>
              <a:ahLst/>
              <a:cxnLst>
                <a:cxn ang="0">
                  <a:pos x="T0" y="T1"/>
                </a:cxn>
                <a:cxn ang="0">
                  <a:pos x="T2" y="T3"/>
                </a:cxn>
                <a:cxn ang="0">
                  <a:pos x="T4" y="T5"/>
                </a:cxn>
                <a:cxn ang="0">
                  <a:pos x="T6" y="T7"/>
                </a:cxn>
                <a:cxn ang="0">
                  <a:pos x="T8" y="T9"/>
                </a:cxn>
                <a:cxn ang="0">
                  <a:pos x="T10" y="T11"/>
                </a:cxn>
                <a:cxn ang="0">
                  <a:pos x="T12" y="T13"/>
                </a:cxn>
              </a:cxnLst>
              <a:rect l="0" t="0" r="r" b="b"/>
              <a:pathLst>
                <a:path w="132" h="76">
                  <a:moveTo>
                    <a:pt x="27" y="72"/>
                  </a:moveTo>
                  <a:cubicBezTo>
                    <a:pt x="35" y="75"/>
                    <a:pt x="44" y="76"/>
                    <a:pt x="54" y="73"/>
                  </a:cubicBezTo>
                  <a:cubicBezTo>
                    <a:pt x="72" y="68"/>
                    <a:pt x="98" y="68"/>
                    <a:pt x="111" y="54"/>
                  </a:cubicBezTo>
                  <a:cubicBezTo>
                    <a:pt x="132" y="32"/>
                    <a:pt x="122" y="9"/>
                    <a:pt x="94" y="3"/>
                  </a:cubicBezTo>
                  <a:cubicBezTo>
                    <a:pt x="82" y="0"/>
                    <a:pt x="74" y="5"/>
                    <a:pt x="62" y="6"/>
                  </a:cubicBezTo>
                  <a:cubicBezTo>
                    <a:pt x="45" y="8"/>
                    <a:pt x="33" y="5"/>
                    <a:pt x="20" y="18"/>
                  </a:cubicBezTo>
                  <a:cubicBezTo>
                    <a:pt x="0" y="37"/>
                    <a:pt x="8" y="63"/>
                    <a:pt x="27" y="72"/>
                  </a:cubicBezTo>
                  <a:close/>
                </a:path>
              </a:pathLst>
            </a:custGeom>
            <a:solidFill>
              <a:srgbClr val="FFFF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2" name="Freeform 13">
              <a:extLst>
                <a:ext uri="{FF2B5EF4-FFF2-40B4-BE49-F238E27FC236}">
                  <a16:creationId xmlns:a16="http://schemas.microsoft.com/office/drawing/2014/main" id="{516DA767-F6B0-ED1D-EF68-210B64BE60C2}"/>
                </a:ext>
              </a:extLst>
            </p:cNvPr>
            <p:cNvSpPr>
              <a:spLocks noEditPoints="1"/>
            </p:cNvSpPr>
            <p:nvPr/>
          </p:nvSpPr>
          <p:spPr bwMode="auto">
            <a:xfrm>
              <a:off x="5267326" y="3481388"/>
              <a:ext cx="744538" cy="549275"/>
            </a:xfrm>
            <a:custGeom>
              <a:avLst/>
              <a:gdLst>
                <a:gd name="T0" fmla="*/ 173 w 198"/>
                <a:gd name="T1" fmla="*/ 41 h 146"/>
                <a:gd name="T2" fmla="*/ 176 w 198"/>
                <a:gd name="T3" fmla="*/ 41 h 146"/>
                <a:gd name="T4" fmla="*/ 143 w 198"/>
                <a:gd name="T5" fmla="*/ 29 h 146"/>
                <a:gd name="T6" fmla="*/ 111 w 198"/>
                <a:gd name="T7" fmla="*/ 4 h 146"/>
                <a:gd name="T8" fmla="*/ 82 w 198"/>
                <a:gd name="T9" fmla="*/ 6 h 146"/>
                <a:gd name="T10" fmla="*/ 69 w 198"/>
                <a:gd name="T11" fmla="*/ 21 h 146"/>
                <a:gd name="T12" fmla="*/ 42 w 198"/>
                <a:gd name="T13" fmla="*/ 7 h 146"/>
                <a:gd name="T14" fmla="*/ 32 w 198"/>
                <a:gd name="T15" fmla="*/ 45 h 146"/>
                <a:gd name="T16" fmla="*/ 17 w 198"/>
                <a:gd name="T17" fmla="*/ 31 h 146"/>
                <a:gd name="T18" fmla="*/ 2 w 198"/>
                <a:gd name="T19" fmla="*/ 51 h 146"/>
                <a:gd name="T20" fmla="*/ 30 w 198"/>
                <a:gd name="T21" fmla="*/ 68 h 146"/>
                <a:gd name="T22" fmla="*/ 8 w 198"/>
                <a:gd name="T23" fmla="*/ 93 h 146"/>
                <a:gd name="T24" fmla="*/ 40 w 198"/>
                <a:gd name="T25" fmla="*/ 97 h 146"/>
                <a:gd name="T26" fmla="*/ 45 w 198"/>
                <a:gd name="T27" fmla="*/ 125 h 146"/>
                <a:gd name="T28" fmla="*/ 66 w 198"/>
                <a:gd name="T29" fmla="*/ 102 h 146"/>
                <a:gd name="T30" fmla="*/ 96 w 198"/>
                <a:gd name="T31" fmla="*/ 136 h 146"/>
                <a:gd name="T32" fmla="*/ 104 w 198"/>
                <a:gd name="T33" fmla="*/ 103 h 146"/>
                <a:gd name="T34" fmla="*/ 132 w 198"/>
                <a:gd name="T35" fmla="*/ 129 h 146"/>
                <a:gd name="T36" fmla="*/ 144 w 198"/>
                <a:gd name="T37" fmla="*/ 101 h 146"/>
                <a:gd name="T38" fmla="*/ 161 w 198"/>
                <a:gd name="T39" fmla="*/ 116 h 146"/>
                <a:gd name="T40" fmla="*/ 171 w 198"/>
                <a:gd name="T41" fmla="*/ 115 h 146"/>
                <a:gd name="T42" fmla="*/ 164 w 198"/>
                <a:gd name="T43" fmla="*/ 90 h 146"/>
                <a:gd name="T44" fmla="*/ 195 w 198"/>
                <a:gd name="T45" fmla="*/ 69 h 146"/>
                <a:gd name="T46" fmla="*/ 173 w 198"/>
                <a:gd name="T47" fmla="*/ 41 h 146"/>
                <a:gd name="T48" fmla="*/ 110 w 198"/>
                <a:gd name="T49" fmla="*/ 76 h 146"/>
                <a:gd name="T50" fmla="*/ 107 w 198"/>
                <a:gd name="T51" fmla="*/ 69 h 146"/>
                <a:gd name="T52" fmla="*/ 92 w 198"/>
                <a:gd name="T53" fmla="*/ 94 h 146"/>
                <a:gd name="T54" fmla="*/ 87 w 198"/>
                <a:gd name="T55" fmla="*/ 74 h 146"/>
                <a:gd name="T56" fmla="*/ 47 w 198"/>
                <a:gd name="T57" fmla="*/ 69 h 146"/>
                <a:gd name="T58" fmla="*/ 59 w 198"/>
                <a:gd name="T59" fmla="*/ 54 h 146"/>
                <a:gd name="T60" fmla="*/ 51 w 198"/>
                <a:gd name="T61" fmla="*/ 31 h 146"/>
                <a:gd name="T62" fmla="*/ 84 w 198"/>
                <a:gd name="T63" fmla="*/ 49 h 146"/>
                <a:gd name="T64" fmla="*/ 111 w 198"/>
                <a:gd name="T65" fmla="*/ 48 h 146"/>
                <a:gd name="T66" fmla="*/ 140 w 198"/>
                <a:gd name="T67" fmla="*/ 40 h 146"/>
                <a:gd name="T68" fmla="*/ 128 w 198"/>
                <a:gd name="T69" fmla="*/ 67 h 146"/>
                <a:gd name="T70" fmla="*/ 126 w 198"/>
                <a:gd name="T71" fmla="*/ 85 h 146"/>
                <a:gd name="T72" fmla="*/ 110 w 198"/>
                <a:gd name="T73" fmla="*/ 7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6">
                  <a:moveTo>
                    <a:pt x="173" y="41"/>
                  </a:moveTo>
                  <a:cubicBezTo>
                    <a:pt x="174" y="42"/>
                    <a:pt x="175" y="42"/>
                    <a:pt x="176" y="41"/>
                  </a:cubicBezTo>
                  <a:cubicBezTo>
                    <a:pt x="181" y="25"/>
                    <a:pt x="156" y="21"/>
                    <a:pt x="143" y="29"/>
                  </a:cubicBezTo>
                  <a:cubicBezTo>
                    <a:pt x="144" y="18"/>
                    <a:pt x="120" y="6"/>
                    <a:pt x="111" y="4"/>
                  </a:cubicBezTo>
                  <a:cubicBezTo>
                    <a:pt x="102" y="2"/>
                    <a:pt x="90" y="0"/>
                    <a:pt x="82" y="6"/>
                  </a:cubicBezTo>
                  <a:cubicBezTo>
                    <a:pt x="77" y="10"/>
                    <a:pt x="75" y="19"/>
                    <a:pt x="69" y="21"/>
                  </a:cubicBezTo>
                  <a:cubicBezTo>
                    <a:pt x="68" y="9"/>
                    <a:pt x="52" y="2"/>
                    <a:pt x="42" y="7"/>
                  </a:cubicBezTo>
                  <a:cubicBezTo>
                    <a:pt x="30" y="14"/>
                    <a:pt x="31" y="34"/>
                    <a:pt x="32" y="45"/>
                  </a:cubicBezTo>
                  <a:cubicBezTo>
                    <a:pt x="28" y="40"/>
                    <a:pt x="25" y="30"/>
                    <a:pt x="17" y="31"/>
                  </a:cubicBezTo>
                  <a:cubicBezTo>
                    <a:pt x="9" y="31"/>
                    <a:pt x="3" y="45"/>
                    <a:pt x="2" y="51"/>
                  </a:cubicBezTo>
                  <a:cubicBezTo>
                    <a:pt x="0" y="69"/>
                    <a:pt x="17" y="69"/>
                    <a:pt x="30" y="68"/>
                  </a:cubicBezTo>
                  <a:cubicBezTo>
                    <a:pt x="21" y="67"/>
                    <a:pt x="5" y="83"/>
                    <a:pt x="8" y="93"/>
                  </a:cubicBezTo>
                  <a:cubicBezTo>
                    <a:pt x="11" y="104"/>
                    <a:pt x="33" y="105"/>
                    <a:pt x="40" y="97"/>
                  </a:cubicBezTo>
                  <a:cubicBezTo>
                    <a:pt x="33" y="106"/>
                    <a:pt x="33" y="120"/>
                    <a:pt x="45" y="125"/>
                  </a:cubicBezTo>
                  <a:cubicBezTo>
                    <a:pt x="60" y="132"/>
                    <a:pt x="62" y="112"/>
                    <a:pt x="66" y="102"/>
                  </a:cubicBezTo>
                  <a:cubicBezTo>
                    <a:pt x="66" y="115"/>
                    <a:pt x="79" y="146"/>
                    <a:pt x="96" y="136"/>
                  </a:cubicBezTo>
                  <a:cubicBezTo>
                    <a:pt x="107" y="129"/>
                    <a:pt x="105" y="113"/>
                    <a:pt x="104" y="103"/>
                  </a:cubicBezTo>
                  <a:cubicBezTo>
                    <a:pt x="107" y="116"/>
                    <a:pt x="116" y="130"/>
                    <a:pt x="132" y="129"/>
                  </a:cubicBezTo>
                  <a:cubicBezTo>
                    <a:pt x="151" y="128"/>
                    <a:pt x="146" y="115"/>
                    <a:pt x="144" y="101"/>
                  </a:cubicBezTo>
                  <a:cubicBezTo>
                    <a:pt x="148" y="105"/>
                    <a:pt x="154" y="113"/>
                    <a:pt x="161" y="116"/>
                  </a:cubicBezTo>
                  <a:cubicBezTo>
                    <a:pt x="164" y="118"/>
                    <a:pt x="167" y="118"/>
                    <a:pt x="171" y="115"/>
                  </a:cubicBezTo>
                  <a:cubicBezTo>
                    <a:pt x="178" y="108"/>
                    <a:pt x="169" y="95"/>
                    <a:pt x="164" y="90"/>
                  </a:cubicBezTo>
                  <a:cubicBezTo>
                    <a:pt x="175" y="85"/>
                    <a:pt x="191" y="83"/>
                    <a:pt x="195" y="69"/>
                  </a:cubicBezTo>
                  <a:cubicBezTo>
                    <a:pt x="198" y="55"/>
                    <a:pt x="184" y="44"/>
                    <a:pt x="173" y="41"/>
                  </a:cubicBezTo>
                  <a:close/>
                  <a:moveTo>
                    <a:pt x="110" y="76"/>
                  </a:moveTo>
                  <a:cubicBezTo>
                    <a:pt x="108" y="73"/>
                    <a:pt x="107" y="71"/>
                    <a:pt x="107" y="69"/>
                  </a:cubicBezTo>
                  <a:cubicBezTo>
                    <a:pt x="103" y="75"/>
                    <a:pt x="98" y="91"/>
                    <a:pt x="92" y="94"/>
                  </a:cubicBezTo>
                  <a:cubicBezTo>
                    <a:pt x="79" y="101"/>
                    <a:pt x="84" y="80"/>
                    <a:pt x="87" y="74"/>
                  </a:cubicBezTo>
                  <a:cubicBezTo>
                    <a:pt x="80" y="73"/>
                    <a:pt x="47" y="86"/>
                    <a:pt x="47" y="69"/>
                  </a:cubicBezTo>
                  <a:cubicBezTo>
                    <a:pt x="47" y="63"/>
                    <a:pt x="56" y="58"/>
                    <a:pt x="59" y="54"/>
                  </a:cubicBezTo>
                  <a:cubicBezTo>
                    <a:pt x="48" y="54"/>
                    <a:pt x="43" y="39"/>
                    <a:pt x="51" y="31"/>
                  </a:cubicBezTo>
                  <a:cubicBezTo>
                    <a:pt x="67" y="18"/>
                    <a:pt x="73" y="47"/>
                    <a:pt x="84" y="49"/>
                  </a:cubicBezTo>
                  <a:cubicBezTo>
                    <a:pt x="84" y="31"/>
                    <a:pt x="115" y="31"/>
                    <a:pt x="111" y="48"/>
                  </a:cubicBezTo>
                  <a:cubicBezTo>
                    <a:pt x="118" y="41"/>
                    <a:pt x="131" y="32"/>
                    <a:pt x="140" y="40"/>
                  </a:cubicBezTo>
                  <a:cubicBezTo>
                    <a:pt x="154" y="52"/>
                    <a:pt x="132" y="72"/>
                    <a:pt x="128" y="67"/>
                  </a:cubicBezTo>
                  <a:cubicBezTo>
                    <a:pt x="132" y="71"/>
                    <a:pt x="133" y="83"/>
                    <a:pt x="126" y="85"/>
                  </a:cubicBezTo>
                  <a:cubicBezTo>
                    <a:pt x="122" y="87"/>
                    <a:pt x="114" y="81"/>
                    <a:pt x="110" y="76"/>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3" name="Freeform 14">
              <a:extLst>
                <a:ext uri="{FF2B5EF4-FFF2-40B4-BE49-F238E27FC236}">
                  <a16:creationId xmlns:a16="http://schemas.microsoft.com/office/drawing/2014/main" id="{03DFD5CC-7F34-5A94-F304-5A80C643E06D}"/>
                </a:ext>
              </a:extLst>
            </p:cNvPr>
            <p:cNvSpPr/>
            <p:nvPr/>
          </p:nvSpPr>
          <p:spPr bwMode="auto">
            <a:xfrm>
              <a:off x="5316539" y="3516313"/>
              <a:ext cx="638175" cy="379413"/>
            </a:xfrm>
            <a:custGeom>
              <a:avLst/>
              <a:gdLst>
                <a:gd name="T0" fmla="*/ 113 w 170"/>
                <a:gd name="T1" fmla="*/ 23 h 101"/>
                <a:gd name="T2" fmla="*/ 91 w 170"/>
                <a:gd name="T3" fmla="*/ 23 h 101"/>
                <a:gd name="T4" fmla="*/ 86 w 170"/>
                <a:gd name="T5" fmla="*/ 18 h 101"/>
                <a:gd name="T6" fmla="*/ 65 w 170"/>
                <a:gd name="T7" fmla="*/ 24 h 101"/>
                <a:gd name="T8" fmla="*/ 62 w 170"/>
                <a:gd name="T9" fmla="*/ 27 h 101"/>
                <a:gd name="T10" fmla="*/ 34 w 170"/>
                <a:gd name="T11" fmla="*/ 27 h 101"/>
                <a:gd name="T12" fmla="*/ 34 w 170"/>
                <a:gd name="T13" fmla="*/ 42 h 101"/>
                <a:gd name="T14" fmla="*/ 6 w 170"/>
                <a:gd name="T15" fmla="*/ 46 h 101"/>
                <a:gd name="T16" fmla="*/ 19 w 170"/>
                <a:gd name="T17" fmla="*/ 53 h 101"/>
                <a:gd name="T18" fmla="*/ 21 w 170"/>
                <a:gd name="T19" fmla="*/ 53 h 101"/>
                <a:gd name="T20" fmla="*/ 21 w 170"/>
                <a:gd name="T21" fmla="*/ 53 h 101"/>
                <a:gd name="T22" fmla="*/ 21 w 170"/>
                <a:gd name="T23" fmla="*/ 53 h 101"/>
                <a:gd name="T24" fmla="*/ 24 w 170"/>
                <a:gd name="T25" fmla="*/ 58 h 101"/>
                <a:gd name="T26" fmla="*/ 24 w 170"/>
                <a:gd name="T27" fmla="*/ 58 h 101"/>
                <a:gd name="T28" fmla="*/ 18 w 170"/>
                <a:gd name="T29" fmla="*/ 63 h 101"/>
                <a:gd name="T30" fmla="*/ 36 w 170"/>
                <a:gd name="T31" fmla="*/ 87 h 101"/>
                <a:gd name="T32" fmla="*/ 55 w 170"/>
                <a:gd name="T33" fmla="*/ 78 h 101"/>
                <a:gd name="T34" fmla="*/ 66 w 170"/>
                <a:gd name="T35" fmla="*/ 95 h 101"/>
                <a:gd name="T36" fmla="*/ 78 w 170"/>
                <a:gd name="T37" fmla="*/ 80 h 101"/>
                <a:gd name="T38" fmla="*/ 82 w 170"/>
                <a:gd name="T39" fmla="*/ 80 h 101"/>
                <a:gd name="T40" fmla="*/ 97 w 170"/>
                <a:gd name="T41" fmla="*/ 94 h 101"/>
                <a:gd name="T42" fmla="*/ 112 w 170"/>
                <a:gd name="T43" fmla="*/ 77 h 101"/>
                <a:gd name="T44" fmla="*/ 136 w 170"/>
                <a:gd name="T45" fmla="*/ 93 h 101"/>
                <a:gd name="T46" fmla="*/ 146 w 170"/>
                <a:gd name="T47" fmla="*/ 75 h 101"/>
                <a:gd name="T48" fmla="*/ 152 w 170"/>
                <a:gd name="T49" fmla="*/ 68 h 101"/>
                <a:gd name="T50" fmla="*/ 156 w 170"/>
                <a:gd name="T51" fmla="*/ 42 h 101"/>
                <a:gd name="T52" fmla="*/ 140 w 170"/>
                <a:gd name="T53" fmla="*/ 45 h 101"/>
                <a:gd name="T54" fmla="*/ 146 w 170"/>
                <a:gd name="T55" fmla="*/ 31 h 101"/>
                <a:gd name="T56" fmla="*/ 127 w 170"/>
                <a:gd name="T57" fmla="*/ 19 h 101"/>
                <a:gd name="T58" fmla="*/ 115 w 170"/>
                <a:gd name="T59" fmla="*/ 27 h 101"/>
                <a:gd name="T60" fmla="*/ 111 w 170"/>
                <a:gd name="T61" fmla="*/ 26 h 101"/>
                <a:gd name="T62" fmla="*/ 117 w 170"/>
                <a:gd name="T63" fmla="*/ 20 h 101"/>
                <a:gd name="T64" fmla="*/ 140 w 170"/>
                <a:gd name="T65" fmla="*/ 16 h 101"/>
                <a:gd name="T66" fmla="*/ 149 w 170"/>
                <a:gd name="T67" fmla="*/ 41 h 101"/>
                <a:gd name="T68" fmla="*/ 145 w 170"/>
                <a:gd name="T69" fmla="*/ 39 h 101"/>
                <a:gd name="T70" fmla="*/ 170 w 170"/>
                <a:gd name="T71" fmla="*/ 57 h 101"/>
                <a:gd name="T72" fmla="*/ 149 w 170"/>
                <a:gd name="T73" fmla="*/ 69 h 101"/>
                <a:gd name="T74" fmla="*/ 148 w 170"/>
                <a:gd name="T75" fmla="*/ 88 h 101"/>
                <a:gd name="T76" fmla="*/ 124 w 170"/>
                <a:gd name="T77" fmla="*/ 98 h 101"/>
                <a:gd name="T78" fmla="*/ 110 w 170"/>
                <a:gd name="T79" fmla="*/ 90 h 101"/>
                <a:gd name="T80" fmla="*/ 83 w 170"/>
                <a:gd name="T81" fmla="*/ 95 h 101"/>
                <a:gd name="T82" fmla="*/ 78 w 170"/>
                <a:gd name="T83" fmla="*/ 76 h 101"/>
                <a:gd name="T84" fmla="*/ 79 w 170"/>
                <a:gd name="T85" fmla="*/ 88 h 101"/>
                <a:gd name="T86" fmla="*/ 52 w 170"/>
                <a:gd name="T87" fmla="*/ 99 h 101"/>
                <a:gd name="T88" fmla="*/ 51 w 170"/>
                <a:gd name="T89" fmla="*/ 76 h 101"/>
                <a:gd name="T90" fmla="*/ 37 w 170"/>
                <a:gd name="T91" fmla="*/ 91 h 101"/>
                <a:gd name="T92" fmla="*/ 15 w 170"/>
                <a:gd name="T93" fmla="*/ 60 h 101"/>
                <a:gd name="T94" fmla="*/ 16 w 170"/>
                <a:gd name="T95" fmla="*/ 58 h 101"/>
                <a:gd name="T96" fmla="*/ 6 w 170"/>
                <a:gd name="T97" fmla="*/ 31 h 101"/>
                <a:gd name="T98" fmla="*/ 30 w 170"/>
                <a:gd name="T99" fmla="*/ 26 h 101"/>
                <a:gd name="T100" fmla="*/ 66 w 170"/>
                <a:gd name="T101" fmla="*/ 26 h 101"/>
                <a:gd name="T102" fmla="*/ 62 w 170"/>
                <a:gd name="T103" fmla="*/ 24 h 101"/>
                <a:gd name="T104" fmla="*/ 90 w 170"/>
                <a:gd name="T105" fmla="*/ 18 h 101"/>
                <a:gd name="T106" fmla="*/ 87 w 170"/>
                <a:gd name="T107" fmla="*/ 21 h 101"/>
                <a:gd name="T108" fmla="*/ 117 w 170"/>
                <a:gd name="T109" fmla="*/ 23 h 101"/>
                <a:gd name="T110" fmla="*/ 112 w 170"/>
                <a:gd name="T111" fmla="*/ 2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0" h="101">
                  <a:moveTo>
                    <a:pt x="112" y="27"/>
                  </a:moveTo>
                  <a:cubicBezTo>
                    <a:pt x="112" y="28"/>
                    <a:pt x="116" y="27"/>
                    <a:pt x="113" y="23"/>
                  </a:cubicBezTo>
                  <a:cubicBezTo>
                    <a:pt x="115" y="20"/>
                    <a:pt x="113" y="14"/>
                    <a:pt x="108" y="12"/>
                  </a:cubicBezTo>
                  <a:cubicBezTo>
                    <a:pt x="104" y="11"/>
                    <a:pt x="96" y="16"/>
                    <a:pt x="91" y="23"/>
                  </a:cubicBezTo>
                  <a:cubicBezTo>
                    <a:pt x="89" y="24"/>
                    <a:pt x="88" y="34"/>
                    <a:pt x="83" y="28"/>
                  </a:cubicBezTo>
                  <a:cubicBezTo>
                    <a:pt x="85" y="26"/>
                    <a:pt x="86" y="22"/>
                    <a:pt x="86" y="18"/>
                  </a:cubicBezTo>
                  <a:cubicBezTo>
                    <a:pt x="89" y="8"/>
                    <a:pt x="78" y="6"/>
                    <a:pt x="72" y="13"/>
                  </a:cubicBezTo>
                  <a:cubicBezTo>
                    <a:pt x="69" y="15"/>
                    <a:pt x="66" y="20"/>
                    <a:pt x="65" y="24"/>
                  </a:cubicBezTo>
                  <a:cubicBezTo>
                    <a:pt x="65" y="26"/>
                    <a:pt x="66" y="27"/>
                    <a:pt x="67" y="31"/>
                  </a:cubicBezTo>
                  <a:cubicBezTo>
                    <a:pt x="59" y="36"/>
                    <a:pt x="64" y="28"/>
                    <a:pt x="62" y="27"/>
                  </a:cubicBezTo>
                  <a:cubicBezTo>
                    <a:pt x="61" y="17"/>
                    <a:pt x="48" y="7"/>
                    <a:pt x="40" y="15"/>
                  </a:cubicBezTo>
                  <a:cubicBezTo>
                    <a:pt x="36" y="18"/>
                    <a:pt x="34" y="22"/>
                    <a:pt x="34" y="27"/>
                  </a:cubicBezTo>
                  <a:cubicBezTo>
                    <a:pt x="34" y="29"/>
                    <a:pt x="34" y="31"/>
                    <a:pt x="34" y="34"/>
                  </a:cubicBezTo>
                  <a:cubicBezTo>
                    <a:pt x="34" y="36"/>
                    <a:pt x="40" y="37"/>
                    <a:pt x="34" y="42"/>
                  </a:cubicBezTo>
                  <a:cubicBezTo>
                    <a:pt x="28" y="34"/>
                    <a:pt x="16" y="26"/>
                    <a:pt x="8" y="34"/>
                  </a:cubicBezTo>
                  <a:cubicBezTo>
                    <a:pt x="5" y="37"/>
                    <a:pt x="5" y="41"/>
                    <a:pt x="6" y="46"/>
                  </a:cubicBezTo>
                  <a:cubicBezTo>
                    <a:pt x="6" y="51"/>
                    <a:pt x="12" y="55"/>
                    <a:pt x="16" y="54"/>
                  </a:cubicBezTo>
                  <a:cubicBezTo>
                    <a:pt x="18" y="54"/>
                    <a:pt x="19" y="54"/>
                    <a:pt x="19" y="53"/>
                  </a:cubicBezTo>
                  <a:cubicBezTo>
                    <a:pt x="21" y="53"/>
                    <a:pt x="21" y="53"/>
                    <a:pt x="21" y="53"/>
                  </a:cubicBezTo>
                  <a:cubicBezTo>
                    <a:pt x="21" y="53"/>
                    <a:pt x="21" y="53"/>
                    <a:pt x="21" y="53"/>
                  </a:cubicBezTo>
                  <a:cubicBezTo>
                    <a:pt x="21" y="53"/>
                    <a:pt x="21" y="53"/>
                    <a:pt x="21" y="53"/>
                  </a:cubicBezTo>
                  <a:cubicBezTo>
                    <a:pt x="21" y="53"/>
                    <a:pt x="21" y="53"/>
                    <a:pt x="21" y="53"/>
                  </a:cubicBezTo>
                  <a:cubicBezTo>
                    <a:pt x="21" y="53"/>
                    <a:pt x="21" y="53"/>
                    <a:pt x="21" y="53"/>
                  </a:cubicBezTo>
                  <a:cubicBezTo>
                    <a:pt x="21" y="53"/>
                    <a:pt x="21" y="53"/>
                    <a:pt x="21" y="53"/>
                  </a:cubicBezTo>
                  <a:cubicBezTo>
                    <a:pt x="23" y="55"/>
                    <a:pt x="18" y="47"/>
                    <a:pt x="24" y="58"/>
                  </a:cubicBezTo>
                  <a:cubicBezTo>
                    <a:pt x="24" y="58"/>
                    <a:pt x="24" y="58"/>
                    <a:pt x="24" y="58"/>
                  </a:cubicBezTo>
                  <a:cubicBezTo>
                    <a:pt x="24" y="58"/>
                    <a:pt x="24" y="58"/>
                    <a:pt x="24" y="58"/>
                  </a:cubicBezTo>
                  <a:cubicBezTo>
                    <a:pt x="24" y="58"/>
                    <a:pt x="24" y="58"/>
                    <a:pt x="24" y="58"/>
                  </a:cubicBezTo>
                  <a:cubicBezTo>
                    <a:pt x="23" y="59"/>
                    <a:pt x="23" y="59"/>
                    <a:pt x="23" y="59"/>
                  </a:cubicBezTo>
                  <a:cubicBezTo>
                    <a:pt x="21" y="60"/>
                    <a:pt x="19" y="61"/>
                    <a:pt x="18" y="63"/>
                  </a:cubicBezTo>
                  <a:cubicBezTo>
                    <a:pt x="14" y="66"/>
                    <a:pt x="13" y="71"/>
                    <a:pt x="14" y="76"/>
                  </a:cubicBezTo>
                  <a:cubicBezTo>
                    <a:pt x="15" y="86"/>
                    <a:pt x="25" y="92"/>
                    <a:pt x="36" y="87"/>
                  </a:cubicBezTo>
                  <a:cubicBezTo>
                    <a:pt x="40" y="85"/>
                    <a:pt x="44" y="84"/>
                    <a:pt x="48" y="79"/>
                  </a:cubicBezTo>
                  <a:cubicBezTo>
                    <a:pt x="50" y="80"/>
                    <a:pt x="50" y="72"/>
                    <a:pt x="55" y="78"/>
                  </a:cubicBezTo>
                  <a:cubicBezTo>
                    <a:pt x="54" y="80"/>
                    <a:pt x="52" y="82"/>
                    <a:pt x="51" y="85"/>
                  </a:cubicBezTo>
                  <a:cubicBezTo>
                    <a:pt x="47" y="95"/>
                    <a:pt x="57" y="98"/>
                    <a:pt x="66" y="95"/>
                  </a:cubicBezTo>
                  <a:cubicBezTo>
                    <a:pt x="70" y="94"/>
                    <a:pt x="74" y="91"/>
                    <a:pt x="76" y="86"/>
                  </a:cubicBezTo>
                  <a:cubicBezTo>
                    <a:pt x="77" y="84"/>
                    <a:pt x="78" y="82"/>
                    <a:pt x="78" y="80"/>
                  </a:cubicBezTo>
                  <a:cubicBezTo>
                    <a:pt x="80" y="79"/>
                    <a:pt x="74" y="77"/>
                    <a:pt x="82" y="76"/>
                  </a:cubicBezTo>
                  <a:cubicBezTo>
                    <a:pt x="82" y="80"/>
                    <a:pt x="82" y="80"/>
                    <a:pt x="82" y="80"/>
                  </a:cubicBezTo>
                  <a:cubicBezTo>
                    <a:pt x="81" y="84"/>
                    <a:pt x="82" y="90"/>
                    <a:pt x="86" y="92"/>
                  </a:cubicBezTo>
                  <a:cubicBezTo>
                    <a:pt x="88" y="95"/>
                    <a:pt x="93" y="94"/>
                    <a:pt x="97" y="94"/>
                  </a:cubicBezTo>
                  <a:cubicBezTo>
                    <a:pt x="101" y="93"/>
                    <a:pt x="105" y="90"/>
                    <a:pt x="108" y="87"/>
                  </a:cubicBezTo>
                  <a:cubicBezTo>
                    <a:pt x="111" y="84"/>
                    <a:pt x="113" y="80"/>
                    <a:pt x="112" y="77"/>
                  </a:cubicBezTo>
                  <a:cubicBezTo>
                    <a:pt x="120" y="81"/>
                    <a:pt x="114" y="93"/>
                    <a:pt x="125" y="94"/>
                  </a:cubicBezTo>
                  <a:cubicBezTo>
                    <a:pt x="129" y="96"/>
                    <a:pt x="133" y="95"/>
                    <a:pt x="136" y="93"/>
                  </a:cubicBezTo>
                  <a:cubicBezTo>
                    <a:pt x="139" y="91"/>
                    <a:pt x="144" y="91"/>
                    <a:pt x="145" y="86"/>
                  </a:cubicBezTo>
                  <a:cubicBezTo>
                    <a:pt x="146" y="83"/>
                    <a:pt x="146" y="79"/>
                    <a:pt x="146" y="75"/>
                  </a:cubicBezTo>
                  <a:cubicBezTo>
                    <a:pt x="146" y="74"/>
                    <a:pt x="145" y="72"/>
                    <a:pt x="145" y="70"/>
                  </a:cubicBezTo>
                  <a:cubicBezTo>
                    <a:pt x="151" y="64"/>
                    <a:pt x="149" y="69"/>
                    <a:pt x="152" y="68"/>
                  </a:cubicBezTo>
                  <a:cubicBezTo>
                    <a:pt x="159" y="70"/>
                    <a:pt x="167" y="63"/>
                    <a:pt x="166" y="57"/>
                  </a:cubicBezTo>
                  <a:cubicBezTo>
                    <a:pt x="165" y="50"/>
                    <a:pt x="160" y="46"/>
                    <a:pt x="156" y="42"/>
                  </a:cubicBezTo>
                  <a:cubicBezTo>
                    <a:pt x="152" y="43"/>
                    <a:pt x="149" y="40"/>
                    <a:pt x="146" y="43"/>
                  </a:cubicBezTo>
                  <a:cubicBezTo>
                    <a:pt x="143" y="44"/>
                    <a:pt x="142" y="48"/>
                    <a:pt x="140" y="45"/>
                  </a:cubicBezTo>
                  <a:cubicBezTo>
                    <a:pt x="143" y="45"/>
                    <a:pt x="145" y="42"/>
                    <a:pt x="145" y="39"/>
                  </a:cubicBezTo>
                  <a:cubicBezTo>
                    <a:pt x="146" y="36"/>
                    <a:pt x="146" y="34"/>
                    <a:pt x="146" y="31"/>
                  </a:cubicBezTo>
                  <a:cubicBezTo>
                    <a:pt x="146" y="25"/>
                    <a:pt x="142" y="22"/>
                    <a:pt x="139" y="20"/>
                  </a:cubicBezTo>
                  <a:cubicBezTo>
                    <a:pt x="134" y="20"/>
                    <a:pt x="131" y="18"/>
                    <a:pt x="127" y="19"/>
                  </a:cubicBezTo>
                  <a:cubicBezTo>
                    <a:pt x="123" y="19"/>
                    <a:pt x="121" y="22"/>
                    <a:pt x="119" y="23"/>
                  </a:cubicBezTo>
                  <a:cubicBezTo>
                    <a:pt x="118" y="25"/>
                    <a:pt x="115" y="25"/>
                    <a:pt x="115" y="27"/>
                  </a:cubicBezTo>
                  <a:cubicBezTo>
                    <a:pt x="113" y="26"/>
                    <a:pt x="114" y="28"/>
                    <a:pt x="114" y="28"/>
                  </a:cubicBezTo>
                  <a:cubicBezTo>
                    <a:pt x="116" y="30"/>
                    <a:pt x="112" y="27"/>
                    <a:pt x="111" y="26"/>
                  </a:cubicBezTo>
                  <a:cubicBezTo>
                    <a:pt x="110" y="25"/>
                    <a:pt x="113" y="26"/>
                    <a:pt x="112" y="24"/>
                  </a:cubicBezTo>
                  <a:cubicBezTo>
                    <a:pt x="111" y="21"/>
                    <a:pt x="116" y="23"/>
                    <a:pt x="117" y="20"/>
                  </a:cubicBezTo>
                  <a:cubicBezTo>
                    <a:pt x="118" y="16"/>
                    <a:pt x="123" y="19"/>
                    <a:pt x="126" y="15"/>
                  </a:cubicBezTo>
                  <a:cubicBezTo>
                    <a:pt x="130" y="16"/>
                    <a:pt x="135" y="12"/>
                    <a:pt x="140" y="16"/>
                  </a:cubicBezTo>
                  <a:cubicBezTo>
                    <a:pt x="145" y="18"/>
                    <a:pt x="151" y="24"/>
                    <a:pt x="150" y="31"/>
                  </a:cubicBezTo>
                  <a:cubicBezTo>
                    <a:pt x="151" y="34"/>
                    <a:pt x="151" y="37"/>
                    <a:pt x="149" y="41"/>
                  </a:cubicBezTo>
                  <a:cubicBezTo>
                    <a:pt x="148" y="44"/>
                    <a:pt x="146" y="47"/>
                    <a:pt x="142" y="49"/>
                  </a:cubicBezTo>
                  <a:cubicBezTo>
                    <a:pt x="133" y="45"/>
                    <a:pt x="142" y="38"/>
                    <a:pt x="145" y="39"/>
                  </a:cubicBezTo>
                  <a:cubicBezTo>
                    <a:pt x="148" y="36"/>
                    <a:pt x="154" y="35"/>
                    <a:pt x="157" y="39"/>
                  </a:cubicBezTo>
                  <a:cubicBezTo>
                    <a:pt x="163" y="42"/>
                    <a:pt x="169" y="48"/>
                    <a:pt x="170" y="57"/>
                  </a:cubicBezTo>
                  <a:cubicBezTo>
                    <a:pt x="170" y="66"/>
                    <a:pt x="161" y="73"/>
                    <a:pt x="152" y="72"/>
                  </a:cubicBezTo>
                  <a:cubicBezTo>
                    <a:pt x="151" y="71"/>
                    <a:pt x="145" y="73"/>
                    <a:pt x="149" y="69"/>
                  </a:cubicBezTo>
                  <a:cubicBezTo>
                    <a:pt x="149" y="71"/>
                    <a:pt x="150" y="73"/>
                    <a:pt x="150" y="75"/>
                  </a:cubicBezTo>
                  <a:cubicBezTo>
                    <a:pt x="151" y="79"/>
                    <a:pt x="151" y="84"/>
                    <a:pt x="148" y="88"/>
                  </a:cubicBezTo>
                  <a:cubicBezTo>
                    <a:pt x="147" y="92"/>
                    <a:pt x="143" y="97"/>
                    <a:pt x="138" y="97"/>
                  </a:cubicBezTo>
                  <a:cubicBezTo>
                    <a:pt x="134" y="100"/>
                    <a:pt x="128" y="99"/>
                    <a:pt x="124" y="98"/>
                  </a:cubicBezTo>
                  <a:cubicBezTo>
                    <a:pt x="114" y="98"/>
                    <a:pt x="106" y="81"/>
                    <a:pt x="116" y="76"/>
                  </a:cubicBezTo>
                  <a:cubicBezTo>
                    <a:pt x="117" y="81"/>
                    <a:pt x="114" y="86"/>
                    <a:pt x="110" y="90"/>
                  </a:cubicBezTo>
                  <a:cubicBezTo>
                    <a:pt x="107" y="93"/>
                    <a:pt x="103" y="96"/>
                    <a:pt x="98" y="98"/>
                  </a:cubicBezTo>
                  <a:cubicBezTo>
                    <a:pt x="93" y="99"/>
                    <a:pt x="87" y="100"/>
                    <a:pt x="83" y="95"/>
                  </a:cubicBezTo>
                  <a:cubicBezTo>
                    <a:pt x="79" y="90"/>
                    <a:pt x="78" y="85"/>
                    <a:pt x="78" y="80"/>
                  </a:cubicBezTo>
                  <a:cubicBezTo>
                    <a:pt x="78" y="76"/>
                    <a:pt x="78" y="76"/>
                    <a:pt x="78" y="76"/>
                  </a:cubicBezTo>
                  <a:cubicBezTo>
                    <a:pt x="87" y="78"/>
                    <a:pt x="80" y="79"/>
                    <a:pt x="82" y="80"/>
                  </a:cubicBezTo>
                  <a:cubicBezTo>
                    <a:pt x="82" y="83"/>
                    <a:pt x="81" y="86"/>
                    <a:pt x="79" y="88"/>
                  </a:cubicBezTo>
                  <a:cubicBezTo>
                    <a:pt x="77" y="93"/>
                    <a:pt x="73" y="97"/>
                    <a:pt x="68" y="99"/>
                  </a:cubicBezTo>
                  <a:cubicBezTo>
                    <a:pt x="62" y="101"/>
                    <a:pt x="57" y="101"/>
                    <a:pt x="52" y="99"/>
                  </a:cubicBezTo>
                  <a:cubicBezTo>
                    <a:pt x="46" y="96"/>
                    <a:pt x="46" y="88"/>
                    <a:pt x="48" y="83"/>
                  </a:cubicBezTo>
                  <a:cubicBezTo>
                    <a:pt x="48" y="80"/>
                    <a:pt x="50" y="78"/>
                    <a:pt x="51" y="76"/>
                  </a:cubicBezTo>
                  <a:cubicBezTo>
                    <a:pt x="58" y="81"/>
                    <a:pt x="50" y="80"/>
                    <a:pt x="50" y="82"/>
                  </a:cubicBezTo>
                  <a:cubicBezTo>
                    <a:pt x="46" y="85"/>
                    <a:pt x="42" y="88"/>
                    <a:pt x="37" y="91"/>
                  </a:cubicBezTo>
                  <a:cubicBezTo>
                    <a:pt x="26" y="97"/>
                    <a:pt x="10" y="89"/>
                    <a:pt x="10" y="77"/>
                  </a:cubicBezTo>
                  <a:cubicBezTo>
                    <a:pt x="10" y="71"/>
                    <a:pt x="11" y="65"/>
                    <a:pt x="15" y="60"/>
                  </a:cubicBezTo>
                  <a:cubicBezTo>
                    <a:pt x="16" y="58"/>
                    <a:pt x="19" y="56"/>
                    <a:pt x="21" y="55"/>
                  </a:cubicBezTo>
                  <a:cubicBezTo>
                    <a:pt x="25" y="57"/>
                    <a:pt x="18" y="58"/>
                    <a:pt x="16" y="58"/>
                  </a:cubicBezTo>
                  <a:cubicBezTo>
                    <a:pt x="9" y="59"/>
                    <a:pt x="5" y="52"/>
                    <a:pt x="3" y="47"/>
                  </a:cubicBezTo>
                  <a:cubicBezTo>
                    <a:pt x="0" y="42"/>
                    <a:pt x="1" y="35"/>
                    <a:pt x="6" y="31"/>
                  </a:cubicBezTo>
                  <a:cubicBezTo>
                    <a:pt x="17" y="20"/>
                    <a:pt x="30" y="32"/>
                    <a:pt x="37" y="39"/>
                  </a:cubicBezTo>
                  <a:cubicBezTo>
                    <a:pt x="29" y="40"/>
                    <a:pt x="31" y="30"/>
                    <a:pt x="30" y="26"/>
                  </a:cubicBezTo>
                  <a:cubicBezTo>
                    <a:pt x="31" y="20"/>
                    <a:pt x="34" y="16"/>
                    <a:pt x="38" y="11"/>
                  </a:cubicBezTo>
                  <a:cubicBezTo>
                    <a:pt x="51" y="3"/>
                    <a:pt x="62" y="17"/>
                    <a:pt x="66" y="26"/>
                  </a:cubicBezTo>
                  <a:cubicBezTo>
                    <a:pt x="65" y="27"/>
                    <a:pt x="71" y="35"/>
                    <a:pt x="63" y="31"/>
                  </a:cubicBezTo>
                  <a:cubicBezTo>
                    <a:pt x="63" y="30"/>
                    <a:pt x="61" y="26"/>
                    <a:pt x="62" y="24"/>
                  </a:cubicBezTo>
                  <a:cubicBezTo>
                    <a:pt x="63" y="18"/>
                    <a:pt x="66" y="14"/>
                    <a:pt x="69" y="10"/>
                  </a:cubicBezTo>
                  <a:cubicBezTo>
                    <a:pt x="77" y="0"/>
                    <a:pt x="91" y="8"/>
                    <a:pt x="90" y="18"/>
                  </a:cubicBezTo>
                  <a:cubicBezTo>
                    <a:pt x="89" y="22"/>
                    <a:pt x="90" y="27"/>
                    <a:pt x="86" y="31"/>
                  </a:cubicBezTo>
                  <a:cubicBezTo>
                    <a:pt x="80" y="26"/>
                    <a:pt x="88" y="25"/>
                    <a:pt x="87" y="21"/>
                  </a:cubicBezTo>
                  <a:cubicBezTo>
                    <a:pt x="93" y="13"/>
                    <a:pt x="101" y="7"/>
                    <a:pt x="109" y="8"/>
                  </a:cubicBezTo>
                  <a:cubicBezTo>
                    <a:pt x="118" y="12"/>
                    <a:pt x="117" y="20"/>
                    <a:pt x="117" y="23"/>
                  </a:cubicBezTo>
                  <a:cubicBezTo>
                    <a:pt x="116" y="27"/>
                    <a:pt x="120" y="25"/>
                    <a:pt x="116" y="29"/>
                  </a:cubicBezTo>
                  <a:cubicBezTo>
                    <a:pt x="118" y="30"/>
                    <a:pt x="112" y="27"/>
                    <a:pt x="112" y="27"/>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04" name="组合 51">
            <a:extLst>
              <a:ext uri="{FF2B5EF4-FFF2-40B4-BE49-F238E27FC236}">
                <a16:creationId xmlns:a16="http://schemas.microsoft.com/office/drawing/2014/main" id="{E0CA1EFC-9685-0A5A-C956-6058F7F6563D}"/>
              </a:ext>
            </a:extLst>
          </p:cNvPr>
          <p:cNvGrpSpPr/>
          <p:nvPr/>
        </p:nvGrpSpPr>
        <p:grpSpPr>
          <a:xfrm>
            <a:off x="947369" y="5301549"/>
            <a:ext cx="841375" cy="560388"/>
            <a:chOff x="4200526" y="5349875"/>
            <a:chExt cx="841375" cy="560388"/>
          </a:xfrm>
        </p:grpSpPr>
        <p:sp>
          <p:nvSpPr>
            <p:cNvPr id="605" name="Freeform 15">
              <a:extLst>
                <a:ext uri="{FF2B5EF4-FFF2-40B4-BE49-F238E27FC236}">
                  <a16:creationId xmlns:a16="http://schemas.microsoft.com/office/drawing/2014/main" id="{5CA1E386-C4D7-36BA-0A7C-31FC57D2B8E1}"/>
                </a:ext>
              </a:extLst>
            </p:cNvPr>
            <p:cNvSpPr/>
            <p:nvPr/>
          </p:nvSpPr>
          <p:spPr bwMode="auto">
            <a:xfrm>
              <a:off x="4321176" y="5387975"/>
              <a:ext cx="638175" cy="450850"/>
            </a:xfrm>
            <a:custGeom>
              <a:avLst/>
              <a:gdLst>
                <a:gd name="T0" fmla="*/ 162 w 170"/>
                <a:gd name="T1" fmla="*/ 71 h 120"/>
                <a:gd name="T2" fmla="*/ 31 w 170"/>
                <a:gd name="T3" fmla="*/ 32 h 120"/>
                <a:gd name="T4" fmla="*/ 16 w 170"/>
                <a:gd name="T5" fmla="*/ 91 h 120"/>
                <a:gd name="T6" fmla="*/ 107 w 170"/>
                <a:gd name="T7" fmla="*/ 115 h 120"/>
                <a:gd name="T8" fmla="*/ 162 w 170"/>
                <a:gd name="T9" fmla="*/ 71 h 120"/>
              </a:gdLst>
              <a:ahLst/>
              <a:cxnLst>
                <a:cxn ang="0">
                  <a:pos x="T0" y="T1"/>
                </a:cxn>
                <a:cxn ang="0">
                  <a:pos x="T2" y="T3"/>
                </a:cxn>
                <a:cxn ang="0">
                  <a:pos x="T4" y="T5"/>
                </a:cxn>
                <a:cxn ang="0">
                  <a:pos x="T6" y="T7"/>
                </a:cxn>
                <a:cxn ang="0">
                  <a:pos x="T8" y="T9"/>
                </a:cxn>
              </a:cxnLst>
              <a:rect l="0" t="0" r="r" b="b"/>
              <a:pathLst>
                <a:path w="170" h="120">
                  <a:moveTo>
                    <a:pt x="162" y="71"/>
                  </a:moveTo>
                  <a:cubicBezTo>
                    <a:pt x="170" y="0"/>
                    <a:pt x="68" y="16"/>
                    <a:pt x="31" y="32"/>
                  </a:cubicBezTo>
                  <a:cubicBezTo>
                    <a:pt x="5" y="43"/>
                    <a:pt x="0" y="68"/>
                    <a:pt x="16" y="91"/>
                  </a:cubicBezTo>
                  <a:cubicBezTo>
                    <a:pt x="37" y="120"/>
                    <a:pt x="77" y="119"/>
                    <a:pt x="107" y="115"/>
                  </a:cubicBezTo>
                  <a:cubicBezTo>
                    <a:pt x="135" y="112"/>
                    <a:pt x="159" y="102"/>
                    <a:pt x="162" y="71"/>
                  </a:cubicBezTo>
                  <a:close/>
                </a:path>
              </a:pathLst>
            </a:custGeom>
            <a:solidFill>
              <a:srgbClr val="FFFF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6" name="Freeform 16">
              <a:extLst>
                <a:ext uri="{FF2B5EF4-FFF2-40B4-BE49-F238E27FC236}">
                  <a16:creationId xmlns:a16="http://schemas.microsoft.com/office/drawing/2014/main" id="{0081EFF7-A5D9-26DF-9E50-5F4791126B5B}"/>
                </a:ext>
              </a:extLst>
            </p:cNvPr>
            <p:cNvSpPr>
              <a:spLocks noEditPoints="1"/>
            </p:cNvSpPr>
            <p:nvPr/>
          </p:nvSpPr>
          <p:spPr bwMode="auto">
            <a:xfrm>
              <a:off x="4200526" y="5349875"/>
              <a:ext cx="841375" cy="560388"/>
            </a:xfrm>
            <a:custGeom>
              <a:avLst/>
              <a:gdLst>
                <a:gd name="T0" fmla="*/ 201 w 224"/>
                <a:gd name="T1" fmla="*/ 65 h 149"/>
                <a:gd name="T2" fmla="*/ 190 w 224"/>
                <a:gd name="T3" fmla="*/ 59 h 149"/>
                <a:gd name="T4" fmla="*/ 200 w 224"/>
                <a:gd name="T5" fmla="*/ 46 h 149"/>
                <a:gd name="T6" fmla="*/ 188 w 224"/>
                <a:gd name="T7" fmla="*/ 24 h 149"/>
                <a:gd name="T8" fmla="*/ 138 w 224"/>
                <a:gd name="T9" fmla="*/ 42 h 149"/>
                <a:gd name="T10" fmla="*/ 138 w 224"/>
                <a:gd name="T11" fmla="*/ 5 h 149"/>
                <a:gd name="T12" fmla="*/ 103 w 224"/>
                <a:gd name="T13" fmla="*/ 21 h 149"/>
                <a:gd name="T14" fmla="*/ 87 w 224"/>
                <a:gd name="T15" fmla="*/ 4 h 149"/>
                <a:gd name="T16" fmla="*/ 77 w 224"/>
                <a:gd name="T17" fmla="*/ 14 h 149"/>
                <a:gd name="T18" fmla="*/ 75 w 224"/>
                <a:gd name="T19" fmla="*/ 30 h 149"/>
                <a:gd name="T20" fmla="*/ 65 w 224"/>
                <a:gd name="T21" fmla="*/ 16 h 149"/>
                <a:gd name="T22" fmla="*/ 45 w 224"/>
                <a:gd name="T23" fmla="*/ 21 h 149"/>
                <a:gd name="T24" fmla="*/ 46 w 224"/>
                <a:gd name="T25" fmla="*/ 48 h 149"/>
                <a:gd name="T26" fmla="*/ 12 w 224"/>
                <a:gd name="T27" fmla="*/ 54 h 149"/>
                <a:gd name="T28" fmla="*/ 32 w 224"/>
                <a:gd name="T29" fmla="*/ 75 h 149"/>
                <a:gd name="T30" fmla="*/ 28 w 224"/>
                <a:gd name="T31" fmla="*/ 82 h 149"/>
                <a:gd name="T32" fmla="*/ 25 w 224"/>
                <a:gd name="T33" fmla="*/ 112 h 149"/>
                <a:gd name="T34" fmla="*/ 63 w 224"/>
                <a:gd name="T35" fmla="*/ 102 h 149"/>
                <a:gd name="T36" fmla="*/ 63 w 224"/>
                <a:gd name="T37" fmla="*/ 133 h 149"/>
                <a:gd name="T38" fmla="*/ 83 w 224"/>
                <a:gd name="T39" fmla="*/ 119 h 149"/>
                <a:gd name="T40" fmla="*/ 91 w 224"/>
                <a:gd name="T41" fmla="*/ 142 h 149"/>
                <a:gd name="T42" fmla="*/ 112 w 224"/>
                <a:gd name="T43" fmla="*/ 138 h 149"/>
                <a:gd name="T44" fmla="*/ 119 w 224"/>
                <a:gd name="T45" fmla="*/ 131 h 149"/>
                <a:gd name="T46" fmla="*/ 122 w 224"/>
                <a:gd name="T47" fmla="*/ 122 h 149"/>
                <a:gd name="T48" fmla="*/ 135 w 224"/>
                <a:gd name="T49" fmla="*/ 143 h 149"/>
                <a:gd name="T50" fmla="*/ 141 w 224"/>
                <a:gd name="T51" fmla="*/ 143 h 149"/>
                <a:gd name="T52" fmla="*/ 158 w 224"/>
                <a:gd name="T53" fmla="*/ 121 h 149"/>
                <a:gd name="T54" fmla="*/ 172 w 224"/>
                <a:gd name="T55" fmla="*/ 130 h 149"/>
                <a:gd name="T56" fmla="*/ 188 w 224"/>
                <a:gd name="T57" fmla="*/ 126 h 149"/>
                <a:gd name="T58" fmla="*/ 187 w 224"/>
                <a:gd name="T59" fmla="*/ 96 h 149"/>
                <a:gd name="T60" fmla="*/ 201 w 224"/>
                <a:gd name="T61" fmla="*/ 65 h 149"/>
                <a:gd name="T62" fmla="*/ 146 w 224"/>
                <a:gd name="T63" fmla="*/ 72 h 149"/>
                <a:gd name="T64" fmla="*/ 168 w 224"/>
                <a:gd name="T65" fmla="*/ 90 h 149"/>
                <a:gd name="T66" fmla="*/ 147 w 224"/>
                <a:gd name="T67" fmla="*/ 96 h 149"/>
                <a:gd name="T68" fmla="*/ 134 w 224"/>
                <a:gd name="T69" fmla="*/ 117 h 149"/>
                <a:gd name="T70" fmla="*/ 115 w 224"/>
                <a:gd name="T71" fmla="*/ 106 h 149"/>
                <a:gd name="T72" fmla="*/ 113 w 224"/>
                <a:gd name="T73" fmla="*/ 96 h 149"/>
                <a:gd name="T74" fmla="*/ 102 w 224"/>
                <a:gd name="T75" fmla="*/ 109 h 149"/>
                <a:gd name="T76" fmla="*/ 87 w 224"/>
                <a:gd name="T77" fmla="*/ 101 h 149"/>
                <a:gd name="T78" fmla="*/ 84 w 224"/>
                <a:gd name="T79" fmla="*/ 85 h 149"/>
                <a:gd name="T80" fmla="*/ 62 w 224"/>
                <a:gd name="T81" fmla="*/ 70 h 149"/>
                <a:gd name="T82" fmla="*/ 71 w 224"/>
                <a:gd name="T83" fmla="*/ 53 h 149"/>
                <a:gd name="T84" fmla="*/ 88 w 224"/>
                <a:gd name="T85" fmla="*/ 51 h 149"/>
                <a:gd name="T86" fmla="*/ 108 w 224"/>
                <a:gd name="T87" fmla="*/ 38 h 149"/>
                <a:gd name="T88" fmla="*/ 127 w 224"/>
                <a:gd name="T89" fmla="*/ 58 h 149"/>
                <a:gd name="T90" fmla="*/ 141 w 224"/>
                <a:gd name="T91" fmla="*/ 49 h 149"/>
                <a:gd name="T92" fmla="*/ 172 w 224"/>
                <a:gd name="T93" fmla="*/ 54 h 149"/>
                <a:gd name="T94" fmla="*/ 146 w 224"/>
                <a:gd name="T95" fmla="*/ 7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4" h="149">
                  <a:moveTo>
                    <a:pt x="201" y="65"/>
                  </a:moveTo>
                  <a:cubicBezTo>
                    <a:pt x="200" y="64"/>
                    <a:pt x="191" y="59"/>
                    <a:pt x="190" y="59"/>
                  </a:cubicBezTo>
                  <a:cubicBezTo>
                    <a:pt x="192" y="54"/>
                    <a:pt x="199" y="52"/>
                    <a:pt x="200" y="46"/>
                  </a:cubicBezTo>
                  <a:cubicBezTo>
                    <a:pt x="202" y="36"/>
                    <a:pt x="197" y="28"/>
                    <a:pt x="188" y="24"/>
                  </a:cubicBezTo>
                  <a:cubicBezTo>
                    <a:pt x="173" y="19"/>
                    <a:pt x="147" y="28"/>
                    <a:pt x="138" y="42"/>
                  </a:cubicBezTo>
                  <a:cubicBezTo>
                    <a:pt x="142" y="33"/>
                    <a:pt x="152" y="11"/>
                    <a:pt x="138" y="5"/>
                  </a:cubicBezTo>
                  <a:cubicBezTo>
                    <a:pt x="131" y="3"/>
                    <a:pt x="102" y="13"/>
                    <a:pt x="103" y="21"/>
                  </a:cubicBezTo>
                  <a:cubicBezTo>
                    <a:pt x="102" y="11"/>
                    <a:pt x="99" y="0"/>
                    <a:pt x="87" y="4"/>
                  </a:cubicBezTo>
                  <a:cubicBezTo>
                    <a:pt x="81" y="5"/>
                    <a:pt x="78" y="7"/>
                    <a:pt x="77" y="14"/>
                  </a:cubicBezTo>
                  <a:cubicBezTo>
                    <a:pt x="76" y="19"/>
                    <a:pt x="79" y="27"/>
                    <a:pt x="75" y="30"/>
                  </a:cubicBezTo>
                  <a:cubicBezTo>
                    <a:pt x="75" y="26"/>
                    <a:pt x="68" y="18"/>
                    <a:pt x="65" y="16"/>
                  </a:cubicBezTo>
                  <a:cubicBezTo>
                    <a:pt x="57" y="13"/>
                    <a:pt x="49" y="16"/>
                    <a:pt x="45" y="21"/>
                  </a:cubicBezTo>
                  <a:cubicBezTo>
                    <a:pt x="39" y="28"/>
                    <a:pt x="40" y="40"/>
                    <a:pt x="46" y="48"/>
                  </a:cubicBezTo>
                  <a:cubicBezTo>
                    <a:pt x="35" y="42"/>
                    <a:pt x="19" y="45"/>
                    <a:pt x="12" y="54"/>
                  </a:cubicBezTo>
                  <a:cubicBezTo>
                    <a:pt x="0" y="68"/>
                    <a:pt x="20" y="79"/>
                    <a:pt x="32" y="75"/>
                  </a:cubicBezTo>
                  <a:cubicBezTo>
                    <a:pt x="30" y="77"/>
                    <a:pt x="29" y="80"/>
                    <a:pt x="28" y="82"/>
                  </a:cubicBezTo>
                  <a:cubicBezTo>
                    <a:pt x="26" y="88"/>
                    <a:pt x="20" y="106"/>
                    <a:pt x="25" y="112"/>
                  </a:cubicBezTo>
                  <a:cubicBezTo>
                    <a:pt x="33" y="123"/>
                    <a:pt x="54" y="110"/>
                    <a:pt x="63" y="102"/>
                  </a:cubicBezTo>
                  <a:cubicBezTo>
                    <a:pt x="56" y="110"/>
                    <a:pt x="50" y="131"/>
                    <a:pt x="63" y="133"/>
                  </a:cubicBezTo>
                  <a:cubicBezTo>
                    <a:pt x="73" y="135"/>
                    <a:pt x="77" y="124"/>
                    <a:pt x="83" y="119"/>
                  </a:cubicBezTo>
                  <a:cubicBezTo>
                    <a:pt x="80" y="127"/>
                    <a:pt x="85" y="137"/>
                    <a:pt x="91" y="142"/>
                  </a:cubicBezTo>
                  <a:cubicBezTo>
                    <a:pt x="98" y="149"/>
                    <a:pt x="106" y="143"/>
                    <a:pt x="112" y="138"/>
                  </a:cubicBezTo>
                  <a:cubicBezTo>
                    <a:pt x="114" y="136"/>
                    <a:pt x="118" y="133"/>
                    <a:pt x="119" y="131"/>
                  </a:cubicBezTo>
                  <a:cubicBezTo>
                    <a:pt x="121" y="128"/>
                    <a:pt x="120" y="125"/>
                    <a:pt x="122" y="122"/>
                  </a:cubicBezTo>
                  <a:cubicBezTo>
                    <a:pt x="124" y="131"/>
                    <a:pt x="126" y="142"/>
                    <a:pt x="135" y="143"/>
                  </a:cubicBezTo>
                  <a:cubicBezTo>
                    <a:pt x="137" y="144"/>
                    <a:pt x="139" y="144"/>
                    <a:pt x="141" y="143"/>
                  </a:cubicBezTo>
                  <a:cubicBezTo>
                    <a:pt x="150" y="142"/>
                    <a:pt x="159" y="130"/>
                    <a:pt x="158" y="121"/>
                  </a:cubicBezTo>
                  <a:cubicBezTo>
                    <a:pt x="159" y="125"/>
                    <a:pt x="168" y="129"/>
                    <a:pt x="172" y="130"/>
                  </a:cubicBezTo>
                  <a:cubicBezTo>
                    <a:pt x="178" y="131"/>
                    <a:pt x="184" y="130"/>
                    <a:pt x="188" y="126"/>
                  </a:cubicBezTo>
                  <a:cubicBezTo>
                    <a:pt x="196" y="120"/>
                    <a:pt x="194" y="103"/>
                    <a:pt x="187" y="96"/>
                  </a:cubicBezTo>
                  <a:cubicBezTo>
                    <a:pt x="206" y="111"/>
                    <a:pt x="224" y="79"/>
                    <a:pt x="201" y="65"/>
                  </a:cubicBezTo>
                  <a:close/>
                  <a:moveTo>
                    <a:pt x="146" y="72"/>
                  </a:moveTo>
                  <a:cubicBezTo>
                    <a:pt x="154" y="75"/>
                    <a:pt x="168" y="79"/>
                    <a:pt x="168" y="90"/>
                  </a:cubicBezTo>
                  <a:cubicBezTo>
                    <a:pt x="167" y="103"/>
                    <a:pt x="155" y="103"/>
                    <a:pt x="147" y="96"/>
                  </a:cubicBezTo>
                  <a:cubicBezTo>
                    <a:pt x="152" y="101"/>
                    <a:pt x="141" y="118"/>
                    <a:pt x="134" y="117"/>
                  </a:cubicBezTo>
                  <a:cubicBezTo>
                    <a:pt x="128" y="117"/>
                    <a:pt x="118" y="112"/>
                    <a:pt x="115" y="106"/>
                  </a:cubicBezTo>
                  <a:cubicBezTo>
                    <a:pt x="114" y="102"/>
                    <a:pt x="116" y="98"/>
                    <a:pt x="113" y="96"/>
                  </a:cubicBezTo>
                  <a:cubicBezTo>
                    <a:pt x="110" y="94"/>
                    <a:pt x="104" y="108"/>
                    <a:pt x="102" y="109"/>
                  </a:cubicBezTo>
                  <a:cubicBezTo>
                    <a:pt x="97" y="111"/>
                    <a:pt x="89" y="106"/>
                    <a:pt x="87" y="101"/>
                  </a:cubicBezTo>
                  <a:cubicBezTo>
                    <a:pt x="85" y="96"/>
                    <a:pt x="88" y="90"/>
                    <a:pt x="84" y="85"/>
                  </a:cubicBezTo>
                  <a:cubicBezTo>
                    <a:pt x="78" y="78"/>
                    <a:pt x="64" y="81"/>
                    <a:pt x="62" y="70"/>
                  </a:cubicBezTo>
                  <a:cubicBezTo>
                    <a:pt x="62" y="64"/>
                    <a:pt x="67" y="56"/>
                    <a:pt x="71" y="53"/>
                  </a:cubicBezTo>
                  <a:cubicBezTo>
                    <a:pt x="75" y="51"/>
                    <a:pt x="87" y="47"/>
                    <a:pt x="88" y="51"/>
                  </a:cubicBezTo>
                  <a:cubicBezTo>
                    <a:pt x="91" y="41"/>
                    <a:pt x="98" y="36"/>
                    <a:pt x="108" y="38"/>
                  </a:cubicBezTo>
                  <a:cubicBezTo>
                    <a:pt x="120" y="39"/>
                    <a:pt x="122" y="50"/>
                    <a:pt x="127" y="58"/>
                  </a:cubicBezTo>
                  <a:cubicBezTo>
                    <a:pt x="132" y="56"/>
                    <a:pt x="135" y="52"/>
                    <a:pt x="141" y="49"/>
                  </a:cubicBezTo>
                  <a:cubicBezTo>
                    <a:pt x="149" y="46"/>
                    <a:pt x="167" y="43"/>
                    <a:pt x="172" y="54"/>
                  </a:cubicBezTo>
                  <a:cubicBezTo>
                    <a:pt x="180" y="70"/>
                    <a:pt x="156" y="76"/>
                    <a:pt x="146" y="72"/>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7" name="Freeform 17">
              <a:extLst>
                <a:ext uri="{FF2B5EF4-FFF2-40B4-BE49-F238E27FC236}">
                  <a16:creationId xmlns:a16="http://schemas.microsoft.com/office/drawing/2014/main" id="{20F47B44-085F-5EC8-A6A5-FF5185C57F45}"/>
                </a:ext>
              </a:extLst>
            </p:cNvPr>
            <p:cNvSpPr>
              <a:spLocks noEditPoints="1"/>
            </p:cNvSpPr>
            <p:nvPr/>
          </p:nvSpPr>
          <p:spPr bwMode="auto">
            <a:xfrm>
              <a:off x="4230689" y="5486400"/>
              <a:ext cx="450850" cy="357188"/>
            </a:xfrm>
            <a:custGeom>
              <a:avLst/>
              <a:gdLst>
                <a:gd name="T0" fmla="*/ 75 w 120"/>
                <a:gd name="T1" fmla="*/ 37 h 95"/>
                <a:gd name="T2" fmla="*/ 77 w 120"/>
                <a:gd name="T3" fmla="*/ 23 h 95"/>
                <a:gd name="T4" fmla="*/ 92 w 120"/>
                <a:gd name="T5" fmla="*/ 54 h 95"/>
                <a:gd name="T6" fmla="*/ 82 w 120"/>
                <a:gd name="T7" fmla="*/ 63 h 95"/>
                <a:gd name="T8" fmla="*/ 91 w 120"/>
                <a:gd name="T9" fmla="*/ 57 h 95"/>
                <a:gd name="T10" fmla="*/ 80 w 120"/>
                <a:gd name="T11" fmla="*/ 48 h 95"/>
                <a:gd name="T12" fmla="*/ 80 w 120"/>
                <a:gd name="T13" fmla="*/ 63 h 95"/>
                <a:gd name="T14" fmla="*/ 66 w 120"/>
                <a:gd name="T15" fmla="*/ 54 h 95"/>
                <a:gd name="T16" fmla="*/ 62 w 120"/>
                <a:gd name="T17" fmla="*/ 58 h 95"/>
                <a:gd name="T18" fmla="*/ 114 w 120"/>
                <a:gd name="T19" fmla="*/ 28 h 95"/>
                <a:gd name="T20" fmla="*/ 120 w 120"/>
                <a:gd name="T21" fmla="*/ 31 h 95"/>
                <a:gd name="T22" fmla="*/ 119 w 120"/>
                <a:gd name="T23" fmla="*/ 34 h 95"/>
                <a:gd name="T24" fmla="*/ 28 w 120"/>
                <a:gd name="T25" fmla="*/ 9 h 95"/>
                <a:gd name="T26" fmla="*/ 50 w 120"/>
                <a:gd name="T27" fmla="*/ 76 h 95"/>
                <a:gd name="T28" fmla="*/ 54 w 120"/>
                <a:gd name="T29" fmla="*/ 89 h 95"/>
                <a:gd name="T30" fmla="*/ 56 w 120"/>
                <a:gd name="T31" fmla="*/ 89 h 95"/>
                <a:gd name="T32" fmla="*/ 100 w 120"/>
                <a:gd name="T33" fmla="*/ 21 h 95"/>
                <a:gd name="T34" fmla="*/ 93 w 120"/>
                <a:gd name="T35" fmla="*/ 35 h 95"/>
                <a:gd name="T36" fmla="*/ 91 w 120"/>
                <a:gd name="T37" fmla="*/ 36 h 95"/>
                <a:gd name="T38" fmla="*/ 105 w 120"/>
                <a:gd name="T39" fmla="*/ 28 h 95"/>
                <a:gd name="T40" fmla="*/ 29 w 120"/>
                <a:gd name="T41" fmla="*/ 79 h 95"/>
                <a:gd name="T42" fmla="*/ 48 w 120"/>
                <a:gd name="T43" fmla="*/ 33 h 95"/>
                <a:gd name="T44" fmla="*/ 53 w 120"/>
                <a:gd name="T45" fmla="*/ 31 h 95"/>
                <a:gd name="T46" fmla="*/ 62 w 120"/>
                <a:gd name="T47" fmla="*/ 37 h 95"/>
                <a:gd name="T48" fmla="*/ 66 w 120"/>
                <a:gd name="T49" fmla="*/ 36 h 95"/>
                <a:gd name="T50" fmla="*/ 63 w 120"/>
                <a:gd name="T51" fmla="*/ 27 h 95"/>
                <a:gd name="T52" fmla="*/ 55 w 120"/>
                <a:gd name="T53" fmla="*/ 36 h 95"/>
                <a:gd name="T54" fmla="*/ 78 w 120"/>
                <a:gd name="T55" fmla="*/ 81 h 95"/>
                <a:gd name="T56" fmla="*/ 67 w 120"/>
                <a:gd name="T57" fmla="*/ 89 h 95"/>
                <a:gd name="T58" fmla="*/ 75 w 120"/>
                <a:gd name="T59" fmla="*/ 89 h 95"/>
                <a:gd name="T60" fmla="*/ 37 w 120"/>
                <a:gd name="T61" fmla="*/ 9 h 95"/>
                <a:gd name="T62" fmla="*/ 47 w 120"/>
                <a:gd name="T63" fmla="*/ 10 h 95"/>
                <a:gd name="T64" fmla="*/ 35 w 120"/>
                <a:gd name="T65" fmla="*/ 0 h 95"/>
                <a:gd name="T66" fmla="*/ 97 w 120"/>
                <a:gd name="T67" fmla="*/ 90 h 95"/>
                <a:gd name="T68" fmla="*/ 97 w 120"/>
                <a:gd name="T69" fmla="*/ 76 h 95"/>
                <a:gd name="T70" fmla="*/ 36 w 120"/>
                <a:gd name="T71" fmla="*/ 63 h 95"/>
                <a:gd name="T72" fmla="*/ 2 w 120"/>
                <a:gd name="T73" fmla="*/ 32 h 95"/>
                <a:gd name="T74" fmla="*/ 8 w 120"/>
                <a:gd name="T75" fmla="*/ 34 h 95"/>
                <a:gd name="T76" fmla="*/ 14 w 120"/>
                <a:gd name="T77" fmla="*/ 27 h 95"/>
                <a:gd name="T78" fmla="*/ 13 w 120"/>
                <a:gd name="T79" fmla="*/ 31 h 95"/>
                <a:gd name="T80" fmla="*/ 28 w 120"/>
                <a:gd name="T81" fmla="*/ 34 h 95"/>
                <a:gd name="T82" fmla="*/ 26 w 120"/>
                <a:gd name="T83" fmla="*/ 30 h 95"/>
                <a:gd name="T84" fmla="*/ 16 w 120"/>
                <a:gd name="T85" fmla="*/ 12 h 95"/>
                <a:gd name="T86" fmla="*/ 10 w 120"/>
                <a:gd name="T87" fmla="*/ 15 h 95"/>
                <a:gd name="T88" fmla="*/ 87 w 120"/>
                <a:gd name="T89" fmla="*/ 90 h 95"/>
                <a:gd name="T90" fmla="*/ 92 w 120"/>
                <a:gd name="T91" fmla="*/ 81 h 95"/>
                <a:gd name="T92" fmla="*/ 81 w 120"/>
                <a:gd name="T93" fmla="*/ 87 h 95"/>
                <a:gd name="T94" fmla="*/ 85 w 120"/>
                <a:gd name="T95" fmla="*/ 88 h 95"/>
                <a:gd name="T96" fmla="*/ 65 w 120"/>
                <a:gd name="T97" fmla="*/ 79 h 95"/>
                <a:gd name="T98" fmla="*/ 66 w 120"/>
                <a:gd name="T99" fmla="*/ 89 h 95"/>
                <a:gd name="T100" fmla="*/ 54 w 120"/>
                <a:gd name="T101" fmla="*/ 63 h 95"/>
                <a:gd name="T102" fmla="*/ 56 w 120"/>
                <a:gd name="T103" fmla="*/ 62 h 95"/>
                <a:gd name="T104" fmla="*/ 23 w 120"/>
                <a:gd name="T105" fmla="*/ 53 h 95"/>
                <a:gd name="T106" fmla="*/ 22 w 120"/>
                <a:gd name="T107" fmla="*/ 55 h 95"/>
                <a:gd name="T108" fmla="*/ 45 w 120"/>
                <a:gd name="T109" fmla="*/ 60 h 95"/>
                <a:gd name="T110" fmla="*/ 49 w 120"/>
                <a:gd name="T111" fmla="*/ 53 h 95"/>
                <a:gd name="T112" fmla="*/ 52 w 120"/>
                <a:gd name="T113" fmla="*/ 62 h 95"/>
                <a:gd name="T114" fmla="*/ 36 w 120"/>
                <a:gd name="T115" fmla="*/ 34 h 95"/>
                <a:gd name="T116" fmla="*/ 38 w 120"/>
                <a:gd name="T117" fmla="*/ 29 h 95"/>
                <a:gd name="T118" fmla="*/ 34 w 120"/>
                <a:gd name="T119" fmla="*/ 53 h 95"/>
                <a:gd name="T120" fmla="*/ 29 w 120"/>
                <a:gd name="T121" fmla="*/ 6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0" h="95">
                  <a:moveTo>
                    <a:pt x="73" y="29"/>
                  </a:moveTo>
                  <a:cubicBezTo>
                    <a:pt x="73" y="29"/>
                    <a:pt x="74" y="28"/>
                    <a:pt x="74" y="28"/>
                  </a:cubicBezTo>
                  <a:cubicBezTo>
                    <a:pt x="75" y="28"/>
                    <a:pt x="75" y="27"/>
                    <a:pt x="76" y="27"/>
                  </a:cubicBezTo>
                  <a:cubicBezTo>
                    <a:pt x="77" y="27"/>
                    <a:pt x="77" y="28"/>
                    <a:pt x="78" y="28"/>
                  </a:cubicBezTo>
                  <a:cubicBezTo>
                    <a:pt x="78" y="28"/>
                    <a:pt x="78" y="28"/>
                    <a:pt x="79" y="29"/>
                  </a:cubicBezTo>
                  <a:cubicBezTo>
                    <a:pt x="79" y="29"/>
                    <a:pt x="79" y="30"/>
                    <a:pt x="79" y="30"/>
                  </a:cubicBezTo>
                  <a:cubicBezTo>
                    <a:pt x="79" y="34"/>
                    <a:pt x="79" y="34"/>
                    <a:pt x="79" y="34"/>
                  </a:cubicBezTo>
                  <a:cubicBezTo>
                    <a:pt x="78" y="35"/>
                    <a:pt x="78" y="35"/>
                    <a:pt x="77" y="36"/>
                  </a:cubicBezTo>
                  <a:cubicBezTo>
                    <a:pt x="77" y="36"/>
                    <a:pt x="76" y="36"/>
                    <a:pt x="76" y="36"/>
                  </a:cubicBezTo>
                  <a:cubicBezTo>
                    <a:pt x="75" y="36"/>
                    <a:pt x="75" y="36"/>
                    <a:pt x="74" y="35"/>
                  </a:cubicBezTo>
                  <a:cubicBezTo>
                    <a:pt x="74" y="35"/>
                    <a:pt x="73" y="35"/>
                    <a:pt x="73" y="34"/>
                  </a:cubicBezTo>
                  <a:cubicBezTo>
                    <a:pt x="73" y="33"/>
                    <a:pt x="73" y="33"/>
                    <a:pt x="73" y="32"/>
                  </a:cubicBezTo>
                  <a:cubicBezTo>
                    <a:pt x="73" y="31"/>
                    <a:pt x="73" y="30"/>
                    <a:pt x="73" y="29"/>
                  </a:cubicBezTo>
                  <a:close/>
                  <a:moveTo>
                    <a:pt x="75" y="37"/>
                  </a:moveTo>
                  <a:cubicBezTo>
                    <a:pt x="76" y="37"/>
                    <a:pt x="76" y="37"/>
                    <a:pt x="77" y="37"/>
                  </a:cubicBezTo>
                  <a:cubicBezTo>
                    <a:pt x="78" y="37"/>
                    <a:pt x="78" y="36"/>
                    <a:pt x="79" y="35"/>
                  </a:cubicBezTo>
                  <a:cubicBezTo>
                    <a:pt x="79" y="37"/>
                    <a:pt x="79" y="37"/>
                    <a:pt x="79" y="37"/>
                  </a:cubicBezTo>
                  <a:cubicBezTo>
                    <a:pt x="83" y="37"/>
                    <a:pt x="83" y="37"/>
                    <a:pt x="83" y="37"/>
                  </a:cubicBezTo>
                  <a:cubicBezTo>
                    <a:pt x="83" y="36"/>
                    <a:pt x="83" y="36"/>
                    <a:pt x="83" y="36"/>
                  </a:cubicBezTo>
                  <a:cubicBezTo>
                    <a:pt x="82" y="36"/>
                    <a:pt x="82" y="36"/>
                    <a:pt x="82" y="36"/>
                  </a:cubicBezTo>
                  <a:cubicBezTo>
                    <a:pt x="82" y="36"/>
                    <a:pt x="81" y="36"/>
                    <a:pt x="81" y="36"/>
                  </a:cubicBezTo>
                  <a:cubicBezTo>
                    <a:pt x="81" y="35"/>
                    <a:pt x="81" y="35"/>
                    <a:pt x="81" y="35"/>
                  </a:cubicBezTo>
                  <a:cubicBezTo>
                    <a:pt x="81" y="35"/>
                    <a:pt x="81" y="35"/>
                    <a:pt x="81" y="34"/>
                  </a:cubicBezTo>
                  <a:cubicBezTo>
                    <a:pt x="81" y="21"/>
                    <a:pt x="81" y="21"/>
                    <a:pt x="81" y="21"/>
                  </a:cubicBezTo>
                  <a:cubicBezTo>
                    <a:pt x="80" y="21"/>
                    <a:pt x="80" y="21"/>
                    <a:pt x="80" y="21"/>
                  </a:cubicBezTo>
                  <a:cubicBezTo>
                    <a:pt x="79" y="21"/>
                    <a:pt x="79" y="22"/>
                    <a:pt x="79" y="22"/>
                  </a:cubicBezTo>
                  <a:cubicBezTo>
                    <a:pt x="78" y="22"/>
                    <a:pt x="78" y="22"/>
                    <a:pt x="77" y="22"/>
                  </a:cubicBezTo>
                  <a:cubicBezTo>
                    <a:pt x="77" y="23"/>
                    <a:pt x="77" y="23"/>
                    <a:pt x="77" y="23"/>
                  </a:cubicBezTo>
                  <a:cubicBezTo>
                    <a:pt x="79" y="23"/>
                    <a:pt x="79" y="23"/>
                    <a:pt x="79" y="23"/>
                  </a:cubicBezTo>
                  <a:cubicBezTo>
                    <a:pt x="79" y="28"/>
                    <a:pt x="79" y="28"/>
                    <a:pt x="79" y="28"/>
                  </a:cubicBezTo>
                  <a:cubicBezTo>
                    <a:pt x="79" y="27"/>
                    <a:pt x="78" y="27"/>
                    <a:pt x="77" y="27"/>
                  </a:cubicBezTo>
                  <a:cubicBezTo>
                    <a:pt x="77" y="26"/>
                    <a:pt x="76" y="26"/>
                    <a:pt x="75" y="26"/>
                  </a:cubicBezTo>
                  <a:cubicBezTo>
                    <a:pt x="75" y="26"/>
                    <a:pt x="74" y="26"/>
                    <a:pt x="73" y="27"/>
                  </a:cubicBezTo>
                  <a:cubicBezTo>
                    <a:pt x="72" y="27"/>
                    <a:pt x="72" y="28"/>
                    <a:pt x="71" y="29"/>
                  </a:cubicBezTo>
                  <a:cubicBezTo>
                    <a:pt x="71" y="30"/>
                    <a:pt x="71" y="31"/>
                    <a:pt x="71" y="32"/>
                  </a:cubicBezTo>
                  <a:cubicBezTo>
                    <a:pt x="71" y="33"/>
                    <a:pt x="71" y="35"/>
                    <a:pt x="72" y="36"/>
                  </a:cubicBezTo>
                  <a:cubicBezTo>
                    <a:pt x="73" y="37"/>
                    <a:pt x="74" y="37"/>
                    <a:pt x="75" y="37"/>
                  </a:cubicBezTo>
                  <a:close/>
                  <a:moveTo>
                    <a:pt x="93" y="62"/>
                  </a:moveTo>
                  <a:cubicBezTo>
                    <a:pt x="93" y="62"/>
                    <a:pt x="93" y="62"/>
                    <a:pt x="93" y="61"/>
                  </a:cubicBezTo>
                  <a:cubicBezTo>
                    <a:pt x="93" y="56"/>
                    <a:pt x="93" y="56"/>
                    <a:pt x="93" y="56"/>
                  </a:cubicBezTo>
                  <a:cubicBezTo>
                    <a:pt x="93" y="56"/>
                    <a:pt x="93" y="55"/>
                    <a:pt x="93" y="55"/>
                  </a:cubicBezTo>
                  <a:cubicBezTo>
                    <a:pt x="93" y="55"/>
                    <a:pt x="93" y="54"/>
                    <a:pt x="92" y="54"/>
                  </a:cubicBezTo>
                  <a:cubicBezTo>
                    <a:pt x="92" y="54"/>
                    <a:pt x="92" y="53"/>
                    <a:pt x="91" y="53"/>
                  </a:cubicBezTo>
                  <a:cubicBezTo>
                    <a:pt x="91" y="53"/>
                    <a:pt x="90" y="53"/>
                    <a:pt x="90" y="53"/>
                  </a:cubicBezTo>
                  <a:cubicBezTo>
                    <a:pt x="89" y="53"/>
                    <a:pt x="88" y="53"/>
                    <a:pt x="88" y="53"/>
                  </a:cubicBezTo>
                  <a:cubicBezTo>
                    <a:pt x="87" y="54"/>
                    <a:pt x="86" y="54"/>
                    <a:pt x="85" y="55"/>
                  </a:cubicBezTo>
                  <a:cubicBezTo>
                    <a:pt x="85" y="53"/>
                    <a:pt x="85" y="53"/>
                    <a:pt x="85" y="53"/>
                  </a:cubicBezTo>
                  <a:cubicBezTo>
                    <a:pt x="84" y="53"/>
                    <a:pt x="84" y="53"/>
                    <a:pt x="84" y="53"/>
                  </a:cubicBezTo>
                  <a:cubicBezTo>
                    <a:pt x="84" y="53"/>
                    <a:pt x="83" y="53"/>
                    <a:pt x="83" y="53"/>
                  </a:cubicBezTo>
                  <a:cubicBezTo>
                    <a:pt x="83" y="54"/>
                    <a:pt x="82" y="54"/>
                    <a:pt x="82" y="54"/>
                  </a:cubicBezTo>
                  <a:cubicBezTo>
                    <a:pt x="82" y="55"/>
                    <a:pt x="82" y="55"/>
                    <a:pt x="82" y="55"/>
                  </a:cubicBezTo>
                  <a:cubicBezTo>
                    <a:pt x="83" y="55"/>
                    <a:pt x="83" y="55"/>
                    <a:pt x="83" y="55"/>
                  </a:cubicBezTo>
                  <a:cubicBezTo>
                    <a:pt x="83" y="61"/>
                    <a:pt x="83" y="61"/>
                    <a:pt x="83" y="61"/>
                  </a:cubicBezTo>
                  <a:cubicBezTo>
                    <a:pt x="83" y="62"/>
                    <a:pt x="83" y="62"/>
                    <a:pt x="83" y="62"/>
                  </a:cubicBezTo>
                  <a:cubicBezTo>
                    <a:pt x="83" y="63"/>
                    <a:pt x="83" y="63"/>
                    <a:pt x="83" y="63"/>
                  </a:cubicBezTo>
                  <a:cubicBezTo>
                    <a:pt x="83" y="63"/>
                    <a:pt x="82" y="63"/>
                    <a:pt x="82" y="63"/>
                  </a:cubicBezTo>
                  <a:cubicBezTo>
                    <a:pt x="82" y="63"/>
                    <a:pt x="82" y="63"/>
                    <a:pt x="82" y="63"/>
                  </a:cubicBezTo>
                  <a:cubicBezTo>
                    <a:pt x="82" y="64"/>
                    <a:pt x="82" y="64"/>
                    <a:pt x="82" y="64"/>
                  </a:cubicBezTo>
                  <a:cubicBezTo>
                    <a:pt x="87" y="64"/>
                    <a:pt x="87" y="64"/>
                    <a:pt x="87" y="64"/>
                  </a:cubicBezTo>
                  <a:cubicBezTo>
                    <a:pt x="87" y="63"/>
                    <a:pt x="87" y="63"/>
                    <a:pt x="87" y="63"/>
                  </a:cubicBezTo>
                  <a:cubicBezTo>
                    <a:pt x="87" y="63"/>
                    <a:pt x="87" y="63"/>
                    <a:pt x="87" y="63"/>
                  </a:cubicBezTo>
                  <a:cubicBezTo>
                    <a:pt x="86" y="63"/>
                    <a:pt x="86" y="63"/>
                    <a:pt x="86" y="63"/>
                  </a:cubicBezTo>
                  <a:cubicBezTo>
                    <a:pt x="85" y="62"/>
                    <a:pt x="85" y="62"/>
                    <a:pt x="85" y="62"/>
                  </a:cubicBezTo>
                  <a:cubicBezTo>
                    <a:pt x="85" y="62"/>
                    <a:pt x="85" y="62"/>
                    <a:pt x="85" y="61"/>
                  </a:cubicBezTo>
                  <a:cubicBezTo>
                    <a:pt x="85" y="56"/>
                    <a:pt x="85" y="56"/>
                    <a:pt x="85" y="56"/>
                  </a:cubicBezTo>
                  <a:cubicBezTo>
                    <a:pt x="86" y="55"/>
                    <a:pt x="87" y="55"/>
                    <a:pt x="87" y="55"/>
                  </a:cubicBezTo>
                  <a:cubicBezTo>
                    <a:pt x="88" y="54"/>
                    <a:pt x="89" y="54"/>
                    <a:pt x="89" y="54"/>
                  </a:cubicBezTo>
                  <a:cubicBezTo>
                    <a:pt x="90" y="54"/>
                    <a:pt x="90" y="54"/>
                    <a:pt x="90" y="55"/>
                  </a:cubicBezTo>
                  <a:cubicBezTo>
                    <a:pt x="91" y="55"/>
                    <a:pt x="91" y="55"/>
                    <a:pt x="91" y="55"/>
                  </a:cubicBezTo>
                  <a:cubicBezTo>
                    <a:pt x="91" y="56"/>
                    <a:pt x="91" y="56"/>
                    <a:pt x="91" y="57"/>
                  </a:cubicBezTo>
                  <a:cubicBezTo>
                    <a:pt x="91" y="61"/>
                    <a:pt x="91" y="61"/>
                    <a:pt x="91" y="61"/>
                  </a:cubicBezTo>
                  <a:cubicBezTo>
                    <a:pt x="91" y="62"/>
                    <a:pt x="91" y="62"/>
                    <a:pt x="91" y="62"/>
                  </a:cubicBezTo>
                  <a:cubicBezTo>
                    <a:pt x="91" y="63"/>
                    <a:pt x="91" y="63"/>
                    <a:pt x="91" y="63"/>
                  </a:cubicBezTo>
                  <a:cubicBezTo>
                    <a:pt x="91" y="63"/>
                    <a:pt x="90" y="63"/>
                    <a:pt x="90" y="63"/>
                  </a:cubicBezTo>
                  <a:cubicBezTo>
                    <a:pt x="89" y="63"/>
                    <a:pt x="89" y="63"/>
                    <a:pt x="89" y="63"/>
                  </a:cubicBezTo>
                  <a:cubicBezTo>
                    <a:pt x="89" y="64"/>
                    <a:pt x="89" y="64"/>
                    <a:pt x="89" y="64"/>
                  </a:cubicBezTo>
                  <a:cubicBezTo>
                    <a:pt x="95" y="64"/>
                    <a:pt x="95" y="64"/>
                    <a:pt x="95" y="64"/>
                  </a:cubicBezTo>
                  <a:cubicBezTo>
                    <a:pt x="95" y="63"/>
                    <a:pt x="95" y="63"/>
                    <a:pt x="95" y="63"/>
                  </a:cubicBezTo>
                  <a:cubicBezTo>
                    <a:pt x="94" y="63"/>
                    <a:pt x="94" y="63"/>
                    <a:pt x="94" y="63"/>
                  </a:cubicBezTo>
                  <a:cubicBezTo>
                    <a:pt x="93" y="62"/>
                    <a:pt x="93" y="62"/>
                    <a:pt x="93" y="62"/>
                  </a:cubicBezTo>
                  <a:close/>
                  <a:moveTo>
                    <a:pt x="79" y="50"/>
                  </a:moveTo>
                  <a:cubicBezTo>
                    <a:pt x="80" y="50"/>
                    <a:pt x="80" y="50"/>
                    <a:pt x="80" y="50"/>
                  </a:cubicBezTo>
                  <a:cubicBezTo>
                    <a:pt x="80" y="49"/>
                    <a:pt x="80" y="49"/>
                    <a:pt x="80" y="49"/>
                  </a:cubicBezTo>
                  <a:cubicBezTo>
                    <a:pt x="80" y="48"/>
                    <a:pt x="80" y="48"/>
                    <a:pt x="80" y="48"/>
                  </a:cubicBezTo>
                  <a:cubicBezTo>
                    <a:pt x="79" y="48"/>
                    <a:pt x="79" y="48"/>
                    <a:pt x="79" y="48"/>
                  </a:cubicBezTo>
                  <a:cubicBezTo>
                    <a:pt x="78" y="48"/>
                    <a:pt x="78" y="48"/>
                    <a:pt x="78" y="48"/>
                  </a:cubicBezTo>
                  <a:cubicBezTo>
                    <a:pt x="78" y="49"/>
                    <a:pt x="78" y="49"/>
                    <a:pt x="78" y="49"/>
                  </a:cubicBezTo>
                  <a:cubicBezTo>
                    <a:pt x="78" y="50"/>
                    <a:pt x="78" y="50"/>
                    <a:pt x="78" y="50"/>
                  </a:cubicBezTo>
                  <a:cubicBezTo>
                    <a:pt x="79" y="50"/>
                    <a:pt x="79" y="50"/>
                    <a:pt x="79" y="50"/>
                  </a:cubicBezTo>
                  <a:close/>
                  <a:moveTo>
                    <a:pt x="78" y="62"/>
                  </a:moveTo>
                  <a:cubicBezTo>
                    <a:pt x="77" y="63"/>
                    <a:pt x="77" y="63"/>
                    <a:pt x="77" y="63"/>
                  </a:cubicBezTo>
                  <a:cubicBezTo>
                    <a:pt x="77" y="63"/>
                    <a:pt x="77" y="63"/>
                    <a:pt x="76" y="63"/>
                  </a:cubicBezTo>
                  <a:cubicBezTo>
                    <a:pt x="76" y="63"/>
                    <a:pt x="76" y="63"/>
                    <a:pt x="76" y="63"/>
                  </a:cubicBezTo>
                  <a:cubicBezTo>
                    <a:pt x="76" y="64"/>
                    <a:pt x="76" y="64"/>
                    <a:pt x="76" y="64"/>
                  </a:cubicBezTo>
                  <a:cubicBezTo>
                    <a:pt x="82" y="64"/>
                    <a:pt x="82" y="64"/>
                    <a:pt x="82" y="64"/>
                  </a:cubicBezTo>
                  <a:cubicBezTo>
                    <a:pt x="82" y="63"/>
                    <a:pt x="82" y="63"/>
                    <a:pt x="82" y="63"/>
                  </a:cubicBezTo>
                  <a:cubicBezTo>
                    <a:pt x="81" y="63"/>
                    <a:pt x="81" y="63"/>
                    <a:pt x="81" y="63"/>
                  </a:cubicBezTo>
                  <a:cubicBezTo>
                    <a:pt x="81" y="63"/>
                    <a:pt x="80" y="63"/>
                    <a:pt x="80" y="63"/>
                  </a:cubicBezTo>
                  <a:cubicBezTo>
                    <a:pt x="80" y="62"/>
                    <a:pt x="80" y="62"/>
                    <a:pt x="80" y="62"/>
                  </a:cubicBezTo>
                  <a:cubicBezTo>
                    <a:pt x="80" y="62"/>
                    <a:pt x="80" y="62"/>
                    <a:pt x="80" y="62"/>
                  </a:cubicBezTo>
                  <a:cubicBezTo>
                    <a:pt x="80" y="53"/>
                    <a:pt x="80" y="53"/>
                    <a:pt x="80" y="53"/>
                  </a:cubicBezTo>
                  <a:cubicBezTo>
                    <a:pt x="79" y="53"/>
                    <a:pt x="79" y="53"/>
                    <a:pt x="79" y="53"/>
                  </a:cubicBezTo>
                  <a:cubicBezTo>
                    <a:pt x="78" y="53"/>
                    <a:pt x="78" y="53"/>
                    <a:pt x="78" y="53"/>
                  </a:cubicBezTo>
                  <a:cubicBezTo>
                    <a:pt x="77" y="54"/>
                    <a:pt x="77" y="54"/>
                    <a:pt x="76" y="54"/>
                  </a:cubicBezTo>
                  <a:cubicBezTo>
                    <a:pt x="76" y="55"/>
                    <a:pt x="76" y="55"/>
                    <a:pt x="76" y="55"/>
                  </a:cubicBezTo>
                  <a:cubicBezTo>
                    <a:pt x="78" y="55"/>
                    <a:pt x="78" y="55"/>
                    <a:pt x="78" y="55"/>
                  </a:cubicBezTo>
                  <a:cubicBezTo>
                    <a:pt x="78" y="61"/>
                    <a:pt x="78" y="61"/>
                    <a:pt x="78" y="61"/>
                  </a:cubicBezTo>
                  <a:cubicBezTo>
                    <a:pt x="78" y="62"/>
                    <a:pt x="78" y="62"/>
                    <a:pt x="78" y="62"/>
                  </a:cubicBezTo>
                  <a:close/>
                  <a:moveTo>
                    <a:pt x="63" y="55"/>
                  </a:moveTo>
                  <a:cubicBezTo>
                    <a:pt x="63" y="55"/>
                    <a:pt x="63" y="54"/>
                    <a:pt x="64" y="54"/>
                  </a:cubicBezTo>
                  <a:cubicBezTo>
                    <a:pt x="64" y="54"/>
                    <a:pt x="65" y="54"/>
                    <a:pt x="65" y="54"/>
                  </a:cubicBezTo>
                  <a:cubicBezTo>
                    <a:pt x="65" y="54"/>
                    <a:pt x="66" y="54"/>
                    <a:pt x="66" y="54"/>
                  </a:cubicBezTo>
                  <a:cubicBezTo>
                    <a:pt x="67" y="54"/>
                    <a:pt x="67" y="55"/>
                    <a:pt x="67" y="55"/>
                  </a:cubicBezTo>
                  <a:cubicBezTo>
                    <a:pt x="67" y="55"/>
                    <a:pt x="67" y="56"/>
                    <a:pt x="68" y="56"/>
                  </a:cubicBezTo>
                  <a:cubicBezTo>
                    <a:pt x="62" y="56"/>
                    <a:pt x="62" y="56"/>
                    <a:pt x="62" y="56"/>
                  </a:cubicBezTo>
                  <a:cubicBezTo>
                    <a:pt x="62" y="56"/>
                    <a:pt x="63" y="55"/>
                    <a:pt x="63" y="55"/>
                  </a:cubicBezTo>
                  <a:close/>
                  <a:moveTo>
                    <a:pt x="65" y="64"/>
                  </a:moveTo>
                  <a:cubicBezTo>
                    <a:pt x="66" y="64"/>
                    <a:pt x="66" y="64"/>
                    <a:pt x="67" y="64"/>
                  </a:cubicBezTo>
                  <a:cubicBezTo>
                    <a:pt x="67" y="63"/>
                    <a:pt x="68" y="63"/>
                    <a:pt x="68" y="63"/>
                  </a:cubicBezTo>
                  <a:cubicBezTo>
                    <a:pt x="69" y="62"/>
                    <a:pt x="69" y="62"/>
                    <a:pt x="70" y="61"/>
                  </a:cubicBezTo>
                  <a:cubicBezTo>
                    <a:pt x="69" y="61"/>
                    <a:pt x="69" y="61"/>
                    <a:pt x="69" y="61"/>
                  </a:cubicBezTo>
                  <a:cubicBezTo>
                    <a:pt x="68" y="62"/>
                    <a:pt x="68" y="62"/>
                    <a:pt x="67" y="62"/>
                  </a:cubicBezTo>
                  <a:cubicBezTo>
                    <a:pt x="67" y="63"/>
                    <a:pt x="66" y="63"/>
                    <a:pt x="65" y="63"/>
                  </a:cubicBezTo>
                  <a:cubicBezTo>
                    <a:pt x="65" y="63"/>
                    <a:pt x="64" y="63"/>
                    <a:pt x="64" y="62"/>
                  </a:cubicBezTo>
                  <a:cubicBezTo>
                    <a:pt x="63" y="62"/>
                    <a:pt x="63" y="61"/>
                    <a:pt x="62" y="61"/>
                  </a:cubicBezTo>
                  <a:cubicBezTo>
                    <a:pt x="62" y="60"/>
                    <a:pt x="62" y="59"/>
                    <a:pt x="62" y="58"/>
                  </a:cubicBezTo>
                  <a:cubicBezTo>
                    <a:pt x="62" y="57"/>
                    <a:pt x="62" y="57"/>
                    <a:pt x="62" y="57"/>
                  </a:cubicBezTo>
                  <a:cubicBezTo>
                    <a:pt x="70" y="57"/>
                    <a:pt x="70" y="57"/>
                    <a:pt x="70" y="57"/>
                  </a:cubicBezTo>
                  <a:cubicBezTo>
                    <a:pt x="70" y="57"/>
                    <a:pt x="70" y="56"/>
                    <a:pt x="69" y="56"/>
                  </a:cubicBezTo>
                  <a:cubicBezTo>
                    <a:pt x="69" y="55"/>
                    <a:pt x="69" y="55"/>
                    <a:pt x="69" y="54"/>
                  </a:cubicBezTo>
                  <a:cubicBezTo>
                    <a:pt x="68" y="54"/>
                    <a:pt x="68" y="53"/>
                    <a:pt x="67" y="53"/>
                  </a:cubicBezTo>
                  <a:cubicBezTo>
                    <a:pt x="67" y="53"/>
                    <a:pt x="66" y="53"/>
                    <a:pt x="65" y="53"/>
                  </a:cubicBezTo>
                  <a:cubicBezTo>
                    <a:pt x="64" y="53"/>
                    <a:pt x="63" y="53"/>
                    <a:pt x="62" y="54"/>
                  </a:cubicBezTo>
                  <a:cubicBezTo>
                    <a:pt x="62" y="54"/>
                    <a:pt x="61" y="55"/>
                    <a:pt x="60" y="55"/>
                  </a:cubicBezTo>
                  <a:cubicBezTo>
                    <a:pt x="60" y="56"/>
                    <a:pt x="60" y="57"/>
                    <a:pt x="60" y="58"/>
                  </a:cubicBezTo>
                  <a:cubicBezTo>
                    <a:pt x="60" y="59"/>
                    <a:pt x="60" y="60"/>
                    <a:pt x="60" y="61"/>
                  </a:cubicBezTo>
                  <a:cubicBezTo>
                    <a:pt x="61" y="62"/>
                    <a:pt x="62" y="63"/>
                    <a:pt x="62" y="63"/>
                  </a:cubicBezTo>
                  <a:cubicBezTo>
                    <a:pt x="63" y="64"/>
                    <a:pt x="64" y="64"/>
                    <a:pt x="65" y="64"/>
                  </a:cubicBezTo>
                  <a:close/>
                  <a:moveTo>
                    <a:pt x="113" y="28"/>
                  </a:moveTo>
                  <a:cubicBezTo>
                    <a:pt x="113" y="28"/>
                    <a:pt x="114" y="28"/>
                    <a:pt x="114" y="28"/>
                  </a:cubicBezTo>
                  <a:cubicBezTo>
                    <a:pt x="114" y="27"/>
                    <a:pt x="115" y="27"/>
                    <a:pt x="115" y="27"/>
                  </a:cubicBezTo>
                  <a:cubicBezTo>
                    <a:pt x="116" y="27"/>
                    <a:pt x="116" y="27"/>
                    <a:pt x="116" y="28"/>
                  </a:cubicBezTo>
                  <a:cubicBezTo>
                    <a:pt x="117" y="28"/>
                    <a:pt x="117" y="28"/>
                    <a:pt x="117" y="28"/>
                  </a:cubicBezTo>
                  <a:cubicBezTo>
                    <a:pt x="118" y="29"/>
                    <a:pt x="118" y="29"/>
                    <a:pt x="118" y="30"/>
                  </a:cubicBezTo>
                  <a:cubicBezTo>
                    <a:pt x="112" y="30"/>
                    <a:pt x="112" y="30"/>
                    <a:pt x="112" y="30"/>
                  </a:cubicBezTo>
                  <a:cubicBezTo>
                    <a:pt x="113" y="29"/>
                    <a:pt x="113" y="29"/>
                    <a:pt x="113" y="28"/>
                  </a:cubicBezTo>
                  <a:close/>
                  <a:moveTo>
                    <a:pt x="119" y="34"/>
                  </a:moveTo>
                  <a:cubicBezTo>
                    <a:pt x="118" y="35"/>
                    <a:pt x="118" y="35"/>
                    <a:pt x="117" y="36"/>
                  </a:cubicBezTo>
                  <a:cubicBezTo>
                    <a:pt x="117" y="36"/>
                    <a:pt x="116" y="36"/>
                    <a:pt x="116" y="36"/>
                  </a:cubicBezTo>
                  <a:cubicBezTo>
                    <a:pt x="115" y="36"/>
                    <a:pt x="114" y="36"/>
                    <a:pt x="114" y="36"/>
                  </a:cubicBezTo>
                  <a:cubicBezTo>
                    <a:pt x="113" y="35"/>
                    <a:pt x="113" y="35"/>
                    <a:pt x="113" y="34"/>
                  </a:cubicBezTo>
                  <a:cubicBezTo>
                    <a:pt x="112" y="33"/>
                    <a:pt x="112" y="32"/>
                    <a:pt x="112" y="32"/>
                  </a:cubicBezTo>
                  <a:cubicBezTo>
                    <a:pt x="112" y="31"/>
                    <a:pt x="112" y="31"/>
                    <a:pt x="112" y="31"/>
                  </a:cubicBezTo>
                  <a:cubicBezTo>
                    <a:pt x="120" y="31"/>
                    <a:pt x="120" y="31"/>
                    <a:pt x="120" y="31"/>
                  </a:cubicBezTo>
                  <a:cubicBezTo>
                    <a:pt x="120" y="30"/>
                    <a:pt x="120" y="30"/>
                    <a:pt x="120" y="29"/>
                  </a:cubicBezTo>
                  <a:cubicBezTo>
                    <a:pt x="119" y="29"/>
                    <a:pt x="119" y="28"/>
                    <a:pt x="119" y="28"/>
                  </a:cubicBezTo>
                  <a:cubicBezTo>
                    <a:pt x="118" y="27"/>
                    <a:pt x="118" y="27"/>
                    <a:pt x="117" y="27"/>
                  </a:cubicBezTo>
                  <a:cubicBezTo>
                    <a:pt x="117" y="26"/>
                    <a:pt x="116" y="26"/>
                    <a:pt x="115" y="26"/>
                  </a:cubicBezTo>
                  <a:cubicBezTo>
                    <a:pt x="114" y="26"/>
                    <a:pt x="113" y="26"/>
                    <a:pt x="113" y="27"/>
                  </a:cubicBezTo>
                  <a:cubicBezTo>
                    <a:pt x="112" y="27"/>
                    <a:pt x="111" y="28"/>
                    <a:pt x="111" y="29"/>
                  </a:cubicBezTo>
                  <a:cubicBezTo>
                    <a:pt x="110" y="30"/>
                    <a:pt x="110" y="31"/>
                    <a:pt x="110" y="32"/>
                  </a:cubicBezTo>
                  <a:cubicBezTo>
                    <a:pt x="110" y="33"/>
                    <a:pt x="110" y="34"/>
                    <a:pt x="111" y="35"/>
                  </a:cubicBezTo>
                  <a:cubicBezTo>
                    <a:pt x="111" y="35"/>
                    <a:pt x="112" y="36"/>
                    <a:pt x="113" y="37"/>
                  </a:cubicBezTo>
                  <a:cubicBezTo>
                    <a:pt x="113" y="37"/>
                    <a:pt x="114" y="37"/>
                    <a:pt x="115" y="37"/>
                  </a:cubicBezTo>
                  <a:cubicBezTo>
                    <a:pt x="116" y="37"/>
                    <a:pt x="117" y="37"/>
                    <a:pt x="117" y="37"/>
                  </a:cubicBezTo>
                  <a:cubicBezTo>
                    <a:pt x="117" y="37"/>
                    <a:pt x="118" y="37"/>
                    <a:pt x="118" y="36"/>
                  </a:cubicBezTo>
                  <a:cubicBezTo>
                    <a:pt x="119" y="36"/>
                    <a:pt x="119" y="35"/>
                    <a:pt x="120" y="35"/>
                  </a:cubicBezTo>
                  <a:cubicBezTo>
                    <a:pt x="119" y="34"/>
                    <a:pt x="119" y="34"/>
                    <a:pt x="119" y="34"/>
                  </a:cubicBezTo>
                  <a:close/>
                  <a:moveTo>
                    <a:pt x="64" y="75"/>
                  </a:moveTo>
                  <a:cubicBezTo>
                    <a:pt x="63" y="75"/>
                    <a:pt x="63" y="75"/>
                    <a:pt x="63" y="75"/>
                  </a:cubicBezTo>
                  <a:cubicBezTo>
                    <a:pt x="63" y="76"/>
                    <a:pt x="63" y="76"/>
                    <a:pt x="63" y="76"/>
                  </a:cubicBezTo>
                  <a:cubicBezTo>
                    <a:pt x="63" y="77"/>
                    <a:pt x="63" y="77"/>
                    <a:pt x="63" y="77"/>
                  </a:cubicBezTo>
                  <a:cubicBezTo>
                    <a:pt x="64" y="77"/>
                    <a:pt x="64" y="77"/>
                    <a:pt x="64" y="77"/>
                  </a:cubicBezTo>
                  <a:cubicBezTo>
                    <a:pt x="65" y="77"/>
                    <a:pt x="65" y="77"/>
                    <a:pt x="65" y="77"/>
                  </a:cubicBezTo>
                  <a:cubicBezTo>
                    <a:pt x="65" y="76"/>
                    <a:pt x="65" y="76"/>
                    <a:pt x="65" y="76"/>
                  </a:cubicBezTo>
                  <a:cubicBezTo>
                    <a:pt x="65" y="75"/>
                    <a:pt x="65" y="75"/>
                    <a:pt x="65" y="75"/>
                  </a:cubicBezTo>
                  <a:cubicBezTo>
                    <a:pt x="64" y="75"/>
                    <a:pt x="64" y="75"/>
                    <a:pt x="64" y="75"/>
                  </a:cubicBezTo>
                  <a:close/>
                  <a:moveTo>
                    <a:pt x="33" y="10"/>
                  </a:moveTo>
                  <a:cubicBezTo>
                    <a:pt x="32" y="10"/>
                    <a:pt x="31" y="9"/>
                    <a:pt x="29" y="9"/>
                  </a:cubicBezTo>
                  <a:cubicBezTo>
                    <a:pt x="29" y="9"/>
                    <a:pt x="29" y="9"/>
                    <a:pt x="29" y="9"/>
                  </a:cubicBezTo>
                  <a:cubicBezTo>
                    <a:pt x="29" y="9"/>
                    <a:pt x="29" y="9"/>
                    <a:pt x="28" y="9"/>
                  </a:cubicBezTo>
                  <a:cubicBezTo>
                    <a:pt x="28" y="9"/>
                    <a:pt x="28" y="9"/>
                    <a:pt x="28" y="9"/>
                  </a:cubicBezTo>
                  <a:cubicBezTo>
                    <a:pt x="28" y="10"/>
                    <a:pt x="28" y="10"/>
                    <a:pt x="28" y="10"/>
                  </a:cubicBezTo>
                  <a:cubicBezTo>
                    <a:pt x="33" y="10"/>
                    <a:pt x="33" y="10"/>
                    <a:pt x="33" y="10"/>
                  </a:cubicBezTo>
                  <a:cubicBezTo>
                    <a:pt x="33" y="10"/>
                    <a:pt x="33" y="10"/>
                    <a:pt x="33" y="10"/>
                  </a:cubicBezTo>
                  <a:close/>
                  <a:moveTo>
                    <a:pt x="59" y="89"/>
                  </a:moveTo>
                  <a:cubicBezTo>
                    <a:pt x="59" y="89"/>
                    <a:pt x="59" y="88"/>
                    <a:pt x="59" y="88"/>
                  </a:cubicBezTo>
                  <a:cubicBezTo>
                    <a:pt x="59" y="82"/>
                    <a:pt x="59" y="82"/>
                    <a:pt x="59" y="82"/>
                  </a:cubicBezTo>
                  <a:cubicBezTo>
                    <a:pt x="59" y="82"/>
                    <a:pt x="59" y="81"/>
                    <a:pt x="58" y="80"/>
                  </a:cubicBezTo>
                  <a:cubicBezTo>
                    <a:pt x="58" y="80"/>
                    <a:pt x="57" y="79"/>
                    <a:pt x="56" y="79"/>
                  </a:cubicBezTo>
                  <a:cubicBezTo>
                    <a:pt x="55" y="79"/>
                    <a:pt x="55" y="80"/>
                    <a:pt x="54" y="80"/>
                  </a:cubicBezTo>
                  <a:cubicBezTo>
                    <a:pt x="53" y="80"/>
                    <a:pt x="52" y="81"/>
                    <a:pt x="52" y="81"/>
                  </a:cubicBezTo>
                  <a:cubicBezTo>
                    <a:pt x="52" y="74"/>
                    <a:pt x="52" y="74"/>
                    <a:pt x="52" y="74"/>
                  </a:cubicBezTo>
                  <a:cubicBezTo>
                    <a:pt x="51" y="74"/>
                    <a:pt x="51" y="74"/>
                    <a:pt x="51" y="74"/>
                  </a:cubicBezTo>
                  <a:cubicBezTo>
                    <a:pt x="50" y="75"/>
                    <a:pt x="50" y="75"/>
                    <a:pt x="50" y="75"/>
                  </a:cubicBezTo>
                  <a:cubicBezTo>
                    <a:pt x="50" y="75"/>
                    <a:pt x="50" y="76"/>
                    <a:pt x="50" y="76"/>
                  </a:cubicBezTo>
                  <a:cubicBezTo>
                    <a:pt x="50" y="76"/>
                    <a:pt x="50" y="76"/>
                    <a:pt x="50" y="76"/>
                  </a:cubicBezTo>
                  <a:cubicBezTo>
                    <a:pt x="50" y="87"/>
                    <a:pt x="50" y="87"/>
                    <a:pt x="50" y="87"/>
                  </a:cubicBezTo>
                  <a:cubicBezTo>
                    <a:pt x="50" y="88"/>
                    <a:pt x="50" y="89"/>
                    <a:pt x="50" y="89"/>
                  </a:cubicBezTo>
                  <a:cubicBezTo>
                    <a:pt x="49" y="89"/>
                    <a:pt x="49" y="89"/>
                    <a:pt x="49" y="89"/>
                  </a:cubicBezTo>
                  <a:cubicBezTo>
                    <a:pt x="49" y="89"/>
                    <a:pt x="49" y="89"/>
                    <a:pt x="48" y="89"/>
                  </a:cubicBezTo>
                  <a:cubicBezTo>
                    <a:pt x="48" y="89"/>
                    <a:pt x="48" y="89"/>
                    <a:pt x="48" y="89"/>
                  </a:cubicBezTo>
                  <a:cubicBezTo>
                    <a:pt x="48" y="88"/>
                    <a:pt x="48" y="88"/>
                    <a:pt x="48" y="88"/>
                  </a:cubicBezTo>
                  <a:cubicBezTo>
                    <a:pt x="48" y="89"/>
                    <a:pt x="48" y="89"/>
                    <a:pt x="48" y="89"/>
                  </a:cubicBezTo>
                  <a:cubicBezTo>
                    <a:pt x="48" y="90"/>
                    <a:pt x="48" y="90"/>
                    <a:pt x="48" y="90"/>
                  </a:cubicBezTo>
                  <a:cubicBezTo>
                    <a:pt x="48" y="89"/>
                    <a:pt x="48" y="89"/>
                    <a:pt x="48" y="89"/>
                  </a:cubicBezTo>
                  <a:cubicBezTo>
                    <a:pt x="48" y="90"/>
                    <a:pt x="48" y="90"/>
                    <a:pt x="48" y="90"/>
                  </a:cubicBezTo>
                  <a:cubicBezTo>
                    <a:pt x="48" y="90"/>
                    <a:pt x="48" y="90"/>
                    <a:pt x="48" y="90"/>
                  </a:cubicBezTo>
                  <a:cubicBezTo>
                    <a:pt x="54" y="90"/>
                    <a:pt x="54" y="90"/>
                    <a:pt x="54" y="90"/>
                  </a:cubicBezTo>
                  <a:cubicBezTo>
                    <a:pt x="54" y="89"/>
                    <a:pt x="54" y="89"/>
                    <a:pt x="54" y="89"/>
                  </a:cubicBezTo>
                  <a:cubicBezTo>
                    <a:pt x="53" y="89"/>
                    <a:pt x="53" y="89"/>
                    <a:pt x="53" y="89"/>
                  </a:cubicBezTo>
                  <a:cubicBezTo>
                    <a:pt x="53" y="89"/>
                    <a:pt x="52" y="89"/>
                    <a:pt x="52" y="89"/>
                  </a:cubicBezTo>
                  <a:cubicBezTo>
                    <a:pt x="52" y="89"/>
                    <a:pt x="52" y="89"/>
                    <a:pt x="52" y="89"/>
                  </a:cubicBezTo>
                  <a:cubicBezTo>
                    <a:pt x="52" y="89"/>
                    <a:pt x="52" y="88"/>
                    <a:pt x="52" y="88"/>
                  </a:cubicBezTo>
                  <a:cubicBezTo>
                    <a:pt x="52" y="83"/>
                    <a:pt x="52" y="83"/>
                    <a:pt x="52" y="83"/>
                  </a:cubicBezTo>
                  <a:cubicBezTo>
                    <a:pt x="52" y="82"/>
                    <a:pt x="53" y="82"/>
                    <a:pt x="54" y="81"/>
                  </a:cubicBezTo>
                  <a:cubicBezTo>
                    <a:pt x="54" y="81"/>
                    <a:pt x="55" y="81"/>
                    <a:pt x="55" y="81"/>
                  </a:cubicBezTo>
                  <a:cubicBezTo>
                    <a:pt x="56" y="81"/>
                    <a:pt x="56" y="81"/>
                    <a:pt x="57" y="81"/>
                  </a:cubicBezTo>
                  <a:cubicBezTo>
                    <a:pt x="57" y="82"/>
                    <a:pt x="57" y="82"/>
                    <a:pt x="57" y="82"/>
                  </a:cubicBezTo>
                  <a:cubicBezTo>
                    <a:pt x="58" y="83"/>
                    <a:pt x="58" y="83"/>
                    <a:pt x="58" y="84"/>
                  </a:cubicBezTo>
                  <a:cubicBezTo>
                    <a:pt x="58" y="88"/>
                    <a:pt x="58" y="88"/>
                    <a:pt x="58" y="88"/>
                  </a:cubicBezTo>
                  <a:cubicBezTo>
                    <a:pt x="58" y="88"/>
                    <a:pt x="58" y="89"/>
                    <a:pt x="57" y="89"/>
                  </a:cubicBezTo>
                  <a:cubicBezTo>
                    <a:pt x="57" y="89"/>
                    <a:pt x="57" y="89"/>
                    <a:pt x="57" y="89"/>
                  </a:cubicBezTo>
                  <a:cubicBezTo>
                    <a:pt x="57" y="89"/>
                    <a:pt x="57" y="89"/>
                    <a:pt x="56" y="89"/>
                  </a:cubicBezTo>
                  <a:cubicBezTo>
                    <a:pt x="56" y="89"/>
                    <a:pt x="56" y="89"/>
                    <a:pt x="56" y="89"/>
                  </a:cubicBezTo>
                  <a:cubicBezTo>
                    <a:pt x="56" y="90"/>
                    <a:pt x="56" y="90"/>
                    <a:pt x="56" y="90"/>
                  </a:cubicBezTo>
                  <a:cubicBezTo>
                    <a:pt x="61" y="90"/>
                    <a:pt x="61" y="90"/>
                    <a:pt x="61" y="90"/>
                  </a:cubicBezTo>
                  <a:cubicBezTo>
                    <a:pt x="61" y="89"/>
                    <a:pt x="61" y="89"/>
                    <a:pt x="61" y="89"/>
                  </a:cubicBezTo>
                  <a:cubicBezTo>
                    <a:pt x="61" y="89"/>
                    <a:pt x="60" y="89"/>
                    <a:pt x="60" y="89"/>
                  </a:cubicBezTo>
                  <a:cubicBezTo>
                    <a:pt x="59" y="89"/>
                    <a:pt x="59" y="89"/>
                    <a:pt x="59" y="89"/>
                  </a:cubicBezTo>
                  <a:close/>
                  <a:moveTo>
                    <a:pt x="108" y="36"/>
                  </a:moveTo>
                  <a:cubicBezTo>
                    <a:pt x="108" y="35"/>
                    <a:pt x="108" y="35"/>
                    <a:pt x="108" y="35"/>
                  </a:cubicBezTo>
                  <a:cubicBezTo>
                    <a:pt x="108" y="29"/>
                    <a:pt x="108" y="29"/>
                    <a:pt x="108" y="29"/>
                  </a:cubicBezTo>
                  <a:cubicBezTo>
                    <a:pt x="108" y="28"/>
                    <a:pt x="108" y="28"/>
                    <a:pt x="107" y="27"/>
                  </a:cubicBezTo>
                  <a:cubicBezTo>
                    <a:pt x="106" y="27"/>
                    <a:pt x="105" y="26"/>
                    <a:pt x="104" y="26"/>
                  </a:cubicBezTo>
                  <a:cubicBezTo>
                    <a:pt x="104" y="26"/>
                    <a:pt x="103" y="26"/>
                    <a:pt x="102" y="27"/>
                  </a:cubicBezTo>
                  <a:cubicBezTo>
                    <a:pt x="102" y="27"/>
                    <a:pt x="101" y="28"/>
                    <a:pt x="100" y="28"/>
                  </a:cubicBezTo>
                  <a:cubicBezTo>
                    <a:pt x="100" y="21"/>
                    <a:pt x="100" y="21"/>
                    <a:pt x="100" y="21"/>
                  </a:cubicBezTo>
                  <a:cubicBezTo>
                    <a:pt x="99" y="21"/>
                    <a:pt x="99" y="21"/>
                    <a:pt x="99" y="21"/>
                  </a:cubicBezTo>
                  <a:cubicBezTo>
                    <a:pt x="99" y="21"/>
                    <a:pt x="98" y="22"/>
                    <a:pt x="98" y="22"/>
                  </a:cubicBezTo>
                  <a:cubicBezTo>
                    <a:pt x="98" y="22"/>
                    <a:pt x="97" y="22"/>
                    <a:pt x="96" y="22"/>
                  </a:cubicBezTo>
                  <a:cubicBezTo>
                    <a:pt x="96" y="23"/>
                    <a:pt x="96" y="23"/>
                    <a:pt x="96" y="23"/>
                  </a:cubicBezTo>
                  <a:cubicBezTo>
                    <a:pt x="98" y="23"/>
                    <a:pt x="98" y="23"/>
                    <a:pt x="98" y="23"/>
                  </a:cubicBezTo>
                  <a:cubicBezTo>
                    <a:pt x="98" y="34"/>
                    <a:pt x="98" y="34"/>
                    <a:pt x="98" y="34"/>
                  </a:cubicBezTo>
                  <a:cubicBezTo>
                    <a:pt x="98" y="35"/>
                    <a:pt x="98" y="35"/>
                    <a:pt x="98" y="35"/>
                  </a:cubicBezTo>
                  <a:cubicBezTo>
                    <a:pt x="98" y="36"/>
                    <a:pt x="98" y="36"/>
                    <a:pt x="98" y="36"/>
                  </a:cubicBezTo>
                  <a:cubicBezTo>
                    <a:pt x="98" y="36"/>
                    <a:pt x="97" y="36"/>
                    <a:pt x="97" y="36"/>
                  </a:cubicBezTo>
                  <a:cubicBezTo>
                    <a:pt x="96" y="36"/>
                    <a:pt x="96" y="36"/>
                    <a:pt x="96" y="36"/>
                  </a:cubicBezTo>
                  <a:cubicBezTo>
                    <a:pt x="96" y="35"/>
                    <a:pt x="96" y="35"/>
                    <a:pt x="96" y="35"/>
                  </a:cubicBezTo>
                  <a:cubicBezTo>
                    <a:pt x="96" y="36"/>
                    <a:pt x="95" y="36"/>
                    <a:pt x="94" y="36"/>
                  </a:cubicBezTo>
                  <a:cubicBezTo>
                    <a:pt x="93" y="36"/>
                    <a:pt x="93" y="36"/>
                    <a:pt x="93" y="36"/>
                  </a:cubicBezTo>
                  <a:cubicBezTo>
                    <a:pt x="93" y="35"/>
                    <a:pt x="93" y="35"/>
                    <a:pt x="93" y="35"/>
                  </a:cubicBezTo>
                  <a:cubicBezTo>
                    <a:pt x="93" y="35"/>
                    <a:pt x="93" y="35"/>
                    <a:pt x="93" y="34"/>
                  </a:cubicBezTo>
                  <a:cubicBezTo>
                    <a:pt x="93" y="28"/>
                    <a:pt x="93" y="28"/>
                    <a:pt x="93" y="28"/>
                  </a:cubicBezTo>
                  <a:cubicBezTo>
                    <a:pt x="96" y="28"/>
                    <a:pt x="96" y="28"/>
                    <a:pt x="96" y="28"/>
                  </a:cubicBezTo>
                  <a:cubicBezTo>
                    <a:pt x="96" y="26"/>
                    <a:pt x="96" y="26"/>
                    <a:pt x="96" y="26"/>
                  </a:cubicBezTo>
                  <a:cubicBezTo>
                    <a:pt x="93" y="26"/>
                    <a:pt x="93" y="26"/>
                    <a:pt x="93" y="26"/>
                  </a:cubicBezTo>
                  <a:cubicBezTo>
                    <a:pt x="93" y="23"/>
                    <a:pt x="93" y="23"/>
                    <a:pt x="93" y="23"/>
                  </a:cubicBezTo>
                  <a:cubicBezTo>
                    <a:pt x="92" y="23"/>
                    <a:pt x="92" y="23"/>
                    <a:pt x="92" y="23"/>
                  </a:cubicBezTo>
                  <a:cubicBezTo>
                    <a:pt x="92" y="24"/>
                    <a:pt x="92" y="24"/>
                    <a:pt x="91" y="25"/>
                  </a:cubicBezTo>
                  <a:cubicBezTo>
                    <a:pt x="91" y="25"/>
                    <a:pt x="91" y="26"/>
                    <a:pt x="90" y="26"/>
                  </a:cubicBezTo>
                  <a:cubicBezTo>
                    <a:pt x="90" y="26"/>
                    <a:pt x="90" y="27"/>
                    <a:pt x="89" y="27"/>
                  </a:cubicBezTo>
                  <a:cubicBezTo>
                    <a:pt x="89" y="28"/>
                    <a:pt x="89" y="28"/>
                    <a:pt x="89" y="28"/>
                  </a:cubicBezTo>
                  <a:cubicBezTo>
                    <a:pt x="91" y="28"/>
                    <a:pt x="91" y="28"/>
                    <a:pt x="91" y="28"/>
                  </a:cubicBezTo>
                  <a:cubicBezTo>
                    <a:pt x="91" y="34"/>
                    <a:pt x="91" y="34"/>
                    <a:pt x="91" y="34"/>
                  </a:cubicBezTo>
                  <a:cubicBezTo>
                    <a:pt x="91" y="35"/>
                    <a:pt x="91" y="36"/>
                    <a:pt x="91" y="36"/>
                  </a:cubicBezTo>
                  <a:cubicBezTo>
                    <a:pt x="91" y="36"/>
                    <a:pt x="92" y="37"/>
                    <a:pt x="92" y="37"/>
                  </a:cubicBezTo>
                  <a:cubicBezTo>
                    <a:pt x="92" y="37"/>
                    <a:pt x="93" y="37"/>
                    <a:pt x="94" y="37"/>
                  </a:cubicBezTo>
                  <a:cubicBezTo>
                    <a:pt x="94" y="37"/>
                    <a:pt x="95" y="37"/>
                    <a:pt x="96" y="36"/>
                  </a:cubicBezTo>
                  <a:cubicBezTo>
                    <a:pt x="96" y="37"/>
                    <a:pt x="96" y="37"/>
                    <a:pt x="96" y="37"/>
                  </a:cubicBezTo>
                  <a:cubicBezTo>
                    <a:pt x="102" y="37"/>
                    <a:pt x="102" y="37"/>
                    <a:pt x="102" y="37"/>
                  </a:cubicBezTo>
                  <a:cubicBezTo>
                    <a:pt x="102" y="36"/>
                    <a:pt x="102" y="36"/>
                    <a:pt x="102" y="36"/>
                  </a:cubicBezTo>
                  <a:cubicBezTo>
                    <a:pt x="102" y="36"/>
                    <a:pt x="102" y="36"/>
                    <a:pt x="102" y="36"/>
                  </a:cubicBezTo>
                  <a:cubicBezTo>
                    <a:pt x="101" y="36"/>
                    <a:pt x="101" y="36"/>
                    <a:pt x="101" y="36"/>
                  </a:cubicBezTo>
                  <a:cubicBezTo>
                    <a:pt x="100" y="36"/>
                    <a:pt x="100" y="36"/>
                    <a:pt x="100" y="36"/>
                  </a:cubicBezTo>
                  <a:cubicBezTo>
                    <a:pt x="100" y="35"/>
                    <a:pt x="100" y="35"/>
                    <a:pt x="100" y="35"/>
                  </a:cubicBezTo>
                  <a:cubicBezTo>
                    <a:pt x="100" y="29"/>
                    <a:pt x="100" y="29"/>
                    <a:pt x="100" y="29"/>
                  </a:cubicBezTo>
                  <a:cubicBezTo>
                    <a:pt x="101" y="29"/>
                    <a:pt x="101" y="28"/>
                    <a:pt x="102" y="28"/>
                  </a:cubicBezTo>
                  <a:cubicBezTo>
                    <a:pt x="103" y="28"/>
                    <a:pt x="103" y="28"/>
                    <a:pt x="104" y="28"/>
                  </a:cubicBezTo>
                  <a:cubicBezTo>
                    <a:pt x="104" y="28"/>
                    <a:pt x="105" y="28"/>
                    <a:pt x="105" y="28"/>
                  </a:cubicBezTo>
                  <a:cubicBezTo>
                    <a:pt x="106" y="28"/>
                    <a:pt x="106" y="29"/>
                    <a:pt x="106" y="29"/>
                  </a:cubicBezTo>
                  <a:cubicBezTo>
                    <a:pt x="106" y="29"/>
                    <a:pt x="106" y="30"/>
                    <a:pt x="106" y="31"/>
                  </a:cubicBezTo>
                  <a:cubicBezTo>
                    <a:pt x="106" y="34"/>
                    <a:pt x="106" y="34"/>
                    <a:pt x="106" y="34"/>
                  </a:cubicBezTo>
                  <a:cubicBezTo>
                    <a:pt x="106" y="35"/>
                    <a:pt x="106" y="35"/>
                    <a:pt x="106" y="35"/>
                  </a:cubicBezTo>
                  <a:cubicBezTo>
                    <a:pt x="106" y="36"/>
                    <a:pt x="106" y="36"/>
                    <a:pt x="106" y="36"/>
                  </a:cubicBezTo>
                  <a:cubicBezTo>
                    <a:pt x="105" y="36"/>
                    <a:pt x="105" y="36"/>
                    <a:pt x="104" y="36"/>
                  </a:cubicBezTo>
                  <a:cubicBezTo>
                    <a:pt x="104" y="36"/>
                    <a:pt x="104" y="36"/>
                    <a:pt x="104" y="36"/>
                  </a:cubicBezTo>
                  <a:cubicBezTo>
                    <a:pt x="104" y="37"/>
                    <a:pt x="104" y="37"/>
                    <a:pt x="104" y="37"/>
                  </a:cubicBezTo>
                  <a:cubicBezTo>
                    <a:pt x="110" y="37"/>
                    <a:pt x="110" y="37"/>
                    <a:pt x="110" y="37"/>
                  </a:cubicBezTo>
                  <a:cubicBezTo>
                    <a:pt x="110" y="36"/>
                    <a:pt x="110" y="36"/>
                    <a:pt x="110" y="36"/>
                  </a:cubicBezTo>
                  <a:cubicBezTo>
                    <a:pt x="109" y="36"/>
                    <a:pt x="109" y="36"/>
                    <a:pt x="108" y="36"/>
                  </a:cubicBezTo>
                  <a:cubicBezTo>
                    <a:pt x="108" y="36"/>
                    <a:pt x="108" y="36"/>
                    <a:pt x="108" y="36"/>
                  </a:cubicBezTo>
                  <a:close/>
                  <a:moveTo>
                    <a:pt x="30" y="78"/>
                  </a:moveTo>
                  <a:cubicBezTo>
                    <a:pt x="29" y="79"/>
                    <a:pt x="29" y="79"/>
                    <a:pt x="29" y="79"/>
                  </a:cubicBezTo>
                  <a:cubicBezTo>
                    <a:pt x="28" y="80"/>
                    <a:pt x="28" y="80"/>
                    <a:pt x="27" y="80"/>
                  </a:cubicBezTo>
                  <a:cubicBezTo>
                    <a:pt x="27" y="80"/>
                    <a:pt x="27" y="80"/>
                    <a:pt x="27" y="80"/>
                  </a:cubicBezTo>
                  <a:cubicBezTo>
                    <a:pt x="28" y="80"/>
                    <a:pt x="30" y="80"/>
                    <a:pt x="31" y="80"/>
                  </a:cubicBezTo>
                  <a:cubicBezTo>
                    <a:pt x="31" y="76"/>
                    <a:pt x="31" y="76"/>
                    <a:pt x="31" y="76"/>
                  </a:cubicBezTo>
                  <a:cubicBezTo>
                    <a:pt x="30" y="76"/>
                    <a:pt x="30" y="76"/>
                    <a:pt x="30" y="76"/>
                  </a:cubicBezTo>
                  <a:cubicBezTo>
                    <a:pt x="30" y="77"/>
                    <a:pt x="30" y="78"/>
                    <a:pt x="30" y="78"/>
                  </a:cubicBezTo>
                  <a:close/>
                  <a:moveTo>
                    <a:pt x="53" y="34"/>
                  </a:moveTo>
                  <a:cubicBezTo>
                    <a:pt x="52" y="35"/>
                    <a:pt x="51" y="35"/>
                    <a:pt x="51" y="36"/>
                  </a:cubicBezTo>
                  <a:cubicBezTo>
                    <a:pt x="50" y="36"/>
                    <a:pt x="50" y="36"/>
                    <a:pt x="49" y="36"/>
                  </a:cubicBezTo>
                  <a:cubicBezTo>
                    <a:pt x="48" y="36"/>
                    <a:pt x="48" y="36"/>
                    <a:pt x="48" y="36"/>
                  </a:cubicBezTo>
                  <a:cubicBezTo>
                    <a:pt x="47" y="35"/>
                    <a:pt x="47" y="35"/>
                    <a:pt x="47" y="35"/>
                  </a:cubicBezTo>
                  <a:cubicBezTo>
                    <a:pt x="47" y="34"/>
                    <a:pt x="47" y="34"/>
                    <a:pt x="47" y="34"/>
                  </a:cubicBezTo>
                  <a:cubicBezTo>
                    <a:pt x="47" y="33"/>
                    <a:pt x="47" y="33"/>
                    <a:pt x="47" y="33"/>
                  </a:cubicBezTo>
                  <a:cubicBezTo>
                    <a:pt x="48" y="33"/>
                    <a:pt x="48" y="33"/>
                    <a:pt x="48" y="33"/>
                  </a:cubicBezTo>
                  <a:cubicBezTo>
                    <a:pt x="48" y="33"/>
                    <a:pt x="49" y="32"/>
                    <a:pt x="50" y="32"/>
                  </a:cubicBezTo>
                  <a:cubicBezTo>
                    <a:pt x="50" y="32"/>
                    <a:pt x="51" y="32"/>
                    <a:pt x="53" y="32"/>
                  </a:cubicBezTo>
                  <a:cubicBezTo>
                    <a:pt x="53" y="34"/>
                    <a:pt x="53" y="34"/>
                    <a:pt x="53" y="34"/>
                  </a:cubicBezTo>
                  <a:close/>
                  <a:moveTo>
                    <a:pt x="46" y="29"/>
                  </a:moveTo>
                  <a:cubicBezTo>
                    <a:pt x="46" y="30"/>
                    <a:pt x="46" y="30"/>
                    <a:pt x="46" y="30"/>
                  </a:cubicBezTo>
                  <a:cubicBezTo>
                    <a:pt x="47" y="30"/>
                    <a:pt x="47" y="30"/>
                    <a:pt x="47" y="30"/>
                  </a:cubicBezTo>
                  <a:cubicBezTo>
                    <a:pt x="47" y="30"/>
                    <a:pt x="48" y="30"/>
                    <a:pt x="48" y="29"/>
                  </a:cubicBezTo>
                  <a:cubicBezTo>
                    <a:pt x="48" y="29"/>
                    <a:pt x="48" y="28"/>
                    <a:pt x="48" y="28"/>
                  </a:cubicBezTo>
                  <a:cubicBezTo>
                    <a:pt x="49" y="28"/>
                    <a:pt x="49" y="28"/>
                    <a:pt x="49" y="28"/>
                  </a:cubicBezTo>
                  <a:cubicBezTo>
                    <a:pt x="49" y="27"/>
                    <a:pt x="49" y="27"/>
                    <a:pt x="49" y="27"/>
                  </a:cubicBezTo>
                  <a:cubicBezTo>
                    <a:pt x="50" y="27"/>
                    <a:pt x="50" y="27"/>
                    <a:pt x="50" y="27"/>
                  </a:cubicBezTo>
                  <a:cubicBezTo>
                    <a:pt x="51" y="27"/>
                    <a:pt x="52" y="27"/>
                    <a:pt x="52" y="28"/>
                  </a:cubicBezTo>
                  <a:cubicBezTo>
                    <a:pt x="53" y="28"/>
                    <a:pt x="53" y="29"/>
                    <a:pt x="53" y="29"/>
                  </a:cubicBezTo>
                  <a:cubicBezTo>
                    <a:pt x="53" y="31"/>
                    <a:pt x="53" y="31"/>
                    <a:pt x="53" y="31"/>
                  </a:cubicBezTo>
                  <a:cubicBezTo>
                    <a:pt x="51" y="31"/>
                    <a:pt x="50" y="31"/>
                    <a:pt x="49" y="31"/>
                  </a:cubicBezTo>
                  <a:cubicBezTo>
                    <a:pt x="48" y="32"/>
                    <a:pt x="47" y="32"/>
                    <a:pt x="47" y="32"/>
                  </a:cubicBezTo>
                  <a:cubicBezTo>
                    <a:pt x="46" y="32"/>
                    <a:pt x="46" y="33"/>
                    <a:pt x="46" y="33"/>
                  </a:cubicBezTo>
                  <a:cubicBezTo>
                    <a:pt x="45" y="34"/>
                    <a:pt x="45" y="34"/>
                    <a:pt x="45" y="34"/>
                  </a:cubicBezTo>
                  <a:cubicBezTo>
                    <a:pt x="45" y="35"/>
                    <a:pt x="46" y="36"/>
                    <a:pt x="46" y="36"/>
                  </a:cubicBezTo>
                  <a:cubicBezTo>
                    <a:pt x="47" y="37"/>
                    <a:pt x="48" y="37"/>
                    <a:pt x="49" y="37"/>
                  </a:cubicBezTo>
                  <a:cubicBezTo>
                    <a:pt x="49" y="37"/>
                    <a:pt x="50" y="37"/>
                    <a:pt x="51" y="37"/>
                  </a:cubicBezTo>
                  <a:cubicBezTo>
                    <a:pt x="51" y="36"/>
                    <a:pt x="52" y="36"/>
                    <a:pt x="53" y="35"/>
                  </a:cubicBezTo>
                  <a:cubicBezTo>
                    <a:pt x="53" y="36"/>
                    <a:pt x="53" y="36"/>
                    <a:pt x="53" y="36"/>
                  </a:cubicBezTo>
                  <a:cubicBezTo>
                    <a:pt x="54" y="37"/>
                    <a:pt x="54" y="37"/>
                    <a:pt x="54" y="37"/>
                  </a:cubicBezTo>
                  <a:cubicBezTo>
                    <a:pt x="55" y="37"/>
                    <a:pt x="55" y="37"/>
                    <a:pt x="56" y="37"/>
                  </a:cubicBezTo>
                  <a:cubicBezTo>
                    <a:pt x="56" y="37"/>
                    <a:pt x="56" y="37"/>
                    <a:pt x="57" y="37"/>
                  </a:cubicBezTo>
                  <a:cubicBezTo>
                    <a:pt x="57" y="37"/>
                    <a:pt x="57" y="37"/>
                    <a:pt x="57" y="37"/>
                  </a:cubicBezTo>
                  <a:cubicBezTo>
                    <a:pt x="62" y="37"/>
                    <a:pt x="62" y="37"/>
                    <a:pt x="62" y="37"/>
                  </a:cubicBezTo>
                  <a:cubicBezTo>
                    <a:pt x="62" y="36"/>
                    <a:pt x="62" y="36"/>
                    <a:pt x="62" y="36"/>
                  </a:cubicBezTo>
                  <a:cubicBezTo>
                    <a:pt x="62" y="36"/>
                    <a:pt x="62" y="36"/>
                    <a:pt x="62" y="36"/>
                  </a:cubicBezTo>
                  <a:cubicBezTo>
                    <a:pt x="62" y="36"/>
                    <a:pt x="61" y="36"/>
                    <a:pt x="61" y="36"/>
                  </a:cubicBezTo>
                  <a:cubicBezTo>
                    <a:pt x="61" y="36"/>
                    <a:pt x="61" y="36"/>
                    <a:pt x="61" y="36"/>
                  </a:cubicBezTo>
                  <a:cubicBezTo>
                    <a:pt x="61" y="35"/>
                    <a:pt x="61" y="35"/>
                    <a:pt x="61" y="34"/>
                  </a:cubicBezTo>
                  <a:cubicBezTo>
                    <a:pt x="61" y="29"/>
                    <a:pt x="61" y="29"/>
                    <a:pt x="61" y="29"/>
                  </a:cubicBezTo>
                  <a:cubicBezTo>
                    <a:pt x="61" y="29"/>
                    <a:pt x="62" y="28"/>
                    <a:pt x="63" y="28"/>
                  </a:cubicBezTo>
                  <a:cubicBezTo>
                    <a:pt x="63" y="28"/>
                    <a:pt x="64" y="28"/>
                    <a:pt x="64" y="28"/>
                  </a:cubicBezTo>
                  <a:cubicBezTo>
                    <a:pt x="65" y="28"/>
                    <a:pt x="65" y="28"/>
                    <a:pt x="66" y="28"/>
                  </a:cubicBezTo>
                  <a:cubicBezTo>
                    <a:pt x="66" y="29"/>
                    <a:pt x="66" y="29"/>
                    <a:pt x="66" y="29"/>
                  </a:cubicBezTo>
                  <a:cubicBezTo>
                    <a:pt x="66" y="29"/>
                    <a:pt x="66" y="30"/>
                    <a:pt x="66" y="30"/>
                  </a:cubicBezTo>
                  <a:cubicBezTo>
                    <a:pt x="66" y="34"/>
                    <a:pt x="66" y="34"/>
                    <a:pt x="66" y="34"/>
                  </a:cubicBezTo>
                  <a:cubicBezTo>
                    <a:pt x="66" y="35"/>
                    <a:pt x="66" y="35"/>
                    <a:pt x="66" y="35"/>
                  </a:cubicBezTo>
                  <a:cubicBezTo>
                    <a:pt x="66" y="36"/>
                    <a:pt x="66" y="36"/>
                    <a:pt x="66" y="36"/>
                  </a:cubicBezTo>
                  <a:cubicBezTo>
                    <a:pt x="66" y="36"/>
                    <a:pt x="65" y="36"/>
                    <a:pt x="65" y="36"/>
                  </a:cubicBezTo>
                  <a:cubicBezTo>
                    <a:pt x="65" y="36"/>
                    <a:pt x="65" y="36"/>
                    <a:pt x="65" y="36"/>
                  </a:cubicBezTo>
                  <a:cubicBezTo>
                    <a:pt x="65" y="37"/>
                    <a:pt x="65" y="37"/>
                    <a:pt x="65" y="37"/>
                  </a:cubicBezTo>
                  <a:cubicBezTo>
                    <a:pt x="70" y="37"/>
                    <a:pt x="70" y="37"/>
                    <a:pt x="70" y="37"/>
                  </a:cubicBezTo>
                  <a:cubicBezTo>
                    <a:pt x="70" y="36"/>
                    <a:pt x="70" y="36"/>
                    <a:pt x="70" y="36"/>
                  </a:cubicBezTo>
                  <a:cubicBezTo>
                    <a:pt x="69" y="36"/>
                    <a:pt x="69" y="36"/>
                    <a:pt x="69" y="36"/>
                  </a:cubicBezTo>
                  <a:cubicBezTo>
                    <a:pt x="68" y="36"/>
                    <a:pt x="68" y="36"/>
                    <a:pt x="68" y="36"/>
                  </a:cubicBezTo>
                  <a:cubicBezTo>
                    <a:pt x="68" y="35"/>
                    <a:pt x="68" y="35"/>
                    <a:pt x="68" y="34"/>
                  </a:cubicBezTo>
                  <a:cubicBezTo>
                    <a:pt x="68" y="30"/>
                    <a:pt x="68" y="30"/>
                    <a:pt x="68" y="30"/>
                  </a:cubicBezTo>
                  <a:cubicBezTo>
                    <a:pt x="68" y="29"/>
                    <a:pt x="68" y="29"/>
                    <a:pt x="68" y="28"/>
                  </a:cubicBezTo>
                  <a:cubicBezTo>
                    <a:pt x="68" y="28"/>
                    <a:pt x="68" y="28"/>
                    <a:pt x="68" y="27"/>
                  </a:cubicBezTo>
                  <a:cubicBezTo>
                    <a:pt x="67" y="27"/>
                    <a:pt x="67" y="27"/>
                    <a:pt x="67" y="27"/>
                  </a:cubicBezTo>
                  <a:cubicBezTo>
                    <a:pt x="66" y="26"/>
                    <a:pt x="66" y="26"/>
                    <a:pt x="65" y="26"/>
                  </a:cubicBezTo>
                  <a:cubicBezTo>
                    <a:pt x="64" y="26"/>
                    <a:pt x="64" y="26"/>
                    <a:pt x="63" y="27"/>
                  </a:cubicBezTo>
                  <a:cubicBezTo>
                    <a:pt x="62" y="27"/>
                    <a:pt x="61" y="27"/>
                    <a:pt x="60" y="28"/>
                  </a:cubicBezTo>
                  <a:cubicBezTo>
                    <a:pt x="60" y="26"/>
                    <a:pt x="60" y="26"/>
                    <a:pt x="60" y="26"/>
                  </a:cubicBezTo>
                  <a:cubicBezTo>
                    <a:pt x="60" y="26"/>
                    <a:pt x="60" y="26"/>
                    <a:pt x="60" y="26"/>
                  </a:cubicBezTo>
                  <a:cubicBezTo>
                    <a:pt x="59" y="27"/>
                    <a:pt x="59" y="27"/>
                    <a:pt x="58" y="27"/>
                  </a:cubicBezTo>
                  <a:cubicBezTo>
                    <a:pt x="58" y="27"/>
                    <a:pt x="58" y="27"/>
                    <a:pt x="57" y="27"/>
                  </a:cubicBezTo>
                  <a:cubicBezTo>
                    <a:pt x="57" y="28"/>
                    <a:pt x="57" y="28"/>
                    <a:pt x="57" y="28"/>
                  </a:cubicBezTo>
                  <a:cubicBezTo>
                    <a:pt x="59" y="28"/>
                    <a:pt x="59" y="28"/>
                    <a:pt x="59" y="28"/>
                  </a:cubicBezTo>
                  <a:cubicBezTo>
                    <a:pt x="59" y="34"/>
                    <a:pt x="59" y="34"/>
                    <a:pt x="59" y="34"/>
                  </a:cubicBezTo>
                  <a:cubicBezTo>
                    <a:pt x="59" y="35"/>
                    <a:pt x="59" y="35"/>
                    <a:pt x="59" y="35"/>
                  </a:cubicBezTo>
                  <a:cubicBezTo>
                    <a:pt x="58" y="36"/>
                    <a:pt x="58" y="36"/>
                    <a:pt x="58" y="36"/>
                  </a:cubicBezTo>
                  <a:cubicBezTo>
                    <a:pt x="58" y="36"/>
                    <a:pt x="58" y="36"/>
                    <a:pt x="57" y="36"/>
                  </a:cubicBezTo>
                  <a:cubicBezTo>
                    <a:pt x="57" y="36"/>
                    <a:pt x="57" y="36"/>
                    <a:pt x="57" y="36"/>
                  </a:cubicBezTo>
                  <a:cubicBezTo>
                    <a:pt x="57" y="36"/>
                    <a:pt x="56" y="36"/>
                    <a:pt x="56" y="36"/>
                  </a:cubicBezTo>
                  <a:cubicBezTo>
                    <a:pt x="55" y="36"/>
                    <a:pt x="55" y="36"/>
                    <a:pt x="55" y="36"/>
                  </a:cubicBezTo>
                  <a:cubicBezTo>
                    <a:pt x="55" y="35"/>
                    <a:pt x="55" y="35"/>
                    <a:pt x="55" y="35"/>
                  </a:cubicBezTo>
                  <a:cubicBezTo>
                    <a:pt x="55" y="35"/>
                    <a:pt x="55" y="35"/>
                    <a:pt x="55" y="34"/>
                  </a:cubicBezTo>
                  <a:cubicBezTo>
                    <a:pt x="55" y="30"/>
                    <a:pt x="55" y="30"/>
                    <a:pt x="55" y="30"/>
                  </a:cubicBezTo>
                  <a:cubicBezTo>
                    <a:pt x="55" y="29"/>
                    <a:pt x="55" y="28"/>
                    <a:pt x="54" y="28"/>
                  </a:cubicBezTo>
                  <a:cubicBezTo>
                    <a:pt x="54" y="27"/>
                    <a:pt x="54" y="27"/>
                    <a:pt x="53" y="27"/>
                  </a:cubicBezTo>
                  <a:cubicBezTo>
                    <a:pt x="52" y="26"/>
                    <a:pt x="52" y="26"/>
                    <a:pt x="51" y="26"/>
                  </a:cubicBezTo>
                  <a:cubicBezTo>
                    <a:pt x="50" y="26"/>
                    <a:pt x="49" y="26"/>
                    <a:pt x="48" y="27"/>
                  </a:cubicBezTo>
                  <a:cubicBezTo>
                    <a:pt x="47" y="27"/>
                    <a:pt x="47" y="27"/>
                    <a:pt x="46" y="28"/>
                  </a:cubicBezTo>
                  <a:cubicBezTo>
                    <a:pt x="46" y="28"/>
                    <a:pt x="46" y="29"/>
                    <a:pt x="46" y="29"/>
                  </a:cubicBezTo>
                  <a:close/>
                  <a:moveTo>
                    <a:pt x="79" y="89"/>
                  </a:moveTo>
                  <a:cubicBezTo>
                    <a:pt x="78" y="89"/>
                    <a:pt x="78" y="88"/>
                    <a:pt x="78" y="88"/>
                  </a:cubicBezTo>
                  <a:cubicBezTo>
                    <a:pt x="78" y="83"/>
                    <a:pt x="78" y="83"/>
                    <a:pt x="78" y="83"/>
                  </a:cubicBezTo>
                  <a:cubicBezTo>
                    <a:pt x="78" y="82"/>
                    <a:pt x="78" y="82"/>
                    <a:pt x="78" y="82"/>
                  </a:cubicBezTo>
                  <a:cubicBezTo>
                    <a:pt x="78" y="81"/>
                    <a:pt x="78" y="81"/>
                    <a:pt x="78" y="81"/>
                  </a:cubicBezTo>
                  <a:cubicBezTo>
                    <a:pt x="77" y="80"/>
                    <a:pt x="77" y="80"/>
                    <a:pt x="77" y="80"/>
                  </a:cubicBezTo>
                  <a:cubicBezTo>
                    <a:pt x="76" y="80"/>
                    <a:pt x="76" y="79"/>
                    <a:pt x="75" y="79"/>
                  </a:cubicBezTo>
                  <a:cubicBezTo>
                    <a:pt x="74" y="79"/>
                    <a:pt x="74" y="80"/>
                    <a:pt x="73" y="80"/>
                  </a:cubicBezTo>
                  <a:cubicBezTo>
                    <a:pt x="72" y="80"/>
                    <a:pt x="72" y="81"/>
                    <a:pt x="71" y="82"/>
                  </a:cubicBezTo>
                  <a:cubicBezTo>
                    <a:pt x="71" y="79"/>
                    <a:pt x="71" y="79"/>
                    <a:pt x="71" y="79"/>
                  </a:cubicBezTo>
                  <a:cubicBezTo>
                    <a:pt x="70" y="79"/>
                    <a:pt x="70" y="79"/>
                    <a:pt x="70" y="79"/>
                  </a:cubicBezTo>
                  <a:cubicBezTo>
                    <a:pt x="69" y="80"/>
                    <a:pt x="69" y="80"/>
                    <a:pt x="68" y="80"/>
                  </a:cubicBezTo>
                  <a:cubicBezTo>
                    <a:pt x="68" y="80"/>
                    <a:pt x="68" y="80"/>
                    <a:pt x="67" y="80"/>
                  </a:cubicBezTo>
                  <a:cubicBezTo>
                    <a:pt x="67" y="81"/>
                    <a:pt x="67" y="81"/>
                    <a:pt x="67" y="81"/>
                  </a:cubicBezTo>
                  <a:cubicBezTo>
                    <a:pt x="69" y="81"/>
                    <a:pt x="69" y="81"/>
                    <a:pt x="69" y="81"/>
                  </a:cubicBezTo>
                  <a:cubicBezTo>
                    <a:pt x="69" y="87"/>
                    <a:pt x="69" y="87"/>
                    <a:pt x="69" y="87"/>
                  </a:cubicBezTo>
                  <a:cubicBezTo>
                    <a:pt x="69" y="88"/>
                    <a:pt x="69" y="89"/>
                    <a:pt x="69" y="89"/>
                  </a:cubicBezTo>
                  <a:cubicBezTo>
                    <a:pt x="68" y="89"/>
                    <a:pt x="68" y="89"/>
                    <a:pt x="68" y="89"/>
                  </a:cubicBezTo>
                  <a:cubicBezTo>
                    <a:pt x="68" y="89"/>
                    <a:pt x="68" y="89"/>
                    <a:pt x="67" y="89"/>
                  </a:cubicBezTo>
                  <a:cubicBezTo>
                    <a:pt x="67" y="89"/>
                    <a:pt x="67" y="89"/>
                    <a:pt x="67" y="89"/>
                  </a:cubicBezTo>
                  <a:cubicBezTo>
                    <a:pt x="67" y="90"/>
                    <a:pt x="67" y="90"/>
                    <a:pt x="67" y="90"/>
                  </a:cubicBezTo>
                  <a:cubicBezTo>
                    <a:pt x="68" y="90"/>
                    <a:pt x="68" y="90"/>
                    <a:pt x="68" y="90"/>
                  </a:cubicBezTo>
                  <a:cubicBezTo>
                    <a:pt x="69" y="89"/>
                    <a:pt x="70" y="88"/>
                    <a:pt x="71" y="87"/>
                  </a:cubicBezTo>
                  <a:cubicBezTo>
                    <a:pt x="71" y="83"/>
                    <a:pt x="71" y="83"/>
                    <a:pt x="71" y="83"/>
                  </a:cubicBezTo>
                  <a:cubicBezTo>
                    <a:pt x="71" y="82"/>
                    <a:pt x="72" y="82"/>
                    <a:pt x="73" y="81"/>
                  </a:cubicBezTo>
                  <a:cubicBezTo>
                    <a:pt x="73" y="81"/>
                    <a:pt x="74" y="81"/>
                    <a:pt x="74" y="81"/>
                  </a:cubicBezTo>
                  <a:cubicBezTo>
                    <a:pt x="75" y="81"/>
                    <a:pt x="75" y="81"/>
                    <a:pt x="76" y="81"/>
                  </a:cubicBezTo>
                  <a:cubicBezTo>
                    <a:pt x="76" y="82"/>
                    <a:pt x="76" y="82"/>
                    <a:pt x="76" y="82"/>
                  </a:cubicBezTo>
                  <a:cubicBezTo>
                    <a:pt x="77" y="82"/>
                    <a:pt x="77" y="83"/>
                    <a:pt x="77" y="84"/>
                  </a:cubicBezTo>
                  <a:cubicBezTo>
                    <a:pt x="77" y="88"/>
                    <a:pt x="77" y="88"/>
                    <a:pt x="77" y="88"/>
                  </a:cubicBezTo>
                  <a:cubicBezTo>
                    <a:pt x="77" y="88"/>
                    <a:pt x="77" y="89"/>
                    <a:pt x="76" y="89"/>
                  </a:cubicBezTo>
                  <a:cubicBezTo>
                    <a:pt x="76" y="89"/>
                    <a:pt x="76" y="89"/>
                    <a:pt x="76" y="89"/>
                  </a:cubicBezTo>
                  <a:cubicBezTo>
                    <a:pt x="76" y="89"/>
                    <a:pt x="76" y="89"/>
                    <a:pt x="75" y="89"/>
                  </a:cubicBezTo>
                  <a:cubicBezTo>
                    <a:pt x="75" y="89"/>
                    <a:pt x="75" y="89"/>
                    <a:pt x="75" y="89"/>
                  </a:cubicBezTo>
                  <a:cubicBezTo>
                    <a:pt x="75" y="90"/>
                    <a:pt x="75" y="90"/>
                    <a:pt x="75" y="90"/>
                  </a:cubicBezTo>
                  <a:cubicBezTo>
                    <a:pt x="80" y="90"/>
                    <a:pt x="80" y="90"/>
                    <a:pt x="80" y="90"/>
                  </a:cubicBezTo>
                  <a:cubicBezTo>
                    <a:pt x="80" y="89"/>
                    <a:pt x="80" y="89"/>
                    <a:pt x="80" y="89"/>
                  </a:cubicBezTo>
                  <a:cubicBezTo>
                    <a:pt x="80" y="89"/>
                    <a:pt x="79" y="89"/>
                    <a:pt x="79" y="89"/>
                  </a:cubicBezTo>
                  <a:cubicBezTo>
                    <a:pt x="79" y="89"/>
                    <a:pt x="79" y="89"/>
                    <a:pt x="79" y="89"/>
                  </a:cubicBezTo>
                  <a:close/>
                  <a:moveTo>
                    <a:pt x="35" y="1"/>
                  </a:moveTo>
                  <a:cubicBezTo>
                    <a:pt x="35" y="7"/>
                    <a:pt x="35" y="7"/>
                    <a:pt x="35" y="7"/>
                  </a:cubicBezTo>
                  <a:cubicBezTo>
                    <a:pt x="36" y="8"/>
                    <a:pt x="36" y="9"/>
                    <a:pt x="37" y="10"/>
                  </a:cubicBezTo>
                  <a:cubicBezTo>
                    <a:pt x="39" y="10"/>
                    <a:pt x="39" y="10"/>
                    <a:pt x="39" y="10"/>
                  </a:cubicBezTo>
                  <a:cubicBezTo>
                    <a:pt x="39" y="9"/>
                    <a:pt x="39" y="9"/>
                    <a:pt x="39" y="9"/>
                  </a:cubicBezTo>
                  <a:cubicBezTo>
                    <a:pt x="39" y="9"/>
                    <a:pt x="39" y="9"/>
                    <a:pt x="39" y="9"/>
                  </a:cubicBezTo>
                  <a:cubicBezTo>
                    <a:pt x="38" y="9"/>
                    <a:pt x="38" y="9"/>
                    <a:pt x="38" y="9"/>
                  </a:cubicBezTo>
                  <a:cubicBezTo>
                    <a:pt x="37" y="9"/>
                    <a:pt x="37" y="9"/>
                    <a:pt x="37" y="9"/>
                  </a:cubicBezTo>
                  <a:cubicBezTo>
                    <a:pt x="37" y="9"/>
                    <a:pt x="37" y="8"/>
                    <a:pt x="37" y="8"/>
                  </a:cubicBezTo>
                  <a:cubicBezTo>
                    <a:pt x="37" y="3"/>
                    <a:pt x="37" y="3"/>
                    <a:pt x="37" y="3"/>
                  </a:cubicBezTo>
                  <a:cubicBezTo>
                    <a:pt x="38" y="2"/>
                    <a:pt x="38" y="2"/>
                    <a:pt x="39" y="1"/>
                  </a:cubicBezTo>
                  <a:cubicBezTo>
                    <a:pt x="40" y="1"/>
                    <a:pt x="40" y="1"/>
                    <a:pt x="41" y="1"/>
                  </a:cubicBezTo>
                  <a:cubicBezTo>
                    <a:pt x="41" y="1"/>
                    <a:pt x="42" y="1"/>
                    <a:pt x="42" y="1"/>
                  </a:cubicBezTo>
                  <a:cubicBezTo>
                    <a:pt x="43" y="2"/>
                    <a:pt x="43" y="2"/>
                    <a:pt x="43" y="2"/>
                  </a:cubicBezTo>
                  <a:cubicBezTo>
                    <a:pt x="43" y="2"/>
                    <a:pt x="43" y="3"/>
                    <a:pt x="43" y="4"/>
                  </a:cubicBezTo>
                  <a:cubicBezTo>
                    <a:pt x="43" y="8"/>
                    <a:pt x="43" y="8"/>
                    <a:pt x="43" y="8"/>
                  </a:cubicBezTo>
                  <a:cubicBezTo>
                    <a:pt x="43" y="8"/>
                    <a:pt x="43" y="9"/>
                    <a:pt x="43" y="9"/>
                  </a:cubicBezTo>
                  <a:cubicBezTo>
                    <a:pt x="42" y="9"/>
                    <a:pt x="42" y="9"/>
                    <a:pt x="42" y="9"/>
                  </a:cubicBezTo>
                  <a:cubicBezTo>
                    <a:pt x="42" y="9"/>
                    <a:pt x="42" y="9"/>
                    <a:pt x="41" y="9"/>
                  </a:cubicBezTo>
                  <a:cubicBezTo>
                    <a:pt x="41" y="9"/>
                    <a:pt x="41" y="9"/>
                    <a:pt x="41" y="9"/>
                  </a:cubicBezTo>
                  <a:cubicBezTo>
                    <a:pt x="41" y="10"/>
                    <a:pt x="41" y="10"/>
                    <a:pt x="41" y="10"/>
                  </a:cubicBezTo>
                  <a:cubicBezTo>
                    <a:pt x="47" y="10"/>
                    <a:pt x="47" y="10"/>
                    <a:pt x="47" y="10"/>
                  </a:cubicBezTo>
                  <a:cubicBezTo>
                    <a:pt x="47" y="9"/>
                    <a:pt x="47" y="9"/>
                    <a:pt x="47" y="9"/>
                  </a:cubicBezTo>
                  <a:cubicBezTo>
                    <a:pt x="46" y="9"/>
                    <a:pt x="45" y="9"/>
                    <a:pt x="45" y="9"/>
                  </a:cubicBezTo>
                  <a:cubicBezTo>
                    <a:pt x="45" y="9"/>
                    <a:pt x="45" y="9"/>
                    <a:pt x="45" y="9"/>
                  </a:cubicBezTo>
                  <a:cubicBezTo>
                    <a:pt x="45" y="9"/>
                    <a:pt x="45" y="8"/>
                    <a:pt x="45" y="8"/>
                  </a:cubicBezTo>
                  <a:cubicBezTo>
                    <a:pt x="45" y="3"/>
                    <a:pt x="45" y="3"/>
                    <a:pt x="45" y="3"/>
                  </a:cubicBezTo>
                  <a:cubicBezTo>
                    <a:pt x="45" y="3"/>
                    <a:pt x="45" y="2"/>
                    <a:pt x="45" y="2"/>
                  </a:cubicBezTo>
                  <a:cubicBezTo>
                    <a:pt x="45" y="1"/>
                    <a:pt x="44" y="1"/>
                    <a:pt x="44" y="1"/>
                  </a:cubicBezTo>
                  <a:cubicBezTo>
                    <a:pt x="44" y="0"/>
                    <a:pt x="43" y="0"/>
                    <a:pt x="43" y="0"/>
                  </a:cubicBezTo>
                  <a:cubicBezTo>
                    <a:pt x="43" y="0"/>
                    <a:pt x="42" y="0"/>
                    <a:pt x="41" y="0"/>
                  </a:cubicBezTo>
                  <a:cubicBezTo>
                    <a:pt x="41" y="0"/>
                    <a:pt x="40" y="0"/>
                    <a:pt x="39" y="0"/>
                  </a:cubicBezTo>
                  <a:cubicBezTo>
                    <a:pt x="39" y="0"/>
                    <a:pt x="38" y="1"/>
                    <a:pt x="37" y="2"/>
                  </a:cubicBezTo>
                  <a:cubicBezTo>
                    <a:pt x="37" y="0"/>
                    <a:pt x="37" y="0"/>
                    <a:pt x="37" y="0"/>
                  </a:cubicBezTo>
                  <a:cubicBezTo>
                    <a:pt x="36" y="0"/>
                    <a:pt x="36" y="0"/>
                    <a:pt x="36" y="0"/>
                  </a:cubicBezTo>
                  <a:cubicBezTo>
                    <a:pt x="36" y="0"/>
                    <a:pt x="35" y="0"/>
                    <a:pt x="35" y="0"/>
                  </a:cubicBezTo>
                  <a:cubicBezTo>
                    <a:pt x="35" y="0"/>
                    <a:pt x="34" y="0"/>
                    <a:pt x="34" y="0"/>
                  </a:cubicBezTo>
                  <a:cubicBezTo>
                    <a:pt x="34" y="1"/>
                    <a:pt x="34" y="1"/>
                    <a:pt x="34" y="1"/>
                  </a:cubicBezTo>
                  <a:cubicBezTo>
                    <a:pt x="35" y="1"/>
                    <a:pt x="35" y="1"/>
                    <a:pt x="35" y="1"/>
                  </a:cubicBezTo>
                  <a:close/>
                  <a:moveTo>
                    <a:pt x="97" y="76"/>
                  </a:moveTo>
                  <a:cubicBezTo>
                    <a:pt x="98" y="76"/>
                    <a:pt x="98" y="76"/>
                    <a:pt x="98" y="76"/>
                  </a:cubicBezTo>
                  <a:cubicBezTo>
                    <a:pt x="98" y="76"/>
                    <a:pt x="99" y="76"/>
                    <a:pt x="99" y="76"/>
                  </a:cubicBezTo>
                  <a:cubicBezTo>
                    <a:pt x="99" y="77"/>
                    <a:pt x="99" y="77"/>
                    <a:pt x="99" y="77"/>
                  </a:cubicBezTo>
                  <a:cubicBezTo>
                    <a:pt x="99" y="77"/>
                    <a:pt x="99" y="77"/>
                    <a:pt x="99" y="78"/>
                  </a:cubicBezTo>
                  <a:cubicBezTo>
                    <a:pt x="99" y="88"/>
                    <a:pt x="99" y="88"/>
                    <a:pt x="99" y="88"/>
                  </a:cubicBezTo>
                  <a:cubicBezTo>
                    <a:pt x="99" y="88"/>
                    <a:pt x="99" y="89"/>
                    <a:pt x="99" y="89"/>
                  </a:cubicBezTo>
                  <a:cubicBezTo>
                    <a:pt x="99" y="89"/>
                    <a:pt x="99" y="89"/>
                    <a:pt x="99" y="89"/>
                  </a:cubicBezTo>
                  <a:cubicBezTo>
                    <a:pt x="99" y="89"/>
                    <a:pt x="98" y="89"/>
                    <a:pt x="98" y="89"/>
                  </a:cubicBezTo>
                  <a:cubicBezTo>
                    <a:pt x="97" y="89"/>
                    <a:pt x="97" y="89"/>
                    <a:pt x="97" y="89"/>
                  </a:cubicBezTo>
                  <a:cubicBezTo>
                    <a:pt x="97" y="90"/>
                    <a:pt x="97" y="90"/>
                    <a:pt x="97" y="90"/>
                  </a:cubicBezTo>
                  <a:cubicBezTo>
                    <a:pt x="103" y="90"/>
                    <a:pt x="103" y="90"/>
                    <a:pt x="103" y="90"/>
                  </a:cubicBezTo>
                  <a:cubicBezTo>
                    <a:pt x="103" y="89"/>
                    <a:pt x="103" y="89"/>
                    <a:pt x="103" y="89"/>
                  </a:cubicBezTo>
                  <a:cubicBezTo>
                    <a:pt x="103" y="89"/>
                    <a:pt x="103" y="89"/>
                    <a:pt x="103" y="89"/>
                  </a:cubicBezTo>
                  <a:cubicBezTo>
                    <a:pt x="102" y="89"/>
                    <a:pt x="102" y="89"/>
                    <a:pt x="102" y="89"/>
                  </a:cubicBezTo>
                  <a:cubicBezTo>
                    <a:pt x="101" y="89"/>
                    <a:pt x="101" y="89"/>
                    <a:pt x="101" y="89"/>
                  </a:cubicBezTo>
                  <a:cubicBezTo>
                    <a:pt x="101" y="88"/>
                    <a:pt x="101" y="88"/>
                    <a:pt x="101" y="88"/>
                  </a:cubicBezTo>
                  <a:cubicBezTo>
                    <a:pt x="101" y="78"/>
                    <a:pt x="101" y="78"/>
                    <a:pt x="101" y="78"/>
                  </a:cubicBezTo>
                  <a:cubicBezTo>
                    <a:pt x="101" y="77"/>
                    <a:pt x="101" y="77"/>
                    <a:pt x="101" y="77"/>
                  </a:cubicBezTo>
                  <a:cubicBezTo>
                    <a:pt x="102" y="76"/>
                    <a:pt x="102" y="76"/>
                    <a:pt x="102" y="76"/>
                  </a:cubicBezTo>
                  <a:cubicBezTo>
                    <a:pt x="102" y="76"/>
                    <a:pt x="102" y="76"/>
                    <a:pt x="103" y="76"/>
                  </a:cubicBezTo>
                  <a:cubicBezTo>
                    <a:pt x="103" y="76"/>
                    <a:pt x="103" y="76"/>
                    <a:pt x="103" y="76"/>
                  </a:cubicBezTo>
                  <a:cubicBezTo>
                    <a:pt x="103" y="75"/>
                    <a:pt x="103" y="75"/>
                    <a:pt x="103" y="75"/>
                  </a:cubicBezTo>
                  <a:cubicBezTo>
                    <a:pt x="97" y="75"/>
                    <a:pt x="97" y="75"/>
                    <a:pt x="97" y="75"/>
                  </a:cubicBezTo>
                  <a:cubicBezTo>
                    <a:pt x="97" y="76"/>
                    <a:pt x="97" y="76"/>
                    <a:pt x="97" y="76"/>
                  </a:cubicBezTo>
                  <a:close/>
                  <a:moveTo>
                    <a:pt x="40" y="63"/>
                  </a:moveTo>
                  <a:cubicBezTo>
                    <a:pt x="40" y="62"/>
                    <a:pt x="40" y="62"/>
                    <a:pt x="40" y="62"/>
                  </a:cubicBezTo>
                  <a:cubicBezTo>
                    <a:pt x="40" y="62"/>
                    <a:pt x="40" y="62"/>
                    <a:pt x="40" y="62"/>
                  </a:cubicBezTo>
                  <a:cubicBezTo>
                    <a:pt x="40" y="53"/>
                    <a:pt x="40" y="53"/>
                    <a:pt x="40" y="53"/>
                  </a:cubicBezTo>
                  <a:cubicBezTo>
                    <a:pt x="39" y="53"/>
                    <a:pt x="39" y="53"/>
                    <a:pt x="39" y="53"/>
                  </a:cubicBezTo>
                  <a:cubicBezTo>
                    <a:pt x="38" y="53"/>
                    <a:pt x="38" y="53"/>
                    <a:pt x="37" y="53"/>
                  </a:cubicBezTo>
                  <a:cubicBezTo>
                    <a:pt x="37" y="54"/>
                    <a:pt x="36" y="54"/>
                    <a:pt x="36" y="54"/>
                  </a:cubicBezTo>
                  <a:cubicBezTo>
                    <a:pt x="36" y="55"/>
                    <a:pt x="36" y="55"/>
                    <a:pt x="36" y="55"/>
                  </a:cubicBezTo>
                  <a:cubicBezTo>
                    <a:pt x="38" y="55"/>
                    <a:pt x="38" y="55"/>
                    <a:pt x="38" y="55"/>
                  </a:cubicBezTo>
                  <a:cubicBezTo>
                    <a:pt x="38" y="61"/>
                    <a:pt x="38" y="61"/>
                    <a:pt x="38" y="61"/>
                  </a:cubicBezTo>
                  <a:cubicBezTo>
                    <a:pt x="38" y="62"/>
                    <a:pt x="38" y="62"/>
                    <a:pt x="38" y="62"/>
                  </a:cubicBezTo>
                  <a:cubicBezTo>
                    <a:pt x="37" y="63"/>
                    <a:pt x="37" y="63"/>
                    <a:pt x="37" y="63"/>
                  </a:cubicBezTo>
                  <a:cubicBezTo>
                    <a:pt x="37" y="63"/>
                    <a:pt x="37" y="63"/>
                    <a:pt x="36" y="63"/>
                  </a:cubicBezTo>
                  <a:cubicBezTo>
                    <a:pt x="36" y="63"/>
                    <a:pt x="36" y="63"/>
                    <a:pt x="36" y="63"/>
                  </a:cubicBezTo>
                  <a:cubicBezTo>
                    <a:pt x="36" y="64"/>
                    <a:pt x="36" y="64"/>
                    <a:pt x="36" y="64"/>
                  </a:cubicBezTo>
                  <a:cubicBezTo>
                    <a:pt x="41" y="64"/>
                    <a:pt x="41" y="64"/>
                    <a:pt x="41" y="64"/>
                  </a:cubicBezTo>
                  <a:cubicBezTo>
                    <a:pt x="41" y="63"/>
                    <a:pt x="41" y="63"/>
                    <a:pt x="41" y="63"/>
                  </a:cubicBezTo>
                  <a:cubicBezTo>
                    <a:pt x="41" y="63"/>
                    <a:pt x="41" y="63"/>
                    <a:pt x="41" y="63"/>
                  </a:cubicBezTo>
                  <a:cubicBezTo>
                    <a:pt x="40" y="63"/>
                    <a:pt x="40" y="63"/>
                    <a:pt x="40" y="63"/>
                  </a:cubicBezTo>
                  <a:close/>
                  <a:moveTo>
                    <a:pt x="3" y="27"/>
                  </a:moveTo>
                  <a:cubicBezTo>
                    <a:pt x="3" y="27"/>
                    <a:pt x="2" y="27"/>
                    <a:pt x="2" y="27"/>
                  </a:cubicBezTo>
                  <a:cubicBezTo>
                    <a:pt x="1" y="26"/>
                    <a:pt x="1" y="26"/>
                    <a:pt x="0" y="26"/>
                  </a:cubicBezTo>
                  <a:cubicBezTo>
                    <a:pt x="0" y="26"/>
                    <a:pt x="0" y="26"/>
                    <a:pt x="0" y="26"/>
                  </a:cubicBezTo>
                  <a:cubicBezTo>
                    <a:pt x="0" y="27"/>
                    <a:pt x="0" y="27"/>
                    <a:pt x="0" y="28"/>
                  </a:cubicBezTo>
                  <a:cubicBezTo>
                    <a:pt x="1" y="28"/>
                    <a:pt x="1" y="28"/>
                    <a:pt x="1" y="28"/>
                  </a:cubicBezTo>
                  <a:cubicBezTo>
                    <a:pt x="2" y="29"/>
                    <a:pt x="2" y="29"/>
                    <a:pt x="2" y="29"/>
                  </a:cubicBezTo>
                  <a:cubicBezTo>
                    <a:pt x="2" y="29"/>
                    <a:pt x="2" y="30"/>
                    <a:pt x="2" y="30"/>
                  </a:cubicBezTo>
                  <a:cubicBezTo>
                    <a:pt x="2" y="32"/>
                    <a:pt x="2" y="32"/>
                    <a:pt x="2" y="32"/>
                  </a:cubicBezTo>
                  <a:cubicBezTo>
                    <a:pt x="2" y="33"/>
                    <a:pt x="3" y="34"/>
                    <a:pt x="4" y="34"/>
                  </a:cubicBezTo>
                  <a:cubicBezTo>
                    <a:pt x="4" y="30"/>
                    <a:pt x="4" y="30"/>
                    <a:pt x="4" y="30"/>
                  </a:cubicBezTo>
                  <a:cubicBezTo>
                    <a:pt x="4" y="29"/>
                    <a:pt x="4" y="29"/>
                    <a:pt x="3" y="28"/>
                  </a:cubicBezTo>
                  <a:cubicBezTo>
                    <a:pt x="3" y="28"/>
                    <a:pt x="3" y="28"/>
                    <a:pt x="3" y="27"/>
                  </a:cubicBezTo>
                  <a:close/>
                  <a:moveTo>
                    <a:pt x="33" y="10"/>
                  </a:moveTo>
                  <a:cubicBezTo>
                    <a:pt x="33" y="10"/>
                    <a:pt x="33" y="10"/>
                    <a:pt x="33" y="10"/>
                  </a:cubicBezTo>
                  <a:cubicBezTo>
                    <a:pt x="34" y="10"/>
                    <a:pt x="34" y="10"/>
                    <a:pt x="34" y="10"/>
                  </a:cubicBezTo>
                  <a:cubicBezTo>
                    <a:pt x="33" y="10"/>
                    <a:pt x="33" y="10"/>
                    <a:pt x="33" y="10"/>
                  </a:cubicBezTo>
                  <a:close/>
                  <a:moveTo>
                    <a:pt x="13" y="34"/>
                  </a:moveTo>
                  <a:cubicBezTo>
                    <a:pt x="13" y="35"/>
                    <a:pt x="12" y="35"/>
                    <a:pt x="11" y="36"/>
                  </a:cubicBezTo>
                  <a:cubicBezTo>
                    <a:pt x="11" y="36"/>
                    <a:pt x="10" y="36"/>
                    <a:pt x="10" y="36"/>
                  </a:cubicBezTo>
                  <a:cubicBezTo>
                    <a:pt x="9" y="36"/>
                    <a:pt x="9" y="36"/>
                    <a:pt x="9" y="36"/>
                  </a:cubicBezTo>
                  <a:cubicBezTo>
                    <a:pt x="8" y="35"/>
                    <a:pt x="8" y="35"/>
                    <a:pt x="8" y="35"/>
                  </a:cubicBezTo>
                  <a:cubicBezTo>
                    <a:pt x="8" y="34"/>
                    <a:pt x="8" y="34"/>
                    <a:pt x="8" y="34"/>
                  </a:cubicBezTo>
                  <a:cubicBezTo>
                    <a:pt x="8" y="33"/>
                    <a:pt x="8" y="33"/>
                    <a:pt x="8" y="33"/>
                  </a:cubicBezTo>
                  <a:cubicBezTo>
                    <a:pt x="9" y="33"/>
                    <a:pt x="9" y="33"/>
                    <a:pt x="9" y="33"/>
                  </a:cubicBezTo>
                  <a:cubicBezTo>
                    <a:pt x="9" y="33"/>
                    <a:pt x="10" y="32"/>
                    <a:pt x="10" y="32"/>
                  </a:cubicBezTo>
                  <a:cubicBezTo>
                    <a:pt x="11" y="32"/>
                    <a:pt x="12" y="32"/>
                    <a:pt x="13" y="32"/>
                  </a:cubicBezTo>
                  <a:cubicBezTo>
                    <a:pt x="13" y="34"/>
                    <a:pt x="13" y="34"/>
                    <a:pt x="13" y="34"/>
                  </a:cubicBezTo>
                  <a:close/>
                  <a:moveTo>
                    <a:pt x="18" y="37"/>
                  </a:moveTo>
                  <a:cubicBezTo>
                    <a:pt x="18" y="36"/>
                    <a:pt x="18" y="36"/>
                    <a:pt x="18" y="36"/>
                  </a:cubicBezTo>
                  <a:cubicBezTo>
                    <a:pt x="17" y="36"/>
                    <a:pt x="17" y="36"/>
                    <a:pt x="17" y="36"/>
                  </a:cubicBezTo>
                  <a:cubicBezTo>
                    <a:pt x="16" y="36"/>
                    <a:pt x="16" y="36"/>
                    <a:pt x="16" y="36"/>
                  </a:cubicBezTo>
                  <a:cubicBezTo>
                    <a:pt x="15" y="35"/>
                    <a:pt x="15" y="35"/>
                    <a:pt x="15" y="35"/>
                  </a:cubicBezTo>
                  <a:cubicBezTo>
                    <a:pt x="15" y="35"/>
                    <a:pt x="15" y="35"/>
                    <a:pt x="15" y="34"/>
                  </a:cubicBezTo>
                  <a:cubicBezTo>
                    <a:pt x="15" y="30"/>
                    <a:pt x="15" y="30"/>
                    <a:pt x="15" y="30"/>
                  </a:cubicBezTo>
                  <a:cubicBezTo>
                    <a:pt x="15" y="29"/>
                    <a:pt x="15" y="28"/>
                    <a:pt x="15" y="28"/>
                  </a:cubicBezTo>
                  <a:cubicBezTo>
                    <a:pt x="15" y="27"/>
                    <a:pt x="14" y="27"/>
                    <a:pt x="14" y="27"/>
                  </a:cubicBezTo>
                  <a:cubicBezTo>
                    <a:pt x="13" y="26"/>
                    <a:pt x="12" y="26"/>
                    <a:pt x="11" y="26"/>
                  </a:cubicBezTo>
                  <a:cubicBezTo>
                    <a:pt x="10" y="26"/>
                    <a:pt x="9" y="26"/>
                    <a:pt x="9" y="27"/>
                  </a:cubicBezTo>
                  <a:cubicBezTo>
                    <a:pt x="8" y="27"/>
                    <a:pt x="7" y="27"/>
                    <a:pt x="7" y="28"/>
                  </a:cubicBezTo>
                  <a:cubicBezTo>
                    <a:pt x="7" y="28"/>
                    <a:pt x="6" y="29"/>
                    <a:pt x="6" y="29"/>
                  </a:cubicBezTo>
                  <a:cubicBezTo>
                    <a:pt x="7" y="30"/>
                    <a:pt x="7" y="30"/>
                    <a:pt x="7" y="30"/>
                  </a:cubicBezTo>
                  <a:cubicBezTo>
                    <a:pt x="7" y="30"/>
                    <a:pt x="7" y="30"/>
                    <a:pt x="7" y="30"/>
                  </a:cubicBezTo>
                  <a:cubicBezTo>
                    <a:pt x="8" y="30"/>
                    <a:pt x="8" y="30"/>
                    <a:pt x="8" y="29"/>
                  </a:cubicBezTo>
                  <a:cubicBezTo>
                    <a:pt x="9" y="29"/>
                    <a:pt x="9" y="28"/>
                    <a:pt x="9" y="28"/>
                  </a:cubicBezTo>
                  <a:cubicBezTo>
                    <a:pt x="9" y="28"/>
                    <a:pt x="9" y="28"/>
                    <a:pt x="9" y="28"/>
                  </a:cubicBezTo>
                  <a:cubicBezTo>
                    <a:pt x="10" y="27"/>
                    <a:pt x="10" y="27"/>
                    <a:pt x="10" y="27"/>
                  </a:cubicBezTo>
                  <a:cubicBezTo>
                    <a:pt x="10" y="27"/>
                    <a:pt x="10" y="27"/>
                    <a:pt x="11" y="27"/>
                  </a:cubicBezTo>
                  <a:cubicBezTo>
                    <a:pt x="12" y="27"/>
                    <a:pt x="12" y="27"/>
                    <a:pt x="13" y="28"/>
                  </a:cubicBezTo>
                  <a:cubicBezTo>
                    <a:pt x="13" y="28"/>
                    <a:pt x="13" y="29"/>
                    <a:pt x="13" y="29"/>
                  </a:cubicBezTo>
                  <a:cubicBezTo>
                    <a:pt x="13" y="31"/>
                    <a:pt x="13" y="31"/>
                    <a:pt x="13" y="31"/>
                  </a:cubicBezTo>
                  <a:cubicBezTo>
                    <a:pt x="12" y="31"/>
                    <a:pt x="10" y="31"/>
                    <a:pt x="9" y="31"/>
                  </a:cubicBezTo>
                  <a:cubicBezTo>
                    <a:pt x="8" y="32"/>
                    <a:pt x="8" y="32"/>
                    <a:pt x="7" y="32"/>
                  </a:cubicBezTo>
                  <a:cubicBezTo>
                    <a:pt x="7" y="32"/>
                    <a:pt x="6" y="33"/>
                    <a:pt x="6" y="33"/>
                  </a:cubicBezTo>
                  <a:cubicBezTo>
                    <a:pt x="6" y="34"/>
                    <a:pt x="6" y="34"/>
                    <a:pt x="6" y="34"/>
                  </a:cubicBezTo>
                  <a:cubicBezTo>
                    <a:pt x="6" y="35"/>
                    <a:pt x="6" y="36"/>
                    <a:pt x="7" y="36"/>
                  </a:cubicBezTo>
                  <a:cubicBezTo>
                    <a:pt x="7" y="37"/>
                    <a:pt x="8" y="37"/>
                    <a:pt x="9" y="37"/>
                  </a:cubicBezTo>
                  <a:cubicBezTo>
                    <a:pt x="10" y="37"/>
                    <a:pt x="10" y="37"/>
                    <a:pt x="11" y="37"/>
                  </a:cubicBezTo>
                  <a:cubicBezTo>
                    <a:pt x="12" y="36"/>
                    <a:pt x="13" y="36"/>
                    <a:pt x="14" y="35"/>
                  </a:cubicBezTo>
                  <a:cubicBezTo>
                    <a:pt x="14" y="36"/>
                    <a:pt x="14" y="36"/>
                    <a:pt x="14" y="36"/>
                  </a:cubicBezTo>
                  <a:cubicBezTo>
                    <a:pt x="15" y="37"/>
                    <a:pt x="15" y="37"/>
                    <a:pt x="15" y="37"/>
                  </a:cubicBezTo>
                  <a:cubicBezTo>
                    <a:pt x="15" y="37"/>
                    <a:pt x="16" y="37"/>
                    <a:pt x="16" y="37"/>
                  </a:cubicBezTo>
                  <a:cubicBezTo>
                    <a:pt x="17" y="37"/>
                    <a:pt x="17" y="37"/>
                    <a:pt x="18" y="37"/>
                  </a:cubicBezTo>
                  <a:close/>
                  <a:moveTo>
                    <a:pt x="23" y="37"/>
                  </a:moveTo>
                  <a:cubicBezTo>
                    <a:pt x="25" y="37"/>
                    <a:pt x="26" y="36"/>
                    <a:pt x="28" y="34"/>
                  </a:cubicBezTo>
                  <a:cubicBezTo>
                    <a:pt x="27" y="34"/>
                    <a:pt x="27" y="34"/>
                    <a:pt x="27" y="34"/>
                  </a:cubicBezTo>
                  <a:cubicBezTo>
                    <a:pt x="26" y="35"/>
                    <a:pt x="26" y="35"/>
                    <a:pt x="26" y="35"/>
                  </a:cubicBezTo>
                  <a:cubicBezTo>
                    <a:pt x="25" y="36"/>
                    <a:pt x="25" y="36"/>
                    <a:pt x="24" y="36"/>
                  </a:cubicBezTo>
                  <a:cubicBezTo>
                    <a:pt x="24" y="36"/>
                    <a:pt x="24" y="36"/>
                    <a:pt x="23" y="36"/>
                  </a:cubicBezTo>
                  <a:cubicBezTo>
                    <a:pt x="22" y="36"/>
                    <a:pt x="21" y="36"/>
                    <a:pt x="21" y="35"/>
                  </a:cubicBezTo>
                  <a:cubicBezTo>
                    <a:pt x="20" y="34"/>
                    <a:pt x="20" y="33"/>
                    <a:pt x="20" y="32"/>
                  </a:cubicBezTo>
                  <a:cubicBezTo>
                    <a:pt x="20" y="31"/>
                    <a:pt x="20" y="30"/>
                    <a:pt x="20" y="29"/>
                  </a:cubicBezTo>
                  <a:cubicBezTo>
                    <a:pt x="20" y="29"/>
                    <a:pt x="21" y="28"/>
                    <a:pt x="21" y="28"/>
                  </a:cubicBezTo>
                  <a:cubicBezTo>
                    <a:pt x="22" y="27"/>
                    <a:pt x="22" y="27"/>
                    <a:pt x="23" y="27"/>
                  </a:cubicBezTo>
                  <a:cubicBezTo>
                    <a:pt x="23" y="27"/>
                    <a:pt x="24" y="27"/>
                    <a:pt x="24" y="27"/>
                  </a:cubicBezTo>
                  <a:cubicBezTo>
                    <a:pt x="25" y="28"/>
                    <a:pt x="25" y="28"/>
                    <a:pt x="25" y="28"/>
                  </a:cubicBezTo>
                  <a:cubicBezTo>
                    <a:pt x="25" y="28"/>
                    <a:pt x="25" y="29"/>
                    <a:pt x="25" y="29"/>
                  </a:cubicBezTo>
                  <a:cubicBezTo>
                    <a:pt x="26" y="30"/>
                    <a:pt x="26" y="30"/>
                    <a:pt x="26" y="30"/>
                  </a:cubicBezTo>
                  <a:cubicBezTo>
                    <a:pt x="26" y="30"/>
                    <a:pt x="26" y="30"/>
                    <a:pt x="26" y="30"/>
                  </a:cubicBezTo>
                  <a:cubicBezTo>
                    <a:pt x="26" y="30"/>
                    <a:pt x="26" y="30"/>
                    <a:pt x="26" y="30"/>
                  </a:cubicBezTo>
                  <a:cubicBezTo>
                    <a:pt x="27" y="30"/>
                    <a:pt x="27" y="30"/>
                    <a:pt x="27" y="30"/>
                  </a:cubicBezTo>
                  <a:cubicBezTo>
                    <a:pt x="27" y="29"/>
                    <a:pt x="27" y="29"/>
                    <a:pt x="27" y="29"/>
                  </a:cubicBezTo>
                  <a:cubicBezTo>
                    <a:pt x="27" y="28"/>
                    <a:pt x="27" y="28"/>
                    <a:pt x="26" y="27"/>
                  </a:cubicBezTo>
                  <a:cubicBezTo>
                    <a:pt x="25" y="27"/>
                    <a:pt x="24" y="26"/>
                    <a:pt x="23" y="26"/>
                  </a:cubicBezTo>
                  <a:cubicBezTo>
                    <a:pt x="22" y="26"/>
                    <a:pt x="21" y="26"/>
                    <a:pt x="20" y="27"/>
                  </a:cubicBezTo>
                  <a:cubicBezTo>
                    <a:pt x="19" y="27"/>
                    <a:pt x="19" y="28"/>
                    <a:pt x="18" y="29"/>
                  </a:cubicBezTo>
                  <a:cubicBezTo>
                    <a:pt x="18" y="30"/>
                    <a:pt x="18" y="31"/>
                    <a:pt x="18" y="32"/>
                  </a:cubicBezTo>
                  <a:cubicBezTo>
                    <a:pt x="18" y="33"/>
                    <a:pt x="18" y="35"/>
                    <a:pt x="19" y="36"/>
                  </a:cubicBezTo>
                  <a:cubicBezTo>
                    <a:pt x="20" y="37"/>
                    <a:pt x="21" y="37"/>
                    <a:pt x="23" y="37"/>
                  </a:cubicBezTo>
                  <a:close/>
                  <a:moveTo>
                    <a:pt x="12" y="15"/>
                  </a:moveTo>
                  <a:cubicBezTo>
                    <a:pt x="13" y="15"/>
                    <a:pt x="13" y="15"/>
                    <a:pt x="14" y="15"/>
                  </a:cubicBezTo>
                  <a:cubicBezTo>
                    <a:pt x="14" y="15"/>
                    <a:pt x="15" y="14"/>
                    <a:pt x="15" y="14"/>
                  </a:cubicBezTo>
                  <a:cubicBezTo>
                    <a:pt x="16" y="13"/>
                    <a:pt x="16" y="12"/>
                    <a:pt x="16" y="12"/>
                  </a:cubicBezTo>
                  <a:cubicBezTo>
                    <a:pt x="17" y="10"/>
                    <a:pt x="17" y="10"/>
                    <a:pt x="17" y="10"/>
                  </a:cubicBezTo>
                  <a:cubicBezTo>
                    <a:pt x="17" y="10"/>
                    <a:pt x="16" y="10"/>
                    <a:pt x="16" y="10"/>
                  </a:cubicBezTo>
                  <a:cubicBezTo>
                    <a:pt x="16" y="10"/>
                    <a:pt x="16" y="10"/>
                    <a:pt x="16" y="10"/>
                  </a:cubicBezTo>
                  <a:cubicBezTo>
                    <a:pt x="15" y="11"/>
                    <a:pt x="15" y="11"/>
                    <a:pt x="15" y="11"/>
                  </a:cubicBezTo>
                  <a:cubicBezTo>
                    <a:pt x="15" y="12"/>
                    <a:pt x="15" y="12"/>
                    <a:pt x="15" y="13"/>
                  </a:cubicBezTo>
                  <a:cubicBezTo>
                    <a:pt x="14" y="13"/>
                    <a:pt x="14" y="14"/>
                    <a:pt x="14" y="14"/>
                  </a:cubicBezTo>
                  <a:cubicBezTo>
                    <a:pt x="13" y="14"/>
                    <a:pt x="13" y="14"/>
                    <a:pt x="13" y="14"/>
                  </a:cubicBezTo>
                  <a:cubicBezTo>
                    <a:pt x="12" y="14"/>
                    <a:pt x="12" y="14"/>
                    <a:pt x="12" y="14"/>
                  </a:cubicBezTo>
                  <a:cubicBezTo>
                    <a:pt x="12" y="13"/>
                    <a:pt x="12" y="13"/>
                    <a:pt x="12" y="13"/>
                  </a:cubicBezTo>
                  <a:cubicBezTo>
                    <a:pt x="11" y="13"/>
                    <a:pt x="11" y="13"/>
                    <a:pt x="11" y="13"/>
                  </a:cubicBezTo>
                  <a:cubicBezTo>
                    <a:pt x="11" y="13"/>
                    <a:pt x="11" y="13"/>
                    <a:pt x="11" y="13"/>
                  </a:cubicBezTo>
                  <a:cubicBezTo>
                    <a:pt x="10" y="13"/>
                    <a:pt x="10" y="13"/>
                    <a:pt x="10" y="13"/>
                  </a:cubicBezTo>
                  <a:cubicBezTo>
                    <a:pt x="10" y="14"/>
                    <a:pt x="10" y="14"/>
                    <a:pt x="10" y="14"/>
                  </a:cubicBezTo>
                  <a:cubicBezTo>
                    <a:pt x="10" y="14"/>
                    <a:pt x="10" y="15"/>
                    <a:pt x="10" y="15"/>
                  </a:cubicBezTo>
                  <a:cubicBezTo>
                    <a:pt x="11" y="15"/>
                    <a:pt x="11" y="15"/>
                    <a:pt x="12" y="15"/>
                  </a:cubicBezTo>
                  <a:close/>
                  <a:moveTo>
                    <a:pt x="88" y="85"/>
                  </a:moveTo>
                  <a:cubicBezTo>
                    <a:pt x="88" y="85"/>
                    <a:pt x="87" y="85"/>
                    <a:pt x="87" y="85"/>
                  </a:cubicBezTo>
                  <a:cubicBezTo>
                    <a:pt x="87" y="86"/>
                    <a:pt x="86" y="86"/>
                    <a:pt x="86" y="86"/>
                  </a:cubicBezTo>
                  <a:cubicBezTo>
                    <a:pt x="85" y="86"/>
                    <a:pt x="85" y="86"/>
                    <a:pt x="84" y="85"/>
                  </a:cubicBezTo>
                  <a:cubicBezTo>
                    <a:pt x="84" y="85"/>
                    <a:pt x="84" y="85"/>
                    <a:pt x="83" y="85"/>
                  </a:cubicBezTo>
                  <a:cubicBezTo>
                    <a:pt x="83" y="84"/>
                    <a:pt x="83" y="84"/>
                    <a:pt x="83" y="83"/>
                  </a:cubicBezTo>
                  <a:cubicBezTo>
                    <a:pt x="83" y="82"/>
                    <a:pt x="83" y="82"/>
                    <a:pt x="84" y="81"/>
                  </a:cubicBezTo>
                  <a:cubicBezTo>
                    <a:pt x="84" y="81"/>
                    <a:pt x="85" y="80"/>
                    <a:pt x="86" y="80"/>
                  </a:cubicBezTo>
                  <a:cubicBezTo>
                    <a:pt x="86" y="80"/>
                    <a:pt x="87" y="81"/>
                    <a:pt x="87" y="81"/>
                  </a:cubicBezTo>
                  <a:cubicBezTo>
                    <a:pt x="88" y="82"/>
                    <a:pt x="88" y="82"/>
                    <a:pt x="88" y="83"/>
                  </a:cubicBezTo>
                  <a:cubicBezTo>
                    <a:pt x="88" y="84"/>
                    <a:pt x="88" y="84"/>
                    <a:pt x="88" y="85"/>
                  </a:cubicBezTo>
                  <a:close/>
                  <a:moveTo>
                    <a:pt x="84" y="90"/>
                  </a:moveTo>
                  <a:cubicBezTo>
                    <a:pt x="87" y="90"/>
                    <a:pt x="87" y="90"/>
                    <a:pt x="87" y="90"/>
                  </a:cubicBezTo>
                  <a:cubicBezTo>
                    <a:pt x="88" y="91"/>
                    <a:pt x="88" y="91"/>
                    <a:pt x="89" y="91"/>
                  </a:cubicBezTo>
                  <a:cubicBezTo>
                    <a:pt x="89" y="91"/>
                    <a:pt x="90" y="91"/>
                    <a:pt x="90" y="91"/>
                  </a:cubicBezTo>
                  <a:cubicBezTo>
                    <a:pt x="90" y="92"/>
                    <a:pt x="90" y="92"/>
                    <a:pt x="90" y="92"/>
                  </a:cubicBezTo>
                  <a:cubicBezTo>
                    <a:pt x="90" y="93"/>
                    <a:pt x="90" y="93"/>
                    <a:pt x="90" y="93"/>
                  </a:cubicBezTo>
                  <a:cubicBezTo>
                    <a:pt x="89" y="93"/>
                    <a:pt x="89" y="94"/>
                    <a:pt x="88" y="94"/>
                  </a:cubicBezTo>
                  <a:cubicBezTo>
                    <a:pt x="88" y="94"/>
                    <a:pt x="87" y="94"/>
                    <a:pt x="86" y="94"/>
                  </a:cubicBezTo>
                  <a:cubicBezTo>
                    <a:pt x="85" y="94"/>
                    <a:pt x="84" y="94"/>
                    <a:pt x="84" y="94"/>
                  </a:cubicBezTo>
                  <a:cubicBezTo>
                    <a:pt x="83" y="94"/>
                    <a:pt x="83" y="93"/>
                    <a:pt x="83" y="93"/>
                  </a:cubicBezTo>
                  <a:cubicBezTo>
                    <a:pt x="82" y="92"/>
                    <a:pt x="82" y="92"/>
                    <a:pt x="82" y="92"/>
                  </a:cubicBezTo>
                  <a:cubicBezTo>
                    <a:pt x="82" y="92"/>
                    <a:pt x="82" y="92"/>
                    <a:pt x="83" y="91"/>
                  </a:cubicBezTo>
                  <a:cubicBezTo>
                    <a:pt x="83" y="91"/>
                    <a:pt x="83" y="90"/>
                    <a:pt x="84" y="90"/>
                  </a:cubicBezTo>
                  <a:close/>
                  <a:moveTo>
                    <a:pt x="90" y="81"/>
                  </a:moveTo>
                  <a:cubicBezTo>
                    <a:pt x="91" y="81"/>
                    <a:pt x="91" y="81"/>
                    <a:pt x="91" y="81"/>
                  </a:cubicBezTo>
                  <a:cubicBezTo>
                    <a:pt x="92" y="81"/>
                    <a:pt x="92" y="81"/>
                    <a:pt x="92" y="81"/>
                  </a:cubicBezTo>
                  <a:cubicBezTo>
                    <a:pt x="92" y="80"/>
                    <a:pt x="92" y="80"/>
                    <a:pt x="92" y="80"/>
                  </a:cubicBezTo>
                  <a:cubicBezTo>
                    <a:pt x="91" y="80"/>
                    <a:pt x="91" y="80"/>
                    <a:pt x="91" y="80"/>
                  </a:cubicBezTo>
                  <a:cubicBezTo>
                    <a:pt x="91" y="79"/>
                    <a:pt x="91" y="79"/>
                    <a:pt x="91" y="79"/>
                  </a:cubicBezTo>
                  <a:cubicBezTo>
                    <a:pt x="90" y="80"/>
                    <a:pt x="90" y="80"/>
                    <a:pt x="90" y="80"/>
                  </a:cubicBezTo>
                  <a:cubicBezTo>
                    <a:pt x="90" y="80"/>
                    <a:pt x="89" y="80"/>
                    <a:pt x="89" y="81"/>
                  </a:cubicBezTo>
                  <a:cubicBezTo>
                    <a:pt x="88" y="80"/>
                    <a:pt x="88" y="80"/>
                    <a:pt x="87" y="80"/>
                  </a:cubicBezTo>
                  <a:cubicBezTo>
                    <a:pt x="87" y="80"/>
                    <a:pt x="86" y="79"/>
                    <a:pt x="86" y="79"/>
                  </a:cubicBezTo>
                  <a:cubicBezTo>
                    <a:pt x="84" y="79"/>
                    <a:pt x="83" y="80"/>
                    <a:pt x="82" y="81"/>
                  </a:cubicBezTo>
                  <a:cubicBezTo>
                    <a:pt x="82" y="81"/>
                    <a:pt x="81" y="82"/>
                    <a:pt x="81" y="83"/>
                  </a:cubicBezTo>
                  <a:cubicBezTo>
                    <a:pt x="81" y="84"/>
                    <a:pt x="81" y="84"/>
                    <a:pt x="82" y="85"/>
                  </a:cubicBezTo>
                  <a:cubicBezTo>
                    <a:pt x="82" y="85"/>
                    <a:pt x="82" y="86"/>
                    <a:pt x="83" y="86"/>
                  </a:cubicBezTo>
                  <a:cubicBezTo>
                    <a:pt x="82" y="86"/>
                    <a:pt x="82" y="86"/>
                    <a:pt x="82" y="86"/>
                  </a:cubicBezTo>
                  <a:cubicBezTo>
                    <a:pt x="82" y="87"/>
                    <a:pt x="82" y="87"/>
                    <a:pt x="81" y="87"/>
                  </a:cubicBezTo>
                  <a:cubicBezTo>
                    <a:pt x="81" y="87"/>
                    <a:pt x="81" y="87"/>
                    <a:pt x="81" y="87"/>
                  </a:cubicBezTo>
                  <a:cubicBezTo>
                    <a:pt x="81" y="88"/>
                    <a:pt x="81" y="88"/>
                    <a:pt x="81" y="88"/>
                  </a:cubicBezTo>
                  <a:cubicBezTo>
                    <a:pt x="81" y="88"/>
                    <a:pt x="81" y="89"/>
                    <a:pt x="81" y="89"/>
                  </a:cubicBezTo>
                  <a:cubicBezTo>
                    <a:pt x="82" y="89"/>
                    <a:pt x="82" y="89"/>
                    <a:pt x="83" y="90"/>
                  </a:cubicBezTo>
                  <a:cubicBezTo>
                    <a:pt x="82" y="90"/>
                    <a:pt x="81" y="91"/>
                    <a:pt x="81" y="91"/>
                  </a:cubicBezTo>
                  <a:cubicBezTo>
                    <a:pt x="81" y="92"/>
                    <a:pt x="80" y="92"/>
                    <a:pt x="80" y="93"/>
                  </a:cubicBezTo>
                  <a:cubicBezTo>
                    <a:pt x="81" y="94"/>
                    <a:pt x="81" y="94"/>
                    <a:pt x="81" y="94"/>
                  </a:cubicBezTo>
                  <a:cubicBezTo>
                    <a:pt x="81" y="94"/>
                    <a:pt x="82" y="95"/>
                    <a:pt x="83" y="95"/>
                  </a:cubicBezTo>
                  <a:cubicBezTo>
                    <a:pt x="83" y="95"/>
                    <a:pt x="84" y="95"/>
                    <a:pt x="85" y="95"/>
                  </a:cubicBezTo>
                  <a:cubicBezTo>
                    <a:pt x="88" y="95"/>
                    <a:pt x="89" y="95"/>
                    <a:pt x="90" y="94"/>
                  </a:cubicBezTo>
                  <a:cubicBezTo>
                    <a:pt x="91" y="94"/>
                    <a:pt x="92" y="93"/>
                    <a:pt x="92" y="92"/>
                  </a:cubicBezTo>
                  <a:cubicBezTo>
                    <a:pt x="92" y="91"/>
                    <a:pt x="92" y="91"/>
                    <a:pt x="91" y="90"/>
                  </a:cubicBezTo>
                  <a:cubicBezTo>
                    <a:pt x="91" y="90"/>
                    <a:pt x="90" y="90"/>
                    <a:pt x="90" y="89"/>
                  </a:cubicBezTo>
                  <a:cubicBezTo>
                    <a:pt x="89" y="89"/>
                    <a:pt x="88" y="89"/>
                    <a:pt x="88" y="89"/>
                  </a:cubicBezTo>
                  <a:cubicBezTo>
                    <a:pt x="85" y="88"/>
                    <a:pt x="85" y="88"/>
                    <a:pt x="85" y="88"/>
                  </a:cubicBezTo>
                  <a:cubicBezTo>
                    <a:pt x="84" y="88"/>
                    <a:pt x="83" y="88"/>
                    <a:pt x="83" y="88"/>
                  </a:cubicBezTo>
                  <a:cubicBezTo>
                    <a:pt x="83" y="87"/>
                    <a:pt x="83" y="87"/>
                    <a:pt x="83" y="87"/>
                  </a:cubicBezTo>
                  <a:cubicBezTo>
                    <a:pt x="83" y="87"/>
                    <a:pt x="83" y="87"/>
                    <a:pt x="83" y="87"/>
                  </a:cubicBezTo>
                  <a:cubicBezTo>
                    <a:pt x="83" y="87"/>
                    <a:pt x="83" y="87"/>
                    <a:pt x="84" y="86"/>
                  </a:cubicBezTo>
                  <a:cubicBezTo>
                    <a:pt x="84" y="87"/>
                    <a:pt x="85" y="87"/>
                    <a:pt x="86" y="87"/>
                  </a:cubicBezTo>
                  <a:cubicBezTo>
                    <a:pt x="87" y="87"/>
                    <a:pt x="88" y="86"/>
                    <a:pt x="89" y="86"/>
                  </a:cubicBezTo>
                  <a:cubicBezTo>
                    <a:pt x="90" y="85"/>
                    <a:pt x="90" y="84"/>
                    <a:pt x="90" y="83"/>
                  </a:cubicBezTo>
                  <a:cubicBezTo>
                    <a:pt x="90" y="82"/>
                    <a:pt x="90" y="82"/>
                    <a:pt x="89" y="81"/>
                  </a:cubicBezTo>
                  <a:cubicBezTo>
                    <a:pt x="90" y="81"/>
                    <a:pt x="90" y="81"/>
                    <a:pt x="90" y="81"/>
                  </a:cubicBezTo>
                  <a:cubicBezTo>
                    <a:pt x="90" y="81"/>
                    <a:pt x="90" y="81"/>
                    <a:pt x="90" y="81"/>
                  </a:cubicBezTo>
                  <a:close/>
                  <a:moveTo>
                    <a:pt x="66" y="89"/>
                  </a:moveTo>
                  <a:cubicBezTo>
                    <a:pt x="65" y="89"/>
                    <a:pt x="65" y="89"/>
                    <a:pt x="65" y="89"/>
                  </a:cubicBezTo>
                  <a:cubicBezTo>
                    <a:pt x="65" y="88"/>
                    <a:pt x="65" y="88"/>
                    <a:pt x="65" y="88"/>
                  </a:cubicBezTo>
                  <a:cubicBezTo>
                    <a:pt x="65" y="79"/>
                    <a:pt x="65" y="79"/>
                    <a:pt x="65" y="79"/>
                  </a:cubicBezTo>
                  <a:cubicBezTo>
                    <a:pt x="64" y="79"/>
                    <a:pt x="64" y="79"/>
                    <a:pt x="64" y="79"/>
                  </a:cubicBezTo>
                  <a:cubicBezTo>
                    <a:pt x="64" y="80"/>
                    <a:pt x="63" y="80"/>
                    <a:pt x="63" y="80"/>
                  </a:cubicBezTo>
                  <a:cubicBezTo>
                    <a:pt x="62" y="80"/>
                    <a:pt x="62" y="80"/>
                    <a:pt x="61" y="80"/>
                  </a:cubicBezTo>
                  <a:cubicBezTo>
                    <a:pt x="61" y="81"/>
                    <a:pt x="61" y="81"/>
                    <a:pt x="61" y="81"/>
                  </a:cubicBezTo>
                  <a:cubicBezTo>
                    <a:pt x="63" y="81"/>
                    <a:pt x="63" y="81"/>
                    <a:pt x="63" y="81"/>
                  </a:cubicBezTo>
                  <a:cubicBezTo>
                    <a:pt x="63" y="88"/>
                    <a:pt x="63" y="88"/>
                    <a:pt x="63" y="88"/>
                  </a:cubicBezTo>
                  <a:cubicBezTo>
                    <a:pt x="63" y="88"/>
                    <a:pt x="63" y="89"/>
                    <a:pt x="63" y="89"/>
                  </a:cubicBezTo>
                  <a:cubicBezTo>
                    <a:pt x="63" y="89"/>
                    <a:pt x="63" y="89"/>
                    <a:pt x="63" y="89"/>
                  </a:cubicBezTo>
                  <a:cubicBezTo>
                    <a:pt x="63" y="89"/>
                    <a:pt x="62" y="89"/>
                    <a:pt x="62" y="89"/>
                  </a:cubicBezTo>
                  <a:cubicBezTo>
                    <a:pt x="61" y="89"/>
                    <a:pt x="61" y="89"/>
                    <a:pt x="61" y="89"/>
                  </a:cubicBezTo>
                  <a:cubicBezTo>
                    <a:pt x="61" y="90"/>
                    <a:pt x="61" y="90"/>
                    <a:pt x="61" y="90"/>
                  </a:cubicBezTo>
                  <a:cubicBezTo>
                    <a:pt x="67" y="90"/>
                    <a:pt x="67" y="90"/>
                    <a:pt x="67" y="90"/>
                  </a:cubicBezTo>
                  <a:cubicBezTo>
                    <a:pt x="67" y="89"/>
                    <a:pt x="67" y="89"/>
                    <a:pt x="67" y="89"/>
                  </a:cubicBezTo>
                  <a:cubicBezTo>
                    <a:pt x="66" y="89"/>
                    <a:pt x="66" y="89"/>
                    <a:pt x="66" y="89"/>
                  </a:cubicBezTo>
                  <a:cubicBezTo>
                    <a:pt x="66" y="89"/>
                    <a:pt x="66" y="89"/>
                    <a:pt x="66" y="89"/>
                  </a:cubicBezTo>
                  <a:close/>
                  <a:moveTo>
                    <a:pt x="22" y="48"/>
                  </a:moveTo>
                  <a:cubicBezTo>
                    <a:pt x="21" y="49"/>
                    <a:pt x="21" y="49"/>
                    <a:pt x="21" y="49"/>
                  </a:cubicBezTo>
                  <a:cubicBezTo>
                    <a:pt x="22" y="50"/>
                    <a:pt x="22" y="50"/>
                    <a:pt x="22" y="50"/>
                  </a:cubicBezTo>
                  <a:cubicBezTo>
                    <a:pt x="23" y="50"/>
                    <a:pt x="23" y="50"/>
                    <a:pt x="23" y="50"/>
                  </a:cubicBezTo>
                  <a:cubicBezTo>
                    <a:pt x="24" y="50"/>
                    <a:pt x="24" y="50"/>
                    <a:pt x="24" y="50"/>
                  </a:cubicBezTo>
                  <a:cubicBezTo>
                    <a:pt x="24" y="49"/>
                    <a:pt x="24" y="49"/>
                    <a:pt x="24" y="49"/>
                  </a:cubicBezTo>
                  <a:cubicBezTo>
                    <a:pt x="24" y="48"/>
                    <a:pt x="24" y="48"/>
                    <a:pt x="24" y="48"/>
                  </a:cubicBezTo>
                  <a:cubicBezTo>
                    <a:pt x="23" y="48"/>
                    <a:pt x="23" y="48"/>
                    <a:pt x="23" y="48"/>
                  </a:cubicBezTo>
                  <a:cubicBezTo>
                    <a:pt x="22" y="48"/>
                    <a:pt x="22" y="48"/>
                    <a:pt x="22" y="48"/>
                  </a:cubicBezTo>
                  <a:close/>
                  <a:moveTo>
                    <a:pt x="56" y="62"/>
                  </a:moveTo>
                  <a:cubicBezTo>
                    <a:pt x="55" y="62"/>
                    <a:pt x="55" y="62"/>
                    <a:pt x="55" y="62"/>
                  </a:cubicBezTo>
                  <a:cubicBezTo>
                    <a:pt x="55" y="63"/>
                    <a:pt x="55" y="63"/>
                    <a:pt x="55" y="63"/>
                  </a:cubicBezTo>
                  <a:cubicBezTo>
                    <a:pt x="54" y="63"/>
                    <a:pt x="54" y="63"/>
                    <a:pt x="54" y="63"/>
                  </a:cubicBezTo>
                  <a:cubicBezTo>
                    <a:pt x="54" y="64"/>
                    <a:pt x="54" y="64"/>
                    <a:pt x="54" y="64"/>
                  </a:cubicBezTo>
                  <a:cubicBezTo>
                    <a:pt x="60" y="64"/>
                    <a:pt x="60" y="64"/>
                    <a:pt x="60" y="64"/>
                  </a:cubicBezTo>
                  <a:cubicBezTo>
                    <a:pt x="60" y="63"/>
                    <a:pt x="60" y="63"/>
                    <a:pt x="60" y="63"/>
                  </a:cubicBezTo>
                  <a:cubicBezTo>
                    <a:pt x="59" y="63"/>
                    <a:pt x="59" y="63"/>
                    <a:pt x="59" y="63"/>
                  </a:cubicBezTo>
                  <a:cubicBezTo>
                    <a:pt x="59" y="63"/>
                    <a:pt x="58" y="63"/>
                    <a:pt x="58" y="63"/>
                  </a:cubicBezTo>
                  <a:cubicBezTo>
                    <a:pt x="58" y="62"/>
                    <a:pt x="58" y="62"/>
                    <a:pt x="58" y="62"/>
                  </a:cubicBezTo>
                  <a:cubicBezTo>
                    <a:pt x="58" y="62"/>
                    <a:pt x="58" y="62"/>
                    <a:pt x="58" y="61"/>
                  </a:cubicBezTo>
                  <a:cubicBezTo>
                    <a:pt x="58" y="48"/>
                    <a:pt x="58" y="48"/>
                    <a:pt x="58" y="48"/>
                  </a:cubicBezTo>
                  <a:cubicBezTo>
                    <a:pt x="57" y="48"/>
                    <a:pt x="57" y="48"/>
                    <a:pt x="57" y="48"/>
                  </a:cubicBezTo>
                  <a:cubicBezTo>
                    <a:pt x="56" y="48"/>
                    <a:pt x="55" y="49"/>
                    <a:pt x="54" y="49"/>
                  </a:cubicBezTo>
                  <a:cubicBezTo>
                    <a:pt x="54" y="49"/>
                    <a:pt x="54" y="49"/>
                    <a:pt x="54" y="49"/>
                  </a:cubicBezTo>
                  <a:cubicBezTo>
                    <a:pt x="56" y="49"/>
                    <a:pt x="56" y="49"/>
                    <a:pt x="56" y="49"/>
                  </a:cubicBezTo>
                  <a:cubicBezTo>
                    <a:pt x="56" y="61"/>
                    <a:pt x="56" y="61"/>
                    <a:pt x="56" y="61"/>
                  </a:cubicBezTo>
                  <a:cubicBezTo>
                    <a:pt x="56" y="61"/>
                    <a:pt x="56" y="62"/>
                    <a:pt x="56" y="62"/>
                  </a:cubicBezTo>
                  <a:close/>
                  <a:moveTo>
                    <a:pt x="38" y="48"/>
                  </a:moveTo>
                  <a:cubicBezTo>
                    <a:pt x="37" y="49"/>
                    <a:pt x="37" y="49"/>
                    <a:pt x="37" y="49"/>
                  </a:cubicBezTo>
                  <a:cubicBezTo>
                    <a:pt x="38" y="50"/>
                    <a:pt x="38" y="50"/>
                    <a:pt x="38" y="50"/>
                  </a:cubicBezTo>
                  <a:cubicBezTo>
                    <a:pt x="39" y="50"/>
                    <a:pt x="39" y="50"/>
                    <a:pt x="39" y="50"/>
                  </a:cubicBezTo>
                  <a:cubicBezTo>
                    <a:pt x="40" y="50"/>
                    <a:pt x="40" y="50"/>
                    <a:pt x="40" y="50"/>
                  </a:cubicBezTo>
                  <a:cubicBezTo>
                    <a:pt x="40" y="49"/>
                    <a:pt x="40" y="49"/>
                    <a:pt x="40" y="49"/>
                  </a:cubicBezTo>
                  <a:cubicBezTo>
                    <a:pt x="40" y="48"/>
                    <a:pt x="40" y="48"/>
                    <a:pt x="40" y="48"/>
                  </a:cubicBezTo>
                  <a:cubicBezTo>
                    <a:pt x="39" y="48"/>
                    <a:pt x="39" y="48"/>
                    <a:pt x="39" y="48"/>
                  </a:cubicBezTo>
                  <a:cubicBezTo>
                    <a:pt x="38" y="48"/>
                    <a:pt x="38" y="48"/>
                    <a:pt x="38" y="48"/>
                  </a:cubicBezTo>
                  <a:close/>
                  <a:moveTo>
                    <a:pt x="24" y="63"/>
                  </a:moveTo>
                  <a:cubicBezTo>
                    <a:pt x="24" y="62"/>
                    <a:pt x="24" y="62"/>
                    <a:pt x="24" y="62"/>
                  </a:cubicBezTo>
                  <a:cubicBezTo>
                    <a:pt x="24" y="62"/>
                    <a:pt x="24" y="62"/>
                    <a:pt x="24" y="62"/>
                  </a:cubicBezTo>
                  <a:cubicBezTo>
                    <a:pt x="24" y="53"/>
                    <a:pt x="24" y="53"/>
                    <a:pt x="24" y="53"/>
                  </a:cubicBezTo>
                  <a:cubicBezTo>
                    <a:pt x="23" y="53"/>
                    <a:pt x="23" y="53"/>
                    <a:pt x="23" y="53"/>
                  </a:cubicBezTo>
                  <a:cubicBezTo>
                    <a:pt x="22" y="53"/>
                    <a:pt x="22" y="53"/>
                    <a:pt x="21" y="53"/>
                  </a:cubicBezTo>
                  <a:cubicBezTo>
                    <a:pt x="21" y="54"/>
                    <a:pt x="21" y="54"/>
                    <a:pt x="20" y="54"/>
                  </a:cubicBezTo>
                  <a:cubicBezTo>
                    <a:pt x="20" y="53"/>
                    <a:pt x="20" y="53"/>
                    <a:pt x="20" y="53"/>
                  </a:cubicBezTo>
                  <a:cubicBezTo>
                    <a:pt x="18" y="53"/>
                    <a:pt x="18" y="53"/>
                    <a:pt x="18" y="53"/>
                  </a:cubicBezTo>
                  <a:cubicBezTo>
                    <a:pt x="18" y="54"/>
                    <a:pt x="18" y="54"/>
                    <a:pt x="18" y="55"/>
                  </a:cubicBezTo>
                  <a:cubicBezTo>
                    <a:pt x="17" y="55"/>
                    <a:pt x="17" y="55"/>
                    <a:pt x="17" y="55"/>
                  </a:cubicBezTo>
                  <a:cubicBezTo>
                    <a:pt x="17" y="56"/>
                    <a:pt x="17" y="56"/>
                    <a:pt x="17" y="56"/>
                  </a:cubicBezTo>
                  <a:cubicBezTo>
                    <a:pt x="17" y="58"/>
                    <a:pt x="16" y="60"/>
                    <a:pt x="16" y="62"/>
                  </a:cubicBezTo>
                  <a:cubicBezTo>
                    <a:pt x="19" y="55"/>
                    <a:pt x="19" y="55"/>
                    <a:pt x="19" y="55"/>
                  </a:cubicBezTo>
                  <a:cubicBezTo>
                    <a:pt x="19" y="55"/>
                    <a:pt x="19" y="55"/>
                    <a:pt x="19" y="54"/>
                  </a:cubicBezTo>
                  <a:cubicBezTo>
                    <a:pt x="20" y="54"/>
                    <a:pt x="20" y="54"/>
                    <a:pt x="20" y="54"/>
                  </a:cubicBezTo>
                  <a:cubicBezTo>
                    <a:pt x="20" y="54"/>
                    <a:pt x="20" y="54"/>
                    <a:pt x="20" y="54"/>
                  </a:cubicBezTo>
                  <a:cubicBezTo>
                    <a:pt x="20" y="55"/>
                    <a:pt x="20" y="55"/>
                    <a:pt x="20" y="55"/>
                  </a:cubicBezTo>
                  <a:cubicBezTo>
                    <a:pt x="22" y="55"/>
                    <a:pt x="22" y="55"/>
                    <a:pt x="22" y="55"/>
                  </a:cubicBezTo>
                  <a:cubicBezTo>
                    <a:pt x="22" y="61"/>
                    <a:pt x="22" y="61"/>
                    <a:pt x="22" y="61"/>
                  </a:cubicBezTo>
                  <a:cubicBezTo>
                    <a:pt x="22" y="62"/>
                    <a:pt x="22" y="62"/>
                    <a:pt x="22" y="62"/>
                  </a:cubicBezTo>
                  <a:cubicBezTo>
                    <a:pt x="21" y="63"/>
                    <a:pt x="21" y="63"/>
                    <a:pt x="21" y="63"/>
                  </a:cubicBezTo>
                  <a:cubicBezTo>
                    <a:pt x="21" y="63"/>
                    <a:pt x="21" y="63"/>
                    <a:pt x="20" y="63"/>
                  </a:cubicBezTo>
                  <a:cubicBezTo>
                    <a:pt x="20" y="63"/>
                    <a:pt x="20" y="63"/>
                    <a:pt x="20" y="63"/>
                  </a:cubicBezTo>
                  <a:cubicBezTo>
                    <a:pt x="20" y="64"/>
                    <a:pt x="20" y="64"/>
                    <a:pt x="20" y="64"/>
                  </a:cubicBezTo>
                  <a:cubicBezTo>
                    <a:pt x="25" y="64"/>
                    <a:pt x="25" y="64"/>
                    <a:pt x="25" y="64"/>
                  </a:cubicBezTo>
                  <a:cubicBezTo>
                    <a:pt x="25" y="63"/>
                    <a:pt x="25" y="63"/>
                    <a:pt x="25" y="63"/>
                  </a:cubicBezTo>
                  <a:cubicBezTo>
                    <a:pt x="25" y="63"/>
                    <a:pt x="25" y="63"/>
                    <a:pt x="25" y="63"/>
                  </a:cubicBezTo>
                  <a:cubicBezTo>
                    <a:pt x="25" y="63"/>
                    <a:pt x="24" y="63"/>
                    <a:pt x="24" y="63"/>
                  </a:cubicBezTo>
                  <a:close/>
                  <a:moveTo>
                    <a:pt x="47" y="62"/>
                  </a:moveTo>
                  <a:cubicBezTo>
                    <a:pt x="46" y="62"/>
                    <a:pt x="46" y="62"/>
                    <a:pt x="46" y="62"/>
                  </a:cubicBezTo>
                  <a:cubicBezTo>
                    <a:pt x="45" y="61"/>
                    <a:pt x="45" y="61"/>
                    <a:pt x="45" y="61"/>
                  </a:cubicBezTo>
                  <a:cubicBezTo>
                    <a:pt x="45" y="61"/>
                    <a:pt x="45" y="60"/>
                    <a:pt x="45" y="60"/>
                  </a:cubicBezTo>
                  <a:cubicBezTo>
                    <a:pt x="45" y="55"/>
                    <a:pt x="45" y="55"/>
                    <a:pt x="45" y="55"/>
                  </a:cubicBezTo>
                  <a:cubicBezTo>
                    <a:pt x="46" y="55"/>
                    <a:pt x="46" y="55"/>
                    <a:pt x="47" y="54"/>
                  </a:cubicBezTo>
                  <a:cubicBezTo>
                    <a:pt x="47" y="54"/>
                    <a:pt x="48" y="54"/>
                    <a:pt x="48" y="54"/>
                  </a:cubicBezTo>
                  <a:cubicBezTo>
                    <a:pt x="49" y="54"/>
                    <a:pt x="50" y="54"/>
                    <a:pt x="50" y="55"/>
                  </a:cubicBezTo>
                  <a:cubicBezTo>
                    <a:pt x="51" y="56"/>
                    <a:pt x="51" y="57"/>
                    <a:pt x="51" y="58"/>
                  </a:cubicBezTo>
                  <a:cubicBezTo>
                    <a:pt x="51" y="59"/>
                    <a:pt x="51" y="60"/>
                    <a:pt x="51" y="61"/>
                  </a:cubicBezTo>
                  <a:cubicBezTo>
                    <a:pt x="51" y="61"/>
                    <a:pt x="50" y="62"/>
                    <a:pt x="50" y="62"/>
                  </a:cubicBezTo>
                  <a:cubicBezTo>
                    <a:pt x="49" y="62"/>
                    <a:pt x="49" y="63"/>
                    <a:pt x="48" y="63"/>
                  </a:cubicBezTo>
                  <a:cubicBezTo>
                    <a:pt x="48" y="63"/>
                    <a:pt x="47" y="63"/>
                    <a:pt x="47" y="62"/>
                  </a:cubicBezTo>
                  <a:close/>
                  <a:moveTo>
                    <a:pt x="52" y="62"/>
                  </a:moveTo>
                  <a:cubicBezTo>
                    <a:pt x="53" y="61"/>
                    <a:pt x="53" y="60"/>
                    <a:pt x="53" y="58"/>
                  </a:cubicBezTo>
                  <a:cubicBezTo>
                    <a:pt x="53" y="57"/>
                    <a:pt x="53" y="56"/>
                    <a:pt x="53" y="55"/>
                  </a:cubicBezTo>
                  <a:cubicBezTo>
                    <a:pt x="52" y="55"/>
                    <a:pt x="52" y="54"/>
                    <a:pt x="51" y="53"/>
                  </a:cubicBezTo>
                  <a:cubicBezTo>
                    <a:pt x="51" y="53"/>
                    <a:pt x="50" y="53"/>
                    <a:pt x="49" y="53"/>
                  </a:cubicBezTo>
                  <a:cubicBezTo>
                    <a:pt x="48" y="53"/>
                    <a:pt x="48" y="53"/>
                    <a:pt x="47" y="53"/>
                  </a:cubicBezTo>
                  <a:cubicBezTo>
                    <a:pt x="46" y="53"/>
                    <a:pt x="46" y="54"/>
                    <a:pt x="45" y="54"/>
                  </a:cubicBezTo>
                  <a:cubicBezTo>
                    <a:pt x="45" y="48"/>
                    <a:pt x="45" y="48"/>
                    <a:pt x="45" y="48"/>
                  </a:cubicBezTo>
                  <a:cubicBezTo>
                    <a:pt x="44" y="48"/>
                    <a:pt x="44" y="48"/>
                    <a:pt x="44" y="48"/>
                  </a:cubicBezTo>
                  <a:cubicBezTo>
                    <a:pt x="44" y="48"/>
                    <a:pt x="43" y="48"/>
                    <a:pt x="43" y="48"/>
                  </a:cubicBezTo>
                  <a:cubicBezTo>
                    <a:pt x="42" y="48"/>
                    <a:pt x="42" y="49"/>
                    <a:pt x="41" y="49"/>
                  </a:cubicBezTo>
                  <a:cubicBezTo>
                    <a:pt x="41" y="49"/>
                    <a:pt x="41" y="49"/>
                    <a:pt x="41" y="49"/>
                  </a:cubicBezTo>
                  <a:cubicBezTo>
                    <a:pt x="43" y="49"/>
                    <a:pt x="43" y="49"/>
                    <a:pt x="43" y="49"/>
                  </a:cubicBezTo>
                  <a:cubicBezTo>
                    <a:pt x="43" y="64"/>
                    <a:pt x="43" y="64"/>
                    <a:pt x="43" y="64"/>
                  </a:cubicBezTo>
                  <a:cubicBezTo>
                    <a:pt x="44" y="64"/>
                    <a:pt x="44" y="64"/>
                    <a:pt x="44" y="64"/>
                  </a:cubicBezTo>
                  <a:cubicBezTo>
                    <a:pt x="45" y="62"/>
                    <a:pt x="45" y="62"/>
                    <a:pt x="45" y="62"/>
                  </a:cubicBezTo>
                  <a:cubicBezTo>
                    <a:pt x="45" y="63"/>
                    <a:pt x="46" y="63"/>
                    <a:pt x="46" y="63"/>
                  </a:cubicBezTo>
                  <a:cubicBezTo>
                    <a:pt x="47" y="64"/>
                    <a:pt x="48" y="64"/>
                    <a:pt x="48" y="64"/>
                  </a:cubicBezTo>
                  <a:cubicBezTo>
                    <a:pt x="50" y="64"/>
                    <a:pt x="51" y="63"/>
                    <a:pt x="52" y="62"/>
                  </a:cubicBezTo>
                  <a:close/>
                  <a:moveTo>
                    <a:pt x="22" y="80"/>
                  </a:moveTo>
                  <a:cubicBezTo>
                    <a:pt x="23" y="80"/>
                    <a:pt x="23" y="80"/>
                    <a:pt x="23" y="80"/>
                  </a:cubicBezTo>
                  <a:cubicBezTo>
                    <a:pt x="23" y="80"/>
                    <a:pt x="23" y="80"/>
                    <a:pt x="23" y="80"/>
                  </a:cubicBezTo>
                  <a:cubicBezTo>
                    <a:pt x="22" y="80"/>
                    <a:pt x="22" y="80"/>
                    <a:pt x="22" y="80"/>
                  </a:cubicBezTo>
                  <a:close/>
                  <a:moveTo>
                    <a:pt x="24" y="80"/>
                  </a:moveTo>
                  <a:cubicBezTo>
                    <a:pt x="24" y="80"/>
                    <a:pt x="24" y="80"/>
                    <a:pt x="24" y="80"/>
                  </a:cubicBezTo>
                  <a:cubicBezTo>
                    <a:pt x="25" y="80"/>
                    <a:pt x="25" y="80"/>
                    <a:pt x="25" y="80"/>
                  </a:cubicBezTo>
                  <a:cubicBezTo>
                    <a:pt x="25" y="80"/>
                    <a:pt x="25" y="80"/>
                    <a:pt x="25" y="80"/>
                  </a:cubicBezTo>
                  <a:cubicBezTo>
                    <a:pt x="24" y="80"/>
                    <a:pt x="24" y="80"/>
                    <a:pt x="24" y="80"/>
                  </a:cubicBezTo>
                  <a:close/>
                  <a:moveTo>
                    <a:pt x="33" y="27"/>
                  </a:moveTo>
                  <a:cubicBezTo>
                    <a:pt x="34" y="27"/>
                    <a:pt x="34" y="27"/>
                    <a:pt x="35" y="28"/>
                  </a:cubicBezTo>
                  <a:cubicBezTo>
                    <a:pt x="35" y="28"/>
                    <a:pt x="36" y="29"/>
                    <a:pt x="36" y="29"/>
                  </a:cubicBezTo>
                  <a:cubicBezTo>
                    <a:pt x="36" y="30"/>
                    <a:pt x="36" y="31"/>
                    <a:pt x="36" y="32"/>
                  </a:cubicBezTo>
                  <a:cubicBezTo>
                    <a:pt x="36" y="33"/>
                    <a:pt x="36" y="33"/>
                    <a:pt x="36" y="34"/>
                  </a:cubicBezTo>
                  <a:cubicBezTo>
                    <a:pt x="36" y="35"/>
                    <a:pt x="35" y="35"/>
                    <a:pt x="35" y="36"/>
                  </a:cubicBezTo>
                  <a:cubicBezTo>
                    <a:pt x="34" y="36"/>
                    <a:pt x="34" y="36"/>
                    <a:pt x="33" y="36"/>
                  </a:cubicBezTo>
                  <a:cubicBezTo>
                    <a:pt x="32" y="36"/>
                    <a:pt x="32" y="36"/>
                    <a:pt x="31" y="35"/>
                  </a:cubicBezTo>
                  <a:cubicBezTo>
                    <a:pt x="30" y="34"/>
                    <a:pt x="30" y="33"/>
                    <a:pt x="30" y="32"/>
                  </a:cubicBezTo>
                  <a:cubicBezTo>
                    <a:pt x="30" y="30"/>
                    <a:pt x="30" y="29"/>
                    <a:pt x="31" y="28"/>
                  </a:cubicBezTo>
                  <a:cubicBezTo>
                    <a:pt x="32" y="28"/>
                    <a:pt x="32" y="27"/>
                    <a:pt x="33" y="27"/>
                  </a:cubicBezTo>
                  <a:close/>
                  <a:moveTo>
                    <a:pt x="29" y="29"/>
                  </a:moveTo>
                  <a:cubicBezTo>
                    <a:pt x="28" y="30"/>
                    <a:pt x="28" y="31"/>
                    <a:pt x="28" y="32"/>
                  </a:cubicBezTo>
                  <a:cubicBezTo>
                    <a:pt x="28" y="33"/>
                    <a:pt x="28" y="34"/>
                    <a:pt x="29" y="36"/>
                  </a:cubicBezTo>
                  <a:cubicBezTo>
                    <a:pt x="30" y="37"/>
                    <a:pt x="31" y="37"/>
                    <a:pt x="33" y="37"/>
                  </a:cubicBezTo>
                  <a:cubicBezTo>
                    <a:pt x="34" y="37"/>
                    <a:pt x="35" y="37"/>
                    <a:pt x="36" y="37"/>
                  </a:cubicBezTo>
                  <a:cubicBezTo>
                    <a:pt x="37" y="36"/>
                    <a:pt x="37" y="35"/>
                    <a:pt x="38" y="35"/>
                  </a:cubicBezTo>
                  <a:cubicBezTo>
                    <a:pt x="38" y="34"/>
                    <a:pt x="39" y="33"/>
                    <a:pt x="39" y="32"/>
                  </a:cubicBezTo>
                  <a:cubicBezTo>
                    <a:pt x="39" y="31"/>
                    <a:pt x="38" y="30"/>
                    <a:pt x="38" y="29"/>
                  </a:cubicBezTo>
                  <a:cubicBezTo>
                    <a:pt x="37" y="28"/>
                    <a:pt x="37" y="27"/>
                    <a:pt x="36" y="27"/>
                  </a:cubicBezTo>
                  <a:cubicBezTo>
                    <a:pt x="35" y="26"/>
                    <a:pt x="34" y="26"/>
                    <a:pt x="33" y="26"/>
                  </a:cubicBezTo>
                  <a:cubicBezTo>
                    <a:pt x="32" y="26"/>
                    <a:pt x="31" y="26"/>
                    <a:pt x="31" y="27"/>
                  </a:cubicBezTo>
                  <a:cubicBezTo>
                    <a:pt x="30" y="27"/>
                    <a:pt x="29" y="28"/>
                    <a:pt x="29" y="29"/>
                  </a:cubicBezTo>
                  <a:close/>
                  <a:moveTo>
                    <a:pt x="32" y="58"/>
                  </a:moveTo>
                  <a:cubicBezTo>
                    <a:pt x="30" y="57"/>
                    <a:pt x="30" y="57"/>
                    <a:pt x="30" y="57"/>
                  </a:cubicBezTo>
                  <a:cubicBezTo>
                    <a:pt x="29" y="57"/>
                    <a:pt x="29" y="56"/>
                    <a:pt x="28" y="56"/>
                  </a:cubicBezTo>
                  <a:cubicBezTo>
                    <a:pt x="28" y="55"/>
                    <a:pt x="28" y="55"/>
                    <a:pt x="28" y="55"/>
                  </a:cubicBezTo>
                  <a:cubicBezTo>
                    <a:pt x="28" y="54"/>
                    <a:pt x="28" y="54"/>
                    <a:pt x="28" y="54"/>
                  </a:cubicBezTo>
                  <a:cubicBezTo>
                    <a:pt x="29" y="54"/>
                    <a:pt x="29" y="54"/>
                    <a:pt x="30" y="54"/>
                  </a:cubicBezTo>
                  <a:cubicBezTo>
                    <a:pt x="31" y="54"/>
                    <a:pt x="31" y="54"/>
                    <a:pt x="32" y="55"/>
                  </a:cubicBezTo>
                  <a:cubicBezTo>
                    <a:pt x="33" y="55"/>
                    <a:pt x="33" y="56"/>
                    <a:pt x="34" y="57"/>
                  </a:cubicBezTo>
                  <a:cubicBezTo>
                    <a:pt x="35" y="56"/>
                    <a:pt x="35" y="56"/>
                    <a:pt x="35" y="56"/>
                  </a:cubicBezTo>
                  <a:cubicBezTo>
                    <a:pt x="34" y="53"/>
                    <a:pt x="34" y="53"/>
                    <a:pt x="34" y="53"/>
                  </a:cubicBezTo>
                  <a:cubicBezTo>
                    <a:pt x="33" y="53"/>
                    <a:pt x="33" y="53"/>
                    <a:pt x="33" y="53"/>
                  </a:cubicBezTo>
                  <a:cubicBezTo>
                    <a:pt x="33" y="54"/>
                    <a:pt x="33" y="54"/>
                    <a:pt x="33" y="54"/>
                  </a:cubicBezTo>
                  <a:cubicBezTo>
                    <a:pt x="32" y="53"/>
                    <a:pt x="32" y="53"/>
                    <a:pt x="31" y="53"/>
                  </a:cubicBezTo>
                  <a:cubicBezTo>
                    <a:pt x="31" y="53"/>
                    <a:pt x="30" y="53"/>
                    <a:pt x="30" y="53"/>
                  </a:cubicBezTo>
                  <a:cubicBezTo>
                    <a:pt x="29" y="53"/>
                    <a:pt x="28" y="53"/>
                    <a:pt x="27" y="54"/>
                  </a:cubicBezTo>
                  <a:cubicBezTo>
                    <a:pt x="27" y="54"/>
                    <a:pt x="26" y="55"/>
                    <a:pt x="26" y="56"/>
                  </a:cubicBezTo>
                  <a:cubicBezTo>
                    <a:pt x="26" y="56"/>
                    <a:pt x="26" y="57"/>
                    <a:pt x="27" y="57"/>
                  </a:cubicBezTo>
                  <a:cubicBezTo>
                    <a:pt x="27" y="58"/>
                    <a:pt x="28" y="58"/>
                    <a:pt x="29" y="58"/>
                  </a:cubicBezTo>
                  <a:cubicBezTo>
                    <a:pt x="32" y="59"/>
                    <a:pt x="32" y="59"/>
                    <a:pt x="32" y="59"/>
                  </a:cubicBezTo>
                  <a:cubicBezTo>
                    <a:pt x="32" y="60"/>
                    <a:pt x="33" y="60"/>
                    <a:pt x="33" y="60"/>
                  </a:cubicBezTo>
                  <a:cubicBezTo>
                    <a:pt x="33" y="61"/>
                    <a:pt x="33" y="61"/>
                    <a:pt x="33" y="61"/>
                  </a:cubicBezTo>
                  <a:cubicBezTo>
                    <a:pt x="33" y="62"/>
                    <a:pt x="33" y="62"/>
                    <a:pt x="33" y="62"/>
                  </a:cubicBezTo>
                  <a:cubicBezTo>
                    <a:pt x="32" y="63"/>
                    <a:pt x="32" y="63"/>
                    <a:pt x="31" y="63"/>
                  </a:cubicBezTo>
                  <a:cubicBezTo>
                    <a:pt x="30" y="63"/>
                    <a:pt x="29" y="62"/>
                    <a:pt x="29" y="62"/>
                  </a:cubicBezTo>
                  <a:cubicBezTo>
                    <a:pt x="28" y="61"/>
                    <a:pt x="27" y="61"/>
                    <a:pt x="27" y="60"/>
                  </a:cubicBezTo>
                  <a:cubicBezTo>
                    <a:pt x="26" y="60"/>
                    <a:pt x="26" y="60"/>
                    <a:pt x="26" y="60"/>
                  </a:cubicBezTo>
                  <a:cubicBezTo>
                    <a:pt x="27" y="64"/>
                    <a:pt x="27" y="64"/>
                    <a:pt x="27" y="64"/>
                  </a:cubicBezTo>
                  <a:cubicBezTo>
                    <a:pt x="28" y="64"/>
                    <a:pt x="28" y="64"/>
                    <a:pt x="28" y="64"/>
                  </a:cubicBezTo>
                  <a:cubicBezTo>
                    <a:pt x="28" y="63"/>
                    <a:pt x="28" y="63"/>
                    <a:pt x="28" y="63"/>
                  </a:cubicBezTo>
                  <a:cubicBezTo>
                    <a:pt x="29" y="63"/>
                    <a:pt x="30" y="64"/>
                    <a:pt x="31" y="64"/>
                  </a:cubicBezTo>
                  <a:cubicBezTo>
                    <a:pt x="32" y="64"/>
                    <a:pt x="33" y="64"/>
                    <a:pt x="33" y="63"/>
                  </a:cubicBezTo>
                  <a:cubicBezTo>
                    <a:pt x="34" y="63"/>
                    <a:pt x="34" y="63"/>
                    <a:pt x="35" y="62"/>
                  </a:cubicBezTo>
                  <a:cubicBezTo>
                    <a:pt x="35" y="62"/>
                    <a:pt x="35" y="61"/>
                    <a:pt x="35" y="61"/>
                  </a:cubicBezTo>
                  <a:cubicBezTo>
                    <a:pt x="35" y="60"/>
                    <a:pt x="35" y="60"/>
                    <a:pt x="35" y="59"/>
                  </a:cubicBezTo>
                  <a:cubicBezTo>
                    <a:pt x="34" y="59"/>
                    <a:pt x="33" y="58"/>
                    <a:pt x="32" y="58"/>
                  </a:cubicBezTo>
                  <a:close/>
                </a:path>
              </a:pathLst>
            </a:custGeom>
            <a:solidFill>
              <a:srgbClr val="8278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8" name="Freeform 18">
              <a:extLst>
                <a:ext uri="{FF2B5EF4-FFF2-40B4-BE49-F238E27FC236}">
                  <a16:creationId xmlns:a16="http://schemas.microsoft.com/office/drawing/2014/main" id="{ECEA38CD-A56D-23A2-BBFB-3AE79BA6BBBC}"/>
                </a:ext>
              </a:extLst>
            </p:cNvPr>
            <p:cNvSpPr/>
            <p:nvPr/>
          </p:nvSpPr>
          <p:spPr bwMode="auto">
            <a:xfrm>
              <a:off x="4268789" y="5459413"/>
              <a:ext cx="701675" cy="368300"/>
            </a:xfrm>
            <a:custGeom>
              <a:avLst/>
              <a:gdLst>
                <a:gd name="T0" fmla="*/ 75 w 187"/>
                <a:gd name="T1" fmla="*/ 17 h 98"/>
                <a:gd name="T2" fmla="*/ 69 w 187"/>
                <a:gd name="T3" fmla="*/ 21 h 98"/>
                <a:gd name="T4" fmla="*/ 49 w 187"/>
                <a:gd name="T5" fmla="*/ 24 h 98"/>
                <a:gd name="T6" fmla="*/ 40 w 187"/>
                <a:gd name="T7" fmla="*/ 14 h 98"/>
                <a:gd name="T8" fmla="*/ 39 w 187"/>
                <a:gd name="T9" fmla="*/ 36 h 98"/>
                <a:gd name="T10" fmla="*/ 11 w 187"/>
                <a:gd name="T11" fmla="*/ 30 h 98"/>
                <a:gd name="T12" fmla="*/ 33 w 187"/>
                <a:gd name="T13" fmla="*/ 53 h 98"/>
                <a:gd name="T14" fmla="*/ 38 w 187"/>
                <a:gd name="T15" fmla="*/ 72 h 98"/>
                <a:gd name="T16" fmla="*/ 61 w 187"/>
                <a:gd name="T17" fmla="*/ 66 h 98"/>
                <a:gd name="T18" fmla="*/ 62 w 187"/>
                <a:gd name="T19" fmla="*/ 71 h 98"/>
                <a:gd name="T20" fmla="*/ 79 w 187"/>
                <a:gd name="T21" fmla="*/ 90 h 98"/>
                <a:gd name="T22" fmla="*/ 95 w 187"/>
                <a:gd name="T23" fmla="*/ 83 h 98"/>
                <a:gd name="T24" fmla="*/ 117 w 187"/>
                <a:gd name="T25" fmla="*/ 79 h 98"/>
                <a:gd name="T26" fmla="*/ 126 w 187"/>
                <a:gd name="T27" fmla="*/ 85 h 98"/>
                <a:gd name="T28" fmla="*/ 150 w 187"/>
                <a:gd name="T29" fmla="*/ 67 h 98"/>
                <a:gd name="T30" fmla="*/ 168 w 187"/>
                <a:gd name="T31" fmla="*/ 51 h 98"/>
                <a:gd name="T32" fmla="*/ 163 w 187"/>
                <a:gd name="T33" fmla="*/ 42 h 98"/>
                <a:gd name="T34" fmla="*/ 135 w 187"/>
                <a:gd name="T35" fmla="*/ 33 h 98"/>
                <a:gd name="T36" fmla="*/ 128 w 187"/>
                <a:gd name="T37" fmla="*/ 6 h 98"/>
                <a:gd name="T38" fmla="*/ 103 w 187"/>
                <a:gd name="T39" fmla="*/ 22 h 98"/>
                <a:gd name="T40" fmla="*/ 96 w 187"/>
                <a:gd name="T41" fmla="*/ 13 h 98"/>
                <a:gd name="T42" fmla="*/ 92 w 187"/>
                <a:gd name="T43" fmla="*/ 4 h 98"/>
                <a:gd name="T44" fmla="*/ 101 w 187"/>
                <a:gd name="T45" fmla="*/ 23 h 98"/>
                <a:gd name="T46" fmla="*/ 102 w 187"/>
                <a:gd name="T47" fmla="*/ 14 h 98"/>
                <a:gd name="T48" fmla="*/ 139 w 187"/>
                <a:gd name="T49" fmla="*/ 10 h 98"/>
                <a:gd name="T50" fmla="*/ 153 w 187"/>
                <a:gd name="T51" fmla="*/ 20 h 98"/>
                <a:gd name="T52" fmla="*/ 154 w 187"/>
                <a:gd name="T53" fmla="*/ 45 h 98"/>
                <a:gd name="T54" fmla="*/ 160 w 187"/>
                <a:gd name="T55" fmla="*/ 77 h 98"/>
                <a:gd name="T56" fmla="*/ 149 w 187"/>
                <a:gd name="T57" fmla="*/ 67 h 98"/>
                <a:gd name="T58" fmla="*/ 153 w 187"/>
                <a:gd name="T59" fmla="*/ 83 h 98"/>
                <a:gd name="T60" fmla="*/ 118 w 187"/>
                <a:gd name="T61" fmla="*/ 80 h 98"/>
                <a:gd name="T62" fmla="*/ 110 w 187"/>
                <a:gd name="T63" fmla="*/ 95 h 98"/>
                <a:gd name="T64" fmla="*/ 92 w 187"/>
                <a:gd name="T65" fmla="*/ 78 h 98"/>
                <a:gd name="T66" fmla="*/ 63 w 187"/>
                <a:gd name="T67" fmla="*/ 92 h 98"/>
                <a:gd name="T68" fmla="*/ 57 w 187"/>
                <a:gd name="T69" fmla="*/ 73 h 98"/>
                <a:gd name="T70" fmla="*/ 16 w 187"/>
                <a:gd name="T71" fmla="*/ 52 h 98"/>
                <a:gd name="T72" fmla="*/ 33 w 187"/>
                <a:gd name="T73" fmla="*/ 58 h 98"/>
                <a:gd name="T74" fmla="*/ 6 w 187"/>
                <a:gd name="T75" fmla="*/ 43 h 98"/>
                <a:gd name="T76" fmla="*/ 42 w 187"/>
                <a:gd name="T77" fmla="*/ 36 h 98"/>
                <a:gd name="T78" fmla="*/ 44 w 187"/>
                <a:gd name="T79" fmla="*/ 40 h 98"/>
                <a:gd name="T80" fmla="*/ 38 w 187"/>
                <a:gd name="T81" fmla="*/ 39 h 98"/>
                <a:gd name="T82" fmla="*/ 42 w 187"/>
                <a:gd name="T83" fmla="*/ 11 h 98"/>
                <a:gd name="T84" fmla="*/ 47 w 187"/>
                <a:gd name="T85" fmla="*/ 25 h 98"/>
                <a:gd name="T86" fmla="*/ 73 w 187"/>
                <a:gd name="T87" fmla="*/ 21 h 98"/>
                <a:gd name="T88" fmla="*/ 71 w 187"/>
                <a:gd name="T89" fmla="*/ 15 h 98"/>
                <a:gd name="T90" fmla="*/ 91 w 187"/>
                <a:gd name="T91" fmla="*/ 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 h="98">
                  <a:moveTo>
                    <a:pt x="91" y="8"/>
                  </a:moveTo>
                  <a:cubicBezTo>
                    <a:pt x="91" y="8"/>
                    <a:pt x="90" y="4"/>
                    <a:pt x="86" y="7"/>
                  </a:cubicBezTo>
                  <a:cubicBezTo>
                    <a:pt x="82" y="6"/>
                    <a:pt x="78" y="11"/>
                    <a:pt x="75" y="17"/>
                  </a:cubicBezTo>
                  <a:cubicBezTo>
                    <a:pt x="74" y="18"/>
                    <a:pt x="74" y="20"/>
                    <a:pt x="74" y="22"/>
                  </a:cubicBezTo>
                  <a:cubicBezTo>
                    <a:pt x="71" y="22"/>
                    <a:pt x="78" y="25"/>
                    <a:pt x="68" y="24"/>
                  </a:cubicBezTo>
                  <a:cubicBezTo>
                    <a:pt x="69" y="21"/>
                    <a:pt x="69" y="21"/>
                    <a:pt x="69" y="21"/>
                  </a:cubicBezTo>
                  <a:cubicBezTo>
                    <a:pt x="69" y="16"/>
                    <a:pt x="70" y="11"/>
                    <a:pt x="66" y="9"/>
                  </a:cubicBezTo>
                  <a:cubicBezTo>
                    <a:pt x="59" y="5"/>
                    <a:pt x="50" y="8"/>
                    <a:pt x="49" y="18"/>
                  </a:cubicBezTo>
                  <a:cubicBezTo>
                    <a:pt x="49" y="20"/>
                    <a:pt x="49" y="22"/>
                    <a:pt x="49" y="24"/>
                  </a:cubicBezTo>
                  <a:cubicBezTo>
                    <a:pt x="51" y="27"/>
                    <a:pt x="51" y="27"/>
                    <a:pt x="51" y="27"/>
                  </a:cubicBezTo>
                  <a:cubicBezTo>
                    <a:pt x="44" y="27"/>
                    <a:pt x="49" y="26"/>
                    <a:pt x="47" y="25"/>
                  </a:cubicBezTo>
                  <a:cubicBezTo>
                    <a:pt x="47" y="21"/>
                    <a:pt x="44" y="17"/>
                    <a:pt x="40" y="14"/>
                  </a:cubicBezTo>
                  <a:cubicBezTo>
                    <a:pt x="37" y="12"/>
                    <a:pt x="31" y="16"/>
                    <a:pt x="28" y="19"/>
                  </a:cubicBezTo>
                  <a:cubicBezTo>
                    <a:pt x="27" y="22"/>
                    <a:pt x="28" y="28"/>
                    <a:pt x="32" y="32"/>
                  </a:cubicBezTo>
                  <a:cubicBezTo>
                    <a:pt x="34" y="34"/>
                    <a:pt x="36" y="35"/>
                    <a:pt x="39" y="36"/>
                  </a:cubicBezTo>
                  <a:cubicBezTo>
                    <a:pt x="41" y="36"/>
                    <a:pt x="47" y="41"/>
                    <a:pt x="41" y="38"/>
                  </a:cubicBezTo>
                  <a:cubicBezTo>
                    <a:pt x="35" y="35"/>
                    <a:pt x="32" y="28"/>
                    <a:pt x="26" y="28"/>
                  </a:cubicBezTo>
                  <a:cubicBezTo>
                    <a:pt x="22" y="27"/>
                    <a:pt x="16" y="28"/>
                    <a:pt x="11" y="30"/>
                  </a:cubicBezTo>
                  <a:cubicBezTo>
                    <a:pt x="5" y="32"/>
                    <a:pt x="5" y="36"/>
                    <a:pt x="9" y="40"/>
                  </a:cubicBezTo>
                  <a:cubicBezTo>
                    <a:pt x="13" y="44"/>
                    <a:pt x="19" y="47"/>
                    <a:pt x="24" y="50"/>
                  </a:cubicBezTo>
                  <a:cubicBezTo>
                    <a:pt x="29" y="53"/>
                    <a:pt x="38" y="56"/>
                    <a:pt x="33" y="53"/>
                  </a:cubicBezTo>
                  <a:cubicBezTo>
                    <a:pt x="28" y="51"/>
                    <a:pt x="23" y="52"/>
                    <a:pt x="19" y="54"/>
                  </a:cubicBezTo>
                  <a:cubicBezTo>
                    <a:pt x="15" y="57"/>
                    <a:pt x="19" y="65"/>
                    <a:pt x="24" y="68"/>
                  </a:cubicBezTo>
                  <a:cubicBezTo>
                    <a:pt x="29" y="70"/>
                    <a:pt x="32" y="72"/>
                    <a:pt x="38" y="72"/>
                  </a:cubicBezTo>
                  <a:cubicBezTo>
                    <a:pt x="44" y="72"/>
                    <a:pt x="50" y="71"/>
                    <a:pt x="55" y="69"/>
                  </a:cubicBezTo>
                  <a:cubicBezTo>
                    <a:pt x="59" y="67"/>
                    <a:pt x="59" y="67"/>
                    <a:pt x="59" y="67"/>
                  </a:cubicBezTo>
                  <a:cubicBezTo>
                    <a:pt x="61" y="66"/>
                    <a:pt x="61" y="66"/>
                    <a:pt x="61" y="66"/>
                  </a:cubicBezTo>
                  <a:cubicBezTo>
                    <a:pt x="61" y="66"/>
                    <a:pt x="61" y="66"/>
                    <a:pt x="61" y="66"/>
                  </a:cubicBezTo>
                  <a:cubicBezTo>
                    <a:pt x="66" y="74"/>
                    <a:pt x="62" y="68"/>
                    <a:pt x="63" y="70"/>
                  </a:cubicBezTo>
                  <a:cubicBezTo>
                    <a:pt x="62" y="71"/>
                    <a:pt x="62" y="71"/>
                    <a:pt x="62" y="71"/>
                  </a:cubicBezTo>
                  <a:cubicBezTo>
                    <a:pt x="60" y="72"/>
                    <a:pt x="58" y="74"/>
                    <a:pt x="57" y="76"/>
                  </a:cubicBezTo>
                  <a:cubicBezTo>
                    <a:pt x="55" y="80"/>
                    <a:pt x="59" y="87"/>
                    <a:pt x="65" y="88"/>
                  </a:cubicBezTo>
                  <a:cubicBezTo>
                    <a:pt x="69" y="90"/>
                    <a:pt x="74" y="93"/>
                    <a:pt x="79" y="90"/>
                  </a:cubicBezTo>
                  <a:cubicBezTo>
                    <a:pt x="85" y="89"/>
                    <a:pt x="87" y="84"/>
                    <a:pt x="91" y="80"/>
                  </a:cubicBezTo>
                  <a:cubicBezTo>
                    <a:pt x="93" y="80"/>
                    <a:pt x="90" y="73"/>
                    <a:pt x="96" y="80"/>
                  </a:cubicBezTo>
                  <a:cubicBezTo>
                    <a:pt x="95" y="81"/>
                    <a:pt x="95" y="82"/>
                    <a:pt x="95" y="83"/>
                  </a:cubicBezTo>
                  <a:cubicBezTo>
                    <a:pt x="95" y="86"/>
                    <a:pt x="95" y="88"/>
                    <a:pt x="96" y="90"/>
                  </a:cubicBezTo>
                  <a:cubicBezTo>
                    <a:pt x="98" y="93"/>
                    <a:pt x="103" y="94"/>
                    <a:pt x="108" y="91"/>
                  </a:cubicBezTo>
                  <a:cubicBezTo>
                    <a:pt x="112" y="89"/>
                    <a:pt x="115" y="84"/>
                    <a:pt x="117" y="79"/>
                  </a:cubicBezTo>
                  <a:cubicBezTo>
                    <a:pt x="118" y="75"/>
                    <a:pt x="118" y="75"/>
                    <a:pt x="118" y="75"/>
                  </a:cubicBezTo>
                  <a:cubicBezTo>
                    <a:pt x="126" y="77"/>
                    <a:pt x="121" y="78"/>
                    <a:pt x="122" y="79"/>
                  </a:cubicBezTo>
                  <a:cubicBezTo>
                    <a:pt x="123" y="81"/>
                    <a:pt x="124" y="83"/>
                    <a:pt x="126" y="85"/>
                  </a:cubicBezTo>
                  <a:cubicBezTo>
                    <a:pt x="129" y="90"/>
                    <a:pt x="134" y="91"/>
                    <a:pt x="139" y="89"/>
                  </a:cubicBezTo>
                  <a:cubicBezTo>
                    <a:pt x="143" y="88"/>
                    <a:pt x="147" y="86"/>
                    <a:pt x="149" y="81"/>
                  </a:cubicBezTo>
                  <a:cubicBezTo>
                    <a:pt x="151" y="78"/>
                    <a:pt x="150" y="72"/>
                    <a:pt x="150" y="67"/>
                  </a:cubicBezTo>
                  <a:cubicBezTo>
                    <a:pt x="155" y="67"/>
                    <a:pt x="156" y="74"/>
                    <a:pt x="161" y="74"/>
                  </a:cubicBezTo>
                  <a:cubicBezTo>
                    <a:pt x="168" y="74"/>
                    <a:pt x="180" y="68"/>
                    <a:pt x="177" y="59"/>
                  </a:cubicBezTo>
                  <a:cubicBezTo>
                    <a:pt x="176" y="55"/>
                    <a:pt x="172" y="52"/>
                    <a:pt x="168" y="51"/>
                  </a:cubicBezTo>
                  <a:cubicBezTo>
                    <a:pt x="164" y="50"/>
                    <a:pt x="159" y="47"/>
                    <a:pt x="155" y="49"/>
                  </a:cubicBezTo>
                  <a:cubicBezTo>
                    <a:pt x="149" y="42"/>
                    <a:pt x="158" y="46"/>
                    <a:pt x="158" y="44"/>
                  </a:cubicBezTo>
                  <a:cubicBezTo>
                    <a:pt x="160" y="44"/>
                    <a:pt x="161" y="43"/>
                    <a:pt x="163" y="42"/>
                  </a:cubicBezTo>
                  <a:cubicBezTo>
                    <a:pt x="166" y="39"/>
                    <a:pt x="169" y="36"/>
                    <a:pt x="170" y="33"/>
                  </a:cubicBezTo>
                  <a:cubicBezTo>
                    <a:pt x="173" y="24"/>
                    <a:pt x="160" y="22"/>
                    <a:pt x="154" y="24"/>
                  </a:cubicBezTo>
                  <a:cubicBezTo>
                    <a:pt x="146" y="25"/>
                    <a:pt x="140" y="29"/>
                    <a:pt x="135" y="33"/>
                  </a:cubicBezTo>
                  <a:cubicBezTo>
                    <a:pt x="126" y="29"/>
                    <a:pt x="137" y="25"/>
                    <a:pt x="136" y="22"/>
                  </a:cubicBezTo>
                  <a:cubicBezTo>
                    <a:pt x="135" y="18"/>
                    <a:pt x="138" y="14"/>
                    <a:pt x="135" y="12"/>
                  </a:cubicBezTo>
                  <a:cubicBezTo>
                    <a:pt x="134" y="8"/>
                    <a:pt x="132" y="6"/>
                    <a:pt x="128" y="6"/>
                  </a:cubicBezTo>
                  <a:cubicBezTo>
                    <a:pt x="125" y="5"/>
                    <a:pt x="122" y="6"/>
                    <a:pt x="119" y="6"/>
                  </a:cubicBezTo>
                  <a:cubicBezTo>
                    <a:pt x="113" y="8"/>
                    <a:pt x="109" y="12"/>
                    <a:pt x="106" y="16"/>
                  </a:cubicBezTo>
                  <a:cubicBezTo>
                    <a:pt x="105" y="19"/>
                    <a:pt x="104" y="21"/>
                    <a:pt x="103" y="22"/>
                  </a:cubicBezTo>
                  <a:cubicBezTo>
                    <a:pt x="102" y="23"/>
                    <a:pt x="102" y="24"/>
                    <a:pt x="101" y="25"/>
                  </a:cubicBezTo>
                  <a:cubicBezTo>
                    <a:pt x="94" y="27"/>
                    <a:pt x="99" y="23"/>
                    <a:pt x="97" y="23"/>
                  </a:cubicBezTo>
                  <a:cubicBezTo>
                    <a:pt x="99" y="18"/>
                    <a:pt x="97" y="16"/>
                    <a:pt x="96" y="13"/>
                  </a:cubicBezTo>
                  <a:cubicBezTo>
                    <a:pt x="95" y="11"/>
                    <a:pt x="94" y="9"/>
                    <a:pt x="93" y="9"/>
                  </a:cubicBezTo>
                  <a:cubicBezTo>
                    <a:pt x="93" y="6"/>
                    <a:pt x="91" y="8"/>
                    <a:pt x="91" y="8"/>
                  </a:cubicBezTo>
                  <a:cubicBezTo>
                    <a:pt x="90" y="10"/>
                    <a:pt x="92" y="6"/>
                    <a:pt x="92" y="4"/>
                  </a:cubicBezTo>
                  <a:cubicBezTo>
                    <a:pt x="93" y="3"/>
                    <a:pt x="93" y="6"/>
                    <a:pt x="95" y="5"/>
                  </a:cubicBezTo>
                  <a:cubicBezTo>
                    <a:pt x="98" y="5"/>
                    <a:pt x="97" y="10"/>
                    <a:pt x="100" y="12"/>
                  </a:cubicBezTo>
                  <a:cubicBezTo>
                    <a:pt x="104" y="14"/>
                    <a:pt x="99" y="20"/>
                    <a:pt x="101" y="23"/>
                  </a:cubicBezTo>
                  <a:cubicBezTo>
                    <a:pt x="99" y="23"/>
                    <a:pt x="104" y="25"/>
                    <a:pt x="98" y="25"/>
                  </a:cubicBezTo>
                  <a:cubicBezTo>
                    <a:pt x="98" y="24"/>
                    <a:pt x="98" y="22"/>
                    <a:pt x="98" y="21"/>
                  </a:cubicBezTo>
                  <a:cubicBezTo>
                    <a:pt x="99" y="18"/>
                    <a:pt x="100" y="15"/>
                    <a:pt x="102" y="14"/>
                  </a:cubicBezTo>
                  <a:cubicBezTo>
                    <a:pt x="106" y="9"/>
                    <a:pt x="111" y="4"/>
                    <a:pt x="118" y="3"/>
                  </a:cubicBezTo>
                  <a:cubicBezTo>
                    <a:pt x="121" y="1"/>
                    <a:pt x="125" y="1"/>
                    <a:pt x="129" y="2"/>
                  </a:cubicBezTo>
                  <a:cubicBezTo>
                    <a:pt x="133" y="2"/>
                    <a:pt x="138" y="6"/>
                    <a:pt x="139" y="10"/>
                  </a:cubicBezTo>
                  <a:cubicBezTo>
                    <a:pt x="140" y="14"/>
                    <a:pt x="143" y="19"/>
                    <a:pt x="139" y="23"/>
                  </a:cubicBezTo>
                  <a:cubicBezTo>
                    <a:pt x="137" y="26"/>
                    <a:pt x="141" y="34"/>
                    <a:pt x="131" y="31"/>
                  </a:cubicBezTo>
                  <a:cubicBezTo>
                    <a:pt x="138" y="25"/>
                    <a:pt x="144" y="20"/>
                    <a:pt x="153" y="20"/>
                  </a:cubicBezTo>
                  <a:cubicBezTo>
                    <a:pt x="160" y="18"/>
                    <a:pt x="177" y="19"/>
                    <a:pt x="174" y="33"/>
                  </a:cubicBezTo>
                  <a:cubicBezTo>
                    <a:pt x="172" y="39"/>
                    <a:pt x="169" y="41"/>
                    <a:pt x="165" y="45"/>
                  </a:cubicBezTo>
                  <a:cubicBezTo>
                    <a:pt x="163" y="47"/>
                    <a:pt x="153" y="54"/>
                    <a:pt x="154" y="45"/>
                  </a:cubicBezTo>
                  <a:cubicBezTo>
                    <a:pt x="160" y="45"/>
                    <a:pt x="164" y="43"/>
                    <a:pt x="169" y="47"/>
                  </a:cubicBezTo>
                  <a:cubicBezTo>
                    <a:pt x="175" y="48"/>
                    <a:pt x="178" y="53"/>
                    <a:pt x="180" y="58"/>
                  </a:cubicBezTo>
                  <a:cubicBezTo>
                    <a:pt x="187" y="71"/>
                    <a:pt x="170" y="80"/>
                    <a:pt x="160" y="77"/>
                  </a:cubicBezTo>
                  <a:cubicBezTo>
                    <a:pt x="157" y="77"/>
                    <a:pt x="155" y="75"/>
                    <a:pt x="153" y="73"/>
                  </a:cubicBezTo>
                  <a:cubicBezTo>
                    <a:pt x="152" y="72"/>
                    <a:pt x="151" y="71"/>
                    <a:pt x="150" y="70"/>
                  </a:cubicBezTo>
                  <a:cubicBezTo>
                    <a:pt x="150" y="69"/>
                    <a:pt x="149" y="68"/>
                    <a:pt x="149" y="67"/>
                  </a:cubicBezTo>
                  <a:cubicBezTo>
                    <a:pt x="149" y="66"/>
                    <a:pt x="150" y="65"/>
                    <a:pt x="151" y="64"/>
                  </a:cubicBezTo>
                  <a:cubicBezTo>
                    <a:pt x="157" y="67"/>
                    <a:pt x="153" y="66"/>
                    <a:pt x="154" y="66"/>
                  </a:cubicBezTo>
                  <a:cubicBezTo>
                    <a:pt x="154" y="72"/>
                    <a:pt x="155" y="77"/>
                    <a:pt x="153" y="83"/>
                  </a:cubicBezTo>
                  <a:cubicBezTo>
                    <a:pt x="151" y="89"/>
                    <a:pt x="145" y="93"/>
                    <a:pt x="140" y="93"/>
                  </a:cubicBezTo>
                  <a:cubicBezTo>
                    <a:pt x="134" y="94"/>
                    <a:pt x="127" y="93"/>
                    <a:pt x="123" y="88"/>
                  </a:cubicBezTo>
                  <a:cubicBezTo>
                    <a:pt x="121" y="86"/>
                    <a:pt x="119" y="83"/>
                    <a:pt x="118" y="80"/>
                  </a:cubicBezTo>
                  <a:cubicBezTo>
                    <a:pt x="120" y="79"/>
                    <a:pt x="114" y="76"/>
                    <a:pt x="122" y="76"/>
                  </a:cubicBezTo>
                  <a:cubicBezTo>
                    <a:pt x="120" y="80"/>
                    <a:pt x="120" y="80"/>
                    <a:pt x="120" y="80"/>
                  </a:cubicBezTo>
                  <a:cubicBezTo>
                    <a:pt x="118" y="85"/>
                    <a:pt x="115" y="91"/>
                    <a:pt x="110" y="95"/>
                  </a:cubicBezTo>
                  <a:cubicBezTo>
                    <a:pt x="105" y="98"/>
                    <a:pt x="96" y="98"/>
                    <a:pt x="93" y="92"/>
                  </a:cubicBezTo>
                  <a:cubicBezTo>
                    <a:pt x="91" y="89"/>
                    <a:pt x="91" y="86"/>
                    <a:pt x="91" y="83"/>
                  </a:cubicBezTo>
                  <a:cubicBezTo>
                    <a:pt x="91" y="81"/>
                    <a:pt x="91" y="79"/>
                    <a:pt x="92" y="78"/>
                  </a:cubicBezTo>
                  <a:cubicBezTo>
                    <a:pt x="99" y="81"/>
                    <a:pt x="93" y="81"/>
                    <a:pt x="94" y="82"/>
                  </a:cubicBezTo>
                  <a:cubicBezTo>
                    <a:pt x="91" y="86"/>
                    <a:pt x="87" y="92"/>
                    <a:pt x="81" y="94"/>
                  </a:cubicBezTo>
                  <a:cubicBezTo>
                    <a:pt x="74" y="95"/>
                    <a:pt x="69" y="93"/>
                    <a:pt x="63" y="92"/>
                  </a:cubicBezTo>
                  <a:cubicBezTo>
                    <a:pt x="57" y="89"/>
                    <a:pt x="51" y="83"/>
                    <a:pt x="53" y="75"/>
                  </a:cubicBezTo>
                  <a:cubicBezTo>
                    <a:pt x="54" y="71"/>
                    <a:pt x="57" y="68"/>
                    <a:pt x="60" y="67"/>
                  </a:cubicBezTo>
                  <a:cubicBezTo>
                    <a:pt x="67" y="72"/>
                    <a:pt x="57" y="70"/>
                    <a:pt x="57" y="73"/>
                  </a:cubicBezTo>
                  <a:cubicBezTo>
                    <a:pt x="50" y="74"/>
                    <a:pt x="45" y="75"/>
                    <a:pt x="38" y="76"/>
                  </a:cubicBezTo>
                  <a:cubicBezTo>
                    <a:pt x="32" y="76"/>
                    <a:pt x="26" y="74"/>
                    <a:pt x="21" y="70"/>
                  </a:cubicBezTo>
                  <a:cubicBezTo>
                    <a:pt x="15" y="67"/>
                    <a:pt x="12" y="59"/>
                    <a:pt x="16" y="52"/>
                  </a:cubicBezTo>
                  <a:cubicBezTo>
                    <a:pt x="22" y="46"/>
                    <a:pt x="29" y="47"/>
                    <a:pt x="35" y="49"/>
                  </a:cubicBezTo>
                  <a:cubicBezTo>
                    <a:pt x="36" y="49"/>
                    <a:pt x="40" y="53"/>
                    <a:pt x="38" y="56"/>
                  </a:cubicBezTo>
                  <a:cubicBezTo>
                    <a:pt x="36" y="57"/>
                    <a:pt x="38" y="58"/>
                    <a:pt x="33" y="58"/>
                  </a:cubicBezTo>
                  <a:cubicBezTo>
                    <a:pt x="31" y="57"/>
                    <a:pt x="31" y="57"/>
                    <a:pt x="31" y="57"/>
                  </a:cubicBezTo>
                  <a:cubicBezTo>
                    <a:pt x="23" y="53"/>
                    <a:pt x="23" y="53"/>
                    <a:pt x="23" y="53"/>
                  </a:cubicBezTo>
                  <a:cubicBezTo>
                    <a:pt x="17" y="50"/>
                    <a:pt x="12" y="47"/>
                    <a:pt x="6" y="43"/>
                  </a:cubicBezTo>
                  <a:cubicBezTo>
                    <a:pt x="0" y="39"/>
                    <a:pt x="2" y="28"/>
                    <a:pt x="9" y="27"/>
                  </a:cubicBezTo>
                  <a:cubicBezTo>
                    <a:pt x="15" y="24"/>
                    <a:pt x="21" y="24"/>
                    <a:pt x="27" y="24"/>
                  </a:cubicBezTo>
                  <a:cubicBezTo>
                    <a:pt x="35" y="26"/>
                    <a:pt x="38" y="33"/>
                    <a:pt x="42" y="36"/>
                  </a:cubicBezTo>
                  <a:cubicBezTo>
                    <a:pt x="44" y="37"/>
                    <a:pt x="44" y="37"/>
                    <a:pt x="44" y="37"/>
                  </a:cubicBezTo>
                  <a:cubicBezTo>
                    <a:pt x="44" y="37"/>
                    <a:pt x="44" y="37"/>
                    <a:pt x="44" y="37"/>
                  </a:cubicBezTo>
                  <a:cubicBezTo>
                    <a:pt x="44" y="38"/>
                    <a:pt x="45" y="33"/>
                    <a:pt x="44" y="40"/>
                  </a:cubicBezTo>
                  <a:cubicBezTo>
                    <a:pt x="44" y="40"/>
                    <a:pt x="44" y="40"/>
                    <a:pt x="44" y="40"/>
                  </a:cubicBezTo>
                  <a:cubicBezTo>
                    <a:pt x="43" y="40"/>
                    <a:pt x="43" y="40"/>
                    <a:pt x="43" y="40"/>
                  </a:cubicBezTo>
                  <a:cubicBezTo>
                    <a:pt x="41" y="40"/>
                    <a:pt x="39" y="40"/>
                    <a:pt x="38" y="39"/>
                  </a:cubicBezTo>
                  <a:cubicBezTo>
                    <a:pt x="35" y="38"/>
                    <a:pt x="32" y="36"/>
                    <a:pt x="29" y="35"/>
                  </a:cubicBezTo>
                  <a:cubicBezTo>
                    <a:pt x="24" y="30"/>
                    <a:pt x="22" y="23"/>
                    <a:pt x="25" y="17"/>
                  </a:cubicBezTo>
                  <a:cubicBezTo>
                    <a:pt x="30" y="13"/>
                    <a:pt x="35" y="8"/>
                    <a:pt x="42" y="11"/>
                  </a:cubicBezTo>
                  <a:cubicBezTo>
                    <a:pt x="47" y="13"/>
                    <a:pt x="51" y="19"/>
                    <a:pt x="50" y="25"/>
                  </a:cubicBezTo>
                  <a:cubicBezTo>
                    <a:pt x="50" y="26"/>
                    <a:pt x="51" y="28"/>
                    <a:pt x="48" y="28"/>
                  </a:cubicBezTo>
                  <a:cubicBezTo>
                    <a:pt x="47" y="25"/>
                    <a:pt x="47" y="25"/>
                    <a:pt x="47" y="25"/>
                  </a:cubicBezTo>
                  <a:cubicBezTo>
                    <a:pt x="47" y="22"/>
                    <a:pt x="46" y="20"/>
                    <a:pt x="46" y="17"/>
                  </a:cubicBezTo>
                  <a:cubicBezTo>
                    <a:pt x="46" y="5"/>
                    <a:pt x="60" y="0"/>
                    <a:pt x="68" y="6"/>
                  </a:cubicBezTo>
                  <a:cubicBezTo>
                    <a:pt x="74" y="9"/>
                    <a:pt x="73" y="17"/>
                    <a:pt x="73" y="21"/>
                  </a:cubicBezTo>
                  <a:cubicBezTo>
                    <a:pt x="72" y="24"/>
                    <a:pt x="72" y="24"/>
                    <a:pt x="72" y="24"/>
                  </a:cubicBezTo>
                  <a:cubicBezTo>
                    <a:pt x="66" y="23"/>
                    <a:pt x="71" y="22"/>
                    <a:pt x="70" y="21"/>
                  </a:cubicBezTo>
                  <a:cubicBezTo>
                    <a:pt x="70" y="19"/>
                    <a:pt x="70" y="17"/>
                    <a:pt x="71" y="15"/>
                  </a:cubicBezTo>
                  <a:cubicBezTo>
                    <a:pt x="74" y="7"/>
                    <a:pt x="81" y="4"/>
                    <a:pt x="86" y="3"/>
                  </a:cubicBezTo>
                  <a:cubicBezTo>
                    <a:pt x="90" y="4"/>
                    <a:pt x="87" y="1"/>
                    <a:pt x="92" y="4"/>
                  </a:cubicBezTo>
                  <a:cubicBezTo>
                    <a:pt x="93" y="2"/>
                    <a:pt x="91" y="8"/>
                    <a:pt x="91" y="8"/>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09" name="Freeform 5">
            <a:extLst>
              <a:ext uri="{FF2B5EF4-FFF2-40B4-BE49-F238E27FC236}">
                <a16:creationId xmlns:a16="http://schemas.microsoft.com/office/drawing/2014/main" id="{7B30C91F-6477-F521-D5CA-3D2CB5AD3C74}"/>
              </a:ext>
            </a:extLst>
          </p:cNvPr>
          <p:cNvSpPr/>
          <p:nvPr/>
        </p:nvSpPr>
        <p:spPr bwMode="auto">
          <a:xfrm>
            <a:off x="357083" y="389731"/>
            <a:ext cx="236538" cy="220663"/>
          </a:xfrm>
          <a:custGeom>
            <a:avLst/>
            <a:gdLst>
              <a:gd name="T0" fmla="*/ 59 w 63"/>
              <a:gd name="T1" fmla="*/ 31 h 59"/>
              <a:gd name="T2" fmla="*/ 42 w 63"/>
              <a:gd name="T3" fmla="*/ 36 h 59"/>
              <a:gd name="T4" fmla="*/ 21 w 63"/>
              <a:gd name="T5" fmla="*/ 44 h 59"/>
              <a:gd name="T6" fmla="*/ 3 w 63"/>
              <a:gd name="T7" fmla="*/ 50 h 59"/>
              <a:gd name="T8" fmla="*/ 14 w 63"/>
              <a:gd name="T9" fmla="*/ 41 h 59"/>
              <a:gd name="T10" fmla="*/ 28 w 63"/>
              <a:gd name="T11" fmla="*/ 24 h 59"/>
              <a:gd name="T12" fmla="*/ 36 w 63"/>
              <a:gd name="T13" fmla="*/ 13 h 59"/>
              <a:gd name="T14" fmla="*/ 43 w 63"/>
              <a:gd name="T15" fmla="*/ 4 h 59"/>
              <a:gd name="T16" fmla="*/ 40 w 63"/>
              <a:gd name="T17" fmla="*/ 4 h 59"/>
              <a:gd name="T18" fmla="*/ 39 w 63"/>
              <a:gd name="T19" fmla="*/ 25 h 59"/>
              <a:gd name="T20" fmla="*/ 40 w 63"/>
              <a:gd name="T21" fmla="*/ 46 h 59"/>
              <a:gd name="T22" fmla="*/ 37 w 63"/>
              <a:gd name="T23" fmla="*/ 50 h 59"/>
              <a:gd name="T24" fmla="*/ 29 w 63"/>
              <a:gd name="T25" fmla="*/ 42 h 59"/>
              <a:gd name="T26" fmla="*/ 18 w 63"/>
              <a:gd name="T27" fmla="*/ 28 h 59"/>
              <a:gd name="T28" fmla="*/ 10 w 63"/>
              <a:gd name="T29" fmla="*/ 19 h 59"/>
              <a:gd name="T30" fmla="*/ 3 w 63"/>
              <a:gd name="T31" fmla="*/ 17 h 59"/>
              <a:gd name="T32" fmla="*/ 15 w 63"/>
              <a:gd name="T33" fmla="*/ 20 h 59"/>
              <a:gd name="T34" fmla="*/ 29 w 63"/>
              <a:gd name="T35" fmla="*/ 23 h 59"/>
              <a:gd name="T36" fmla="*/ 38 w 63"/>
              <a:gd name="T37" fmla="*/ 25 h 59"/>
              <a:gd name="T38" fmla="*/ 49 w 63"/>
              <a:gd name="T39" fmla="*/ 29 h 59"/>
              <a:gd name="T40" fmla="*/ 57 w 63"/>
              <a:gd name="T41" fmla="*/ 33 h 59"/>
              <a:gd name="T42" fmla="*/ 61 w 63"/>
              <a:gd name="T43" fmla="*/ 34 h 59"/>
              <a:gd name="T44" fmla="*/ 62 w 63"/>
              <a:gd name="T45" fmla="*/ 30 h 59"/>
              <a:gd name="T46" fmla="*/ 55 w 63"/>
              <a:gd name="T47" fmla="*/ 27 h 59"/>
              <a:gd name="T48" fmla="*/ 43 w 63"/>
              <a:gd name="T49" fmla="*/ 23 h 59"/>
              <a:gd name="T50" fmla="*/ 35 w 63"/>
              <a:gd name="T51" fmla="*/ 20 h 59"/>
              <a:gd name="T52" fmla="*/ 25 w 63"/>
              <a:gd name="T53" fmla="*/ 18 h 59"/>
              <a:gd name="T54" fmla="*/ 7 w 63"/>
              <a:gd name="T55" fmla="*/ 14 h 59"/>
              <a:gd name="T56" fmla="*/ 4 w 63"/>
              <a:gd name="T57" fmla="*/ 18 h 59"/>
              <a:gd name="T58" fmla="*/ 11 w 63"/>
              <a:gd name="T59" fmla="*/ 26 h 59"/>
              <a:gd name="T60" fmla="*/ 22 w 63"/>
              <a:gd name="T61" fmla="*/ 39 h 59"/>
              <a:gd name="T62" fmla="*/ 30 w 63"/>
              <a:gd name="T63" fmla="*/ 49 h 59"/>
              <a:gd name="T64" fmla="*/ 39 w 63"/>
              <a:gd name="T65" fmla="*/ 57 h 59"/>
              <a:gd name="T66" fmla="*/ 43 w 63"/>
              <a:gd name="T67" fmla="*/ 32 h 59"/>
              <a:gd name="T68" fmla="*/ 43 w 63"/>
              <a:gd name="T69" fmla="*/ 18 h 59"/>
              <a:gd name="T70" fmla="*/ 43 w 63"/>
              <a:gd name="T71" fmla="*/ 3 h 59"/>
              <a:gd name="T72" fmla="*/ 38 w 63"/>
              <a:gd name="T73" fmla="*/ 5 h 59"/>
              <a:gd name="T74" fmla="*/ 29 w 63"/>
              <a:gd name="T75" fmla="*/ 16 h 59"/>
              <a:gd name="T76" fmla="*/ 16 w 63"/>
              <a:gd name="T77" fmla="*/ 33 h 59"/>
              <a:gd name="T78" fmla="*/ 6 w 63"/>
              <a:gd name="T79" fmla="*/ 43 h 59"/>
              <a:gd name="T80" fmla="*/ 9 w 63"/>
              <a:gd name="T81" fmla="*/ 51 h 59"/>
              <a:gd name="T82" fmla="*/ 34 w 63"/>
              <a:gd name="T83" fmla="*/ 44 h 59"/>
              <a:gd name="T84" fmla="*/ 53 w 63"/>
              <a:gd name="T85" fmla="*/ 36 h 59"/>
              <a:gd name="T86" fmla="*/ 61 w 63"/>
              <a:gd name="T87" fmla="*/ 3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 h="59">
                <a:moveTo>
                  <a:pt x="63" y="31"/>
                </a:moveTo>
                <a:cubicBezTo>
                  <a:pt x="62" y="31"/>
                  <a:pt x="61" y="33"/>
                  <a:pt x="59" y="31"/>
                </a:cubicBezTo>
                <a:cubicBezTo>
                  <a:pt x="57" y="32"/>
                  <a:pt x="55" y="32"/>
                  <a:pt x="52" y="33"/>
                </a:cubicBezTo>
                <a:cubicBezTo>
                  <a:pt x="49" y="32"/>
                  <a:pt x="46" y="35"/>
                  <a:pt x="42" y="36"/>
                </a:cubicBezTo>
                <a:cubicBezTo>
                  <a:pt x="39" y="38"/>
                  <a:pt x="36" y="39"/>
                  <a:pt x="32" y="40"/>
                </a:cubicBezTo>
                <a:cubicBezTo>
                  <a:pt x="29" y="43"/>
                  <a:pt x="24" y="42"/>
                  <a:pt x="21" y="44"/>
                </a:cubicBezTo>
                <a:cubicBezTo>
                  <a:pt x="17" y="47"/>
                  <a:pt x="13" y="46"/>
                  <a:pt x="8" y="47"/>
                </a:cubicBezTo>
                <a:cubicBezTo>
                  <a:pt x="7" y="49"/>
                  <a:pt x="2" y="49"/>
                  <a:pt x="3" y="50"/>
                </a:cubicBezTo>
                <a:cubicBezTo>
                  <a:pt x="5" y="49"/>
                  <a:pt x="7" y="47"/>
                  <a:pt x="9" y="46"/>
                </a:cubicBezTo>
                <a:cubicBezTo>
                  <a:pt x="14" y="41"/>
                  <a:pt x="14" y="41"/>
                  <a:pt x="14" y="41"/>
                </a:cubicBezTo>
                <a:cubicBezTo>
                  <a:pt x="16" y="39"/>
                  <a:pt x="17" y="37"/>
                  <a:pt x="19" y="35"/>
                </a:cubicBezTo>
                <a:cubicBezTo>
                  <a:pt x="22" y="32"/>
                  <a:pt x="24" y="27"/>
                  <a:pt x="28" y="24"/>
                </a:cubicBezTo>
                <a:cubicBezTo>
                  <a:pt x="30" y="22"/>
                  <a:pt x="31" y="20"/>
                  <a:pt x="32" y="18"/>
                </a:cubicBezTo>
                <a:cubicBezTo>
                  <a:pt x="32" y="15"/>
                  <a:pt x="34" y="13"/>
                  <a:pt x="36" y="13"/>
                </a:cubicBezTo>
                <a:cubicBezTo>
                  <a:pt x="40" y="12"/>
                  <a:pt x="40" y="9"/>
                  <a:pt x="41" y="7"/>
                </a:cubicBezTo>
                <a:cubicBezTo>
                  <a:pt x="43" y="4"/>
                  <a:pt x="43" y="4"/>
                  <a:pt x="43" y="4"/>
                </a:cubicBezTo>
                <a:cubicBezTo>
                  <a:pt x="42" y="3"/>
                  <a:pt x="47" y="4"/>
                  <a:pt x="40" y="2"/>
                </a:cubicBezTo>
                <a:cubicBezTo>
                  <a:pt x="40" y="4"/>
                  <a:pt x="40" y="4"/>
                  <a:pt x="40" y="4"/>
                </a:cubicBezTo>
                <a:cubicBezTo>
                  <a:pt x="38" y="8"/>
                  <a:pt x="41" y="14"/>
                  <a:pt x="39" y="18"/>
                </a:cubicBezTo>
                <a:cubicBezTo>
                  <a:pt x="37" y="21"/>
                  <a:pt x="39" y="23"/>
                  <a:pt x="39" y="25"/>
                </a:cubicBezTo>
                <a:cubicBezTo>
                  <a:pt x="39" y="32"/>
                  <a:pt x="39" y="32"/>
                  <a:pt x="39" y="32"/>
                </a:cubicBezTo>
                <a:cubicBezTo>
                  <a:pt x="38" y="37"/>
                  <a:pt x="38" y="41"/>
                  <a:pt x="40" y="46"/>
                </a:cubicBezTo>
                <a:cubicBezTo>
                  <a:pt x="41" y="48"/>
                  <a:pt x="38" y="59"/>
                  <a:pt x="42" y="54"/>
                </a:cubicBezTo>
                <a:cubicBezTo>
                  <a:pt x="39" y="54"/>
                  <a:pt x="38" y="52"/>
                  <a:pt x="37" y="50"/>
                </a:cubicBezTo>
                <a:cubicBezTo>
                  <a:pt x="36" y="48"/>
                  <a:pt x="34" y="47"/>
                  <a:pt x="33" y="46"/>
                </a:cubicBezTo>
                <a:cubicBezTo>
                  <a:pt x="29" y="42"/>
                  <a:pt x="29" y="42"/>
                  <a:pt x="29" y="42"/>
                </a:cubicBezTo>
                <a:cubicBezTo>
                  <a:pt x="27" y="40"/>
                  <a:pt x="26" y="38"/>
                  <a:pt x="25" y="37"/>
                </a:cubicBezTo>
                <a:cubicBezTo>
                  <a:pt x="24" y="32"/>
                  <a:pt x="19" y="31"/>
                  <a:pt x="18" y="28"/>
                </a:cubicBezTo>
                <a:cubicBezTo>
                  <a:pt x="16" y="27"/>
                  <a:pt x="15" y="25"/>
                  <a:pt x="14" y="23"/>
                </a:cubicBezTo>
                <a:cubicBezTo>
                  <a:pt x="13" y="21"/>
                  <a:pt x="10" y="22"/>
                  <a:pt x="10" y="19"/>
                </a:cubicBezTo>
                <a:cubicBezTo>
                  <a:pt x="9" y="18"/>
                  <a:pt x="8" y="16"/>
                  <a:pt x="6" y="15"/>
                </a:cubicBezTo>
                <a:cubicBezTo>
                  <a:pt x="5" y="16"/>
                  <a:pt x="6" y="9"/>
                  <a:pt x="3" y="17"/>
                </a:cubicBezTo>
                <a:cubicBezTo>
                  <a:pt x="5" y="18"/>
                  <a:pt x="5" y="18"/>
                  <a:pt x="5" y="18"/>
                </a:cubicBezTo>
                <a:cubicBezTo>
                  <a:pt x="9" y="17"/>
                  <a:pt x="12" y="19"/>
                  <a:pt x="15" y="20"/>
                </a:cubicBezTo>
                <a:cubicBezTo>
                  <a:pt x="18" y="22"/>
                  <a:pt x="21" y="23"/>
                  <a:pt x="25" y="22"/>
                </a:cubicBezTo>
                <a:cubicBezTo>
                  <a:pt x="26" y="24"/>
                  <a:pt x="28" y="22"/>
                  <a:pt x="29" y="23"/>
                </a:cubicBezTo>
                <a:cubicBezTo>
                  <a:pt x="31" y="25"/>
                  <a:pt x="33" y="23"/>
                  <a:pt x="34" y="24"/>
                </a:cubicBezTo>
                <a:cubicBezTo>
                  <a:pt x="35" y="24"/>
                  <a:pt x="37" y="25"/>
                  <a:pt x="38" y="25"/>
                </a:cubicBezTo>
                <a:cubicBezTo>
                  <a:pt x="39" y="26"/>
                  <a:pt x="41" y="26"/>
                  <a:pt x="42" y="26"/>
                </a:cubicBezTo>
                <a:cubicBezTo>
                  <a:pt x="44" y="27"/>
                  <a:pt x="46" y="29"/>
                  <a:pt x="49" y="29"/>
                </a:cubicBezTo>
                <a:cubicBezTo>
                  <a:pt x="50" y="31"/>
                  <a:pt x="53" y="29"/>
                  <a:pt x="54" y="31"/>
                </a:cubicBezTo>
                <a:cubicBezTo>
                  <a:pt x="56" y="30"/>
                  <a:pt x="56" y="32"/>
                  <a:pt x="57" y="33"/>
                </a:cubicBezTo>
                <a:cubicBezTo>
                  <a:pt x="58" y="34"/>
                  <a:pt x="60" y="33"/>
                  <a:pt x="60" y="34"/>
                </a:cubicBezTo>
                <a:cubicBezTo>
                  <a:pt x="61" y="32"/>
                  <a:pt x="60" y="35"/>
                  <a:pt x="61" y="34"/>
                </a:cubicBezTo>
                <a:cubicBezTo>
                  <a:pt x="59" y="37"/>
                  <a:pt x="62" y="32"/>
                  <a:pt x="63" y="31"/>
                </a:cubicBezTo>
                <a:cubicBezTo>
                  <a:pt x="63" y="30"/>
                  <a:pt x="61" y="32"/>
                  <a:pt x="62" y="30"/>
                </a:cubicBezTo>
                <a:cubicBezTo>
                  <a:pt x="62" y="28"/>
                  <a:pt x="60" y="31"/>
                  <a:pt x="59" y="29"/>
                </a:cubicBezTo>
                <a:cubicBezTo>
                  <a:pt x="60" y="26"/>
                  <a:pt x="56" y="30"/>
                  <a:pt x="55" y="27"/>
                </a:cubicBezTo>
                <a:cubicBezTo>
                  <a:pt x="53" y="28"/>
                  <a:pt x="53" y="24"/>
                  <a:pt x="50" y="25"/>
                </a:cubicBezTo>
                <a:cubicBezTo>
                  <a:pt x="48" y="24"/>
                  <a:pt x="46" y="22"/>
                  <a:pt x="43" y="23"/>
                </a:cubicBezTo>
                <a:cubicBezTo>
                  <a:pt x="39" y="21"/>
                  <a:pt x="39" y="21"/>
                  <a:pt x="39" y="21"/>
                </a:cubicBezTo>
                <a:cubicBezTo>
                  <a:pt x="38" y="21"/>
                  <a:pt x="36" y="20"/>
                  <a:pt x="35" y="20"/>
                </a:cubicBezTo>
                <a:cubicBezTo>
                  <a:pt x="33" y="20"/>
                  <a:pt x="32" y="18"/>
                  <a:pt x="30" y="19"/>
                </a:cubicBezTo>
                <a:cubicBezTo>
                  <a:pt x="29" y="18"/>
                  <a:pt x="27" y="17"/>
                  <a:pt x="25" y="18"/>
                </a:cubicBezTo>
                <a:cubicBezTo>
                  <a:pt x="22" y="19"/>
                  <a:pt x="19" y="18"/>
                  <a:pt x="16" y="17"/>
                </a:cubicBezTo>
                <a:cubicBezTo>
                  <a:pt x="13" y="16"/>
                  <a:pt x="10" y="13"/>
                  <a:pt x="7" y="14"/>
                </a:cubicBezTo>
                <a:cubicBezTo>
                  <a:pt x="4" y="14"/>
                  <a:pt x="4" y="14"/>
                  <a:pt x="4" y="14"/>
                </a:cubicBezTo>
                <a:cubicBezTo>
                  <a:pt x="0" y="19"/>
                  <a:pt x="4" y="16"/>
                  <a:pt x="4" y="18"/>
                </a:cubicBezTo>
                <a:cubicBezTo>
                  <a:pt x="5" y="19"/>
                  <a:pt x="5" y="21"/>
                  <a:pt x="7" y="22"/>
                </a:cubicBezTo>
                <a:cubicBezTo>
                  <a:pt x="8" y="24"/>
                  <a:pt x="8" y="26"/>
                  <a:pt x="11" y="26"/>
                </a:cubicBezTo>
                <a:cubicBezTo>
                  <a:pt x="11" y="28"/>
                  <a:pt x="13" y="29"/>
                  <a:pt x="14" y="30"/>
                </a:cubicBezTo>
                <a:cubicBezTo>
                  <a:pt x="15" y="34"/>
                  <a:pt x="20" y="36"/>
                  <a:pt x="22" y="39"/>
                </a:cubicBezTo>
                <a:cubicBezTo>
                  <a:pt x="26" y="44"/>
                  <a:pt x="26" y="44"/>
                  <a:pt x="26" y="44"/>
                </a:cubicBezTo>
                <a:cubicBezTo>
                  <a:pt x="30" y="49"/>
                  <a:pt x="30" y="49"/>
                  <a:pt x="30" y="49"/>
                </a:cubicBezTo>
                <a:cubicBezTo>
                  <a:pt x="31" y="50"/>
                  <a:pt x="32" y="52"/>
                  <a:pt x="34" y="53"/>
                </a:cubicBezTo>
                <a:cubicBezTo>
                  <a:pt x="36" y="55"/>
                  <a:pt x="37" y="56"/>
                  <a:pt x="39" y="57"/>
                </a:cubicBezTo>
                <a:cubicBezTo>
                  <a:pt x="49" y="56"/>
                  <a:pt x="42" y="49"/>
                  <a:pt x="44" y="45"/>
                </a:cubicBezTo>
                <a:cubicBezTo>
                  <a:pt x="42" y="41"/>
                  <a:pt x="42" y="36"/>
                  <a:pt x="43" y="32"/>
                </a:cubicBezTo>
                <a:cubicBezTo>
                  <a:pt x="43" y="30"/>
                  <a:pt x="43" y="27"/>
                  <a:pt x="43" y="25"/>
                </a:cubicBezTo>
                <a:cubicBezTo>
                  <a:pt x="42" y="23"/>
                  <a:pt x="41" y="21"/>
                  <a:pt x="43" y="18"/>
                </a:cubicBezTo>
                <a:cubicBezTo>
                  <a:pt x="44" y="14"/>
                  <a:pt x="43" y="9"/>
                  <a:pt x="44" y="5"/>
                </a:cubicBezTo>
                <a:cubicBezTo>
                  <a:pt x="43" y="3"/>
                  <a:pt x="43" y="3"/>
                  <a:pt x="43" y="3"/>
                </a:cubicBezTo>
                <a:cubicBezTo>
                  <a:pt x="39" y="0"/>
                  <a:pt x="42" y="3"/>
                  <a:pt x="40" y="2"/>
                </a:cubicBezTo>
                <a:cubicBezTo>
                  <a:pt x="38" y="5"/>
                  <a:pt x="38" y="5"/>
                  <a:pt x="38" y="5"/>
                </a:cubicBezTo>
                <a:cubicBezTo>
                  <a:pt x="36" y="7"/>
                  <a:pt x="36" y="10"/>
                  <a:pt x="33" y="10"/>
                </a:cubicBezTo>
                <a:cubicBezTo>
                  <a:pt x="30" y="11"/>
                  <a:pt x="30" y="14"/>
                  <a:pt x="29" y="16"/>
                </a:cubicBezTo>
                <a:cubicBezTo>
                  <a:pt x="27" y="18"/>
                  <a:pt x="27" y="20"/>
                  <a:pt x="25" y="21"/>
                </a:cubicBezTo>
                <a:cubicBezTo>
                  <a:pt x="21" y="24"/>
                  <a:pt x="20" y="30"/>
                  <a:pt x="16" y="33"/>
                </a:cubicBezTo>
                <a:cubicBezTo>
                  <a:pt x="15" y="35"/>
                  <a:pt x="13" y="37"/>
                  <a:pt x="12" y="38"/>
                </a:cubicBezTo>
                <a:cubicBezTo>
                  <a:pt x="10" y="40"/>
                  <a:pt x="9" y="42"/>
                  <a:pt x="6" y="43"/>
                </a:cubicBezTo>
                <a:cubicBezTo>
                  <a:pt x="4" y="44"/>
                  <a:pt x="3" y="46"/>
                  <a:pt x="1" y="48"/>
                </a:cubicBezTo>
                <a:cubicBezTo>
                  <a:pt x="4" y="55"/>
                  <a:pt x="6" y="49"/>
                  <a:pt x="9" y="51"/>
                </a:cubicBezTo>
                <a:cubicBezTo>
                  <a:pt x="14" y="50"/>
                  <a:pt x="18" y="48"/>
                  <a:pt x="22" y="48"/>
                </a:cubicBezTo>
                <a:cubicBezTo>
                  <a:pt x="27" y="47"/>
                  <a:pt x="29" y="42"/>
                  <a:pt x="34" y="44"/>
                </a:cubicBezTo>
                <a:cubicBezTo>
                  <a:pt x="37" y="43"/>
                  <a:pt x="40" y="41"/>
                  <a:pt x="43" y="40"/>
                </a:cubicBezTo>
                <a:cubicBezTo>
                  <a:pt x="47" y="39"/>
                  <a:pt x="50" y="36"/>
                  <a:pt x="53" y="36"/>
                </a:cubicBezTo>
                <a:cubicBezTo>
                  <a:pt x="56" y="37"/>
                  <a:pt x="58" y="35"/>
                  <a:pt x="59" y="35"/>
                </a:cubicBezTo>
                <a:cubicBezTo>
                  <a:pt x="61" y="33"/>
                  <a:pt x="59" y="38"/>
                  <a:pt x="61" y="33"/>
                </a:cubicBezTo>
                <a:cubicBezTo>
                  <a:pt x="60" y="34"/>
                  <a:pt x="62" y="32"/>
                  <a:pt x="63" y="31"/>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0" name="Freeform 6">
            <a:extLst>
              <a:ext uri="{FF2B5EF4-FFF2-40B4-BE49-F238E27FC236}">
                <a16:creationId xmlns:a16="http://schemas.microsoft.com/office/drawing/2014/main" id="{4B205712-C021-1B3A-33B5-08968B7A227D}"/>
              </a:ext>
            </a:extLst>
          </p:cNvPr>
          <p:cNvSpPr/>
          <p:nvPr/>
        </p:nvSpPr>
        <p:spPr bwMode="auto">
          <a:xfrm>
            <a:off x="5230708" y="5412581"/>
            <a:ext cx="203200" cy="206375"/>
          </a:xfrm>
          <a:custGeom>
            <a:avLst/>
            <a:gdLst>
              <a:gd name="T0" fmla="*/ 35 w 54"/>
              <a:gd name="T1" fmla="*/ 3 h 55"/>
              <a:gd name="T2" fmla="*/ 34 w 54"/>
              <a:gd name="T3" fmla="*/ 17 h 55"/>
              <a:gd name="T4" fmla="*/ 34 w 54"/>
              <a:gd name="T5" fmla="*/ 36 h 55"/>
              <a:gd name="T6" fmla="*/ 31 w 54"/>
              <a:gd name="T7" fmla="*/ 43 h 55"/>
              <a:gd name="T8" fmla="*/ 24 w 54"/>
              <a:gd name="T9" fmla="*/ 34 h 55"/>
              <a:gd name="T10" fmla="*/ 14 w 54"/>
              <a:gd name="T11" fmla="*/ 19 h 55"/>
              <a:gd name="T12" fmla="*/ 7 w 54"/>
              <a:gd name="T13" fmla="*/ 13 h 55"/>
              <a:gd name="T14" fmla="*/ 24 w 54"/>
              <a:gd name="T15" fmla="*/ 17 h 55"/>
              <a:gd name="T16" fmla="*/ 35 w 54"/>
              <a:gd name="T17" fmla="*/ 20 h 55"/>
              <a:gd name="T18" fmla="*/ 52 w 54"/>
              <a:gd name="T19" fmla="*/ 24 h 55"/>
              <a:gd name="T20" fmla="*/ 43 w 54"/>
              <a:gd name="T21" fmla="*/ 24 h 55"/>
              <a:gd name="T22" fmla="*/ 33 w 54"/>
              <a:gd name="T23" fmla="*/ 27 h 55"/>
              <a:gd name="T24" fmla="*/ 19 w 54"/>
              <a:gd name="T25" fmla="*/ 31 h 55"/>
              <a:gd name="T26" fmla="*/ 10 w 54"/>
              <a:gd name="T27" fmla="*/ 33 h 55"/>
              <a:gd name="T28" fmla="*/ 3 w 54"/>
              <a:gd name="T29" fmla="*/ 35 h 55"/>
              <a:gd name="T30" fmla="*/ 5 w 54"/>
              <a:gd name="T31" fmla="*/ 37 h 55"/>
              <a:gd name="T32" fmla="*/ 16 w 54"/>
              <a:gd name="T33" fmla="*/ 25 h 55"/>
              <a:gd name="T34" fmla="*/ 21 w 54"/>
              <a:gd name="T35" fmla="*/ 19 h 55"/>
              <a:gd name="T36" fmla="*/ 26 w 54"/>
              <a:gd name="T37" fmla="*/ 14 h 55"/>
              <a:gd name="T38" fmla="*/ 34 w 54"/>
              <a:gd name="T39" fmla="*/ 7 h 55"/>
              <a:gd name="T40" fmla="*/ 39 w 54"/>
              <a:gd name="T41" fmla="*/ 2 h 55"/>
              <a:gd name="T42" fmla="*/ 36 w 54"/>
              <a:gd name="T43" fmla="*/ 1 h 55"/>
              <a:gd name="T44" fmla="*/ 34 w 54"/>
              <a:gd name="T45" fmla="*/ 2 h 55"/>
              <a:gd name="T46" fmla="*/ 28 w 54"/>
              <a:gd name="T47" fmla="*/ 7 h 55"/>
              <a:gd name="T48" fmla="*/ 21 w 54"/>
              <a:gd name="T49" fmla="*/ 14 h 55"/>
              <a:gd name="T50" fmla="*/ 16 w 54"/>
              <a:gd name="T51" fmla="*/ 19 h 55"/>
              <a:gd name="T52" fmla="*/ 8 w 54"/>
              <a:gd name="T53" fmla="*/ 28 h 55"/>
              <a:gd name="T54" fmla="*/ 1 w 54"/>
              <a:gd name="T55" fmla="*/ 35 h 55"/>
              <a:gd name="T56" fmla="*/ 6 w 54"/>
              <a:gd name="T57" fmla="*/ 38 h 55"/>
              <a:gd name="T58" fmla="*/ 15 w 54"/>
              <a:gd name="T59" fmla="*/ 36 h 55"/>
              <a:gd name="T60" fmla="*/ 29 w 54"/>
              <a:gd name="T61" fmla="*/ 32 h 55"/>
              <a:gd name="T62" fmla="*/ 39 w 54"/>
              <a:gd name="T63" fmla="*/ 29 h 55"/>
              <a:gd name="T64" fmla="*/ 49 w 54"/>
              <a:gd name="T65" fmla="*/ 26 h 55"/>
              <a:gd name="T66" fmla="*/ 47 w 54"/>
              <a:gd name="T67" fmla="*/ 19 h 55"/>
              <a:gd name="T68" fmla="*/ 31 w 54"/>
              <a:gd name="T69" fmla="*/ 14 h 55"/>
              <a:gd name="T70" fmla="*/ 14 w 54"/>
              <a:gd name="T71" fmla="*/ 10 h 55"/>
              <a:gd name="T72" fmla="*/ 8 w 54"/>
              <a:gd name="T73" fmla="*/ 16 h 55"/>
              <a:gd name="T74" fmla="*/ 14 w 54"/>
              <a:gd name="T75" fmla="*/ 26 h 55"/>
              <a:gd name="T76" fmla="*/ 25 w 54"/>
              <a:gd name="T77" fmla="*/ 41 h 55"/>
              <a:gd name="T78" fmla="*/ 33 w 54"/>
              <a:gd name="T79" fmla="*/ 50 h 55"/>
              <a:gd name="T80" fmla="*/ 38 w 54"/>
              <a:gd name="T81" fmla="*/ 48 h 55"/>
              <a:gd name="T82" fmla="*/ 38 w 54"/>
              <a:gd name="T83" fmla="*/ 26 h 55"/>
              <a:gd name="T84" fmla="*/ 39 w 54"/>
              <a:gd name="T85" fmla="*/ 9 h 55"/>
              <a:gd name="T86" fmla="*/ 39 w 54"/>
              <a:gd name="T8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 h="55">
                <a:moveTo>
                  <a:pt x="35" y="1"/>
                </a:moveTo>
                <a:cubicBezTo>
                  <a:pt x="35" y="1"/>
                  <a:pt x="38" y="2"/>
                  <a:pt x="35" y="3"/>
                </a:cubicBezTo>
                <a:cubicBezTo>
                  <a:pt x="36" y="4"/>
                  <a:pt x="35" y="6"/>
                  <a:pt x="35" y="8"/>
                </a:cubicBezTo>
                <a:cubicBezTo>
                  <a:pt x="33" y="11"/>
                  <a:pt x="35" y="14"/>
                  <a:pt x="34" y="17"/>
                </a:cubicBezTo>
                <a:cubicBezTo>
                  <a:pt x="34" y="20"/>
                  <a:pt x="34" y="23"/>
                  <a:pt x="34" y="26"/>
                </a:cubicBezTo>
                <a:cubicBezTo>
                  <a:pt x="35" y="29"/>
                  <a:pt x="32" y="33"/>
                  <a:pt x="34" y="36"/>
                </a:cubicBezTo>
                <a:cubicBezTo>
                  <a:pt x="34" y="40"/>
                  <a:pt x="33" y="44"/>
                  <a:pt x="34" y="48"/>
                </a:cubicBezTo>
                <a:cubicBezTo>
                  <a:pt x="36" y="55"/>
                  <a:pt x="34" y="45"/>
                  <a:pt x="31" y="43"/>
                </a:cubicBezTo>
                <a:cubicBezTo>
                  <a:pt x="28" y="39"/>
                  <a:pt x="28" y="39"/>
                  <a:pt x="28" y="39"/>
                </a:cubicBezTo>
                <a:cubicBezTo>
                  <a:pt x="27" y="37"/>
                  <a:pt x="26" y="35"/>
                  <a:pt x="24" y="34"/>
                </a:cubicBezTo>
                <a:cubicBezTo>
                  <a:pt x="22" y="31"/>
                  <a:pt x="18" y="28"/>
                  <a:pt x="17" y="24"/>
                </a:cubicBezTo>
                <a:cubicBezTo>
                  <a:pt x="17" y="22"/>
                  <a:pt x="16" y="21"/>
                  <a:pt x="14" y="19"/>
                </a:cubicBezTo>
                <a:cubicBezTo>
                  <a:pt x="12" y="19"/>
                  <a:pt x="11" y="17"/>
                  <a:pt x="11" y="14"/>
                </a:cubicBezTo>
                <a:cubicBezTo>
                  <a:pt x="12" y="13"/>
                  <a:pt x="13" y="7"/>
                  <a:pt x="7" y="13"/>
                </a:cubicBezTo>
                <a:cubicBezTo>
                  <a:pt x="13" y="14"/>
                  <a:pt x="13" y="14"/>
                  <a:pt x="13" y="14"/>
                </a:cubicBezTo>
                <a:cubicBezTo>
                  <a:pt x="16" y="16"/>
                  <a:pt x="21" y="14"/>
                  <a:pt x="24" y="17"/>
                </a:cubicBezTo>
                <a:cubicBezTo>
                  <a:pt x="26" y="18"/>
                  <a:pt x="28" y="17"/>
                  <a:pt x="30" y="18"/>
                </a:cubicBezTo>
                <a:cubicBezTo>
                  <a:pt x="35" y="20"/>
                  <a:pt x="35" y="20"/>
                  <a:pt x="35" y="20"/>
                </a:cubicBezTo>
                <a:cubicBezTo>
                  <a:pt x="39" y="22"/>
                  <a:pt x="42" y="23"/>
                  <a:pt x="46" y="23"/>
                </a:cubicBezTo>
                <a:cubicBezTo>
                  <a:pt x="48" y="23"/>
                  <a:pt x="50" y="24"/>
                  <a:pt x="52" y="24"/>
                </a:cubicBezTo>
                <a:cubicBezTo>
                  <a:pt x="53" y="18"/>
                  <a:pt x="49" y="23"/>
                  <a:pt x="48" y="22"/>
                </a:cubicBezTo>
                <a:cubicBezTo>
                  <a:pt x="46" y="24"/>
                  <a:pt x="45" y="24"/>
                  <a:pt x="43" y="24"/>
                </a:cubicBezTo>
                <a:cubicBezTo>
                  <a:pt x="41" y="24"/>
                  <a:pt x="39" y="25"/>
                  <a:pt x="38" y="26"/>
                </a:cubicBezTo>
                <a:cubicBezTo>
                  <a:pt x="33" y="27"/>
                  <a:pt x="33" y="27"/>
                  <a:pt x="33" y="27"/>
                </a:cubicBezTo>
                <a:cubicBezTo>
                  <a:pt x="31" y="28"/>
                  <a:pt x="30" y="28"/>
                  <a:pt x="28" y="28"/>
                </a:cubicBezTo>
                <a:cubicBezTo>
                  <a:pt x="24" y="27"/>
                  <a:pt x="22" y="31"/>
                  <a:pt x="19" y="31"/>
                </a:cubicBezTo>
                <a:cubicBezTo>
                  <a:pt x="17" y="32"/>
                  <a:pt x="16" y="32"/>
                  <a:pt x="14" y="32"/>
                </a:cubicBezTo>
                <a:cubicBezTo>
                  <a:pt x="12" y="32"/>
                  <a:pt x="12" y="35"/>
                  <a:pt x="10" y="33"/>
                </a:cubicBezTo>
                <a:cubicBezTo>
                  <a:pt x="8" y="33"/>
                  <a:pt x="6" y="33"/>
                  <a:pt x="5" y="34"/>
                </a:cubicBezTo>
                <a:cubicBezTo>
                  <a:pt x="3" y="35"/>
                  <a:pt x="3" y="35"/>
                  <a:pt x="3" y="35"/>
                </a:cubicBezTo>
                <a:cubicBezTo>
                  <a:pt x="4" y="36"/>
                  <a:pt x="0" y="31"/>
                  <a:pt x="4" y="38"/>
                </a:cubicBezTo>
                <a:cubicBezTo>
                  <a:pt x="5" y="37"/>
                  <a:pt x="5" y="37"/>
                  <a:pt x="5" y="37"/>
                </a:cubicBezTo>
                <a:cubicBezTo>
                  <a:pt x="5" y="34"/>
                  <a:pt x="8" y="33"/>
                  <a:pt x="11" y="31"/>
                </a:cubicBezTo>
                <a:cubicBezTo>
                  <a:pt x="13" y="30"/>
                  <a:pt x="15" y="28"/>
                  <a:pt x="16" y="25"/>
                </a:cubicBezTo>
                <a:cubicBezTo>
                  <a:pt x="18" y="25"/>
                  <a:pt x="17" y="23"/>
                  <a:pt x="19" y="22"/>
                </a:cubicBezTo>
                <a:cubicBezTo>
                  <a:pt x="21" y="22"/>
                  <a:pt x="19" y="19"/>
                  <a:pt x="21" y="19"/>
                </a:cubicBezTo>
                <a:cubicBezTo>
                  <a:pt x="22" y="18"/>
                  <a:pt x="23" y="17"/>
                  <a:pt x="24" y="17"/>
                </a:cubicBezTo>
                <a:cubicBezTo>
                  <a:pt x="25" y="16"/>
                  <a:pt x="26" y="15"/>
                  <a:pt x="26" y="14"/>
                </a:cubicBezTo>
                <a:cubicBezTo>
                  <a:pt x="28" y="13"/>
                  <a:pt x="30" y="12"/>
                  <a:pt x="31" y="10"/>
                </a:cubicBezTo>
                <a:cubicBezTo>
                  <a:pt x="33" y="11"/>
                  <a:pt x="33" y="8"/>
                  <a:pt x="34" y="7"/>
                </a:cubicBezTo>
                <a:cubicBezTo>
                  <a:pt x="34" y="5"/>
                  <a:pt x="36" y="6"/>
                  <a:pt x="37" y="5"/>
                </a:cubicBezTo>
                <a:cubicBezTo>
                  <a:pt x="38" y="4"/>
                  <a:pt x="37" y="2"/>
                  <a:pt x="39" y="2"/>
                </a:cubicBezTo>
                <a:cubicBezTo>
                  <a:pt x="37" y="1"/>
                  <a:pt x="39" y="1"/>
                  <a:pt x="39" y="1"/>
                </a:cubicBezTo>
                <a:cubicBezTo>
                  <a:pt x="42" y="1"/>
                  <a:pt x="36" y="1"/>
                  <a:pt x="36" y="1"/>
                </a:cubicBezTo>
                <a:cubicBezTo>
                  <a:pt x="35" y="1"/>
                  <a:pt x="36" y="1"/>
                  <a:pt x="35" y="1"/>
                </a:cubicBezTo>
                <a:cubicBezTo>
                  <a:pt x="32" y="0"/>
                  <a:pt x="36" y="2"/>
                  <a:pt x="34" y="2"/>
                </a:cubicBezTo>
                <a:cubicBezTo>
                  <a:pt x="31" y="1"/>
                  <a:pt x="34" y="5"/>
                  <a:pt x="31" y="4"/>
                </a:cubicBezTo>
                <a:cubicBezTo>
                  <a:pt x="32" y="7"/>
                  <a:pt x="28" y="5"/>
                  <a:pt x="28" y="7"/>
                </a:cubicBezTo>
                <a:cubicBezTo>
                  <a:pt x="26" y="9"/>
                  <a:pt x="24" y="9"/>
                  <a:pt x="23" y="12"/>
                </a:cubicBezTo>
                <a:cubicBezTo>
                  <a:pt x="21" y="14"/>
                  <a:pt x="21" y="14"/>
                  <a:pt x="21" y="14"/>
                </a:cubicBezTo>
                <a:cubicBezTo>
                  <a:pt x="20" y="15"/>
                  <a:pt x="19" y="15"/>
                  <a:pt x="19" y="17"/>
                </a:cubicBezTo>
                <a:cubicBezTo>
                  <a:pt x="18" y="18"/>
                  <a:pt x="15" y="17"/>
                  <a:pt x="16" y="19"/>
                </a:cubicBezTo>
                <a:cubicBezTo>
                  <a:pt x="14" y="20"/>
                  <a:pt x="12" y="20"/>
                  <a:pt x="13" y="22"/>
                </a:cubicBezTo>
                <a:cubicBezTo>
                  <a:pt x="12" y="25"/>
                  <a:pt x="10" y="26"/>
                  <a:pt x="8" y="28"/>
                </a:cubicBezTo>
                <a:cubicBezTo>
                  <a:pt x="6" y="30"/>
                  <a:pt x="3" y="31"/>
                  <a:pt x="2" y="34"/>
                </a:cubicBezTo>
                <a:cubicBezTo>
                  <a:pt x="1" y="35"/>
                  <a:pt x="1" y="35"/>
                  <a:pt x="1" y="35"/>
                </a:cubicBezTo>
                <a:cubicBezTo>
                  <a:pt x="4" y="42"/>
                  <a:pt x="3" y="37"/>
                  <a:pt x="4" y="38"/>
                </a:cubicBezTo>
                <a:cubicBezTo>
                  <a:pt x="6" y="38"/>
                  <a:pt x="6" y="38"/>
                  <a:pt x="6" y="38"/>
                </a:cubicBezTo>
                <a:cubicBezTo>
                  <a:pt x="7" y="38"/>
                  <a:pt x="9" y="38"/>
                  <a:pt x="10" y="37"/>
                </a:cubicBezTo>
                <a:cubicBezTo>
                  <a:pt x="12" y="38"/>
                  <a:pt x="14" y="38"/>
                  <a:pt x="15" y="36"/>
                </a:cubicBezTo>
                <a:cubicBezTo>
                  <a:pt x="17" y="37"/>
                  <a:pt x="18" y="35"/>
                  <a:pt x="20" y="35"/>
                </a:cubicBezTo>
                <a:cubicBezTo>
                  <a:pt x="23" y="36"/>
                  <a:pt x="26" y="32"/>
                  <a:pt x="29" y="32"/>
                </a:cubicBezTo>
                <a:cubicBezTo>
                  <a:pt x="34" y="31"/>
                  <a:pt x="34" y="31"/>
                  <a:pt x="34" y="31"/>
                </a:cubicBezTo>
                <a:cubicBezTo>
                  <a:pt x="39" y="29"/>
                  <a:pt x="39" y="29"/>
                  <a:pt x="39" y="29"/>
                </a:cubicBezTo>
                <a:cubicBezTo>
                  <a:pt x="41" y="29"/>
                  <a:pt x="43" y="29"/>
                  <a:pt x="44" y="28"/>
                </a:cubicBezTo>
                <a:cubicBezTo>
                  <a:pt x="46" y="27"/>
                  <a:pt x="47" y="27"/>
                  <a:pt x="49" y="26"/>
                </a:cubicBezTo>
                <a:cubicBezTo>
                  <a:pt x="50" y="24"/>
                  <a:pt x="54" y="29"/>
                  <a:pt x="53" y="21"/>
                </a:cubicBezTo>
                <a:cubicBezTo>
                  <a:pt x="47" y="19"/>
                  <a:pt x="47" y="19"/>
                  <a:pt x="47" y="19"/>
                </a:cubicBezTo>
                <a:cubicBezTo>
                  <a:pt x="43" y="19"/>
                  <a:pt x="40" y="18"/>
                  <a:pt x="36" y="16"/>
                </a:cubicBezTo>
                <a:cubicBezTo>
                  <a:pt x="31" y="14"/>
                  <a:pt x="31" y="14"/>
                  <a:pt x="31" y="14"/>
                </a:cubicBezTo>
                <a:cubicBezTo>
                  <a:pt x="29" y="15"/>
                  <a:pt x="27" y="15"/>
                  <a:pt x="25" y="13"/>
                </a:cubicBezTo>
                <a:cubicBezTo>
                  <a:pt x="22" y="10"/>
                  <a:pt x="17" y="12"/>
                  <a:pt x="14" y="10"/>
                </a:cubicBezTo>
                <a:cubicBezTo>
                  <a:pt x="12" y="11"/>
                  <a:pt x="10" y="10"/>
                  <a:pt x="8" y="9"/>
                </a:cubicBezTo>
                <a:cubicBezTo>
                  <a:pt x="5" y="14"/>
                  <a:pt x="10" y="13"/>
                  <a:pt x="8" y="16"/>
                </a:cubicBezTo>
                <a:cubicBezTo>
                  <a:pt x="7" y="19"/>
                  <a:pt x="10" y="20"/>
                  <a:pt x="11" y="21"/>
                </a:cubicBezTo>
                <a:cubicBezTo>
                  <a:pt x="12" y="23"/>
                  <a:pt x="13" y="24"/>
                  <a:pt x="14" y="26"/>
                </a:cubicBezTo>
                <a:cubicBezTo>
                  <a:pt x="15" y="31"/>
                  <a:pt x="20" y="32"/>
                  <a:pt x="21" y="37"/>
                </a:cubicBezTo>
                <a:cubicBezTo>
                  <a:pt x="23" y="38"/>
                  <a:pt x="24" y="39"/>
                  <a:pt x="25" y="41"/>
                </a:cubicBezTo>
                <a:cubicBezTo>
                  <a:pt x="26" y="43"/>
                  <a:pt x="28" y="43"/>
                  <a:pt x="28" y="46"/>
                </a:cubicBezTo>
                <a:cubicBezTo>
                  <a:pt x="29" y="48"/>
                  <a:pt x="31" y="49"/>
                  <a:pt x="33" y="50"/>
                </a:cubicBezTo>
                <a:cubicBezTo>
                  <a:pt x="34" y="50"/>
                  <a:pt x="31" y="54"/>
                  <a:pt x="37" y="51"/>
                </a:cubicBezTo>
                <a:cubicBezTo>
                  <a:pt x="38" y="48"/>
                  <a:pt x="38" y="48"/>
                  <a:pt x="38" y="48"/>
                </a:cubicBezTo>
                <a:cubicBezTo>
                  <a:pt x="37" y="44"/>
                  <a:pt x="36" y="40"/>
                  <a:pt x="38" y="36"/>
                </a:cubicBezTo>
                <a:cubicBezTo>
                  <a:pt x="38" y="33"/>
                  <a:pt x="34" y="29"/>
                  <a:pt x="38" y="26"/>
                </a:cubicBezTo>
                <a:cubicBezTo>
                  <a:pt x="38" y="23"/>
                  <a:pt x="38" y="20"/>
                  <a:pt x="38" y="18"/>
                </a:cubicBezTo>
                <a:cubicBezTo>
                  <a:pt x="39" y="14"/>
                  <a:pt x="37" y="11"/>
                  <a:pt x="39" y="9"/>
                </a:cubicBezTo>
                <a:cubicBezTo>
                  <a:pt x="40" y="6"/>
                  <a:pt x="39" y="4"/>
                  <a:pt x="39" y="3"/>
                </a:cubicBezTo>
                <a:cubicBezTo>
                  <a:pt x="38" y="2"/>
                  <a:pt x="41" y="3"/>
                  <a:pt x="39" y="1"/>
                </a:cubicBezTo>
                <a:cubicBezTo>
                  <a:pt x="41" y="1"/>
                  <a:pt x="35" y="1"/>
                  <a:pt x="35" y="1"/>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1" name="Freeform 7">
            <a:extLst>
              <a:ext uri="{FF2B5EF4-FFF2-40B4-BE49-F238E27FC236}">
                <a16:creationId xmlns:a16="http://schemas.microsoft.com/office/drawing/2014/main" id="{866259AF-2391-0269-6639-918788CA3FA6}"/>
              </a:ext>
            </a:extLst>
          </p:cNvPr>
          <p:cNvSpPr/>
          <p:nvPr/>
        </p:nvSpPr>
        <p:spPr bwMode="auto">
          <a:xfrm>
            <a:off x="1269896" y="4799806"/>
            <a:ext cx="200025" cy="203200"/>
          </a:xfrm>
          <a:custGeom>
            <a:avLst/>
            <a:gdLst>
              <a:gd name="T0" fmla="*/ 3 w 53"/>
              <a:gd name="T1" fmla="*/ 12 h 54"/>
              <a:gd name="T2" fmla="*/ 17 w 53"/>
              <a:gd name="T3" fmla="*/ 17 h 54"/>
              <a:gd name="T4" fmla="*/ 35 w 53"/>
              <a:gd name="T5" fmla="*/ 24 h 54"/>
              <a:gd name="T6" fmla="*/ 40 w 53"/>
              <a:gd name="T7" fmla="*/ 28 h 54"/>
              <a:gd name="T8" fmla="*/ 30 w 53"/>
              <a:gd name="T9" fmla="*/ 32 h 54"/>
              <a:gd name="T10" fmla="*/ 13 w 53"/>
              <a:gd name="T11" fmla="*/ 37 h 54"/>
              <a:gd name="T12" fmla="*/ 4 w 53"/>
              <a:gd name="T13" fmla="*/ 42 h 54"/>
              <a:gd name="T14" fmla="*/ 13 w 53"/>
              <a:gd name="T15" fmla="*/ 27 h 54"/>
              <a:gd name="T16" fmla="*/ 19 w 53"/>
              <a:gd name="T17" fmla="*/ 17 h 54"/>
              <a:gd name="T18" fmla="*/ 29 w 53"/>
              <a:gd name="T19" fmla="*/ 3 h 54"/>
              <a:gd name="T20" fmla="*/ 26 w 53"/>
              <a:gd name="T21" fmla="*/ 11 h 54"/>
              <a:gd name="T22" fmla="*/ 26 w 53"/>
              <a:gd name="T23" fmla="*/ 22 h 54"/>
              <a:gd name="T24" fmla="*/ 25 w 53"/>
              <a:gd name="T25" fmla="*/ 36 h 54"/>
              <a:gd name="T26" fmla="*/ 24 w 53"/>
              <a:gd name="T27" fmla="*/ 46 h 54"/>
              <a:gd name="T28" fmla="*/ 23 w 53"/>
              <a:gd name="T29" fmla="*/ 53 h 54"/>
              <a:gd name="T30" fmla="*/ 27 w 53"/>
              <a:gd name="T31" fmla="*/ 52 h 54"/>
              <a:gd name="T32" fmla="*/ 19 w 53"/>
              <a:gd name="T33" fmla="*/ 37 h 54"/>
              <a:gd name="T34" fmla="*/ 15 w 53"/>
              <a:gd name="T35" fmla="*/ 30 h 54"/>
              <a:gd name="T36" fmla="*/ 12 w 53"/>
              <a:gd name="T37" fmla="*/ 24 h 54"/>
              <a:gd name="T38" fmla="*/ 7 w 53"/>
              <a:gd name="T39" fmla="*/ 14 h 54"/>
              <a:gd name="T40" fmla="*/ 3 w 53"/>
              <a:gd name="T41" fmla="*/ 9 h 54"/>
              <a:gd name="T42" fmla="*/ 1 w 53"/>
              <a:gd name="T43" fmla="*/ 12 h 54"/>
              <a:gd name="T44" fmla="*/ 2 w 53"/>
              <a:gd name="T45" fmla="*/ 13 h 54"/>
              <a:gd name="T46" fmla="*/ 5 w 53"/>
              <a:gd name="T47" fmla="*/ 20 h 54"/>
              <a:gd name="T48" fmla="*/ 9 w 53"/>
              <a:gd name="T49" fmla="*/ 29 h 54"/>
              <a:gd name="T50" fmla="*/ 13 w 53"/>
              <a:gd name="T51" fmla="*/ 36 h 54"/>
              <a:gd name="T52" fmla="*/ 19 w 53"/>
              <a:gd name="T53" fmla="*/ 46 h 54"/>
              <a:gd name="T54" fmla="*/ 24 w 53"/>
              <a:gd name="T55" fmla="*/ 54 h 54"/>
              <a:gd name="T56" fmla="*/ 27 w 53"/>
              <a:gd name="T57" fmla="*/ 51 h 54"/>
              <a:gd name="T58" fmla="*/ 29 w 53"/>
              <a:gd name="T59" fmla="*/ 41 h 54"/>
              <a:gd name="T60" fmla="*/ 29 w 53"/>
              <a:gd name="T61" fmla="*/ 27 h 54"/>
              <a:gd name="T62" fmla="*/ 30 w 53"/>
              <a:gd name="T63" fmla="*/ 17 h 54"/>
              <a:gd name="T64" fmla="*/ 30 w 53"/>
              <a:gd name="T65" fmla="*/ 6 h 54"/>
              <a:gd name="T66" fmla="*/ 22 w 53"/>
              <a:gd name="T67" fmla="*/ 6 h 54"/>
              <a:gd name="T68" fmla="*/ 13 w 53"/>
              <a:gd name="T69" fmla="*/ 20 h 54"/>
              <a:gd name="T70" fmla="*/ 3 w 53"/>
              <a:gd name="T71" fmla="*/ 34 h 54"/>
              <a:gd name="T72" fmla="*/ 8 w 53"/>
              <a:gd name="T73" fmla="*/ 42 h 54"/>
              <a:gd name="T74" fmla="*/ 19 w 53"/>
              <a:gd name="T75" fmla="*/ 40 h 54"/>
              <a:gd name="T76" fmla="*/ 36 w 53"/>
              <a:gd name="T77" fmla="*/ 33 h 54"/>
              <a:gd name="T78" fmla="*/ 48 w 53"/>
              <a:gd name="T79" fmla="*/ 29 h 54"/>
              <a:gd name="T80" fmla="*/ 47 w 53"/>
              <a:gd name="T81" fmla="*/ 23 h 54"/>
              <a:gd name="T82" fmla="*/ 26 w 53"/>
              <a:gd name="T83" fmla="*/ 17 h 54"/>
              <a:gd name="T84" fmla="*/ 10 w 53"/>
              <a:gd name="T85" fmla="*/ 10 h 54"/>
              <a:gd name="T86" fmla="*/ 3 w 53"/>
              <a:gd name="T87" fmla="*/ 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3" h="54">
                <a:moveTo>
                  <a:pt x="1" y="11"/>
                </a:moveTo>
                <a:cubicBezTo>
                  <a:pt x="1" y="11"/>
                  <a:pt x="3" y="9"/>
                  <a:pt x="3" y="12"/>
                </a:cubicBezTo>
                <a:cubicBezTo>
                  <a:pt x="5" y="11"/>
                  <a:pt x="6" y="13"/>
                  <a:pt x="8" y="14"/>
                </a:cubicBezTo>
                <a:cubicBezTo>
                  <a:pt x="10" y="16"/>
                  <a:pt x="14" y="16"/>
                  <a:pt x="17" y="17"/>
                </a:cubicBezTo>
                <a:cubicBezTo>
                  <a:pt x="19" y="18"/>
                  <a:pt x="22" y="19"/>
                  <a:pt x="25" y="20"/>
                </a:cubicBezTo>
                <a:cubicBezTo>
                  <a:pt x="28" y="21"/>
                  <a:pt x="31" y="24"/>
                  <a:pt x="35" y="24"/>
                </a:cubicBezTo>
                <a:cubicBezTo>
                  <a:pt x="38" y="24"/>
                  <a:pt x="41" y="27"/>
                  <a:pt x="45" y="27"/>
                </a:cubicBezTo>
                <a:cubicBezTo>
                  <a:pt x="53" y="27"/>
                  <a:pt x="43" y="27"/>
                  <a:pt x="40" y="28"/>
                </a:cubicBezTo>
                <a:cubicBezTo>
                  <a:pt x="35" y="30"/>
                  <a:pt x="35" y="30"/>
                  <a:pt x="35" y="30"/>
                </a:cubicBezTo>
                <a:cubicBezTo>
                  <a:pt x="33" y="30"/>
                  <a:pt x="31" y="31"/>
                  <a:pt x="30" y="32"/>
                </a:cubicBezTo>
                <a:cubicBezTo>
                  <a:pt x="26" y="33"/>
                  <a:pt x="22" y="36"/>
                  <a:pt x="18" y="36"/>
                </a:cubicBezTo>
                <a:cubicBezTo>
                  <a:pt x="16" y="36"/>
                  <a:pt x="14" y="36"/>
                  <a:pt x="13" y="37"/>
                </a:cubicBezTo>
                <a:cubicBezTo>
                  <a:pt x="11" y="39"/>
                  <a:pt x="9" y="40"/>
                  <a:pt x="7" y="38"/>
                </a:cubicBezTo>
                <a:cubicBezTo>
                  <a:pt x="6" y="37"/>
                  <a:pt x="0" y="35"/>
                  <a:pt x="4" y="42"/>
                </a:cubicBezTo>
                <a:cubicBezTo>
                  <a:pt x="7" y="37"/>
                  <a:pt x="7" y="37"/>
                  <a:pt x="7" y="37"/>
                </a:cubicBezTo>
                <a:cubicBezTo>
                  <a:pt x="10" y="34"/>
                  <a:pt x="9" y="29"/>
                  <a:pt x="13" y="27"/>
                </a:cubicBezTo>
                <a:cubicBezTo>
                  <a:pt x="15" y="26"/>
                  <a:pt x="15" y="23"/>
                  <a:pt x="16" y="22"/>
                </a:cubicBezTo>
                <a:cubicBezTo>
                  <a:pt x="19" y="17"/>
                  <a:pt x="19" y="17"/>
                  <a:pt x="19" y="17"/>
                </a:cubicBezTo>
                <a:cubicBezTo>
                  <a:pt x="22" y="14"/>
                  <a:pt x="25" y="12"/>
                  <a:pt x="26" y="8"/>
                </a:cubicBezTo>
                <a:cubicBezTo>
                  <a:pt x="26" y="6"/>
                  <a:pt x="28" y="5"/>
                  <a:pt x="29" y="3"/>
                </a:cubicBezTo>
                <a:cubicBezTo>
                  <a:pt x="23" y="0"/>
                  <a:pt x="27" y="5"/>
                  <a:pt x="26" y="6"/>
                </a:cubicBezTo>
                <a:cubicBezTo>
                  <a:pt x="27" y="8"/>
                  <a:pt x="27" y="10"/>
                  <a:pt x="26" y="11"/>
                </a:cubicBezTo>
                <a:cubicBezTo>
                  <a:pt x="25" y="13"/>
                  <a:pt x="25" y="15"/>
                  <a:pt x="26" y="17"/>
                </a:cubicBezTo>
                <a:cubicBezTo>
                  <a:pt x="26" y="22"/>
                  <a:pt x="26" y="22"/>
                  <a:pt x="26" y="22"/>
                </a:cubicBezTo>
                <a:cubicBezTo>
                  <a:pt x="26" y="23"/>
                  <a:pt x="26" y="25"/>
                  <a:pt x="25" y="27"/>
                </a:cubicBezTo>
                <a:cubicBezTo>
                  <a:pt x="23" y="30"/>
                  <a:pt x="26" y="33"/>
                  <a:pt x="25" y="36"/>
                </a:cubicBezTo>
                <a:cubicBezTo>
                  <a:pt x="26" y="38"/>
                  <a:pt x="25" y="40"/>
                  <a:pt x="25" y="41"/>
                </a:cubicBezTo>
                <a:cubicBezTo>
                  <a:pt x="24" y="43"/>
                  <a:pt x="27" y="44"/>
                  <a:pt x="24" y="46"/>
                </a:cubicBezTo>
                <a:cubicBezTo>
                  <a:pt x="24" y="47"/>
                  <a:pt x="23" y="49"/>
                  <a:pt x="24" y="50"/>
                </a:cubicBezTo>
                <a:cubicBezTo>
                  <a:pt x="23" y="53"/>
                  <a:pt x="23" y="53"/>
                  <a:pt x="23" y="53"/>
                </a:cubicBezTo>
                <a:cubicBezTo>
                  <a:pt x="25" y="52"/>
                  <a:pt x="20" y="54"/>
                  <a:pt x="27" y="52"/>
                </a:cubicBezTo>
                <a:cubicBezTo>
                  <a:pt x="27" y="52"/>
                  <a:pt x="27" y="52"/>
                  <a:pt x="27" y="52"/>
                </a:cubicBezTo>
                <a:cubicBezTo>
                  <a:pt x="23" y="50"/>
                  <a:pt x="23" y="47"/>
                  <a:pt x="22" y="44"/>
                </a:cubicBezTo>
                <a:cubicBezTo>
                  <a:pt x="22" y="41"/>
                  <a:pt x="21" y="39"/>
                  <a:pt x="19" y="37"/>
                </a:cubicBezTo>
                <a:cubicBezTo>
                  <a:pt x="19" y="35"/>
                  <a:pt x="16" y="35"/>
                  <a:pt x="17" y="34"/>
                </a:cubicBezTo>
                <a:cubicBezTo>
                  <a:pt x="17" y="32"/>
                  <a:pt x="14" y="32"/>
                  <a:pt x="15" y="30"/>
                </a:cubicBezTo>
                <a:cubicBezTo>
                  <a:pt x="14" y="30"/>
                  <a:pt x="13" y="28"/>
                  <a:pt x="13" y="27"/>
                </a:cubicBezTo>
                <a:cubicBezTo>
                  <a:pt x="13" y="26"/>
                  <a:pt x="12" y="25"/>
                  <a:pt x="12" y="24"/>
                </a:cubicBezTo>
                <a:cubicBezTo>
                  <a:pt x="10" y="22"/>
                  <a:pt x="10" y="20"/>
                  <a:pt x="9" y="19"/>
                </a:cubicBezTo>
                <a:cubicBezTo>
                  <a:pt x="10" y="16"/>
                  <a:pt x="7" y="16"/>
                  <a:pt x="7" y="14"/>
                </a:cubicBezTo>
                <a:cubicBezTo>
                  <a:pt x="5" y="14"/>
                  <a:pt x="6" y="12"/>
                  <a:pt x="5" y="11"/>
                </a:cubicBezTo>
                <a:cubicBezTo>
                  <a:pt x="5" y="10"/>
                  <a:pt x="3" y="10"/>
                  <a:pt x="3" y="9"/>
                </a:cubicBezTo>
                <a:cubicBezTo>
                  <a:pt x="2" y="10"/>
                  <a:pt x="3" y="8"/>
                  <a:pt x="3" y="8"/>
                </a:cubicBezTo>
                <a:cubicBezTo>
                  <a:pt x="4" y="5"/>
                  <a:pt x="2" y="10"/>
                  <a:pt x="1" y="12"/>
                </a:cubicBezTo>
                <a:cubicBezTo>
                  <a:pt x="1" y="11"/>
                  <a:pt x="2" y="11"/>
                  <a:pt x="1" y="12"/>
                </a:cubicBezTo>
                <a:cubicBezTo>
                  <a:pt x="0" y="14"/>
                  <a:pt x="3" y="11"/>
                  <a:pt x="2" y="13"/>
                </a:cubicBezTo>
                <a:cubicBezTo>
                  <a:pt x="0" y="15"/>
                  <a:pt x="5" y="14"/>
                  <a:pt x="3" y="16"/>
                </a:cubicBezTo>
                <a:cubicBezTo>
                  <a:pt x="6" y="17"/>
                  <a:pt x="3" y="19"/>
                  <a:pt x="5" y="20"/>
                </a:cubicBezTo>
                <a:cubicBezTo>
                  <a:pt x="6" y="22"/>
                  <a:pt x="6" y="24"/>
                  <a:pt x="8" y="26"/>
                </a:cubicBezTo>
                <a:cubicBezTo>
                  <a:pt x="9" y="29"/>
                  <a:pt x="9" y="29"/>
                  <a:pt x="9" y="29"/>
                </a:cubicBezTo>
                <a:cubicBezTo>
                  <a:pt x="10" y="30"/>
                  <a:pt x="10" y="31"/>
                  <a:pt x="11" y="32"/>
                </a:cubicBezTo>
                <a:cubicBezTo>
                  <a:pt x="12" y="33"/>
                  <a:pt x="11" y="35"/>
                  <a:pt x="13" y="36"/>
                </a:cubicBezTo>
                <a:cubicBezTo>
                  <a:pt x="13" y="37"/>
                  <a:pt x="13" y="39"/>
                  <a:pt x="15" y="39"/>
                </a:cubicBezTo>
                <a:cubicBezTo>
                  <a:pt x="17" y="41"/>
                  <a:pt x="18" y="44"/>
                  <a:pt x="19" y="46"/>
                </a:cubicBezTo>
                <a:cubicBezTo>
                  <a:pt x="20" y="49"/>
                  <a:pt x="20" y="52"/>
                  <a:pt x="23" y="53"/>
                </a:cubicBezTo>
                <a:cubicBezTo>
                  <a:pt x="24" y="54"/>
                  <a:pt x="24" y="54"/>
                  <a:pt x="24" y="54"/>
                </a:cubicBezTo>
                <a:cubicBezTo>
                  <a:pt x="31" y="53"/>
                  <a:pt x="26" y="53"/>
                  <a:pt x="27" y="53"/>
                </a:cubicBezTo>
                <a:cubicBezTo>
                  <a:pt x="27" y="51"/>
                  <a:pt x="27" y="51"/>
                  <a:pt x="27" y="51"/>
                </a:cubicBezTo>
                <a:cubicBezTo>
                  <a:pt x="28" y="49"/>
                  <a:pt x="29" y="48"/>
                  <a:pt x="28" y="46"/>
                </a:cubicBezTo>
                <a:cubicBezTo>
                  <a:pt x="29" y="45"/>
                  <a:pt x="30" y="43"/>
                  <a:pt x="29" y="41"/>
                </a:cubicBezTo>
                <a:cubicBezTo>
                  <a:pt x="30" y="40"/>
                  <a:pt x="29" y="38"/>
                  <a:pt x="29" y="37"/>
                </a:cubicBezTo>
                <a:cubicBezTo>
                  <a:pt x="31" y="34"/>
                  <a:pt x="29" y="30"/>
                  <a:pt x="29" y="27"/>
                </a:cubicBezTo>
                <a:cubicBezTo>
                  <a:pt x="30" y="22"/>
                  <a:pt x="30" y="22"/>
                  <a:pt x="30" y="22"/>
                </a:cubicBezTo>
                <a:cubicBezTo>
                  <a:pt x="30" y="17"/>
                  <a:pt x="30" y="17"/>
                  <a:pt x="30" y="17"/>
                </a:cubicBezTo>
                <a:cubicBezTo>
                  <a:pt x="30" y="15"/>
                  <a:pt x="30" y="13"/>
                  <a:pt x="30" y="11"/>
                </a:cubicBezTo>
                <a:cubicBezTo>
                  <a:pt x="30" y="10"/>
                  <a:pt x="30" y="8"/>
                  <a:pt x="30" y="6"/>
                </a:cubicBezTo>
                <a:cubicBezTo>
                  <a:pt x="28" y="4"/>
                  <a:pt x="34" y="2"/>
                  <a:pt x="25" y="1"/>
                </a:cubicBezTo>
                <a:cubicBezTo>
                  <a:pt x="22" y="6"/>
                  <a:pt x="22" y="6"/>
                  <a:pt x="22" y="6"/>
                </a:cubicBezTo>
                <a:cubicBezTo>
                  <a:pt x="21" y="9"/>
                  <a:pt x="19" y="12"/>
                  <a:pt x="16" y="15"/>
                </a:cubicBezTo>
                <a:cubicBezTo>
                  <a:pt x="13" y="20"/>
                  <a:pt x="13" y="20"/>
                  <a:pt x="13" y="20"/>
                </a:cubicBezTo>
                <a:cubicBezTo>
                  <a:pt x="13" y="22"/>
                  <a:pt x="12" y="24"/>
                  <a:pt x="10" y="24"/>
                </a:cubicBezTo>
                <a:cubicBezTo>
                  <a:pt x="6" y="27"/>
                  <a:pt x="6" y="32"/>
                  <a:pt x="3" y="34"/>
                </a:cubicBezTo>
                <a:cubicBezTo>
                  <a:pt x="3" y="37"/>
                  <a:pt x="2" y="39"/>
                  <a:pt x="1" y="40"/>
                </a:cubicBezTo>
                <a:cubicBezTo>
                  <a:pt x="4" y="44"/>
                  <a:pt x="5" y="39"/>
                  <a:pt x="8" y="42"/>
                </a:cubicBezTo>
                <a:cubicBezTo>
                  <a:pt x="10" y="44"/>
                  <a:pt x="11" y="41"/>
                  <a:pt x="13" y="41"/>
                </a:cubicBezTo>
                <a:cubicBezTo>
                  <a:pt x="15" y="41"/>
                  <a:pt x="17" y="40"/>
                  <a:pt x="19" y="40"/>
                </a:cubicBezTo>
                <a:cubicBezTo>
                  <a:pt x="24" y="40"/>
                  <a:pt x="27" y="36"/>
                  <a:pt x="31" y="36"/>
                </a:cubicBezTo>
                <a:cubicBezTo>
                  <a:pt x="33" y="34"/>
                  <a:pt x="34" y="34"/>
                  <a:pt x="36" y="33"/>
                </a:cubicBezTo>
                <a:cubicBezTo>
                  <a:pt x="38" y="33"/>
                  <a:pt x="40" y="31"/>
                  <a:pt x="42" y="32"/>
                </a:cubicBezTo>
                <a:cubicBezTo>
                  <a:pt x="44" y="31"/>
                  <a:pt x="46" y="30"/>
                  <a:pt x="48" y="29"/>
                </a:cubicBezTo>
                <a:cubicBezTo>
                  <a:pt x="48" y="27"/>
                  <a:pt x="51" y="31"/>
                  <a:pt x="49" y="25"/>
                </a:cubicBezTo>
                <a:cubicBezTo>
                  <a:pt x="47" y="23"/>
                  <a:pt x="47" y="23"/>
                  <a:pt x="47" y="23"/>
                </a:cubicBezTo>
                <a:cubicBezTo>
                  <a:pt x="43" y="22"/>
                  <a:pt x="39" y="23"/>
                  <a:pt x="36" y="20"/>
                </a:cubicBezTo>
                <a:cubicBezTo>
                  <a:pt x="33" y="18"/>
                  <a:pt x="28" y="21"/>
                  <a:pt x="26" y="17"/>
                </a:cubicBezTo>
                <a:cubicBezTo>
                  <a:pt x="23" y="16"/>
                  <a:pt x="21" y="15"/>
                  <a:pt x="18" y="14"/>
                </a:cubicBezTo>
                <a:cubicBezTo>
                  <a:pt x="15" y="12"/>
                  <a:pt x="12" y="13"/>
                  <a:pt x="10" y="10"/>
                </a:cubicBezTo>
                <a:cubicBezTo>
                  <a:pt x="8" y="8"/>
                  <a:pt x="6" y="9"/>
                  <a:pt x="5" y="8"/>
                </a:cubicBezTo>
                <a:cubicBezTo>
                  <a:pt x="3" y="9"/>
                  <a:pt x="5" y="6"/>
                  <a:pt x="3" y="8"/>
                </a:cubicBezTo>
                <a:cubicBezTo>
                  <a:pt x="3" y="6"/>
                  <a:pt x="1" y="11"/>
                  <a:pt x="1" y="11"/>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2" name="Freeform 8">
            <a:extLst>
              <a:ext uri="{FF2B5EF4-FFF2-40B4-BE49-F238E27FC236}">
                <a16:creationId xmlns:a16="http://schemas.microsoft.com/office/drawing/2014/main" id="{23FB04FF-F8AA-3C9A-F75C-42FEFBBBCA4D}"/>
              </a:ext>
            </a:extLst>
          </p:cNvPr>
          <p:cNvSpPr/>
          <p:nvPr/>
        </p:nvSpPr>
        <p:spPr bwMode="auto">
          <a:xfrm>
            <a:off x="5438671" y="3540919"/>
            <a:ext cx="280988" cy="266700"/>
          </a:xfrm>
          <a:custGeom>
            <a:avLst/>
            <a:gdLst>
              <a:gd name="T0" fmla="*/ 57 w 75"/>
              <a:gd name="T1" fmla="*/ 9 h 71"/>
              <a:gd name="T2" fmla="*/ 54 w 75"/>
              <a:gd name="T3" fmla="*/ 30 h 71"/>
              <a:gd name="T4" fmla="*/ 50 w 75"/>
              <a:gd name="T5" fmla="*/ 55 h 71"/>
              <a:gd name="T6" fmla="*/ 37 w 75"/>
              <a:gd name="T7" fmla="*/ 58 h 71"/>
              <a:gd name="T8" fmla="*/ 30 w 75"/>
              <a:gd name="T9" fmla="*/ 43 h 71"/>
              <a:gd name="T10" fmla="*/ 20 w 75"/>
              <a:gd name="T11" fmla="*/ 20 h 71"/>
              <a:gd name="T12" fmla="*/ 13 w 75"/>
              <a:gd name="T13" fmla="*/ 5 h 71"/>
              <a:gd name="T14" fmla="*/ 37 w 75"/>
              <a:gd name="T15" fmla="*/ 15 h 71"/>
              <a:gd name="T16" fmla="*/ 50 w 75"/>
              <a:gd name="T17" fmla="*/ 24 h 71"/>
              <a:gd name="T18" fmla="*/ 75 w 75"/>
              <a:gd name="T19" fmla="*/ 45 h 71"/>
              <a:gd name="T20" fmla="*/ 60 w 75"/>
              <a:gd name="T21" fmla="*/ 45 h 71"/>
              <a:gd name="T22" fmla="*/ 46 w 75"/>
              <a:gd name="T23" fmla="*/ 46 h 71"/>
              <a:gd name="T24" fmla="*/ 26 w 75"/>
              <a:gd name="T25" fmla="*/ 48 h 71"/>
              <a:gd name="T26" fmla="*/ 13 w 75"/>
              <a:gd name="T27" fmla="*/ 48 h 71"/>
              <a:gd name="T28" fmla="*/ 7 w 75"/>
              <a:gd name="T29" fmla="*/ 39 h 71"/>
              <a:gd name="T30" fmla="*/ 19 w 75"/>
              <a:gd name="T31" fmla="*/ 28 h 71"/>
              <a:gd name="T32" fmla="*/ 27 w 75"/>
              <a:gd name="T33" fmla="*/ 22 h 71"/>
              <a:gd name="T34" fmla="*/ 37 w 75"/>
              <a:gd name="T35" fmla="*/ 13 h 71"/>
              <a:gd name="T36" fmla="*/ 45 w 75"/>
              <a:gd name="T37" fmla="*/ 5 h 71"/>
              <a:gd name="T38" fmla="*/ 48 w 75"/>
              <a:gd name="T39" fmla="*/ 2 h 71"/>
              <a:gd name="T40" fmla="*/ 50 w 75"/>
              <a:gd name="T41" fmla="*/ 5 h 71"/>
              <a:gd name="T42" fmla="*/ 45 w 75"/>
              <a:gd name="T43" fmla="*/ 11 h 71"/>
              <a:gd name="T44" fmla="*/ 33 w 75"/>
              <a:gd name="T45" fmla="*/ 21 h 71"/>
              <a:gd name="T46" fmla="*/ 26 w 75"/>
              <a:gd name="T47" fmla="*/ 28 h 71"/>
              <a:gd name="T48" fmla="*/ 18 w 75"/>
              <a:gd name="T49" fmla="*/ 35 h 71"/>
              <a:gd name="T50" fmla="*/ 5 w 75"/>
              <a:gd name="T51" fmla="*/ 47 h 71"/>
              <a:gd name="T52" fmla="*/ 4 w 75"/>
              <a:gd name="T53" fmla="*/ 43 h 71"/>
              <a:gd name="T54" fmla="*/ 13 w 75"/>
              <a:gd name="T55" fmla="*/ 44 h 71"/>
              <a:gd name="T56" fmla="*/ 26 w 75"/>
              <a:gd name="T57" fmla="*/ 44 h 71"/>
              <a:gd name="T58" fmla="*/ 46 w 75"/>
              <a:gd name="T59" fmla="*/ 42 h 71"/>
              <a:gd name="T60" fmla="*/ 60 w 75"/>
              <a:gd name="T61" fmla="*/ 41 h 71"/>
              <a:gd name="T62" fmla="*/ 75 w 75"/>
              <a:gd name="T63" fmla="*/ 41 h 71"/>
              <a:gd name="T64" fmla="*/ 48 w 75"/>
              <a:gd name="T65" fmla="*/ 27 h 71"/>
              <a:gd name="T66" fmla="*/ 34 w 75"/>
              <a:gd name="T67" fmla="*/ 19 h 71"/>
              <a:gd name="T68" fmla="*/ 17 w 75"/>
              <a:gd name="T69" fmla="*/ 3 h 71"/>
              <a:gd name="T70" fmla="*/ 24 w 75"/>
              <a:gd name="T71" fmla="*/ 18 h 71"/>
              <a:gd name="T72" fmla="*/ 34 w 75"/>
              <a:gd name="T73" fmla="*/ 41 h 71"/>
              <a:gd name="T74" fmla="*/ 40 w 75"/>
              <a:gd name="T75" fmla="*/ 56 h 71"/>
              <a:gd name="T76" fmla="*/ 46 w 75"/>
              <a:gd name="T77" fmla="*/ 55 h 71"/>
              <a:gd name="T78" fmla="*/ 50 w 75"/>
              <a:gd name="T79" fmla="*/ 29 h 71"/>
              <a:gd name="T80" fmla="*/ 53 w 75"/>
              <a:gd name="T81" fmla="*/ 9 h 71"/>
              <a:gd name="T82" fmla="*/ 57 w 75"/>
              <a:gd name="T83" fmla="*/ 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5" h="71">
                <a:moveTo>
                  <a:pt x="57" y="7"/>
                </a:moveTo>
                <a:cubicBezTo>
                  <a:pt x="57" y="7"/>
                  <a:pt x="54" y="7"/>
                  <a:pt x="57" y="9"/>
                </a:cubicBezTo>
                <a:cubicBezTo>
                  <a:pt x="55" y="11"/>
                  <a:pt x="56" y="14"/>
                  <a:pt x="56" y="17"/>
                </a:cubicBezTo>
                <a:cubicBezTo>
                  <a:pt x="57" y="21"/>
                  <a:pt x="54" y="25"/>
                  <a:pt x="54" y="30"/>
                </a:cubicBezTo>
                <a:cubicBezTo>
                  <a:pt x="53" y="33"/>
                  <a:pt x="53" y="37"/>
                  <a:pt x="52" y="42"/>
                </a:cubicBezTo>
                <a:cubicBezTo>
                  <a:pt x="50" y="46"/>
                  <a:pt x="52" y="51"/>
                  <a:pt x="50" y="55"/>
                </a:cubicBezTo>
                <a:cubicBezTo>
                  <a:pt x="48" y="60"/>
                  <a:pt x="49" y="66"/>
                  <a:pt x="46" y="71"/>
                </a:cubicBezTo>
                <a:cubicBezTo>
                  <a:pt x="39" y="70"/>
                  <a:pt x="41" y="62"/>
                  <a:pt x="37" y="58"/>
                </a:cubicBezTo>
                <a:cubicBezTo>
                  <a:pt x="33" y="50"/>
                  <a:pt x="33" y="50"/>
                  <a:pt x="33" y="50"/>
                </a:cubicBezTo>
                <a:cubicBezTo>
                  <a:pt x="32" y="48"/>
                  <a:pt x="31" y="45"/>
                  <a:pt x="30" y="43"/>
                </a:cubicBezTo>
                <a:cubicBezTo>
                  <a:pt x="28" y="38"/>
                  <a:pt x="27" y="32"/>
                  <a:pt x="23" y="27"/>
                </a:cubicBezTo>
                <a:cubicBezTo>
                  <a:pt x="22" y="25"/>
                  <a:pt x="21" y="22"/>
                  <a:pt x="20" y="20"/>
                </a:cubicBezTo>
                <a:cubicBezTo>
                  <a:pt x="21" y="16"/>
                  <a:pt x="20" y="14"/>
                  <a:pt x="17" y="12"/>
                </a:cubicBezTo>
                <a:cubicBezTo>
                  <a:pt x="14" y="10"/>
                  <a:pt x="14" y="7"/>
                  <a:pt x="13" y="5"/>
                </a:cubicBezTo>
                <a:cubicBezTo>
                  <a:pt x="22" y="0"/>
                  <a:pt x="19" y="6"/>
                  <a:pt x="23" y="6"/>
                </a:cubicBezTo>
                <a:cubicBezTo>
                  <a:pt x="28" y="8"/>
                  <a:pt x="31" y="14"/>
                  <a:pt x="37" y="15"/>
                </a:cubicBezTo>
                <a:cubicBezTo>
                  <a:pt x="39" y="16"/>
                  <a:pt x="40" y="19"/>
                  <a:pt x="43" y="20"/>
                </a:cubicBezTo>
                <a:cubicBezTo>
                  <a:pt x="50" y="24"/>
                  <a:pt x="50" y="24"/>
                  <a:pt x="50" y="24"/>
                </a:cubicBezTo>
                <a:cubicBezTo>
                  <a:pt x="55" y="26"/>
                  <a:pt x="59" y="28"/>
                  <a:pt x="63" y="33"/>
                </a:cubicBezTo>
                <a:cubicBezTo>
                  <a:pt x="66" y="38"/>
                  <a:pt x="73" y="35"/>
                  <a:pt x="75" y="45"/>
                </a:cubicBezTo>
                <a:cubicBezTo>
                  <a:pt x="72" y="43"/>
                  <a:pt x="70" y="44"/>
                  <a:pt x="67" y="44"/>
                </a:cubicBezTo>
                <a:cubicBezTo>
                  <a:pt x="65" y="45"/>
                  <a:pt x="63" y="45"/>
                  <a:pt x="60" y="45"/>
                </a:cubicBezTo>
                <a:cubicBezTo>
                  <a:pt x="53" y="45"/>
                  <a:pt x="53" y="45"/>
                  <a:pt x="53" y="45"/>
                </a:cubicBezTo>
                <a:cubicBezTo>
                  <a:pt x="51" y="45"/>
                  <a:pt x="48" y="45"/>
                  <a:pt x="46" y="46"/>
                </a:cubicBezTo>
                <a:cubicBezTo>
                  <a:pt x="42" y="49"/>
                  <a:pt x="37" y="46"/>
                  <a:pt x="32" y="47"/>
                </a:cubicBezTo>
                <a:cubicBezTo>
                  <a:pt x="30" y="47"/>
                  <a:pt x="28" y="47"/>
                  <a:pt x="26" y="48"/>
                </a:cubicBezTo>
                <a:cubicBezTo>
                  <a:pt x="24" y="49"/>
                  <a:pt x="21" y="46"/>
                  <a:pt x="19" y="48"/>
                </a:cubicBezTo>
                <a:cubicBezTo>
                  <a:pt x="17" y="48"/>
                  <a:pt x="15" y="49"/>
                  <a:pt x="13" y="48"/>
                </a:cubicBezTo>
                <a:cubicBezTo>
                  <a:pt x="11" y="48"/>
                  <a:pt x="9" y="48"/>
                  <a:pt x="7" y="47"/>
                </a:cubicBezTo>
                <a:cubicBezTo>
                  <a:pt x="0" y="47"/>
                  <a:pt x="4" y="41"/>
                  <a:pt x="7" y="39"/>
                </a:cubicBezTo>
                <a:cubicBezTo>
                  <a:pt x="9" y="36"/>
                  <a:pt x="11" y="34"/>
                  <a:pt x="15" y="32"/>
                </a:cubicBezTo>
                <a:cubicBezTo>
                  <a:pt x="15" y="30"/>
                  <a:pt x="19" y="30"/>
                  <a:pt x="19" y="28"/>
                </a:cubicBezTo>
                <a:cubicBezTo>
                  <a:pt x="20" y="26"/>
                  <a:pt x="23" y="27"/>
                  <a:pt x="23" y="25"/>
                </a:cubicBezTo>
                <a:cubicBezTo>
                  <a:pt x="25" y="24"/>
                  <a:pt x="26" y="23"/>
                  <a:pt x="27" y="22"/>
                </a:cubicBezTo>
                <a:cubicBezTo>
                  <a:pt x="28" y="20"/>
                  <a:pt x="29" y="19"/>
                  <a:pt x="31" y="18"/>
                </a:cubicBezTo>
                <a:cubicBezTo>
                  <a:pt x="33" y="17"/>
                  <a:pt x="34" y="14"/>
                  <a:pt x="37" y="13"/>
                </a:cubicBezTo>
                <a:cubicBezTo>
                  <a:pt x="37" y="9"/>
                  <a:pt x="41" y="10"/>
                  <a:pt x="42" y="8"/>
                </a:cubicBezTo>
                <a:cubicBezTo>
                  <a:pt x="44" y="8"/>
                  <a:pt x="44" y="5"/>
                  <a:pt x="45" y="5"/>
                </a:cubicBezTo>
                <a:cubicBezTo>
                  <a:pt x="46" y="3"/>
                  <a:pt x="48" y="4"/>
                  <a:pt x="48" y="3"/>
                </a:cubicBezTo>
                <a:cubicBezTo>
                  <a:pt x="50" y="4"/>
                  <a:pt x="48" y="2"/>
                  <a:pt x="48" y="2"/>
                </a:cubicBezTo>
                <a:cubicBezTo>
                  <a:pt x="47" y="0"/>
                  <a:pt x="50" y="3"/>
                  <a:pt x="51" y="5"/>
                </a:cubicBezTo>
                <a:cubicBezTo>
                  <a:pt x="52" y="5"/>
                  <a:pt x="49" y="3"/>
                  <a:pt x="50" y="5"/>
                </a:cubicBezTo>
                <a:cubicBezTo>
                  <a:pt x="51" y="7"/>
                  <a:pt x="48" y="5"/>
                  <a:pt x="48" y="8"/>
                </a:cubicBezTo>
                <a:cubicBezTo>
                  <a:pt x="49" y="11"/>
                  <a:pt x="44" y="8"/>
                  <a:pt x="45" y="11"/>
                </a:cubicBezTo>
                <a:cubicBezTo>
                  <a:pt x="42" y="11"/>
                  <a:pt x="43" y="15"/>
                  <a:pt x="40" y="16"/>
                </a:cubicBezTo>
                <a:cubicBezTo>
                  <a:pt x="38" y="17"/>
                  <a:pt x="36" y="20"/>
                  <a:pt x="33" y="21"/>
                </a:cubicBezTo>
                <a:cubicBezTo>
                  <a:pt x="30" y="25"/>
                  <a:pt x="30" y="25"/>
                  <a:pt x="30" y="25"/>
                </a:cubicBezTo>
                <a:cubicBezTo>
                  <a:pt x="29" y="26"/>
                  <a:pt x="28" y="27"/>
                  <a:pt x="26" y="28"/>
                </a:cubicBezTo>
                <a:cubicBezTo>
                  <a:pt x="25" y="29"/>
                  <a:pt x="25" y="32"/>
                  <a:pt x="22" y="31"/>
                </a:cubicBezTo>
                <a:cubicBezTo>
                  <a:pt x="21" y="33"/>
                  <a:pt x="20" y="35"/>
                  <a:pt x="18" y="35"/>
                </a:cubicBezTo>
                <a:cubicBezTo>
                  <a:pt x="14" y="37"/>
                  <a:pt x="12" y="40"/>
                  <a:pt x="9" y="42"/>
                </a:cubicBezTo>
                <a:cubicBezTo>
                  <a:pt x="8" y="44"/>
                  <a:pt x="6" y="45"/>
                  <a:pt x="5" y="47"/>
                </a:cubicBezTo>
                <a:cubicBezTo>
                  <a:pt x="4" y="48"/>
                  <a:pt x="4" y="48"/>
                  <a:pt x="4" y="48"/>
                </a:cubicBezTo>
                <a:cubicBezTo>
                  <a:pt x="1" y="37"/>
                  <a:pt x="4" y="45"/>
                  <a:pt x="4" y="43"/>
                </a:cubicBezTo>
                <a:cubicBezTo>
                  <a:pt x="5" y="43"/>
                  <a:pt x="6" y="43"/>
                  <a:pt x="7" y="43"/>
                </a:cubicBezTo>
                <a:cubicBezTo>
                  <a:pt x="13" y="44"/>
                  <a:pt x="13" y="44"/>
                  <a:pt x="13" y="44"/>
                </a:cubicBezTo>
                <a:cubicBezTo>
                  <a:pt x="15" y="44"/>
                  <a:pt x="17" y="43"/>
                  <a:pt x="19" y="44"/>
                </a:cubicBezTo>
                <a:cubicBezTo>
                  <a:pt x="21" y="43"/>
                  <a:pt x="23" y="42"/>
                  <a:pt x="26" y="44"/>
                </a:cubicBezTo>
                <a:cubicBezTo>
                  <a:pt x="28" y="42"/>
                  <a:pt x="30" y="44"/>
                  <a:pt x="32" y="43"/>
                </a:cubicBezTo>
                <a:cubicBezTo>
                  <a:pt x="36" y="40"/>
                  <a:pt x="41" y="43"/>
                  <a:pt x="46" y="42"/>
                </a:cubicBezTo>
                <a:cubicBezTo>
                  <a:pt x="53" y="41"/>
                  <a:pt x="53" y="41"/>
                  <a:pt x="53" y="41"/>
                </a:cubicBezTo>
                <a:cubicBezTo>
                  <a:pt x="55" y="41"/>
                  <a:pt x="58" y="41"/>
                  <a:pt x="60" y="41"/>
                </a:cubicBezTo>
                <a:cubicBezTo>
                  <a:pt x="62" y="40"/>
                  <a:pt x="65" y="40"/>
                  <a:pt x="67" y="40"/>
                </a:cubicBezTo>
                <a:cubicBezTo>
                  <a:pt x="70" y="41"/>
                  <a:pt x="72" y="40"/>
                  <a:pt x="75" y="41"/>
                </a:cubicBezTo>
                <a:cubicBezTo>
                  <a:pt x="68" y="46"/>
                  <a:pt x="66" y="37"/>
                  <a:pt x="61" y="36"/>
                </a:cubicBezTo>
                <a:cubicBezTo>
                  <a:pt x="57" y="32"/>
                  <a:pt x="52" y="30"/>
                  <a:pt x="48" y="27"/>
                </a:cubicBezTo>
                <a:cubicBezTo>
                  <a:pt x="41" y="23"/>
                  <a:pt x="41" y="23"/>
                  <a:pt x="41" y="23"/>
                </a:cubicBezTo>
                <a:cubicBezTo>
                  <a:pt x="39" y="21"/>
                  <a:pt x="37" y="19"/>
                  <a:pt x="34" y="19"/>
                </a:cubicBezTo>
                <a:cubicBezTo>
                  <a:pt x="29" y="17"/>
                  <a:pt x="25" y="12"/>
                  <a:pt x="20" y="9"/>
                </a:cubicBezTo>
                <a:cubicBezTo>
                  <a:pt x="20" y="7"/>
                  <a:pt x="13" y="5"/>
                  <a:pt x="17" y="3"/>
                </a:cubicBezTo>
                <a:cubicBezTo>
                  <a:pt x="18" y="6"/>
                  <a:pt x="17" y="9"/>
                  <a:pt x="21" y="11"/>
                </a:cubicBezTo>
                <a:cubicBezTo>
                  <a:pt x="24" y="12"/>
                  <a:pt x="23" y="16"/>
                  <a:pt x="24" y="18"/>
                </a:cubicBezTo>
                <a:cubicBezTo>
                  <a:pt x="25" y="21"/>
                  <a:pt x="25" y="23"/>
                  <a:pt x="27" y="25"/>
                </a:cubicBezTo>
                <a:cubicBezTo>
                  <a:pt x="30" y="30"/>
                  <a:pt x="30" y="37"/>
                  <a:pt x="34" y="41"/>
                </a:cubicBezTo>
                <a:cubicBezTo>
                  <a:pt x="34" y="44"/>
                  <a:pt x="35" y="46"/>
                  <a:pt x="37" y="49"/>
                </a:cubicBezTo>
                <a:cubicBezTo>
                  <a:pt x="38" y="51"/>
                  <a:pt x="38" y="54"/>
                  <a:pt x="40" y="56"/>
                </a:cubicBezTo>
                <a:cubicBezTo>
                  <a:pt x="41" y="61"/>
                  <a:pt x="48" y="69"/>
                  <a:pt x="43" y="70"/>
                </a:cubicBezTo>
                <a:cubicBezTo>
                  <a:pt x="44" y="65"/>
                  <a:pt x="47" y="60"/>
                  <a:pt x="46" y="55"/>
                </a:cubicBezTo>
                <a:cubicBezTo>
                  <a:pt x="46" y="50"/>
                  <a:pt x="51" y="46"/>
                  <a:pt x="48" y="41"/>
                </a:cubicBezTo>
                <a:cubicBezTo>
                  <a:pt x="49" y="37"/>
                  <a:pt x="49" y="33"/>
                  <a:pt x="50" y="29"/>
                </a:cubicBezTo>
                <a:cubicBezTo>
                  <a:pt x="51" y="24"/>
                  <a:pt x="53" y="20"/>
                  <a:pt x="52" y="17"/>
                </a:cubicBezTo>
                <a:cubicBezTo>
                  <a:pt x="51" y="13"/>
                  <a:pt x="53" y="10"/>
                  <a:pt x="53" y="9"/>
                </a:cubicBezTo>
                <a:cubicBezTo>
                  <a:pt x="54" y="7"/>
                  <a:pt x="51" y="8"/>
                  <a:pt x="53" y="6"/>
                </a:cubicBezTo>
                <a:cubicBezTo>
                  <a:pt x="52" y="6"/>
                  <a:pt x="58" y="7"/>
                  <a:pt x="57" y="7"/>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3" name="Freeform 9">
            <a:extLst>
              <a:ext uri="{FF2B5EF4-FFF2-40B4-BE49-F238E27FC236}">
                <a16:creationId xmlns:a16="http://schemas.microsoft.com/office/drawing/2014/main" id="{ED50D024-B8FD-19C9-0D61-78B4DFE8D5AF}"/>
              </a:ext>
            </a:extLst>
          </p:cNvPr>
          <p:cNvSpPr/>
          <p:nvPr/>
        </p:nvSpPr>
        <p:spPr bwMode="auto">
          <a:xfrm>
            <a:off x="299933" y="6023769"/>
            <a:ext cx="263525" cy="244475"/>
          </a:xfrm>
          <a:custGeom>
            <a:avLst/>
            <a:gdLst>
              <a:gd name="T0" fmla="*/ 22 w 70"/>
              <a:gd name="T1" fmla="*/ 8 h 65"/>
              <a:gd name="T2" fmla="*/ 25 w 70"/>
              <a:gd name="T3" fmla="*/ 26 h 65"/>
              <a:gd name="T4" fmla="*/ 28 w 70"/>
              <a:gd name="T5" fmla="*/ 50 h 65"/>
              <a:gd name="T6" fmla="*/ 34 w 70"/>
              <a:gd name="T7" fmla="*/ 50 h 65"/>
              <a:gd name="T8" fmla="*/ 40 w 70"/>
              <a:gd name="T9" fmla="*/ 37 h 65"/>
              <a:gd name="T10" fmla="*/ 49 w 70"/>
              <a:gd name="T11" fmla="*/ 15 h 65"/>
              <a:gd name="T12" fmla="*/ 54 w 70"/>
              <a:gd name="T13" fmla="*/ 1 h 65"/>
              <a:gd name="T14" fmla="*/ 39 w 70"/>
              <a:gd name="T15" fmla="*/ 16 h 65"/>
              <a:gd name="T16" fmla="*/ 27 w 70"/>
              <a:gd name="T17" fmla="*/ 24 h 65"/>
              <a:gd name="T18" fmla="*/ 3 w 70"/>
              <a:gd name="T19" fmla="*/ 40 h 65"/>
              <a:gd name="T20" fmla="*/ 15 w 70"/>
              <a:gd name="T21" fmla="*/ 37 h 65"/>
              <a:gd name="T22" fmla="*/ 28 w 70"/>
              <a:gd name="T23" fmla="*/ 38 h 65"/>
              <a:gd name="T24" fmla="*/ 47 w 70"/>
              <a:gd name="T25" fmla="*/ 39 h 65"/>
              <a:gd name="T26" fmla="*/ 58 w 70"/>
              <a:gd name="T27" fmla="*/ 39 h 65"/>
              <a:gd name="T28" fmla="*/ 68 w 70"/>
              <a:gd name="T29" fmla="*/ 41 h 65"/>
              <a:gd name="T30" fmla="*/ 55 w 70"/>
              <a:gd name="T31" fmla="*/ 32 h 65"/>
              <a:gd name="T32" fmla="*/ 47 w 70"/>
              <a:gd name="T33" fmla="*/ 25 h 65"/>
              <a:gd name="T34" fmla="*/ 40 w 70"/>
              <a:gd name="T35" fmla="*/ 19 h 65"/>
              <a:gd name="T36" fmla="*/ 30 w 70"/>
              <a:gd name="T37" fmla="*/ 10 h 65"/>
              <a:gd name="T38" fmla="*/ 25 w 70"/>
              <a:gd name="T39" fmla="*/ 4 h 65"/>
              <a:gd name="T40" fmla="*/ 27 w 70"/>
              <a:gd name="T41" fmla="*/ 1 h 65"/>
              <a:gd name="T42" fmla="*/ 30 w 70"/>
              <a:gd name="T43" fmla="*/ 3 h 65"/>
              <a:gd name="T44" fmla="*/ 37 w 70"/>
              <a:gd name="T45" fmla="*/ 11 h 65"/>
              <a:gd name="T46" fmla="*/ 47 w 70"/>
              <a:gd name="T47" fmla="*/ 19 h 65"/>
              <a:gd name="T48" fmla="*/ 54 w 70"/>
              <a:gd name="T49" fmla="*/ 25 h 65"/>
              <a:gd name="T50" fmla="*/ 65 w 70"/>
              <a:gd name="T51" fmla="*/ 35 h 65"/>
              <a:gd name="T52" fmla="*/ 64 w 70"/>
              <a:gd name="T53" fmla="*/ 43 h 65"/>
              <a:gd name="T54" fmla="*/ 53 w 70"/>
              <a:gd name="T55" fmla="*/ 43 h 65"/>
              <a:gd name="T56" fmla="*/ 40 w 70"/>
              <a:gd name="T57" fmla="*/ 43 h 65"/>
              <a:gd name="T58" fmla="*/ 21 w 70"/>
              <a:gd name="T59" fmla="*/ 41 h 65"/>
              <a:gd name="T60" fmla="*/ 8 w 70"/>
              <a:gd name="T61" fmla="*/ 40 h 65"/>
              <a:gd name="T62" fmla="*/ 12 w 70"/>
              <a:gd name="T63" fmla="*/ 29 h 65"/>
              <a:gd name="T64" fmla="*/ 31 w 70"/>
              <a:gd name="T65" fmla="*/ 17 h 65"/>
              <a:gd name="T66" fmla="*/ 50 w 70"/>
              <a:gd name="T67" fmla="*/ 4 h 65"/>
              <a:gd name="T68" fmla="*/ 56 w 70"/>
              <a:gd name="T69" fmla="*/ 10 h 65"/>
              <a:gd name="T70" fmla="*/ 50 w 70"/>
              <a:gd name="T71" fmla="*/ 24 h 65"/>
              <a:gd name="T72" fmla="*/ 40 w 70"/>
              <a:gd name="T73" fmla="*/ 45 h 65"/>
              <a:gd name="T74" fmla="*/ 27 w 70"/>
              <a:gd name="T75" fmla="*/ 65 h 65"/>
              <a:gd name="T76" fmla="*/ 22 w 70"/>
              <a:gd name="T77" fmla="*/ 38 h 65"/>
              <a:gd name="T78" fmla="*/ 19 w 70"/>
              <a:gd name="T79" fmla="*/ 16 h 65"/>
              <a:gd name="T80" fmla="*/ 17 w 70"/>
              <a:gd name="T81" fmla="*/ 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0" h="65">
                <a:moveTo>
                  <a:pt x="21" y="5"/>
                </a:moveTo>
                <a:cubicBezTo>
                  <a:pt x="21" y="5"/>
                  <a:pt x="19" y="6"/>
                  <a:pt x="22" y="8"/>
                </a:cubicBezTo>
                <a:cubicBezTo>
                  <a:pt x="21" y="10"/>
                  <a:pt x="22" y="12"/>
                  <a:pt x="23" y="15"/>
                </a:cubicBezTo>
                <a:cubicBezTo>
                  <a:pt x="25" y="18"/>
                  <a:pt x="24" y="22"/>
                  <a:pt x="25" y="26"/>
                </a:cubicBezTo>
                <a:cubicBezTo>
                  <a:pt x="25" y="30"/>
                  <a:pt x="26" y="33"/>
                  <a:pt x="26" y="37"/>
                </a:cubicBezTo>
                <a:cubicBezTo>
                  <a:pt x="26" y="42"/>
                  <a:pt x="29" y="45"/>
                  <a:pt x="28" y="50"/>
                </a:cubicBezTo>
                <a:cubicBezTo>
                  <a:pt x="29" y="55"/>
                  <a:pt x="31" y="59"/>
                  <a:pt x="31" y="64"/>
                </a:cubicBezTo>
                <a:cubicBezTo>
                  <a:pt x="28" y="62"/>
                  <a:pt x="34" y="55"/>
                  <a:pt x="34" y="50"/>
                </a:cubicBezTo>
                <a:cubicBezTo>
                  <a:pt x="34" y="48"/>
                  <a:pt x="35" y="46"/>
                  <a:pt x="36" y="43"/>
                </a:cubicBezTo>
                <a:cubicBezTo>
                  <a:pt x="37" y="41"/>
                  <a:pt x="38" y="39"/>
                  <a:pt x="40" y="37"/>
                </a:cubicBezTo>
                <a:cubicBezTo>
                  <a:pt x="42" y="32"/>
                  <a:pt x="45" y="28"/>
                  <a:pt x="46" y="22"/>
                </a:cubicBezTo>
                <a:cubicBezTo>
                  <a:pt x="47" y="20"/>
                  <a:pt x="48" y="17"/>
                  <a:pt x="49" y="15"/>
                </a:cubicBezTo>
                <a:cubicBezTo>
                  <a:pt x="52" y="14"/>
                  <a:pt x="53" y="11"/>
                  <a:pt x="52" y="8"/>
                </a:cubicBezTo>
                <a:cubicBezTo>
                  <a:pt x="50" y="5"/>
                  <a:pt x="53" y="4"/>
                  <a:pt x="54" y="1"/>
                </a:cubicBezTo>
                <a:cubicBezTo>
                  <a:pt x="61" y="6"/>
                  <a:pt x="52" y="6"/>
                  <a:pt x="52" y="8"/>
                </a:cubicBezTo>
                <a:cubicBezTo>
                  <a:pt x="49" y="12"/>
                  <a:pt x="42" y="11"/>
                  <a:pt x="39" y="16"/>
                </a:cubicBezTo>
                <a:cubicBezTo>
                  <a:pt x="37" y="18"/>
                  <a:pt x="34" y="18"/>
                  <a:pt x="33" y="20"/>
                </a:cubicBezTo>
                <a:cubicBezTo>
                  <a:pt x="27" y="24"/>
                  <a:pt x="27" y="24"/>
                  <a:pt x="27" y="24"/>
                </a:cubicBezTo>
                <a:cubicBezTo>
                  <a:pt x="23" y="27"/>
                  <a:pt x="19" y="31"/>
                  <a:pt x="15" y="32"/>
                </a:cubicBezTo>
                <a:cubicBezTo>
                  <a:pt x="10" y="34"/>
                  <a:pt x="7" y="38"/>
                  <a:pt x="3" y="40"/>
                </a:cubicBezTo>
                <a:cubicBezTo>
                  <a:pt x="2" y="34"/>
                  <a:pt x="6" y="39"/>
                  <a:pt x="8" y="36"/>
                </a:cubicBezTo>
                <a:cubicBezTo>
                  <a:pt x="10" y="36"/>
                  <a:pt x="13" y="36"/>
                  <a:pt x="15" y="37"/>
                </a:cubicBezTo>
                <a:cubicBezTo>
                  <a:pt x="22" y="37"/>
                  <a:pt x="22" y="37"/>
                  <a:pt x="22" y="37"/>
                </a:cubicBezTo>
                <a:cubicBezTo>
                  <a:pt x="24" y="38"/>
                  <a:pt x="26" y="38"/>
                  <a:pt x="28" y="38"/>
                </a:cubicBezTo>
                <a:cubicBezTo>
                  <a:pt x="33" y="36"/>
                  <a:pt x="36" y="39"/>
                  <a:pt x="41" y="39"/>
                </a:cubicBezTo>
                <a:cubicBezTo>
                  <a:pt x="43" y="40"/>
                  <a:pt x="45" y="40"/>
                  <a:pt x="47" y="39"/>
                </a:cubicBezTo>
                <a:cubicBezTo>
                  <a:pt x="49" y="39"/>
                  <a:pt x="51" y="42"/>
                  <a:pt x="53" y="39"/>
                </a:cubicBezTo>
                <a:cubicBezTo>
                  <a:pt x="55" y="39"/>
                  <a:pt x="57" y="39"/>
                  <a:pt x="58" y="39"/>
                </a:cubicBezTo>
                <a:cubicBezTo>
                  <a:pt x="60" y="39"/>
                  <a:pt x="62" y="39"/>
                  <a:pt x="64" y="39"/>
                </a:cubicBezTo>
                <a:cubicBezTo>
                  <a:pt x="65" y="41"/>
                  <a:pt x="70" y="39"/>
                  <a:pt x="68" y="41"/>
                </a:cubicBezTo>
                <a:cubicBezTo>
                  <a:pt x="63" y="38"/>
                  <a:pt x="63" y="38"/>
                  <a:pt x="63" y="38"/>
                </a:cubicBezTo>
                <a:cubicBezTo>
                  <a:pt x="59" y="37"/>
                  <a:pt x="57" y="35"/>
                  <a:pt x="55" y="32"/>
                </a:cubicBezTo>
                <a:cubicBezTo>
                  <a:pt x="53" y="32"/>
                  <a:pt x="53" y="29"/>
                  <a:pt x="51" y="28"/>
                </a:cubicBezTo>
                <a:cubicBezTo>
                  <a:pt x="49" y="28"/>
                  <a:pt x="50" y="25"/>
                  <a:pt x="47" y="25"/>
                </a:cubicBezTo>
                <a:cubicBezTo>
                  <a:pt x="46" y="23"/>
                  <a:pt x="45" y="23"/>
                  <a:pt x="44" y="22"/>
                </a:cubicBezTo>
                <a:cubicBezTo>
                  <a:pt x="43" y="21"/>
                  <a:pt x="41" y="20"/>
                  <a:pt x="40" y="19"/>
                </a:cubicBezTo>
                <a:cubicBezTo>
                  <a:pt x="38" y="17"/>
                  <a:pt x="36" y="16"/>
                  <a:pt x="35" y="14"/>
                </a:cubicBezTo>
                <a:cubicBezTo>
                  <a:pt x="31" y="14"/>
                  <a:pt x="32" y="10"/>
                  <a:pt x="30" y="10"/>
                </a:cubicBezTo>
                <a:cubicBezTo>
                  <a:pt x="30" y="7"/>
                  <a:pt x="27" y="8"/>
                  <a:pt x="27" y="6"/>
                </a:cubicBezTo>
                <a:cubicBezTo>
                  <a:pt x="25" y="6"/>
                  <a:pt x="26" y="4"/>
                  <a:pt x="25" y="4"/>
                </a:cubicBezTo>
                <a:cubicBezTo>
                  <a:pt x="26" y="2"/>
                  <a:pt x="24" y="4"/>
                  <a:pt x="24" y="4"/>
                </a:cubicBezTo>
                <a:cubicBezTo>
                  <a:pt x="22" y="6"/>
                  <a:pt x="26" y="2"/>
                  <a:pt x="27" y="1"/>
                </a:cubicBezTo>
                <a:cubicBezTo>
                  <a:pt x="27" y="0"/>
                  <a:pt x="26" y="3"/>
                  <a:pt x="27" y="2"/>
                </a:cubicBezTo>
                <a:cubicBezTo>
                  <a:pt x="29" y="0"/>
                  <a:pt x="27" y="4"/>
                  <a:pt x="30" y="3"/>
                </a:cubicBezTo>
                <a:cubicBezTo>
                  <a:pt x="32" y="2"/>
                  <a:pt x="30" y="7"/>
                  <a:pt x="33" y="7"/>
                </a:cubicBezTo>
                <a:cubicBezTo>
                  <a:pt x="33" y="9"/>
                  <a:pt x="37" y="8"/>
                  <a:pt x="37" y="11"/>
                </a:cubicBezTo>
                <a:cubicBezTo>
                  <a:pt x="39" y="13"/>
                  <a:pt x="42" y="13"/>
                  <a:pt x="43" y="16"/>
                </a:cubicBezTo>
                <a:cubicBezTo>
                  <a:pt x="47" y="19"/>
                  <a:pt x="47" y="19"/>
                  <a:pt x="47" y="19"/>
                </a:cubicBezTo>
                <a:cubicBezTo>
                  <a:pt x="48" y="20"/>
                  <a:pt x="49" y="21"/>
                  <a:pt x="50" y="22"/>
                </a:cubicBezTo>
                <a:cubicBezTo>
                  <a:pt x="51" y="23"/>
                  <a:pt x="54" y="23"/>
                  <a:pt x="54" y="25"/>
                </a:cubicBezTo>
                <a:cubicBezTo>
                  <a:pt x="55" y="26"/>
                  <a:pt x="58" y="26"/>
                  <a:pt x="58" y="29"/>
                </a:cubicBezTo>
                <a:cubicBezTo>
                  <a:pt x="59" y="32"/>
                  <a:pt x="62" y="33"/>
                  <a:pt x="65" y="35"/>
                </a:cubicBezTo>
                <a:cubicBezTo>
                  <a:pt x="67" y="36"/>
                  <a:pt x="68" y="37"/>
                  <a:pt x="70" y="38"/>
                </a:cubicBezTo>
                <a:cubicBezTo>
                  <a:pt x="68" y="49"/>
                  <a:pt x="66" y="42"/>
                  <a:pt x="64" y="43"/>
                </a:cubicBezTo>
                <a:cubicBezTo>
                  <a:pt x="59" y="43"/>
                  <a:pt x="59" y="43"/>
                  <a:pt x="59" y="43"/>
                </a:cubicBezTo>
                <a:cubicBezTo>
                  <a:pt x="57" y="43"/>
                  <a:pt x="55" y="44"/>
                  <a:pt x="53" y="43"/>
                </a:cubicBezTo>
                <a:cubicBezTo>
                  <a:pt x="51" y="44"/>
                  <a:pt x="48" y="45"/>
                  <a:pt x="47" y="43"/>
                </a:cubicBezTo>
                <a:cubicBezTo>
                  <a:pt x="44" y="45"/>
                  <a:pt x="42" y="43"/>
                  <a:pt x="40" y="43"/>
                </a:cubicBezTo>
                <a:cubicBezTo>
                  <a:pt x="36" y="45"/>
                  <a:pt x="32" y="41"/>
                  <a:pt x="28" y="42"/>
                </a:cubicBezTo>
                <a:cubicBezTo>
                  <a:pt x="21" y="41"/>
                  <a:pt x="21" y="41"/>
                  <a:pt x="21" y="41"/>
                </a:cubicBezTo>
                <a:cubicBezTo>
                  <a:pt x="15" y="41"/>
                  <a:pt x="15" y="41"/>
                  <a:pt x="15" y="41"/>
                </a:cubicBezTo>
                <a:cubicBezTo>
                  <a:pt x="13" y="41"/>
                  <a:pt x="10" y="41"/>
                  <a:pt x="8" y="40"/>
                </a:cubicBezTo>
                <a:cubicBezTo>
                  <a:pt x="5" y="39"/>
                  <a:pt x="5" y="45"/>
                  <a:pt x="0" y="37"/>
                </a:cubicBezTo>
                <a:cubicBezTo>
                  <a:pt x="12" y="29"/>
                  <a:pt x="12" y="29"/>
                  <a:pt x="12" y="29"/>
                </a:cubicBezTo>
                <a:cubicBezTo>
                  <a:pt x="17" y="27"/>
                  <a:pt x="21" y="24"/>
                  <a:pt x="24" y="21"/>
                </a:cubicBezTo>
                <a:cubicBezTo>
                  <a:pt x="31" y="17"/>
                  <a:pt x="31" y="17"/>
                  <a:pt x="31" y="17"/>
                </a:cubicBezTo>
                <a:cubicBezTo>
                  <a:pt x="33" y="16"/>
                  <a:pt x="35" y="15"/>
                  <a:pt x="37" y="13"/>
                </a:cubicBezTo>
                <a:cubicBezTo>
                  <a:pt x="40" y="8"/>
                  <a:pt x="46" y="8"/>
                  <a:pt x="50" y="4"/>
                </a:cubicBezTo>
                <a:cubicBezTo>
                  <a:pt x="53" y="5"/>
                  <a:pt x="53" y="1"/>
                  <a:pt x="58" y="3"/>
                </a:cubicBezTo>
                <a:cubicBezTo>
                  <a:pt x="57" y="5"/>
                  <a:pt x="54" y="7"/>
                  <a:pt x="56" y="10"/>
                </a:cubicBezTo>
                <a:cubicBezTo>
                  <a:pt x="57" y="13"/>
                  <a:pt x="54" y="15"/>
                  <a:pt x="53" y="17"/>
                </a:cubicBezTo>
                <a:cubicBezTo>
                  <a:pt x="52" y="19"/>
                  <a:pt x="50" y="21"/>
                  <a:pt x="50" y="24"/>
                </a:cubicBezTo>
                <a:cubicBezTo>
                  <a:pt x="49" y="29"/>
                  <a:pt x="44" y="33"/>
                  <a:pt x="43" y="38"/>
                </a:cubicBezTo>
                <a:cubicBezTo>
                  <a:pt x="42" y="40"/>
                  <a:pt x="41" y="43"/>
                  <a:pt x="40" y="45"/>
                </a:cubicBezTo>
                <a:cubicBezTo>
                  <a:pt x="39" y="47"/>
                  <a:pt x="37" y="49"/>
                  <a:pt x="37" y="52"/>
                </a:cubicBezTo>
                <a:cubicBezTo>
                  <a:pt x="34" y="57"/>
                  <a:pt x="36" y="63"/>
                  <a:pt x="27" y="65"/>
                </a:cubicBezTo>
                <a:cubicBezTo>
                  <a:pt x="27" y="60"/>
                  <a:pt x="27" y="55"/>
                  <a:pt x="24" y="51"/>
                </a:cubicBezTo>
                <a:cubicBezTo>
                  <a:pt x="23" y="46"/>
                  <a:pt x="27" y="41"/>
                  <a:pt x="22" y="38"/>
                </a:cubicBezTo>
                <a:cubicBezTo>
                  <a:pt x="22" y="34"/>
                  <a:pt x="21" y="30"/>
                  <a:pt x="21" y="27"/>
                </a:cubicBezTo>
                <a:cubicBezTo>
                  <a:pt x="20" y="23"/>
                  <a:pt x="21" y="18"/>
                  <a:pt x="19" y="16"/>
                </a:cubicBezTo>
                <a:cubicBezTo>
                  <a:pt x="17" y="13"/>
                  <a:pt x="18" y="10"/>
                  <a:pt x="18" y="8"/>
                </a:cubicBezTo>
                <a:cubicBezTo>
                  <a:pt x="18" y="6"/>
                  <a:pt x="16" y="8"/>
                  <a:pt x="17" y="6"/>
                </a:cubicBezTo>
                <a:cubicBezTo>
                  <a:pt x="15" y="6"/>
                  <a:pt x="21" y="5"/>
                  <a:pt x="21" y="5"/>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614" name="组合 340">
            <a:extLst>
              <a:ext uri="{FF2B5EF4-FFF2-40B4-BE49-F238E27FC236}">
                <a16:creationId xmlns:a16="http://schemas.microsoft.com/office/drawing/2014/main" id="{A1873BD6-22B9-AA26-4B2E-AFF5A22F3E6B}"/>
              </a:ext>
            </a:extLst>
          </p:cNvPr>
          <p:cNvGrpSpPr/>
          <p:nvPr/>
        </p:nvGrpSpPr>
        <p:grpSpPr>
          <a:xfrm>
            <a:off x="-14392" y="3590131"/>
            <a:ext cx="623888" cy="566738"/>
            <a:chOff x="3228975" y="3611563"/>
            <a:chExt cx="623888" cy="566738"/>
          </a:xfrm>
        </p:grpSpPr>
        <p:sp>
          <p:nvSpPr>
            <p:cNvPr id="615" name="Freeform 10">
              <a:extLst>
                <a:ext uri="{FF2B5EF4-FFF2-40B4-BE49-F238E27FC236}">
                  <a16:creationId xmlns:a16="http://schemas.microsoft.com/office/drawing/2014/main" id="{75957D4A-EC4A-F720-C1BD-F75395CC33F2}"/>
                </a:ext>
              </a:extLst>
            </p:cNvPr>
            <p:cNvSpPr/>
            <p:nvPr/>
          </p:nvSpPr>
          <p:spPr bwMode="auto">
            <a:xfrm>
              <a:off x="3306763" y="3649663"/>
              <a:ext cx="546100" cy="495300"/>
            </a:xfrm>
            <a:custGeom>
              <a:avLst/>
              <a:gdLst>
                <a:gd name="T0" fmla="*/ 94 w 145"/>
                <a:gd name="T1" fmla="*/ 118 h 132"/>
                <a:gd name="T2" fmla="*/ 131 w 145"/>
                <a:gd name="T3" fmla="*/ 43 h 132"/>
                <a:gd name="T4" fmla="*/ 91 w 145"/>
                <a:gd name="T5" fmla="*/ 10 h 132"/>
                <a:gd name="T6" fmla="*/ 3 w 145"/>
                <a:gd name="T7" fmla="*/ 71 h 132"/>
                <a:gd name="T8" fmla="*/ 94 w 145"/>
                <a:gd name="T9" fmla="*/ 118 h 132"/>
              </a:gdLst>
              <a:ahLst/>
              <a:cxnLst>
                <a:cxn ang="0">
                  <a:pos x="T0" y="T1"/>
                </a:cxn>
                <a:cxn ang="0">
                  <a:pos x="T2" y="T3"/>
                </a:cxn>
                <a:cxn ang="0">
                  <a:pos x="T4" y="T5"/>
                </a:cxn>
                <a:cxn ang="0">
                  <a:pos x="T6" y="T7"/>
                </a:cxn>
                <a:cxn ang="0">
                  <a:pos x="T8" y="T9"/>
                </a:cxn>
              </a:cxnLst>
              <a:rect l="0" t="0" r="r" b="b"/>
              <a:pathLst>
                <a:path w="145" h="132">
                  <a:moveTo>
                    <a:pt x="94" y="118"/>
                  </a:moveTo>
                  <a:cubicBezTo>
                    <a:pt x="126" y="106"/>
                    <a:pt x="145" y="78"/>
                    <a:pt x="131" y="43"/>
                  </a:cubicBezTo>
                  <a:cubicBezTo>
                    <a:pt x="123" y="23"/>
                    <a:pt x="114" y="15"/>
                    <a:pt x="91" y="10"/>
                  </a:cubicBezTo>
                  <a:cubicBezTo>
                    <a:pt x="50" y="0"/>
                    <a:pt x="0" y="24"/>
                    <a:pt x="3" y="71"/>
                  </a:cubicBezTo>
                  <a:cubicBezTo>
                    <a:pt x="7" y="114"/>
                    <a:pt x="58" y="132"/>
                    <a:pt x="94" y="118"/>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6" name="Freeform 11">
              <a:extLst>
                <a:ext uri="{FF2B5EF4-FFF2-40B4-BE49-F238E27FC236}">
                  <a16:creationId xmlns:a16="http://schemas.microsoft.com/office/drawing/2014/main" id="{602DEFF2-BBC4-D377-63BD-2232283D0E7D}"/>
                </a:ext>
              </a:extLst>
            </p:cNvPr>
            <p:cNvSpPr/>
            <p:nvPr/>
          </p:nvSpPr>
          <p:spPr bwMode="auto">
            <a:xfrm>
              <a:off x="3413125" y="3773488"/>
              <a:ext cx="225425" cy="231775"/>
            </a:xfrm>
            <a:custGeom>
              <a:avLst/>
              <a:gdLst>
                <a:gd name="T0" fmla="*/ 39 w 60"/>
                <a:gd name="T1" fmla="*/ 3 h 62"/>
                <a:gd name="T2" fmla="*/ 38 w 60"/>
                <a:gd name="T3" fmla="*/ 20 h 62"/>
                <a:gd name="T4" fmla="*/ 38 w 60"/>
                <a:gd name="T5" fmla="*/ 41 h 62"/>
                <a:gd name="T6" fmla="*/ 35 w 60"/>
                <a:gd name="T7" fmla="*/ 49 h 62"/>
                <a:gd name="T8" fmla="*/ 27 w 60"/>
                <a:gd name="T9" fmla="*/ 39 h 62"/>
                <a:gd name="T10" fmla="*/ 15 w 60"/>
                <a:gd name="T11" fmla="*/ 22 h 62"/>
                <a:gd name="T12" fmla="*/ 8 w 60"/>
                <a:gd name="T13" fmla="*/ 14 h 62"/>
                <a:gd name="T14" fmla="*/ 27 w 60"/>
                <a:gd name="T15" fmla="*/ 19 h 62"/>
                <a:gd name="T16" fmla="*/ 39 w 60"/>
                <a:gd name="T17" fmla="*/ 22 h 62"/>
                <a:gd name="T18" fmla="*/ 58 w 60"/>
                <a:gd name="T19" fmla="*/ 27 h 62"/>
                <a:gd name="T20" fmla="*/ 48 w 60"/>
                <a:gd name="T21" fmla="*/ 27 h 62"/>
                <a:gd name="T22" fmla="*/ 37 w 60"/>
                <a:gd name="T23" fmla="*/ 31 h 62"/>
                <a:gd name="T24" fmla="*/ 21 w 60"/>
                <a:gd name="T25" fmla="*/ 35 h 62"/>
                <a:gd name="T26" fmla="*/ 10 w 60"/>
                <a:gd name="T27" fmla="*/ 38 h 62"/>
                <a:gd name="T28" fmla="*/ 3 w 60"/>
                <a:gd name="T29" fmla="*/ 39 h 62"/>
                <a:gd name="T30" fmla="*/ 5 w 60"/>
                <a:gd name="T31" fmla="*/ 42 h 62"/>
                <a:gd name="T32" fmla="*/ 17 w 60"/>
                <a:gd name="T33" fmla="*/ 28 h 62"/>
                <a:gd name="T34" fmla="*/ 24 w 60"/>
                <a:gd name="T35" fmla="*/ 22 h 62"/>
                <a:gd name="T36" fmla="*/ 29 w 60"/>
                <a:gd name="T37" fmla="*/ 16 h 62"/>
                <a:gd name="T38" fmla="*/ 38 w 60"/>
                <a:gd name="T39" fmla="*/ 8 h 62"/>
                <a:gd name="T40" fmla="*/ 43 w 60"/>
                <a:gd name="T41" fmla="*/ 2 h 62"/>
                <a:gd name="T42" fmla="*/ 40 w 60"/>
                <a:gd name="T43" fmla="*/ 1 h 62"/>
                <a:gd name="T44" fmla="*/ 38 w 60"/>
                <a:gd name="T45" fmla="*/ 2 h 62"/>
                <a:gd name="T46" fmla="*/ 31 w 60"/>
                <a:gd name="T47" fmla="*/ 9 h 62"/>
                <a:gd name="T48" fmla="*/ 23 w 60"/>
                <a:gd name="T49" fmla="*/ 16 h 62"/>
                <a:gd name="T50" fmla="*/ 18 w 60"/>
                <a:gd name="T51" fmla="*/ 22 h 62"/>
                <a:gd name="T52" fmla="*/ 8 w 60"/>
                <a:gd name="T53" fmla="*/ 32 h 62"/>
                <a:gd name="T54" fmla="*/ 1 w 60"/>
                <a:gd name="T55" fmla="*/ 40 h 62"/>
                <a:gd name="T56" fmla="*/ 6 w 60"/>
                <a:gd name="T57" fmla="*/ 42 h 62"/>
                <a:gd name="T58" fmla="*/ 17 w 60"/>
                <a:gd name="T59" fmla="*/ 40 h 62"/>
                <a:gd name="T60" fmla="*/ 32 w 60"/>
                <a:gd name="T61" fmla="*/ 36 h 62"/>
                <a:gd name="T62" fmla="*/ 43 w 60"/>
                <a:gd name="T63" fmla="*/ 33 h 62"/>
                <a:gd name="T64" fmla="*/ 55 w 60"/>
                <a:gd name="T65" fmla="*/ 29 h 62"/>
                <a:gd name="T66" fmla="*/ 53 w 60"/>
                <a:gd name="T67" fmla="*/ 22 h 62"/>
                <a:gd name="T68" fmla="*/ 34 w 60"/>
                <a:gd name="T69" fmla="*/ 17 h 62"/>
                <a:gd name="T70" fmla="*/ 15 w 60"/>
                <a:gd name="T71" fmla="*/ 11 h 62"/>
                <a:gd name="T72" fmla="*/ 9 w 60"/>
                <a:gd name="T73" fmla="*/ 18 h 62"/>
                <a:gd name="T74" fmla="*/ 15 w 60"/>
                <a:gd name="T75" fmla="*/ 30 h 62"/>
                <a:gd name="T76" fmla="*/ 28 w 60"/>
                <a:gd name="T77" fmla="*/ 46 h 62"/>
                <a:gd name="T78" fmla="*/ 36 w 60"/>
                <a:gd name="T79" fmla="*/ 57 h 62"/>
                <a:gd name="T80" fmla="*/ 42 w 60"/>
                <a:gd name="T81" fmla="*/ 53 h 62"/>
                <a:gd name="T82" fmla="*/ 42 w 60"/>
                <a:gd name="T83" fmla="*/ 30 h 62"/>
                <a:gd name="T84" fmla="*/ 43 w 60"/>
                <a:gd name="T85" fmla="*/ 10 h 62"/>
                <a:gd name="T86" fmla="*/ 43 w 60"/>
                <a:gd name="T87"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 h="62">
                  <a:moveTo>
                    <a:pt x="39" y="1"/>
                  </a:moveTo>
                  <a:cubicBezTo>
                    <a:pt x="39" y="1"/>
                    <a:pt x="42" y="2"/>
                    <a:pt x="39" y="3"/>
                  </a:cubicBezTo>
                  <a:cubicBezTo>
                    <a:pt x="41" y="5"/>
                    <a:pt x="39" y="7"/>
                    <a:pt x="39" y="10"/>
                  </a:cubicBezTo>
                  <a:cubicBezTo>
                    <a:pt x="37" y="12"/>
                    <a:pt x="39" y="16"/>
                    <a:pt x="38" y="20"/>
                  </a:cubicBezTo>
                  <a:cubicBezTo>
                    <a:pt x="38" y="23"/>
                    <a:pt x="38" y="26"/>
                    <a:pt x="38" y="29"/>
                  </a:cubicBezTo>
                  <a:cubicBezTo>
                    <a:pt x="39" y="33"/>
                    <a:pt x="36" y="37"/>
                    <a:pt x="38" y="41"/>
                  </a:cubicBezTo>
                  <a:cubicBezTo>
                    <a:pt x="38" y="45"/>
                    <a:pt x="37" y="49"/>
                    <a:pt x="38" y="53"/>
                  </a:cubicBezTo>
                  <a:cubicBezTo>
                    <a:pt x="41" y="62"/>
                    <a:pt x="37" y="51"/>
                    <a:pt x="35" y="49"/>
                  </a:cubicBezTo>
                  <a:cubicBezTo>
                    <a:pt x="31" y="44"/>
                    <a:pt x="31" y="44"/>
                    <a:pt x="31" y="44"/>
                  </a:cubicBezTo>
                  <a:cubicBezTo>
                    <a:pt x="30" y="42"/>
                    <a:pt x="28" y="40"/>
                    <a:pt x="27" y="39"/>
                  </a:cubicBezTo>
                  <a:cubicBezTo>
                    <a:pt x="24" y="35"/>
                    <a:pt x="20" y="32"/>
                    <a:pt x="19" y="27"/>
                  </a:cubicBezTo>
                  <a:cubicBezTo>
                    <a:pt x="18" y="25"/>
                    <a:pt x="17" y="24"/>
                    <a:pt x="15" y="22"/>
                  </a:cubicBezTo>
                  <a:cubicBezTo>
                    <a:pt x="13" y="21"/>
                    <a:pt x="12" y="19"/>
                    <a:pt x="12" y="16"/>
                  </a:cubicBezTo>
                  <a:cubicBezTo>
                    <a:pt x="13" y="15"/>
                    <a:pt x="13" y="8"/>
                    <a:pt x="8" y="14"/>
                  </a:cubicBezTo>
                  <a:cubicBezTo>
                    <a:pt x="14" y="15"/>
                    <a:pt x="14" y="15"/>
                    <a:pt x="14" y="15"/>
                  </a:cubicBezTo>
                  <a:cubicBezTo>
                    <a:pt x="18" y="18"/>
                    <a:pt x="23" y="16"/>
                    <a:pt x="27" y="19"/>
                  </a:cubicBezTo>
                  <a:cubicBezTo>
                    <a:pt x="29" y="20"/>
                    <a:pt x="31" y="19"/>
                    <a:pt x="33" y="20"/>
                  </a:cubicBezTo>
                  <a:cubicBezTo>
                    <a:pt x="39" y="22"/>
                    <a:pt x="39" y="22"/>
                    <a:pt x="39" y="22"/>
                  </a:cubicBezTo>
                  <a:cubicBezTo>
                    <a:pt x="43" y="24"/>
                    <a:pt x="47" y="26"/>
                    <a:pt x="52" y="26"/>
                  </a:cubicBezTo>
                  <a:cubicBezTo>
                    <a:pt x="54" y="26"/>
                    <a:pt x="56" y="26"/>
                    <a:pt x="58" y="27"/>
                  </a:cubicBezTo>
                  <a:cubicBezTo>
                    <a:pt x="59" y="21"/>
                    <a:pt x="55" y="26"/>
                    <a:pt x="53" y="26"/>
                  </a:cubicBezTo>
                  <a:cubicBezTo>
                    <a:pt x="52" y="27"/>
                    <a:pt x="50" y="28"/>
                    <a:pt x="48" y="27"/>
                  </a:cubicBezTo>
                  <a:cubicBezTo>
                    <a:pt x="46" y="28"/>
                    <a:pt x="44" y="28"/>
                    <a:pt x="42" y="29"/>
                  </a:cubicBezTo>
                  <a:cubicBezTo>
                    <a:pt x="37" y="31"/>
                    <a:pt x="37" y="31"/>
                    <a:pt x="37" y="31"/>
                  </a:cubicBezTo>
                  <a:cubicBezTo>
                    <a:pt x="35" y="31"/>
                    <a:pt x="33" y="32"/>
                    <a:pt x="31" y="32"/>
                  </a:cubicBezTo>
                  <a:cubicBezTo>
                    <a:pt x="27" y="31"/>
                    <a:pt x="24" y="35"/>
                    <a:pt x="21" y="35"/>
                  </a:cubicBezTo>
                  <a:cubicBezTo>
                    <a:pt x="19" y="36"/>
                    <a:pt x="17" y="36"/>
                    <a:pt x="16" y="36"/>
                  </a:cubicBezTo>
                  <a:cubicBezTo>
                    <a:pt x="14" y="36"/>
                    <a:pt x="13" y="39"/>
                    <a:pt x="10" y="38"/>
                  </a:cubicBezTo>
                  <a:cubicBezTo>
                    <a:pt x="9" y="38"/>
                    <a:pt x="7" y="38"/>
                    <a:pt x="5" y="39"/>
                  </a:cubicBezTo>
                  <a:cubicBezTo>
                    <a:pt x="3" y="39"/>
                    <a:pt x="3" y="39"/>
                    <a:pt x="3" y="39"/>
                  </a:cubicBezTo>
                  <a:cubicBezTo>
                    <a:pt x="4" y="41"/>
                    <a:pt x="0" y="36"/>
                    <a:pt x="4" y="43"/>
                  </a:cubicBezTo>
                  <a:cubicBezTo>
                    <a:pt x="5" y="42"/>
                    <a:pt x="5" y="42"/>
                    <a:pt x="5" y="42"/>
                  </a:cubicBezTo>
                  <a:cubicBezTo>
                    <a:pt x="6" y="38"/>
                    <a:pt x="9" y="37"/>
                    <a:pt x="11" y="35"/>
                  </a:cubicBezTo>
                  <a:cubicBezTo>
                    <a:pt x="14" y="33"/>
                    <a:pt x="16" y="31"/>
                    <a:pt x="17" y="28"/>
                  </a:cubicBezTo>
                  <a:cubicBezTo>
                    <a:pt x="20" y="28"/>
                    <a:pt x="19" y="25"/>
                    <a:pt x="20" y="25"/>
                  </a:cubicBezTo>
                  <a:cubicBezTo>
                    <a:pt x="23" y="25"/>
                    <a:pt x="21" y="22"/>
                    <a:pt x="24" y="22"/>
                  </a:cubicBezTo>
                  <a:cubicBezTo>
                    <a:pt x="24" y="20"/>
                    <a:pt x="25" y="19"/>
                    <a:pt x="26" y="19"/>
                  </a:cubicBezTo>
                  <a:cubicBezTo>
                    <a:pt x="27" y="18"/>
                    <a:pt x="28" y="17"/>
                    <a:pt x="29" y="16"/>
                  </a:cubicBezTo>
                  <a:cubicBezTo>
                    <a:pt x="31" y="14"/>
                    <a:pt x="33" y="13"/>
                    <a:pt x="34" y="11"/>
                  </a:cubicBezTo>
                  <a:cubicBezTo>
                    <a:pt x="37" y="12"/>
                    <a:pt x="36" y="9"/>
                    <a:pt x="38" y="8"/>
                  </a:cubicBezTo>
                  <a:cubicBezTo>
                    <a:pt x="38" y="6"/>
                    <a:pt x="40" y="6"/>
                    <a:pt x="41" y="5"/>
                  </a:cubicBezTo>
                  <a:cubicBezTo>
                    <a:pt x="42" y="5"/>
                    <a:pt x="42" y="2"/>
                    <a:pt x="43" y="2"/>
                  </a:cubicBezTo>
                  <a:cubicBezTo>
                    <a:pt x="41" y="1"/>
                    <a:pt x="44" y="1"/>
                    <a:pt x="43" y="1"/>
                  </a:cubicBezTo>
                  <a:cubicBezTo>
                    <a:pt x="46" y="1"/>
                    <a:pt x="40" y="1"/>
                    <a:pt x="40" y="1"/>
                  </a:cubicBezTo>
                  <a:cubicBezTo>
                    <a:pt x="39" y="1"/>
                    <a:pt x="41" y="1"/>
                    <a:pt x="39" y="1"/>
                  </a:cubicBezTo>
                  <a:cubicBezTo>
                    <a:pt x="37" y="0"/>
                    <a:pt x="40" y="3"/>
                    <a:pt x="38" y="2"/>
                  </a:cubicBezTo>
                  <a:cubicBezTo>
                    <a:pt x="35" y="1"/>
                    <a:pt x="38" y="6"/>
                    <a:pt x="35" y="5"/>
                  </a:cubicBezTo>
                  <a:cubicBezTo>
                    <a:pt x="35" y="7"/>
                    <a:pt x="32" y="6"/>
                    <a:pt x="31" y="9"/>
                  </a:cubicBezTo>
                  <a:cubicBezTo>
                    <a:pt x="29" y="10"/>
                    <a:pt x="27" y="11"/>
                    <a:pt x="26" y="13"/>
                  </a:cubicBezTo>
                  <a:cubicBezTo>
                    <a:pt x="23" y="16"/>
                    <a:pt x="23" y="16"/>
                    <a:pt x="23" y="16"/>
                  </a:cubicBezTo>
                  <a:cubicBezTo>
                    <a:pt x="22" y="17"/>
                    <a:pt x="21" y="18"/>
                    <a:pt x="21" y="19"/>
                  </a:cubicBezTo>
                  <a:cubicBezTo>
                    <a:pt x="20" y="20"/>
                    <a:pt x="17" y="20"/>
                    <a:pt x="18" y="22"/>
                  </a:cubicBezTo>
                  <a:cubicBezTo>
                    <a:pt x="16" y="23"/>
                    <a:pt x="14" y="23"/>
                    <a:pt x="14" y="25"/>
                  </a:cubicBezTo>
                  <a:cubicBezTo>
                    <a:pt x="13" y="28"/>
                    <a:pt x="11" y="30"/>
                    <a:pt x="8" y="32"/>
                  </a:cubicBezTo>
                  <a:cubicBezTo>
                    <a:pt x="6" y="34"/>
                    <a:pt x="3" y="35"/>
                    <a:pt x="2" y="39"/>
                  </a:cubicBezTo>
                  <a:cubicBezTo>
                    <a:pt x="1" y="40"/>
                    <a:pt x="1" y="40"/>
                    <a:pt x="1" y="40"/>
                  </a:cubicBezTo>
                  <a:cubicBezTo>
                    <a:pt x="4" y="47"/>
                    <a:pt x="3" y="42"/>
                    <a:pt x="4" y="43"/>
                  </a:cubicBezTo>
                  <a:cubicBezTo>
                    <a:pt x="6" y="42"/>
                    <a:pt x="6" y="42"/>
                    <a:pt x="6" y="42"/>
                  </a:cubicBezTo>
                  <a:cubicBezTo>
                    <a:pt x="8" y="42"/>
                    <a:pt x="10" y="43"/>
                    <a:pt x="11" y="42"/>
                  </a:cubicBezTo>
                  <a:cubicBezTo>
                    <a:pt x="13" y="42"/>
                    <a:pt x="15" y="43"/>
                    <a:pt x="17" y="40"/>
                  </a:cubicBezTo>
                  <a:cubicBezTo>
                    <a:pt x="19" y="41"/>
                    <a:pt x="20" y="39"/>
                    <a:pt x="22" y="39"/>
                  </a:cubicBezTo>
                  <a:cubicBezTo>
                    <a:pt x="26" y="40"/>
                    <a:pt x="29" y="36"/>
                    <a:pt x="32" y="36"/>
                  </a:cubicBezTo>
                  <a:cubicBezTo>
                    <a:pt x="38" y="34"/>
                    <a:pt x="38" y="34"/>
                    <a:pt x="38" y="34"/>
                  </a:cubicBezTo>
                  <a:cubicBezTo>
                    <a:pt x="43" y="33"/>
                    <a:pt x="43" y="33"/>
                    <a:pt x="43" y="33"/>
                  </a:cubicBezTo>
                  <a:cubicBezTo>
                    <a:pt x="45" y="32"/>
                    <a:pt x="47" y="32"/>
                    <a:pt x="49" y="31"/>
                  </a:cubicBezTo>
                  <a:cubicBezTo>
                    <a:pt x="51" y="30"/>
                    <a:pt x="53" y="30"/>
                    <a:pt x="55" y="29"/>
                  </a:cubicBezTo>
                  <a:cubicBezTo>
                    <a:pt x="56" y="27"/>
                    <a:pt x="60" y="32"/>
                    <a:pt x="59" y="23"/>
                  </a:cubicBezTo>
                  <a:cubicBezTo>
                    <a:pt x="53" y="22"/>
                    <a:pt x="53" y="22"/>
                    <a:pt x="53" y="22"/>
                  </a:cubicBezTo>
                  <a:cubicBezTo>
                    <a:pt x="48" y="22"/>
                    <a:pt x="44" y="20"/>
                    <a:pt x="40" y="18"/>
                  </a:cubicBezTo>
                  <a:cubicBezTo>
                    <a:pt x="34" y="17"/>
                    <a:pt x="34" y="17"/>
                    <a:pt x="34" y="17"/>
                  </a:cubicBezTo>
                  <a:cubicBezTo>
                    <a:pt x="32" y="17"/>
                    <a:pt x="30" y="17"/>
                    <a:pt x="28" y="15"/>
                  </a:cubicBezTo>
                  <a:cubicBezTo>
                    <a:pt x="24" y="12"/>
                    <a:pt x="19" y="13"/>
                    <a:pt x="15" y="11"/>
                  </a:cubicBezTo>
                  <a:cubicBezTo>
                    <a:pt x="13" y="12"/>
                    <a:pt x="11" y="11"/>
                    <a:pt x="9" y="10"/>
                  </a:cubicBezTo>
                  <a:cubicBezTo>
                    <a:pt x="5" y="15"/>
                    <a:pt x="11" y="14"/>
                    <a:pt x="9" y="18"/>
                  </a:cubicBezTo>
                  <a:cubicBezTo>
                    <a:pt x="8" y="21"/>
                    <a:pt x="11" y="22"/>
                    <a:pt x="12" y="24"/>
                  </a:cubicBezTo>
                  <a:cubicBezTo>
                    <a:pt x="13" y="26"/>
                    <a:pt x="15" y="27"/>
                    <a:pt x="15" y="30"/>
                  </a:cubicBezTo>
                  <a:cubicBezTo>
                    <a:pt x="17" y="34"/>
                    <a:pt x="22" y="36"/>
                    <a:pt x="23" y="41"/>
                  </a:cubicBezTo>
                  <a:cubicBezTo>
                    <a:pt x="25" y="42"/>
                    <a:pt x="27" y="44"/>
                    <a:pt x="28" y="46"/>
                  </a:cubicBezTo>
                  <a:cubicBezTo>
                    <a:pt x="29" y="48"/>
                    <a:pt x="32" y="49"/>
                    <a:pt x="32" y="51"/>
                  </a:cubicBezTo>
                  <a:cubicBezTo>
                    <a:pt x="33" y="53"/>
                    <a:pt x="35" y="55"/>
                    <a:pt x="36" y="57"/>
                  </a:cubicBezTo>
                  <a:cubicBezTo>
                    <a:pt x="38" y="56"/>
                    <a:pt x="35" y="60"/>
                    <a:pt x="41" y="57"/>
                  </a:cubicBezTo>
                  <a:cubicBezTo>
                    <a:pt x="42" y="53"/>
                    <a:pt x="42" y="53"/>
                    <a:pt x="42" y="53"/>
                  </a:cubicBezTo>
                  <a:cubicBezTo>
                    <a:pt x="42" y="49"/>
                    <a:pt x="40" y="45"/>
                    <a:pt x="42" y="41"/>
                  </a:cubicBezTo>
                  <a:cubicBezTo>
                    <a:pt x="42" y="37"/>
                    <a:pt x="38" y="33"/>
                    <a:pt x="42" y="30"/>
                  </a:cubicBezTo>
                  <a:cubicBezTo>
                    <a:pt x="42" y="26"/>
                    <a:pt x="42" y="23"/>
                    <a:pt x="42" y="20"/>
                  </a:cubicBezTo>
                  <a:cubicBezTo>
                    <a:pt x="43" y="16"/>
                    <a:pt x="41" y="12"/>
                    <a:pt x="43" y="10"/>
                  </a:cubicBezTo>
                  <a:cubicBezTo>
                    <a:pt x="45" y="7"/>
                    <a:pt x="43" y="5"/>
                    <a:pt x="43" y="3"/>
                  </a:cubicBezTo>
                  <a:cubicBezTo>
                    <a:pt x="43" y="2"/>
                    <a:pt x="45" y="3"/>
                    <a:pt x="43" y="1"/>
                  </a:cubicBezTo>
                  <a:cubicBezTo>
                    <a:pt x="45" y="1"/>
                    <a:pt x="39" y="1"/>
                    <a:pt x="39" y="1"/>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7" name="Freeform 12">
              <a:extLst>
                <a:ext uri="{FF2B5EF4-FFF2-40B4-BE49-F238E27FC236}">
                  <a16:creationId xmlns:a16="http://schemas.microsoft.com/office/drawing/2014/main" id="{9CFD507C-99A1-71CA-B65E-DB8D4133BF50}"/>
                </a:ext>
              </a:extLst>
            </p:cNvPr>
            <p:cNvSpPr/>
            <p:nvPr/>
          </p:nvSpPr>
          <p:spPr bwMode="auto">
            <a:xfrm>
              <a:off x="3284538" y="4005263"/>
              <a:ext cx="57150" cy="60325"/>
            </a:xfrm>
            <a:custGeom>
              <a:avLst/>
              <a:gdLst>
                <a:gd name="T0" fmla="*/ 2 w 15"/>
                <a:gd name="T1" fmla="*/ 13 h 16"/>
                <a:gd name="T2" fmla="*/ 2 w 15"/>
                <a:gd name="T3" fmla="*/ 12 h 16"/>
                <a:gd name="T4" fmla="*/ 3 w 15"/>
                <a:gd name="T5" fmla="*/ 11 h 16"/>
                <a:gd name="T6" fmla="*/ 4 w 15"/>
                <a:gd name="T7" fmla="*/ 10 h 16"/>
                <a:gd name="T8" fmla="*/ 4 w 15"/>
                <a:gd name="T9" fmla="*/ 10 h 16"/>
                <a:gd name="T10" fmla="*/ 5 w 15"/>
                <a:gd name="T11" fmla="*/ 9 h 16"/>
                <a:gd name="T12" fmla="*/ 4 w 15"/>
                <a:gd name="T13" fmla="*/ 8 h 16"/>
                <a:gd name="T14" fmla="*/ 6 w 15"/>
                <a:gd name="T15" fmla="*/ 7 h 16"/>
                <a:gd name="T16" fmla="*/ 6 w 15"/>
                <a:gd name="T17" fmla="*/ 7 h 16"/>
                <a:gd name="T18" fmla="*/ 7 w 15"/>
                <a:gd name="T19" fmla="*/ 6 h 16"/>
                <a:gd name="T20" fmla="*/ 7 w 15"/>
                <a:gd name="T21" fmla="*/ 5 h 16"/>
                <a:gd name="T22" fmla="*/ 7 w 15"/>
                <a:gd name="T23" fmla="*/ 5 h 16"/>
                <a:gd name="T24" fmla="*/ 8 w 15"/>
                <a:gd name="T25" fmla="*/ 4 h 16"/>
                <a:gd name="T26" fmla="*/ 8 w 15"/>
                <a:gd name="T27" fmla="*/ 3 h 16"/>
                <a:gd name="T28" fmla="*/ 8 w 15"/>
                <a:gd name="T29" fmla="*/ 3 h 16"/>
                <a:gd name="T30" fmla="*/ 9 w 15"/>
                <a:gd name="T31" fmla="*/ 2 h 16"/>
                <a:gd name="T32" fmla="*/ 9 w 15"/>
                <a:gd name="T33" fmla="*/ 2 h 16"/>
                <a:gd name="T34" fmla="*/ 9 w 15"/>
                <a:gd name="T35" fmla="*/ 2 h 16"/>
                <a:gd name="T36" fmla="*/ 9 w 15"/>
                <a:gd name="T37" fmla="*/ 1 h 16"/>
                <a:gd name="T38" fmla="*/ 10 w 15"/>
                <a:gd name="T39" fmla="*/ 1 h 16"/>
                <a:gd name="T40" fmla="*/ 13 w 15"/>
                <a:gd name="T41" fmla="*/ 3 h 16"/>
                <a:gd name="T42" fmla="*/ 13 w 15"/>
                <a:gd name="T43" fmla="*/ 3 h 16"/>
                <a:gd name="T44" fmla="*/ 13 w 15"/>
                <a:gd name="T45" fmla="*/ 4 h 16"/>
                <a:gd name="T46" fmla="*/ 12 w 15"/>
                <a:gd name="T47" fmla="*/ 4 h 16"/>
                <a:gd name="T48" fmla="*/ 12 w 15"/>
                <a:gd name="T49" fmla="*/ 4 h 16"/>
                <a:gd name="T50" fmla="*/ 12 w 15"/>
                <a:gd name="T51" fmla="*/ 5 h 16"/>
                <a:gd name="T52" fmla="*/ 11 w 15"/>
                <a:gd name="T53" fmla="*/ 6 h 16"/>
                <a:gd name="T54" fmla="*/ 11 w 15"/>
                <a:gd name="T55" fmla="*/ 6 h 16"/>
                <a:gd name="T56" fmla="*/ 10 w 15"/>
                <a:gd name="T57" fmla="*/ 7 h 16"/>
                <a:gd name="T58" fmla="*/ 10 w 15"/>
                <a:gd name="T59" fmla="*/ 8 h 16"/>
                <a:gd name="T60" fmla="*/ 9 w 15"/>
                <a:gd name="T61" fmla="*/ 8 h 16"/>
                <a:gd name="T62" fmla="*/ 9 w 15"/>
                <a:gd name="T63" fmla="*/ 9 h 16"/>
                <a:gd name="T64" fmla="*/ 8 w 15"/>
                <a:gd name="T65" fmla="*/ 10 h 16"/>
                <a:gd name="T66" fmla="*/ 8 w 15"/>
                <a:gd name="T67" fmla="*/ 11 h 16"/>
                <a:gd name="T68" fmla="*/ 8 w 15"/>
                <a:gd name="T69" fmla="*/ 11 h 16"/>
                <a:gd name="T70" fmla="*/ 7 w 15"/>
                <a:gd name="T71" fmla="*/ 12 h 16"/>
                <a:gd name="T72" fmla="*/ 7 w 15"/>
                <a:gd name="T73" fmla="*/ 13 h 16"/>
                <a:gd name="T74" fmla="*/ 6 w 15"/>
                <a:gd name="T75" fmla="*/ 14 h 16"/>
                <a:gd name="T76" fmla="*/ 5 w 15"/>
                <a:gd name="T77" fmla="*/ 15 h 16"/>
                <a:gd name="T78" fmla="*/ 5 w 15"/>
                <a:gd name="T79"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 h="16">
                  <a:moveTo>
                    <a:pt x="2" y="13"/>
                  </a:moveTo>
                  <a:cubicBezTo>
                    <a:pt x="2" y="13"/>
                    <a:pt x="4" y="14"/>
                    <a:pt x="2" y="13"/>
                  </a:cubicBezTo>
                  <a:cubicBezTo>
                    <a:pt x="3" y="14"/>
                    <a:pt x="2" y="13"/>
                    <a:pt x="2" y="13"/>
                  </a:cubicBezTo>
                  <a:cubicBezTo>
                    <a:pt x="0" y="12"/>
                    <a:pt x="2" y="12"/>
                    <a:pt x="2" y="12"/>
                  </a:cubicBezTo>
                  <a:cubicBezTo>
                    <a:pt x="2" y="12"/>
                    <a:pt x="2" y="12"/>
                    <a:pt x="2" y="12"/>
                  </a:cubicBezTo>
                  <a:cubicBezTo>
                    <a:pt x="3" y="12"/>
                    <a:pt x="1" y="11"/>
                    <a:pt x="3" y="11"/>
                  </a:cubicBezTo>
                  <a:cubicBezTo>
                    <a:pt x="3" y="11"/>
                    <a:pt x="2" y="10"/>
                    <a:pt x="3" y="11"/>
                  </a:cubicBezTo>
                  <a:cubicBezTo>
                    <a:pt x="5" y="12"/>
                    <a:pt x="4" y="11"/>
                    <a:pt x="4" y="10"/>
                  </a:cubicBezTo>
                  <a:cubicBezTo>
                    <a:pt x="3" y="10"/>
                    <a:pt x="3" y="10"/>
                    <a:pt x="3" y="10"/>
                  </a:cubicBezTo>
                  <a:cubicBezTo>
                    <a:pt x="3" y="9"/>
                    <a:pt x="3" y="9"/>
                    <a:pt x="4" y="10"/>
                  </a:cubicBezTo>
                  <a:cubicBezTo>
                    <a:pt x="4" y="9"/>
                    <a:pt x="5" y="10"/>
                    <a:pt x="4" y="9"/>
                  </a:cubicBezTo>
                  <a:cubicBezTo>
                    <a:pt x="4" y="9"/>
                    <a:pt x="4" y="8"/>
                    <a:pt x="5" y="9"/>
                  </a:cubicBezTo>
                  <a:cubicBezTo>
                    <a:pt x="6" y="10"/>
                    <a:pt x="6" y="9"/>
                    <a:pt x="5" y="8"/>
                  </a:cubicBezTo>
                  <a:cubicBezTo>
                    <a:pt x="3" y="7"/>
                    <a:pt x="4" y="8"/>
                    <a:pt x="4" y="8"/>
                  </a:cubicBezTo>
                  <a:cubicBezTo>
                    <a:pt x="5" y="8"/>
                    <a:pt x="5" y="8"/>
                    <a:pt x="5" y="8"/>
                  </a:cubicBezTo>
                  <a:cubicBezTo>
                    <a:pt x="4" y="6"/>
                    <a:pt x="7" y="9"/>
                    <a:pt x="6" y="7"/>
                  </a:cubicBezTo>
                  <a:cubicBezTo>
                    <a:pt x="5" y="6"/>
                    <a:pt x="6" y="7"/>
                    <a:pt x="6" y="7"/>
                  </a:cubicBezTo>
                  <a:cubicBezTo>
                    <a:pt x="6" y="7"/>
                    <a:pt x="6" y="7"/>
                    <a:pt x="6" y="7"/>
                  </a:cubicBezTo>
                  <a:cubicBezTo>
                    <a:pt x="5" y="6"/>
                    <a:pt x="5" y="5"/>
                    <a:pt x="6" y="6"/>
                  </a:cubicBezTo>
                  <a:cubicBezTo>
                    <a:pt x="7" y="6"/>
                    <a:pt x="6" y="5"/>
                    <a:pt x="7" y="6"/>
                  </a:cubicBezTo>
                  <a:cubicBezTo>
                    <a:pt x="8" y="6"/>
                    <a:pt x="7" y="6"/>
                    <a:pt x="7" y="5"/>
                  </a:cubicBezTo>
                  <a:cubicBezTo>
                    <a:pt x="6" y="5"/>
                    <a:pt x="6" y="5"/>
                    <a:pt x="7" y="5"/>
                  </a:cubicBezTo>
                  <a:cubicBezTo>
                    <a:pt x="7" y="5"/>
                    <a:pt x="7" y="5"/>
                    <a:pt x="7" y="5"/>
                  </a:cubicBezTo>
                  <a:cubicBezTo>
                    <a:pt x="7" y="5"/>
                    <a:pt x="7" y="5"/>
                    <a:pt x="7" y="5"/>
                  </a:cubicBezTo>
                  <a:cubicBezTo>
                    <a:pt x="5" y="3"/>
                    <a:pt x="8" y="5"/>
                    <a:pt x="7" y="4"/>
                  </a:cubicBezTo>
                  <a:cubicBezTo>
                    <a:pt x="8" y="4"/>
                    <a:pt x="8" y="4"/>
                    <a:pt x="8" y="4"/>
                  </a:cubicBezTo>
                  <a:cubicBezTo>
                    <a:pt x="7" y="3"/>
                    <a:pt x="10" y="5"/>
                    <a:pt x="8" y="4"/>
                  </a:cubicBezTo>
                  <a:cubicBezTo>
                    <a:pt x="8" y="4"/>
                    <a:pt x="7" y="3"/>
                    <a:pt x="8" y="3"/>
                  </a:cubicBezTo>
                  <a:cubicBezTo>
                    <a:pt x="8" y="3"/>
                    <a:pt x="8" y="3"/>
                    <a:pt x="8" y="3"/>
                  </a:cubicBezTo>
                  <a:cubicBezTo>
                    <a:pt x="10" y="4"/>
                    <a:pt x="9" y="3"/>
                    <a:pt x="8" y="3"/>
                  </a:cubicBezTo>
                  <a:cubicBezTo>
                    <a:pt x="7" y="2"/>
                    <a:pt x="7" y="2"/>
                    <a:pt x="9" y="3"/>
                  </a:cubicBezTo>
                  <a:cubicBezTo>
                    <a:pt x="7" y="2"/>
                    <a:pt x="10" y="3"/>
                    <a:pt x="9" y="2"/>
                  </a:cubicBezTo>
                  <a:cubicBezTo>
                    <a:pt x="8" y="2"/>
                    <a:pt x="10" y="3"/>
                    <a:pt x="9" y="2"/>
                  </a:cubicBezTo>
                  <a:cubicBezTo>
                    <a:pt x="9" y="2"/>
                    <a:pt x="9" y="2"/>
                    <a:pt x="9" y="2"/>
                  </a:cubicBezTo>
                  <a:cubicBezTo>
                    <a:pt x="9" y="2"/>
                    <a:pt x="9" y="2"/>
                    <a:pt x="9" y="2"/>
                  </a:cubicBezTo>
                  <a:cubicBezTo>
                    <a:pt x="9" y="2"/>
                    <a:pt x="8" y="1"/>
                    <a:pt x="9" y="2"/>
                  </a:cubicBezTo>
                  <a:cubicBezTo>
                    <a:pt x="7" y="0"/>
                    <a:pt x="10" y="2"/>
                    <a:pt x="9" y="1"/>
                  </a:cubicBezTo>
                  <a:cubicBezTo>
                    <a:pt x="10" y="2"/>
                    <a:pt x="9" y="1"/>
                    <a:pt x="9" y="1"/>
                  </a:cubicBezTo>
                  <a:cubicBezTo>
                    <a:pt x="9" y="1"/>
                    <a:pt x="10" y="2"/>
                    <a:pt x="10" y="1"/>
                  </a:cubicBezTo>
                  <a:cubicBezTo>
                    <a:pt x="12" y="2"/>
                    <a:pt x="9" y="1"/>
                    <a:pt x="10" y="1"/>
                  </a:cubicBezTo>
                  <a:cubicBezTo>
                    <a:pt x="7" y="0"/>
                    <a:pt x="12" y="2"/>
                    <a:pt x="13" y="3"/>
                  </a:cubicBezTo>
                  <a:cubicBezTo>
                    <a:pt x="14" y="3"/>
                    <a:pt x="11" y="2"/>
                    <a:pt x="13" y="3"/>
                  </a:cubicBezTo>
                  <a:cubicBezTo>
                    <a:pt x="15" y="4"/>
                    <a:pt x="11" y="2"/>
                    <a:pt x="13" y="3"/>
                  </a:cubicBezTo>
                  <a:cubicBezTo>
                    <a:pt x="15" y="4"/>
                    <a:pt x="11" y="2"/>
                    <a:pt x="13" y="3"/>
                  </a:cubicBezTo>
                  <a:cubicBezTo>
                    <a:pt x="11" y="2"/>
                    <a:pt x="14" y="4"/>
                    <a:pt x="13" y="3"/>
                  </a:cubicBezTo>
                  <a:cubicBezTo>
                    <a:pt x="13" y="3"/>
                    <a:pt x="14" y="4"/>
                    <a:pt x="13" y="4"/>
                  </a:cubicBezTo>
                  <a:cubicBezTo>
                    <a:pt x="13" y="4"/>
                    <a:pt x="13" y="4"/>
                    <a:pt x="13" y="4"/>
                  </a:cubicBezTo>
                  <a:cubicBezTo>
                    <a:pt x="13" y="4"/>
                    <a:pt x="13" y="4"/>
                    <a:pt x="12" y="4"/>
                  </a:cubicBezTo>
                  <a:cubicBezTo>
                    <a:pt x="12" y="4"/>
                    <a:pt x="14" y="5"/>
                    <a:pt x="12" y="4"/>
                  </a:cubicBezTo>
                  <a:cubicBezTo>
                    <a:pt x="13" y="5"/>
                    <a:pt x="14" y="5"/>
                    <a:pt x="12" y="4"/>
                  </a:cubicBezTo>
                  <a:cubicBezTo>
                    <a:pt x="11" y="4"/>
                    <a:pt x="12" y="5"/>
                    <a:pt x="12" y="5"/>
                  </a:cubicBezTo>
                  <a:cubicBezTo>
                    <a:pt x="12" y="5"/>
                    <a:pt x="13" y="6"/>
                    <a:pt x="12" y="5"/>
                  </a:cubicBezTo>
                  <a:cubicBezTo>
                    <a:pt x="11" y="5"/>
                    <a:pt x="11" y="5"/>
                    <a:pt x="11" y="5"/>
                  </a:cubicBezTo>
                  <a:cubicBezTo>
                    <a:pt x="11" y="5"/>
                    <a:pt x="12" y="6"/>
                    <a:pt x="11" y="6"/>
                  </a:cubicBezTo>
                  <a:cubicBezTo>
                    <a:pt x="12" y="6"/>
                    <a:pt x="13" y="7"/>
                    <a:pt x="11" y="6"/>
                  </a:cubicBezTo>
                  <a:cubicBezTo>
                    <a:pt x="12" y="7"/>
                    <a:pt x="11" y="6"/>
                    <a:pt x="11" y="6"/>
                  </a:cubicBezTo>
                  <a:cubicBezTo>
                    <a:pt x="13" y="8"/>
                    <a:pt x="10" y="6"/>
                    <a:pt x="11" y="7"/>
                  </a:cubicBezTo>
                  <a:cubicBezTo>
                    <a:pt x="10" y="7"/>
                    <a:pt x="10" y="7"/>
                    <a:pt x="10" y="7"/>
                  </a:cubicBezTo>
                  <a:cubicBezTo>
                    <a:pt x="10" y="7"/>
                    <a:pt x="10" y="7"/>
                    <a:pt x="10" y="7"/>
                  </a:cubicBezTo>
                  <a:cubicBezTo>
                    <a:pt x="10" y="7"/>
                    <a:pt x="11" y="8"/>
                    <a:pt x="10" y="8"/>
                  </a:cubicBezTo>
                  <a:cubicBezTo>
                    <a:pt x="10" y="8"/>
                    <a:pt x="10" y="8"/>
                    <a:pt x="10" y="8"/>
                  </a:cubicBezTo>
                  <a:cubicBezTo>
                    <a:pt x="9" y="8"/>
                    <a:pt x="9" y="8"/>
                    <a:pt x="9" y="8"/>
                  </a:cubicBezTo>
                  <a:cubicBezTo>
                    <a:pt x="8" y="8"/>
                    <a:pt x="9" y="8"/>
                    <a:pt x="9" y="9"/>
                  </a:cubicBezTo>
                  <a:cubicBezTo>
                    <a:pt x="9" y="9"/>
                    <a:pt x="9" y="9"/>
                    <a:pt x="9" y="9"/>
                  </a:cubicBezTo>
                  <a:cubicBezTo>
                    <a:pt x="8" y="9"/>
                    <a:pt x="8" y="9"/>
                    <a:pt x="9" y="9"/>
                  </a:cubicBezTo>
                  <a:cubicBezTo>
                    <a:pt x="10" y="11"/>
                    <a:pt x="8" y="9"/>
                    <a:pt x="8" y="10"/>
                  </a:cubicBezTo>
                  <a:cubicBezTo>
                    <a:pt x="7" y="9"/>
                    <a:pt x="7" y="9"/>
                    <a:pt x="7" y="10"/>
                  </a:cubicBezTo>
                  <a:cubicBezTo>
                    <a:pt x="8" y="10"/>
                    <a:pt x="6" y="9"/>
                    <a:pt x="8" y="11"/>
                  </a:cubicBezTo>
                  <a:cubicBezTo>
                    <a:pt x="10" y="12"/>
                    <a:pt x="8" y="11"/>
                    <a:pt x="8" y="11"/>
                  </a:cubicBezTo>
                  <a:cubicBezTo>
                    <a:pt x="8" y="11"/>
                    <a:pt x="7" y="11"/>
                    <a:pt x="8" y="11"/>
                  </a:cubicBezTo>
                  <a:cubicBezTo>
                    <a:pt x="9" y="12"/>
                    <a:pt x="6" y="10"/>
                    <a:pt x="7" y="12"/>
                  </a:cubicBezTo>
                  <a:cubicBezTo>
                    <a:pt x="6" y="11"/>
                    <a:pt x="6" y="11"/>
                    <a:pt x="7" y="12"/>
                  </a:cubicBezTo>
                  <a:cubicBezTo>
                    <a:pt x="7" y="12"/>
                    <a:pt x="5" y="11"/>
                    <a:pt x="7" y="12"/>
                  </a:cubicBezTo>
                  <a:cubicBezTo>
                    <a:pt x="7" y="13"/>
                    <a:pt x="6" y="12"/>
                    <a:pt x="7" y="13"/>
                  </a:cubicBezTo>
                  <a:cubicBezTo>
                    <a:pt x="6" y="13"/>
                    <a:pt x="5" y="12"/>
                    <a:pt x="6" y="13"/>
                  </a:cubicBezTo>
                  <a:cubicBezTo>
                    <a:pt x="7" y="14"/>
                    <a:pt x="2" y="12"/>
                    <a:pt x="6" y="14"/>
                  </a:cubicBezTo>
                  <a:cubicBezTo>
                    <a:pt x="6" y="14"/>
                    <a:pt x="6" y="14"/>
                    <a:pt x="6" y="14"/>
                  </a:cubicBezTo>
                  <a:cubicBezTo>
                    <a:pt x="6" y="14"/>
                    <a:pt x="4" y="14"/>
                    <a:pt x="5" y="15"/>
                  </a:cubicBezTo>
                  <a:cubicBezTo>
                    <a:pt x="7" y="15"/>
                    <a:pt x="5" y="15"/>
                    <a:pt x="5" y="15"/>
                  </a:cubicBezTo>
                  <a:cubicBezTo>
                    <a:pt x="4" y="14"/>
                    <a:pt x="7" y="16"/>
                    <a:pt x="5" y="15"/>
                  </a:cubicBezTo>
                  <a:cubicBezTo>
                    <a:pt x="7" y="16"/>
                    <a:pt x="1" y="13"/>
                    <a:pt x="2" y="13"/>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8" name="Freeform 13">
              <a:extLst>
                <a:ext uri="{FF2B5EF4-FFF2-40B4-BE49-F238E27FC236}">
                  <a16:creationId xmlns:a16="http://schemas.microsoft.com/office/drawing/2014/main" id="{33645B44-12F5-3566-B064-7C5BA3432CD9}"/>
                </a:ext>
              </a:extLst>
            </p:cNvPr>
            <p:cNvSpPr/>
            <p:nvPr/>
          </p:nvSpPr>
          <p:spPr bwMode="auto">
            <a:xfrm>
              <a:off x="3430588" y="4043363"/>
              <a:ext cx="38100" cy="57150"/>
            </a:xfrm>
            <a:custGeom>
              <a:avLst/>
              <a:gdLst>
                <a:gd name="T0" fmla="*/ 1 w 10"/>
                <a:gd name="T1" fmla="*/ 11 h 15"/>
                <a:gd name="T2" fmla="*/ 1 w 10"/>
                <a:gd name="T3" fmla="*/ 10 h 15"/>
                <a:gd name="T4" fmla="*/ 2 w 10"/>
                <a:gd name="T5" fmla="*/ 10 h 15"/>
                <a:gd name="T6" fmla="*/ 2 w 10"/>
                <a:gd name="T7" fmla="*/ 9 h 15"/>
                <a:gd name="T8" fmla="*/ 3 w 10"/>
                <a:gd name="T9" fmla="*/ 9 h 15"/>
                <a:gd name="T10" fmla="*/ 3 w 10"/>
                <a:gd name="T11" fmla="*/ 8 h 15"/>
                <a:gd name="T12" fmla="*/ 2 w 10"/>
                <a:gd name="T13" fmla="*/ 8 h 15"/>
                <a:gd name="T14" fmla="*/ 3 w 10"/>
                <a:gd name="T15" fmla="*/ 7 h 15"/>
                <a:gd name="T16" fmla="*/ 3 w 10"/>
                <a:gd name="T17" fmla="*/ 7 h 15"/>
                <a:gd name="T18" fmla="*/ 3 w 10"/>
                <a:gd name="T19" fmla="*/ 6 h 15"/>
                <a:gd name="T20" fmla="*/ 3 w 10"/>
                <a:gd name="T21" fmla="*/ 6 h 15"/>
                <a:gd name="T22" fmla="*/ 3 w 10"/>
                <a:gd name="T23" fmla="*/ 5 h 15"/>
                <a:gd name="T24" fmla="*/ 3 w 10"/>
                <a:gd name="T25" fmla="*/ 5 h 15"/>
                <a:gd name="T26" fmla="*/ 3 w 10"/>
                <a:gd name="T27" fmla="*/ 5 h 15"/>
                <a:gd name="T28" fmla="*/ 3 w 10"/>
                <a:gd name="T29" fmla="*/ 4 h 15"/>
                <a:gd name="T30" fmla="*/ 3 w 10"/>
                <a:gd name="T31" fmla="*/ 4 h 15"/>
                <a:gd name="T32" fmla="*/ 3 w 10"/>
                <a:gd name="T33" fmla="*/ 3 h 15"/>
                <a:gd name="T34" fmla="*/ 3 w 10"/>
                <a:gd name="T35" fmla="*/ 3 h 15"/>
                <a:gd name="T36" fmla="*/ 3 w 10"/>
                <a:gd name="T37" fmla="*/ 3 h 15"/>
                <a:gd name="T38" fmla="*/ 3 w 10"/>
                <a:gd name="T39" fmla="*/ 3 h 15"/>
                <a:gd name="T40" fmla="*/ 6 w 10"/>
                <a:gd name="T41" fmla="*/ 1 h 15"/>
                <a:gd name="T42" fmla="*/ 6 w 10"/>
                <a:gd name="T43" fmla="*/ 1 h 15"/>
                <a:gd name="T44" fmla="*/ 7 w 10"/>
                <a:gd name="T45" fmla="*/ 2 h 15"/>
                <a:gd name="T46" fmla="*/ 7 w 10"/>
                <a:gd name="T47" fmla="*/ 2 h 15"/>
                <a:gd name="T48" fmla="*/ 7 w 10"/>
                <a:gd name="T49" fmla="*/ 3 h 15"/>
                <a:gd name="T50" fmla="*/ 7 w 10"/>
                <a:gd name="T51" fmla="*/ 4 h 15"/>
                <a:gd name="T52" fmla="*/ 7 w 10"/>
                <a:gd name="T53" fmla="*/ 4 h 15"/>
                <a:gd name="T54" fmla="*/ 7 w 10"/>
                <a:gd name="T55" fmla="*/ 5 h 15"/>
                <a:gd name="T56" fmla="*/ 7 w 10"/>
                <a:gd name="T57" fmla="*/ 5 h 15"/>
                <a:gd name="T58" fmla="*/ 7 w 10"/>
                <a:gd name="T59" fmla="*/ 6 h 15"/>
                <a:gd name="T60" fmla="*/ 7 w 10"/>
                <a:gd name="T61" fmla="*/ 7 h 15"/>
                <a:gd name="T62" fmla="*/ 7 w 10"/>
                <a:gd name="T63" fmla="*/ 8 h 15"/>
                <a:gd name="T64" fmla="*/ 7 w 10"/>
                <a:gd name="T65" fmla="*/ 9 h 15"/>
                <a:gd name="T66" fmla="*/ 7 w 10"/>
                <a:gd name="T67" fmla="*/ 9 h 15"/>
                <a:gd name="T68" fmla="*/ 6 w 10"/>
                <a:gd name="T69" fmla="*/ 10 h 15"/>
                <a:gd name="T70" fmla="*/ 5 w 10"/>
                <a:gd name="T71" fmla="*/ 10 h 15"/>
                <a:gd name="T72" fmla="*/ 5 w 10"/>
                <a:gd name="T73" fmla="*/ 12 h 15"/>
                <a:gd name="T74" fmla="*/ 5 w 10"/>
                <a:gd name="T75" fmla="*/ 12 h 15"/>
                <a:gd name="T76" fmla="*/ 4 w 10"/>
                <a:gd name="T77" fmla="*/ 13 h 15"/>
                <a:gd name="T78" fmla="*/ 4 w 10"/>
                <a:gd name="T79"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 h="15">
                  <a:moveTo>
                    <a:pt x="1" y="11"/>
                  </a:moveTo>
                  <a:cubicBezTo>
                    <a:pt x="1" y="11"/>
                    <a:pt x="3" y="13"/>
                    <a:pt x="1" y="11"/>
                  </a:cubicBezTo>
                  <a:cubicBezTo>
                    <a:pt x="2" y="12"/>
                    <a:pt x="1" y="11"/>
                    <a:pt x="1" y="10"/>
                  </a:cubicBezTo>
                  <a:cubicBezTo>
                    <a:pt x="0" y="9"/>
                    <a:pt x="1" y="10"/>
                    <a:pt x="1" y="10"/>
                  </a:cubicBezTo>
                  <a:cubicBezTo>
                    <a:pt x="2" y="10"/>
                    <a:pt x="2" y="10"/>
                    <a:pt x="2" y="10"/>
                  </a:cubicBezTo>
                  <a:cubicBezTo>
                    <a:pt x="2" y="10"/>
                    <a:pt x="1" y="9"/>
                    <a:pt x="2" y="10"/>
                  </a:cubicBezTo>
                  <a:cubicBezTo>
                    <a:pt x="2" y="10"/>
                    <a:pt x="1" y="9"/>
                    <a:pt x="2" y="9"/>
                  </a:cubicBezTo>
                  <a:cubicBezTo>
                    <a:pt x="4" y="10"/>
                    <a:pt x="3" y="10"/>
                    <a:pt x="2" y="9"/>
                  </a:cubicBezTo>
                  <a:cubicBezTo>
                    <a:pt x="2" y="9"/>
                    <a:pt x="2" y="9"/>
                    <a:pt x="2" y="9"/>
                  </a:cubicBezTo>
                  <a:cubicBezTo>
                    <a:pt x="2" y="9"/>
                    <a:pt x="2" y="8"/>
                    <a:pt x="3" y="9"/>
                  </a:cubicBezTo>
                  <a:cubicBezTo>
                    <a:pt x="2" y="8"/>
                    <a:pt x="4" y="9"/>
                    <a:pt x="3" y="8"/>
                  </a:cubicBezTo>
                  <a:cubicBezTo>
                    <a:pt x="2" y="8"/>
                    <a:pt x="2" y="8"/>
                    <a:pt x="3" y="8"/>
                  </a:cubicBezTo>
                  <a:cubicBezTo>
                    <a:pt x="4" y="9"/>
                    <a:pt x="4" y="9"/>
                    <a:pt x="3" y="8"/>
                  </a:cubicBezTo>
                  <a:cubicBezTo>
                    <a:pt x="0" y="7"/>
                    <a:pt x="2" y="8"/>
                    <a:pt x="2" y="8"/>
                  </a:cubicBezTo>
                  <a:cubicBezTo>
                    <a:pt x="3" y="7"/>
                    <a:pt x="3" y="7"/>
                    <a:pt x="3" y="7"/>
                  </a:cubicBezTo>
                  <a:cubicBezTo>
                    <a:pt x="1" y="7"/>
                    <a:pt x="5" y="8"/>
                    <a:pt x="3" y="7"/>
                  </a:cubicBezTo>
                  <a:cubicBezTo>
                    <a:pt x="2" y="7"/>
                    <a:pt x="4" y="7"/>
                    <a:pt x="3" y="7"/>
                  </a:cubicBezTo>
                  <a:cubicBezTo>
                    <a:pt x="3" y="7"/>
                    <a:pt x="3" y="7"/>
                    <a:pt x="3" y="7"/>
                  </a:cubicBezTo>
                  <a:cubicBezTo>
                    <a:pt x="3" y="6"/>
                    <a:pt x="2" y="6"/>
                    <a:pt x="3" y="6"/>
                  </a:cubicBezTo>
                  <a:cubicBezTo>
                    <a:pt x="4" y="6"/>
                    <a:pt x="3" y="6"/>
                    <a:pt x="3" y="6"/>
                  </a:cubicBezTo>
                  <a:cubicBezTo>
                    <a:pt x="4" y="6"/>
                    <a:pt x="4" y="6"/>
                    <a:pt x="3" y="6"/>
                  </a:cubicBezTo>
                  <a:cubicBezTo>
                    <a:pt x="3" y="6"/>
                    <a:pt x="3" y="6"/>
                    <a:pt x="3" y="6"/>
                  </a:cubicBezTo>
                  <a:cubicBezTo>
                    <a:pt x="4" y="5"/>
                    <a:pt x="4" y="5"/>
                    <a:pt x="4" y="5"/>
                  </a:cubicBezTo>
                  <a:cubicBezTo>
                    <a:pt x="3" y="5"/>
                    <a:pt x="3" y="5"/>
                    <a:pt x="3" y="5"/>
                  </a:cubicBezTo>
                  <a:cubicBezTo>
                    <a:pt x="1" y="5"/>
                    <a:pt x="4" y="5"/>
                    <a:pt x="3" y="5"/>
                  </a:cubicBezTo>
                  <a:cubicBezTo>
                    <a:pt x="4" y="5"/>
                    <a:pt x="4" y="5"/>
                    <a:pt x="3" y="5"/>
                  </a:cubicBezTo>
                  <a:cubicBezTo>
                    <a:pt x="2" y="5"/>
                    <a:pt x="5" y="4"/>
                    <a:pt x="3" y="5"/>
                  </a:cubicBezTo>
                  <a:cubicBezTo>
                    <a:pt x="3" y="5"/>
                    <a:pt x="2" y="5"/>
                    <a:pt x="3" y="5"/>
                  </a:cubicBezTo>
                  <a:cubicBezTo>
                    <a:pt x="3" y="5"/>
                    <a:pt x="3" y="4"/>
                    <a:pt x="3" y="4"/>
                  </a:cubicBezTo>
                  <a:cubicBezTo>
                    <a:pt x="5" y="4"/>
                    <a:pt x="4" y="4"/>
                    <a:pt x="3" y="4"/>
                  </a:cubicBezTo>
                  <a:cubicBezTo>
                    <a:pt x="2" y="4"/>
                    <a:pt x="2" y="4"/>
                    <a:pt x="3" y="4"/>
                  </a:cubicBezTo>
                  <a:cubicBezTo>
                    <a:pt x="1" y="4"/>
                    <a:pt x="4" y="3"/>
                    <a:pt x="3" y="4"/>
                  </a:cubicBezTo>
                  <a:cubicBezTo>
                    <a:pt x="2" y="4"/>
                    <a:pt x="4" y="3"/>
                    <a:pt x="3" y="4"/>
                  </a:cubicBezTo>
                  <a:cubicBezTo>
                    <a:pt x="4" y="3"/>
                    <a:pt x="3" y="3"/>
                    <a:pt x="3" y="3"/>
                  </a:cubicBezTo>
                  <a:cubicBezTo>
                    <a:pt x="3" y="3"/>
                    <a:pt x="3" y="3"/>
                    <a:pt x="3" y="3"/>
                  </a:cubicBezTo>
                  <a:cubicBezTo>
                    <a:pt x="3" y="3"/>
                    <a:pt x="2" y="4"/>
                    <a:pt x="3" y="3"/>
                  </a:cubicBezTo>
                  <a:cubicBezTo>
                    <a:pt x="1" y="4"/>
                    <a:pt x="3" y="3"/>
                    <a:pt x="3" y="3"/>
                  </a:cubicBezTo>
                  <a:cubicBezTo>
                    <a:pt x="4" y="2"/>
                    <a:pt x="2" y="3"/>
                    <a:pt x="3" y="3"/>
                  </a:cubicBezTo>
                  <a:cubicBezTo>
                    <a:pt x="2" y="3"/>
                    <a:pt x="4" y="2"/>
                    <a:pt x="3" y="3"/>
                  </a:cubicBezTo>
                  <a:cubicBezTo>
                    <a:pt x="5" y="2"/>
                    <a:pt x="2" y="3"/>
                    <a:pt x="3" y="3"/>
                  </a:cubicBezTo>
                  <a:cubicBezTo>
                    <a:pt x="0" y="4"/>
                    <a:pt x="5" y="2"/>
                    <a:pt x="6" y="1"/>
                  </a:cubicBezTo>
                  <a:cubicBezTo>
                    <a:pt x="7" y="1"/>
                    <a:pt x="5" y="2"/>
                    <a:pt x="6" y="1"/>
                  </a:cubicBezTo>
                  <a:cubicBezTo>
                    <a:pt x="8" y="0"/>
                    <a:pt x="5" y="2"/>
                    <a:pt x="6" y="1"/>
                  </a:cubicBezTo>
                  <a:cubicBezTo>
                    <a:pt x="9" y="0"/>
                    <a:pt x="4" y="2"/>
                    <a:pt x="6" y="1"/>
                  </a:cubicBezTo>
                  <a:cubicBezTo>
                    <a:pt x="5" y="2"/>
                    <a:pt x="8" y="1"/>
                    <a:pt x="7" y="2"/>
                  </a:cubicBezTo>
                  <a:cubicBezTo>
                    <a:pt x="6" y="2"/>
                    <a:pt x="8" y="1"/>
                    <a:pt x="7" y="2"/>
                  </a:cubicBezTo>
                  <a:cubicBezTo>
                    <a:pt x="7" y="2"/>
                    <a:pt x="7" y="2"/>
                    <a:pt x="7" y="2"/>
                  </a:cubicBezTo>
                  <a:cubicBezTo>
                    <a:pt x="7" y="2"/>
                    <a:pt x="7" y="2"/>
                    <a:pt x="7" y="2"/>
                  </a:cubicBezTo>
                  <a:cubicBezTo>
                    <a:pt x="7" y="2"/>
                    <a:pt x="9" y="2"/>
                    <a:pt x="7" y="3"/>
                  </a:cubicBezTo>
                  <a:cubicBezTo>
                    <a:pt x="8" y="2"/>
                    <a:pt x="9" y="2"/>
                    <a:pt x="7" y="3"/>
                  </a:cubicBezTo>
                  <a:cubicBezTo>
                    <a:pt x="6" y="3"/>
                    <a:pt x="7" y="3"/>
                    <a:pt x="7" y="3"/>
                  </a:cubicBezTo>
                  <a:cubicBezTo>
                    <a:pt x="7" y="3"/>
                    <a:pt x="9" y="3"/>
                    <a:pt x="7" y="4"/>
                  </a:cubicBezTo>
                  <a:cubicBezTo>
                    <a:pt x="7" y="4"/>
                    <a:pt x="7" y="4"/>
                    <a:pt x="7" y="4"/>
                  </a:cubicBezTo>
                  <a:cubicBezTo>
                    <a:pt x="7" y="4"/>
                    <a:pt x="8" y="4"/>
                    <a:pt x="7" y="4"/>
                  </a:cubicBezTo>
                  <a:cubicBezTo>
                    <a:pt x="8" y="4"/>
                    <a:pt x="9" y="4"/>
                    <a:pt x="7" y="4"/>
                  </a:cubicBezTo>
                  <a:cubicBezTo>
                    <a:pt x="9" y="4"/>
                    <a:pt x="7" y="5"/>
                    <a:pt x="7" y="5"/>
                  </a:cubicBezTo>
                  <a:cubicBezTo>
                    <a:pt x="10" y="5"/>
                    <a:pt x="7" y="5"/>
                    <a:pt x="7" y="5"/>
                  </a:cubicBezTo>
                  <a:cubicBezTo>
                    <a:pt x="7" y="5"/>
                    <a:pt x="7" y="5"/>
                    <a:pt x="7" y="5"/>
                  </a:cubicBezTo>
                  <a:cubicBezTo>
                    <a:pt x="7" y="6"/>
                    <a:pt x="7" y="6"/>
                    <a:pt x="7" y="6"/>
                  </a:cubicBezTo>
                  <a:cubicBezTo>
                    <a:pt x="7" y="6"/>
                    <a:pt x="8" y="6"/>
                    <a:pt x="7" y="6"/>
                  </a:cubicBezTo>
                  <a:cubicBezTo>
                    <a:pt x="7" y="6"/>
                    <a:pt x="7" y="6"/>
                    <a:pt x="7" y="6"/>
                  </a:cubicBezTo>
                  <a:cubicBezTo>
                    <a:pt x="7" y="7"/>
                    <a:pt x="7" y="7"/>
                    <a:pt x="7" y="7"/>
                  </a:cubicBezTo>
                  <a:cubicBezTo>
                    <a:pt x="6" y="7"/>
                    <a:pt x="7" y="7"/>
                    <a:pt x="7" y="7"/>
                  </a:cubicBezTo>
                  <a:cubicBezTo>
                    <a:pt x="7" y="8"/>
                    <a:pt x="7" y="8"/>
                    <a:pt x="7" y="8"/>
                  </a:cubicBezTo>
                  <a:cubicBezTo>
                    <a:pt x="6" y="8"/>
                    <a:pt x="6" y="8"/>
                    <a:pt x="7" y="8"/>
                  </a:cubicBezTo>
                  <a:cubicBezTo>
                    <a:pt x="9" y="9"/>
                    <a:pt x="6" y="8"/>
                    <a:pt x="7" y="9"/>
                  </a:cubicBezTo>
                  <a:cubicBezTo>
                    <a:pt x="6" y="8"/>
                    <a:pt x="6" y="8"/>
                    <a:pt x="6" y="9"/>
                  </a:cubicBezTo>
                  <a:cubicBezTo>
                    <a:pt x="6" y="9"/>
                    <a:pt x="4" y="8"/>
                    <a:pt x="7" y="9"/>
                  </a:cubicBezTo>
                  <a:cubicBezTo>
                    <a:pt x="9" y="10"/>
                    <a:pt x="7" y="10"/>
                    <a:pt x="6" y="10"/>
                  </a:cubicBezTo>
                  <a:cubicBezTo>
                    <a:pt x="6" y="10"/>
                    <a:pt x="6" y="10"/>
                    <a:pt x="6" y="10"/>
                  </a:cubicBezTo>
                  <a:cubicBezTo>
                    <a:pt x="7" y="11"/>
                    <a:pt x="5" y="9"/>
                    <a:pt x="6" y="10"/>
                  </a:cubicBezTo>
                  <a:cubicBezTo>
                    <a:pt x="5" y="10"/>
                    <a:pt x="5" y="10"/>
                    <a:pt x="5" y="10"/>
                  </a:cubicBezTo>
                  <a:cubicBezTo>
                    <a:pt x="6" y="11"/>
                    <a:pt x="4" y="10"/>
                    <a:pt x="6" y="11"/>
                  </a:cubicBezTo>
                  <a:cubicBezTo>
                    <a:pt x="6" y="11"/>
                    <a:pt x="5" y="11"/>
                    <a:pt x="5" y="12"/>
                  </a:cubicBezTo>
                  <a:cubicBezTo>
                    <a:pt x="5" y="12"/>
                    <a:pt x="4" y="11"/>
                    <a:pt x="5" y="12"/>
                  </a:cubicBezTo>
                  <a:cubicBezTo>
                    <a:pt x="5" y="13"/>
                    <a:pt x="2" y="10"/>
                    <a:pt x="5" y="12"/>
                  </a:cubicBezTo>
                  <a:cubicBezTo>
                    <a:pt x="5" y="13"/>
                    <a:pt x="5" y="13"/>
                    <a:pt x="5" y="13"/>
                  </a:cubicBezTo>
                  <a:cubicBezTo>
                    <a:pt x="4" y="13"/>
                    <a:pt x="3" y="12"/>
                    <a:pt x="4" y="13"/>
                  </a:cubicBezTo>
                  <a:cubicBezTo>
                    <a:pt x="5" y="14"/>
                    <a:pt x="4" y="13"/>
                    <a:pt x="4" y="13"/>
                  </a:cubicBezTo>
                  <a:cubicBezTo>
                    <a:pt x="3" y="13"/>
                    <a:pt x="5" y="15"/>
                    <a:pt x="4" y="14"/>
                  </a:cubicBezTo>
                  <a:cubicBezTo>
                    <a:pt x="5" y="15"/>
                    <a:pt x="1" y="11"/>
                    <a:pt x="1" y="11"/>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9" name="Freeform 14">
              <a:extLst>
                <a:ext uri="{FF2B5EF4-FFF2-40B4-BE49-F238E27FC236}">
                  <a16:creationId xmlns:a16="http://schemas.microsoft.com/office/drawing/2014/main" id="{F858A99F-5E06-194D-B6C2-7F91BC7F0746}"/>
                </a:ext>
              </a:extLst>
            </p:cNvPr>
            <p:cNvSpPr/>
            <p:nvPr/>
          </p:nvSpPr>
          <p:spPr bwMode="auto">
            <a:xfrm>
              <a:off x="3328988" y="4125913"/>
              <a:ext cx="46038" cy="52388"/>
            </a:xfrm>
            <a:custGeom>
              <a:avLst/>
              <a:gdLst>
                <a:gd name="T0" fmla="*/ 1 w 12"/>
                <a:gd name="T1" fmla="*/ 14 h 14"/>
                <a:gd name="T2" fmla="*/ 2 w 12"/>
                <a:gd name="T3" fmla="*/ 13 h 14"/>
                <a:gd name="T4" fmla="*/ 2 w 12"/>
                <a:gd name="T5" fmla="*/ 12 h 14"/>
                <a:gd name="T6" fmla="*/ 2 w 12"/>
                <a:gd name="T7" fmla="*/ 11 h 14"/>
                <a:gd name="T8" fmla="*/ 2 w 12"/>
                <a:gd name="T9" fmla="*/ 10 h 14"/>
                <a:gd name="T10" fmla="*/ 2 w 12"/>
                <a:gd name="T11" fmla="*/ 9 h 14"/>
                <a:gd name="T12" fmla="*/ 2 w 12"/>
                <a:gd name="T13" fmla="*/ 8 h 14"/>
                <a:gd name="T14" fmla="*/ 3 w 12"/>
                <a:gd name="T15" fmla="*/ 8 h 14"/>
                <a:gd name="T16" fmla="*/ 3 w 12"/>
                <a:gd name="T17" fmla="*/ 7 h 14"/>
                <a:gd name="T18" fmla="*/ 3 w 12"/>
                <a:gd name="T19" fmla="*/ 6 h 14"/>
                <a:gd name="T20" fmla="*/ 4 w 12"/>
                <a:gd name="T21" fmla="*/ 5 h 14"/>
                <a:gd name="T22" fmla="*/ 4 w 12"/>
                <a:gd name="T23" fmla="*/ 5 h 14"/>
                <a:gd name="T24" fmla="*/ 4 w 12"/>
                <a:gd name="T25" fmla="*/ 4 h 14"/>
                <a:gd name="T26" fmla="*/ 4 w 12"/>
                <a:gd name="T27" fmla="*/ 4 h 14"/>
                <a:gd name="T28" fmla="*/ 5 w 12"/>
                <a:gd name="T29" fmla="*/ 3 h 14"/>
                <a:gd name="T30" fmla="*/ 5 w 12"/>
                <a:gd name="T31" fmla="*/ 3 h 14"/>
                <a:gd name="T32" fmla="*/ 5 w 12"/>
                <a:gd name="T33" fmla="*/ 2 h 14"/>
                <a:gd name="T34" fmla="*/ 5 w 12"/>
                <a:gd name="T35" fmla="*/ 2 h 14"/>
                <a:gd name="T36" fmla="*/ 6 w 12"/>
                <a:gd name="T37" fmla="*/ 1 h 14"/>
                <a:gd name="T38" fmla="*/ 6 w 12"/>
                <a:gd name="T39" fmla="*/ 1 h 14"/>
                <a:gd name="T40" fmla="*/ 9 w 12"/>
                <a:gd name="T41" fmla="*/ 3 h 14"/>
                <a:gd name="T42" fmla="*/ 9 w 12"/>
                <a:gd name="T43" fmla="*/ 3 h 14"/>
                <a:gd name="T44" fmla="*/ 9 w 12"/>
                <a:gd name="T45" fmla="*/ 4 h 14"/>
                <a:gd name="T46" fmla="*/ 9 w 12"/>
                <a:gd name="T47" fmla="*/ 4 h 14"/>
                <a:gd name="T48" fmla="*/ 9 w 12"/>
                <a:gd name="T49" fmla="*/ 5 h 14"/>
                <a:gd name="T50" fmla="*/ 8 w 12"/>
                <a:gd name="T51" fmla="*/ 5 h 14"/>
                <a:gd name="T52" fmla="*/ 8 w 12"/>
                <a:gd name="T53" fmla="*/ 6 h 14"/>
                <a:gd name="T54" fmla="*/ 8 w 12"/>
                <a:gd name="T55" fmla="*/ 6 h 14"/>
                <a:gd name="T56" fmla="*/ 8 w 12"/>
                <a:gd name="T57" fmla="*/ 7 h 14"/>
                <a:gd name="T58" fmla="*/ 7 w 12"/>
                <a:gd name="T59" fmla="*/ 7 h 14"/>
                <a:gd name="T60" fmla="*/ 7 w 12"/>
                <a:gd name="T61" fmla="*/ 8 h 14"/>
                <a:gd name="T62" fmla="*/ 7 w 12"/>
                <a:gd name="T63" fmla="*/ 9 h 14"/>
                <a:gd name="T64" fmla="*/ 6 w 12"/>
                <a:gd name="T65" fmla="*/ 9 h 14"/>
                <a:gd name="T66" fmla="*/ 6 w 12"/>
                <a:gd name="T67" fmla="*/ 10 h 14"/>
                <a:gd name="T68" fmla="*/ 6 w 12"/>
                <a:gd name="T69" fmla="*/ 11 h 14"/>
                <a:gd name="T70" fmla="*/ 5 w 12"/>
                <a:gd name="T71" fmla="*/ 11 h 14"/>
                <a:gd name="T72" fmla="*/ 6 w 12"/>
                <a:gd name="T73" fmla="*/ 12 h 14"/>
                <a:gd name="T74" fmla="*/ 6 w 12"/>
                <a:gd name="T75" fmla="*/ 13 h 14"/>
                <a:gd name="T76" fmla="*/ 5 w 12"/>
                <a:gd name="T77" fmla="*/ 14 h 14"/>
                <a:gd name="T78" fmla="*/ 5 w 12"/>
                <a:gd name="T79"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 h="14">
                  <a:moveTo>
                    <a:pt x="1" y="14"/>
                  </a:moveTo>
                  <a:cubicBezTo>
                    <a:pt x="1" y="14"/>
                    <a:pt x="4" y="14"/>
                    <a:pt x="1" y="14"/>
                  </a:cubicBezTo>
                  <a:cubicBezTo>
                    <a:pt x="3" y="14"/>
                    <a:pt x="1" y="14"/>
                    <a:pt x="1" y="14"/>
                  </a:cubicBezTo>
                  <a:cubicBezTo>
                    <a:pt x="0" y="14"/>
                    <a:pt x="2" y="13"/>
                    <a:pt x="2" y="13"/>
                  </a:cubicBezTo>
                  <a:cubicBezTo>
                    <a:pt x="2" y="13"/>
                    <a:pt x="2" y="13"/>
                    <a:pt x="2" y="13"/>
                  </a:cubicBezTo>
                  <a:cubicBezTo>
                    <a:pt x="3" y="13"/>
                    <a:pt x="0" y="12"/>
                    <a:pt x="2" y="12"/>
                  </a:cubicBezTo>
                  <a:cubicBezTo>
                    <a:pt x="2" y="12"/>
                    <a:pt x="1" y="12"/>
                    <a:pt x="2" y="12"/>
                  </a:cubicBezTo>
                  <a:cubicBezTo>
                    <a:pt x="4" y="12"/>
                    <a:pt x="3" y="11"/>
                    <a:pt x="2" y="11"/>
                  </a:cubicBezTo>
                  <a:cubicBezTo>
                    <a:pt x="2" y="10"/>
                    <a:pt x="2" y="10"/>
                    <a:pt x="2" y="10"/>
                  </a:cubicBezTo>
                  <a:cubicBezTo>
                    <a:pt x="2" y="10"/>
                    <a:pt x="2" y="10"/>
                    <a:pt x="2" y="10"/>
                  </a:cubicBezTo>
                  <a:cubicBezTo>
                    <a:pt x="2" y="10"/>
                    <a:pt x="3" y="10"/>
                    <a:pt x="2" y="10"/>
                  </a:cubicBezTo>
                  <a:cubicBezTo>
                    <a:pt x="2" y="9"/>
                    <a:pt x="2" y="9"/>
                    <a:pt x="2" y="9"/>
                  </a:cubicBezTo>
                  <a:cubicBezTo>
                    <a:pt x="4" y="10"/>
                    <a:pt x="4" y="10"/>
                    <a:pt x="2" y="9"/>
                  </a:cubicBezTo>
                  <a:cubicBezTo>
                    <a:pt x="0" y="8"/>
                    <a:pt x="2" y="8"/>
                    <a:pt x="2" y="8"/>
                  </a:cubicBezTo>
                  <a:cubicBezTo>
                    <a:pt x="3" y="8"/>
                    <a:pt x="3" y="8"/>
                    <a:pt x="3" y="8"/>
                  </a:cubicBezTo>
                  <a:cubicBezTo>
                    <a:pt x="1" y="7"/>
                    <a:pt x="5" y="9"/>
                    <a:pt x="3" y="8"/>
                  </a:cubicBezTo>
                  <a:cubicBezTo>
                    <a:pt x="2" y="7"/>
                    <a:pt x="4" y="8"/>
                    <a:pt x="3" y="7"/>
                  </a:cubicBezTo>
                  <a:cubicBezTo>
                    <a:pt x="3" y="7"/>
                    <a:pt x="3" y="7"/>
                    <a:pt x="3" y="7"/>
                  </a:cubicBezTo>
                  <a:cubicBezTo>
                    <a:pt x="2" y="7"/>
                    <a:pt x="2" y="6"/>
                    <a:pt x="3" y="6"/>
                  </a:cubicBezTo>
                  <a:cubicBezTo>
                    <a:pt x="4" y="7"/>
                    <a:pt x="3" y="6"/>
                    <a:pt x="3" y="6"/>
                  </a:cubicBezTo>
                  <a:cubicBezTo>
                    <a:pt x="5" y="6"/>
                    <a:pt x="4" y="6"/>
                    <a:pt x="4" y="6"/>
                  </a:cubicBezTo>
                  <a:cubicBezTo>
                    <a:pt x="3" y="5"/>
                    <a:pt x="3" y="5"/>
                    <a:pt x="4" y="5"/>
                  </a:cubicBezTo>
                  <a:cubicBezTo>
                    <a:pt x="4" y="5"/>
                    <a:pt x="4" y="5"/>
                    <a:pt x="4" y="5"/>
                  </a:cubicBezTo>
                  <a:cubicBezTo>
                    <a:pt x="4" y="5"/>
                    <a:pt x="4" y="5"/>
                    <a:pt x="4" y="5"/>
                  </a:cubicBezTo>
                  <a:cubicBezTo>
                    <a:pt x="2" y="4"/>
                    <a:pt x="5" y="5"/>
                    <a:pt x="4" y="4"/>
                  </a:cubicBezTo>
                  <a:cubicBezTo>
                    <a:pt x="5" y="5"/>
                    <a:pt x="5" y="4"/>
                    <a:pt x="4" y="4"/>
                  </a:cubicBezTo>
                  <a:cubicBezTo>
                    <a:pt x="3" y="4"/>
                    <a:pt x="6" y="5"/>
                    <a:pt x="4" y="4"/>
                  </a:cubicBezTo>
                  <a:cubicBezTo>
                    <a:pt x="4" y="4"/>
                    <a:pt x="4" y="4"/>
                    <a:pt x="4" y="4"/>
                  </a:cubicBezTo>
                  <a:cubicBezTo>
                    <a:pt x="4" y="4"/>
                    <a:pt x="4" y="4"/>
                    <a:pt x="5" y="4"/>
                  </a:cubicBezTo>
                  <a:cubicBezTo>
                    <a:pt x="6" y="4"/>
                    <a:pt x="5" y="4"/>
                    <a:pt x="5" y="3"/>
                  </a:cubicBezTo>
                  <a:cubicBezTo>
                    <a:pt x="4" y="3"/>
                    <a:pt x="4" y="2"/>
                    <a:pt x="5" y="3"/>
                  </a:cubicBezTo>
                  <a:cubicBezTo>
                    <a:pt x="3" y="2"/>
                    <a:pt x="6" y="3"/>
                    <a:pt x="5" y="3"/>
                  </a:cubicBezTo>
                  <a:cubicBezTo>
                    <a:pt x="4" y="2"/>
                    <a:pt x="6" y="3"/>
                    <a:pt x="5" y="2"/>
                  </a:cubicBezTo>
                  <a:cubicBezTo>
                    <a:pt x="6" y="3"/>
                    <a:pt x="6" y="3"/>
                    <a:pt x="5" y="2"/>
                  </a:cubicBezTo>
                  <a:cubicBezTo>
                    <a:pt x="5" y="2"/>
                    <a:pt x="5" y="2"/>
                    <a:pt x="5" y="2"/>
                  </a:cubicBezTo>
                  <a:cubicBezTo>
                    <a:pt x="5" y="2"/>
                    <a:pt x="5" y="2"/>
                    <a:pt x="5" y="2"/>
                  </a:cubicBezTo>
                  <a:cubicBezTo>
                    <a:pt x="3" y="1"/>
                    <a:pt x="6" y="2"/>
                    <a:pt x="5" y="2"/>
                  </a:cubicBezTo>
                  <a:cubicBezTo>
                    <a:pt x="7" y="2"/>
                    <a:pt x="5" y="1"/>
                    <a:pt x="6" y="1"/>
                  </a:cubicBezTo>
                  <a:cubicBezTo>
                    <a:pt x="5" y="1"/>
                    <a:pt x="6" y="2"/>
                    <a:pt x="6" y="1"/>
                  </a:cubicBezTo>
                  <a:cubicBezTo>
                    <a:pt x="8" y="2"/>
                    <a:pt x="5" y="1"/>
                    <a:pt x="6" y="1"/>
                  </a:cubicBezTo>
                  <a:cubicBezTo>
                    <a:pt x="3" y="0"/>
                    <a:pt x="8" y="2"/>
                    <a:pt x="9" y="3"/>
                  </a:cubicBezTo>
                  <a:cubicBezTo>
                    <a:pt x="10" y="3"/>
                    <a:pt x="7" y="2"/>
                    <a:pt x="9" y="3"/>
                  </a:cubicBezTo>
                  <a:cubicBezTo>
                    <a:pt x="11" y="4"/>
                    <a:pt x="8" y="2"/>
                    <a:pt x="9" y="3"/>
                  </a:cubicBezTo>
                  <a:cubicBezTo>
                    <a:pt x="12" y="4"/>
                    <a:pt x="7" y="2"/>
                    <a:pt x="9" y="3"/>
                  </a:cubicBezTo>
                  <a:cubicBezTo>
                    <a:pt x="7" y="3"/>
                    <a:pt x="10" y="4"/>
                    <a:pt x="9" y="4"/>
                  </a:cubicBezTo>
                  <a:cubicBezTo>
                    <a:pt x="9" y="4"/>
                    <a:pt x="10" y="4"/>
                    <a:pt x="9" y="4"/>
                  </a:cubicBezTo>
                  <a:cubicBezTo>
                    <a:pt x="9" y="4"/>
                    <a:pt x="9" y="4"/>
                    <a:pt x="9" y="4"/>
                  </a:cubicBezTo>
                  <a:cubicBezTo>
                    <a:pt x="9" y="4"/>
                    <a:pt x="9" y="4"/>
                    <a:pt x="9" y="4"/>
                  </a:cubicBezTo>
                  <a:cubicBezTo>
                    <a:pt x="9" y="4"/>
                    <a:pt x="10" y="5"/>
                    <a:pt x="9" y="4"/>
                  </a:cubicBezTo>
                  <a:cubicBezTo>
                    <a:pt x="9" y="5"/>
                    <a:pt x="10" y="5"/>
                    <a:pt x="9" y="5"/>
                  </a:cubicBezTo>
                  <a:cubicBezTo>
                    <a:pt x="7" y="4"/>
                    <a:pt x="8" y="5"/>
                    <a:pt x="8" y="5"/>
                  </a:cubicBezTo>
                  <a:cubicBezTo>
                    <a:pt x="8" y="5"/>
                    <a:pt x="10" y="6"/>
                    <a:pt x="8" y="5"/>
                  </a:cubicBezTo>
                  <a:cubicBezTo>
                    <a:pt x="7" y="5"/>
                    <a:pt x="7" y="5"/>
                    <a:pt x="7" y="5"/>
                  </a:cubicBezTo>
                  <a:cubicBezTo>
                    <a:pt x="8" y="5"/>
                    <a:pt x="9" y="6"/>
                    <a:pt x="8" y="6"/>
                  </a:cubicBezTo>
                  <a:cubicBezTo>
                    <a:pt x="9" y="6"/>
                    <a:pt x="10" y="7"/>
                    <a:pt x="8" y="6"/>
                  </a:cubicBezTo>
                  <a:cubicBezTo>
                    <a:pt x="9" y="7"/>
                    <a:pt x="8" y="6"/>
                    <a:pt x="8" y="6"/>
                  </a:cubicBezTo>
                  <a:cubicBezTo>
                    <a:pt x="10" y="7"/>
                    <a:pt x="7" y="6"/>
                    <a:pt x="8" y="7"/>
                  </a:cubicBezTo>
                  <a:cubicBezTo>
                    <a:pt x="8" y="7"/>
                    <a:pt x="8" y="7"/>
                    <a:pt x="8" y="7"/>
                  </a:cubicBezTo>
                  <a:cubicBezTo>
                    <a:pt x="7" y="7"/>
                    <a:pt x="7" y="7"/>
                    <a:pt x="7" y="7"/>
                  </a:cubicBezTo>
                  <a:cubicBezTo>
                    <a:pt x="8" y="7"/>
                    <a:pt x="8" y="7"/>
                    <a:pt x="7" y="7"/>
                  </a:cubicBezTo>
                  <a:cubicBezTo>
                    <a:pt x="7" y="7"/>
                    <a:pt x="7" y="7"/>
                    <a:pt x="7" y="7"/>
                  </a:cubicBezTo>
                  <a:cubicBezTo>
                    <a:pt x="7" y="8"/>
                    <a:pt x="7" y="8"/>
                    <a:pt x="7" y="8"/>
                  </a:cubicBezTo>
                  <a:cubicBezTo>
                    <a:pt x="6" y="8"/>
                    <a:pt x="6" y="8"/>
                    <a:pt x="7" y="8"/>
                  </a:cubicBezTo>
                  <a:cubicBezTo>
                    <a:pt x="7" y="9"/>
                    <a:pt x="7" y="9"/>
                    <a:pt x="7" y="9"/>
                  </a:cubicBezTo>
                  <a:cubicBezTo>
                    <a:pt x="6" y="9"/>
                    <a:pt x="5" y="8"/>
                    <a:pt x="7" y="9"/>
                  </a:cubicBezTo>
                  <a:cubicBezTo>
                    <a:pt x="8" y="10"/>
                    <a:pt x="6" y="9"/>
                    <a:pt x="6" y="9"/>
                  </a:cubicBezTo>
                  <a:cubicBezTo>
                    <a:pt x="5" y="9"/>
                    <a:pt x="5" y="9"/>
                    <a:pt x="6" y="9"/>
                  </a:cubicBezTo>
                  <a:cubicBezTo>
                    <a:pt x="6" y="10"/>
                    <a:pt x="4" y="9"/>
                    <a:pt x="6" y="10"/>
                  </a:cubicBezTo>
                  <a:cubicBezTo>
                    <a:pt x="8" y="11"/>
                    <a:pt x="6" y="10"/>
                    <a:pt x="6" y="10"/>
                  </a:cubicBezTo>
                  <a:cubicBezTo>
                    <a:pt x="6" y="10"/>
                    <a:pt x="6" y="10"/>
                    <a:pt x="6" y="11"/>
                  </a:cubicBezTo>
                  <a:cubicBezTo>
                    <a:pt x="7" y="11"/>
                    <a:pt x="4" y="10"/>
                    <a:pt x="6" y="11"/>
                  </a:cubicBezTo>
                  <a:cubicBezTo>
                    <a:pt x="5" y="11"/>
                    <a:pt x="5" y="11"/>
                    <a:pt x="5" y="11"/>
                  </a:cubicBezTo>
                  <a:cubicBezTo>
                    <a:pt x="6" y="11"/>
                    <a:pt x="4" y="11"/>
                    <a:pt x="6" y="12"/>
                  </a:cubicBezTo>
                  <a:cubicBezTo>
                    <a:pt x="6" y="12"/>
                    <a:pt x="5" y="12"/>
                    <a:pt x="6" y="12"/>
                  </a:cubicBezTo>
                  <a:cubicBezTo>
                    <a:pt x="6" y="12"/>
                    <a:pt x="4" y="12"/>
                    <a:pt x="6" y="13"/>
                  </a:cubicBezTo>
                  <a:cubicBezTo>
                    <a:pt x="6" y="13"/>
                    <a:pt x="2" y="13"/>
                    <a:pt x="6" y="13"/>
                  </a:cubicBezTo>
                  <a:cubicBezTo>
                    <a:pt x="6" y="13"/>
                    <a:pt x="6" y="13"/>
                    <a:pt x="6" y="13"/>
                  </a:cubicBezTo>
                  <a:cubicBezTo>
                    <a:pt x="6" y="14"/>
                    <a:pt x="4" y="14"/>
                    <a:pt x="5" y="14"/>
                  </a:cubicBezTo>
                  <a:cubicBezTo>
                    <a:pt x="7" y="14"/>
                    <a:pt x="5" y="14"/>
                    <a:pt x="5" y="14"/>
                  </a:cubicBezTo>
                  <a:cubicBezTo>
                    <a:pt x="5" y="14"/>
                    <a:pt x="7" y="14"/>
                    <a:pt x="5" y="14"/>
                  </a:cubicBezTo>
                  <a:cubicBezTo>
                    <a:pt x="7" y="14"/>
                    <a:pt x="1" y="14"/>
                    <a:pt x="1" y="14"/>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0" name="Freeform 15">
              <a:extLst>
                <a:ext uri="{FF2B5EF4-FFF2-40B4-BE49-F238E27FC236}">
                  <a16:creationId xmlns:a16="http://schemas.microsoft.com/office/drawing/2014/main" id="{9DB0BF76-B270-629F-CF1A-DFC6BD6EF5A4}"/>
                </a:ext>
              </a:extLst>
            </p:cNvPr>
            <p:cNvSpPr/>
            <p:nvPr/>
          </p:nvSpPr>
          <p:spPr bwMode="auto">
            <a:xfrm>
              <a:off x="3567113" y="4054476"/>
              <a:ext cx="63500" cy="71438"/>
            </a:xfrm>
            <a:custGeom>
              <a:avLst/>
              <a:gdLst>
                <a:gd name="T0" fmla="*/ 11 w 17"/>
                <a:gd name="T1" fmla="*/ 19 h 19"/>
                <a:gd name="T2" fmla="*/ 11 w 17"/>
                <a:gd name="T3" fmla="*/ 18 h 19"/>
                <a:gd name="T4" fmla="*/ 10 w 17"/>
                <a:gd name="T5" fmla="*/ 17 h 19"/>
                <a:gd name="T6" fmla="*/ 10 w 17"/>
                <a:gd name="T7" fmla="*/ 15 h 19"/>
                <a:gd name="T8" fmla="*/ 10 w 17"/>
                <a:gd name="T9" fmla="*/ 14 h 19"/>
                <a:gd name="T10" fmla="*/ 9 w 17"/>
                <a:gd name="T11" fmla="*/ 13 h 19"/>
                <a:gd name="T12" fmla="*/ 8 w 17"/>
                <a:gd name="T13" fmla="*/ 12 h 19"/>
                <a:gd name="T14" fmla="*/ 8 w 17"/>
                <a:gd name="T15" fmla="*/ 11 h 19"/>
                <a:gd name="T16" fmla="*/ 8 w 17"/>
                <a:gd name="T17" fmla="*/ 10 h 19"/>
                <a:gd name="T18" fmla="*/ 7 w 17"/>
                <a:gd name="T19" fmla="*/ 9 h 19"/>
                <a:gd name="T20" fmla="*/ 6 w 17"/>
                <a:gd name="T21" fmla="*/ 8 h 19"/>
                <a:gd name="T22" fmla="*/ 6 w 17"/>
                <a:gd name="T23" fmla="*/ 7 h 19"/>
                <a:gd name="T24" fmla="*/ 5 w 17"/>
                <a:gd name="T25" fmla="*/ 6 h 19"/>
                <a:gd name="T26" fmla="*/ 5 w 17"/>
                <a:gd name="T27" fmla="*/ 6 h 19"/>
                <a:gd name="T28" fmla="*/ 4 w 17"/>
                <a:gd name="T29" fmla="*/ 5 h 19"/>
                <a:gd name="T30" fmla="*/ 4 w 17"/>
                <a:gd name="T31" fmla="*/ 4 h 19"/>
                <a:gd name="T32" fmla="*/ 4 w 17"/>
                <a:gd name="T33" fmla="*/ 3 h 19"/>
                <a:gd name="T34" fmla="*/ 3 w 17"/>
                <a:gd name="T35" fmla="*/ 2 h 19"/>
                <a:gd name="T36" fmla="*/ 3 w 17"/>
                <a:gd name="T37" fmla="*/ 2 h 19"/>
                <a:gd name="T38" fmla="*/ 3 w 17"/>
                <a:gd name="T39" fmla="*/ 2 h 19"/>
                <a:gd name="T40" fmla="*/ 7 w 17"/>
                <a:gd name="T41" fmla="*/ 0 h 19"/>
                <a:gd name="T42" fmla="*/ 7 w 17"/>
                <a:gd name="T43" fmla="*/ 1 h 19"/>
                <a:gd name="T44" fmla="*/ 7 w 17"/>
                <a:gd name="T45" fmla="*/ 1 h 19"/>
                <a:gd name="T46" fmla="*/ 8 w 17"/>
                <a:gd name="T47" fmla="*/ 2 h 19"/>
                <a:gd name="T48" fmla="*/ 8 w 17"/>
                <a:gd name="T49" fmla="*/ 2 h 19"/>
                <a:gd name="T50" fmla="*/ 8 w 17"/>
                <a:gd name="T51" fmla="*/ 3 h 19"/>
                <a:gd name="T52" fmla="*/ 9 w 17"/>
                <a:gd name="T53" fmla="*/ 4 h 19"/>
                <a:gd name="T54" fmla="*/ 9 w 17"/>
                <a:gd name="T55" fmla="*/ 5 h 19"/>
                <a:gd name="T56" fmla="*/ 10 w 17"/>
                <a:gd name="T57" fmla="*/ 6 h 19"/>
                <a:gd name="T58" fmla="*/ 10 w 17"/>
                <a:gd name="T59" fmla="*/ 6 h 19"/>
                <a:gd name="T60" fmla="*/ 11 w 17"/>
                <a:gd name="T61" fmla="*/ 7 h 19"/>
                <a:gd name="T62" fmla="*/ 12 w 17"/>
                <a:gd name="T63" fmla="*/ 9 h 19"/>
                <a:gd name="T64" fmla="*/ 12 w 17"/>
                <a:gd name="T65" fmla="*/ 10 h 19"/>
                <a:gd name="T66" fmla="*/ 13 w 17"/>
                <a:gd name="T67" fmla="*/ 11 h 19"/>
                <a:gd name="T68" fmla="*/ 13 w 17"/>
                <a:gd name="T69" fmla="*/ 12 h 19"/>
                <a:gd name="T70" fmla="*/ 13 w 17"/>
                <a:gd name="T71" fmla="*/ 13 h 19"/>
                <a:gd name="T72" fmla="*/ 14 w 17"/>
                <a:gd name="T73" fmla="*/ 15 h 19"/>
                <a:gd name="T74" fmla="*/ 14 w 17"/>
                <a:gd name="T75" fmla="*/ 17 h 19"/>
                <a:gd name="T76" fmla="*/ 15 w 17"/>
                <a:gd name="T77" fmla="*/ 18 h 19"/>
                <a:gd name="T78" fmla="*/ 15 w 17"/>
                <a:gd name="T7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 h="19">
                  <a:moveTo>
                    <a:pt x="11" y="19"/>
                  </a:moveTo>
                  <a:cubicBezTo>
                    <a:pt x="11" y="19"/>
                    <a:pt x="14" y="19"/>
                    <a:pt x="11" y="19"/>
                  </a:cubicBezTo>
                  <a:cubicBezTo>
                    <a:pt x="12" y="19"/>
                    <a:pt x="11" y="19"/>
                    <a:pt x="11" y="19"/>
                  </a:cubicBezTo>
                  <a:cubicBezTo>
                    <a:pt x="9" y="18"/>
                    <a:pt x="11" y="18"/>
                    <a:pt x="11" y="18"/>
                  </a:cubicBezTo>
                  <a:cubicBezTo>
                    <a:pt x="11" y="17"/>
                    <a:pt x="11" y="17"/>
                    <a:pt x="11" y="17"/>
                  </a:cubicBezTo>
                  <a:cubicBezTo>
                    <a:pt x="11" y="17"/>
                    <a:pt x="9" y="17"/>
                    <a:pt x="10" y="17"/>
                  </a:cubicBezTo>
                  <a:cubicBezTo>
                    <a:pt x="11" y="16"/>
                    <a:pt x="9" y="16"/>
                    <a:pt x="10" y="16"/>
                  </a:cubicBezTo>
                  <a:cubicBezTo>
                    <a:pt x="12" y="15"/>
                    <a:pt x="11" y="15"/>
                    <a:pt x="10" y="15"/>
                  </a:cubicBezTo>
                  <a:cubicBezTo>
                    <a:pt x="10" y="15"/>
                    <a:pt x="10" y="15"/>
                    <a:pt x="10" y="15"/>
                  </a:cubicBezTo>
                  <a:cubicBezTo>
                    <a:pt x="10" y="14"/>
                    <a:pt x="10" y="14"/>
                    <a:pt x="10" y="14"/>
                  </a:cubicBezTo>
                  <a:cubicBezTo>
                    <a:pt x="10" y="14"/>
                    <a:pt x="11" y="13"/>
                    <a:pt x="10" y="13"/>
                  </a:cubicBezTo>
                  <a:cubicBezTo>
                    <a:pt x="9" y="13"/>
                    <a:pt x="9" y="13"/>
                    <a:pt x="9" y="13"/>
                  </a:cubicBezTo>
                  <a:cubicBezTo>
                    <a:pt x="11" y="12"/>
                    <a:pt x="11" y="12"/>
                    <a:pt x="9" y="13"/>
                  </a:cubicBezTo>
                  <a:cubicBezTo>
                    <a:pt x="7" y="14"/>
                    <a:pt x="8" y="13"/>
                    <a:pt x="8" y="12"/>
                  </a:cubicBezTo>
                  <a:cubicBezTo>
                    <a:pt x="9" y="12"/>
                    <a:pt x="9" y="12"/>
                    <a:pt x="9" y="12"/>
                  </a:cubicBezTo>
                  <a:cubicBezTo>
                    <a:pt x="7" y="12"/>
                    <a:pt x="10" y="10"/>
                    <a:pt x="8" y="11"/>
                  </a:cubicBezTo>
                  <a:cubicBezTo>
                    <a:pt x="7" y="11"/>
                    <a:pt x="9" y="10"/>
                    <a:pt x="8" y="11"/>
                  </a:cubicBezTo>
                  <a:cubicBezTo>
                    <a:pt x="8" y="10"/>
                    <a:pt x="8" y="10"/>
                    <a:pt x="8" y="10"/>
                  </a:cubicBezTo>
                  <a:cubicBezTo>
                    <a:pt x="7" y="10"/>
                    <a:pt x="6" y="11"/>
                    <a:pt x="7" y="10"/>
                  </a:cubicBezTo>
                  <a:cubicBezTo>
                    <a:pt x="8" y="9"/>
                    <a:pt x="7" y="9"/>
                    <a:pt x="7" y="9"/>
                  </a:cubicBezTo>
                  <a:cubicBezTo>
                    <a:pt x="8" y="8"/>
                    <a:pt x="8" y="8"/>
                    <a:pt x="7" y="8"/>
                  </a:cubicBezTo>
                  <a:cubicBezTo>
                    <a:pt x="6" y="9"/>
                    <a:pt x="6" y="8"/>
                    <a:pt x="6" y="8"/>
                  </a:cubicBezTo>
                  <a:cubicBezTo>
                    <a:pt x="6" y="8"/>
                    <a:pt x="6" y="8"/>
                    <a:pt x="6" y="8"/>
                  </a:cubicBezTo>
                  <a:cubicBezTo>
                    <a:pt x="6" y="7"/>
                    <a:pt x="6" y="7"/>
                    <a:pt x="6" y="7"/>
                  </a:cubicBezTo>
                  <a:cubicBezTo>
                    <a:pt x="4" y="9"/>
                    <a:pt x="7" y="6"/>
                    <a:pt x="6" y="7"/>
                  </a:cubicBezTo>
                  <a:cubicBezTo>
                    <a:pt x="6" y="6"/>
                    <a:pt x="6" y="6"/>
                    <a:pt x="5" y="6"/>
                  </a:cubicBezTo>
                  <a:cubicBezTo>
                    <a:pt x="5" y="7"/>
                    <a:pt x="7" y="5"/>
                    <a:pt x="5" y="6"/>
                  </a:cubicBezTo>
                  <a:cubicBezTo>
                    <a:pt x="5" y="6"/>
                    <a:pt x="4" y="6"/>
                    <a:pt x="5" y="6"/>
                  </a:cubicBezTo>
                  <a:cubicBezTo>
                    <a:pt x="5" y="5"/>
                    <a:pt x="5" y="5"/>
                    <a:pt x="5" y="5"/>
                  </a:cubicBezTo>
                  <a:cubicBezTo>
                    <a:pt x="6" y="4"/>
                    <a:pt x="5" y="5"/>
                    <a:pt x="4" y="5"/>
                  </a:cubicBezTo>
                  <a:cubicBezTo>
                    <a:pt x="3" y="5"/>
                    <a:pt x="3" y="5"/>
                    <a:pt x="4" y="4"/>
                  </a:cubicBezTo>
                  <a:cubicBezTo>
                    <a:pt x="3" y="5"/>
                    <a:pt x="5" y="3"/>
                    <a:pt x="4" y="4"/>
                  </a:cubicBezTo>
                  <a:cubicBezTo>
                    <a:pt x="3" y="4"/>
                    <a:pt x="5" y="3"/>
                    <a:pt x="4" y="3"/>
                  </a:cubicBezTo>
                  <a:cubicBezTo>
                    <a:pt x="4" y="3"/>
                    <a:pt x="4" y="3"/>
                    <a:pt x="4" y="3"/>
                  </a:cubicBezTo>
                  <a:cubicBezTo>
                    <a:pt x="4" y="3"/>
                    <a:pt x="4" y="3"/>
                    <a:pt x="4" y="3"/>
                  </a:cubicBezTo>
                  <a:cubicBezTo>
                    <a:pt x="4" y="3"/>
                    <a:pt x="3" y="3"/>
                    <a:pt x="3" y="2"/>
                  </a:cubicBezTo>
                  <a:cubicBezTo>
                    <a:pt x="1" y="3"/>
                    <a:pt x="4" y="2"/>
                    <a:pt x="3" y="2"/>
                  </a:cubicBezTo>
                  <a:cubicBezTo>
                    <a:pt x="4" y="2"/>
                    <a:pt x="3" y="2"/>
                    <a:pt x="3" y="2"/>
                  </a:cubicBezTo>
                  <a:cubicBezTo>
                    <a:pt x="2" y="2"/>
                    <a:pt x="4" y="1"/>
                    <a:pt x="3" y="2"/>
                  </a:cubicBezTo>
                  <a:cubicBezTo>
                    <a:pt x="5" y="1"/>
                    <a:pt x="3" y="2"/>
                    <a:pt x="3" y="2"/>
                  </a:cubicBezTo>
                  <a:cubicBezTo>
                    <a:pt x="0" y="2"/>
                    <a:pt x="5" y="1"/>
                    <a:pt x="7" y="0"/>
                  </a:cubicBezTo>
                  <a:cubicBezTo>
                    <a:pt x="7" y="0"/>
                    <a:pt x="5" y="1"/>
                    <a:pt x="7" y="0"/>
                  </a:cubicBezTo>
                  <a:cubicBezTo>
                    <a:pt x="9" y="0"/>
                    <a:pt x="5" y="1"/>
                    <a:pt x="7" y="0"/>
                  </a:cubicBezTo>
                  <a:cubicBezTo>
                    <a:pt x="9" y="0"/>
                    <a:pt x="4" y="1"/>
                    <a:pt x="7" y="1"/>
                  </a:cubicBezTo>
                  <a:cubicBezTo>
                    <a:pt x="5" y="1"/>
                    <a:pt x="9" y="0"/>
                    <a:pt x="7" y="1"/>
                  </a:cubicBezTo>
                  <a:cubicBezTo>
                    <a:pt x="7" y="1"/>
                    <a:pt x="8" y="1"/>
                    <a:pt x="7" y="1"/>
                  </a:cubicBezTo>
                  <a:cubicBezTo>
                    <a:pt x="8" y="1"/>
                    <a:pt x="8" y="1"/>
                    <a:pt x="8" y="1"/>
                  </a:cubicBezTo>
                  <a:cubicBezTo>
                    <a:pt x="8" y="1"/>
                    <a:pt x="8" y="2"/>
                    <a:pt x="8" y="2"/>
                  </a:cubicBezTo>
                  <a:cubicBezTo>
                    <a:pt x="8" y="2"/>
                    <a:pt x="9" y="1"/>
                    <a:pt x="8" y="2"/>
                  </a:cubicBezTo>
                  <a:cubicBezTo>
                    <a:pt x="8" y="2"/>
                    <a:pt x="10" y="1"/>
                    <a:pt x="8" y="2"/>
                  </a:cubicBezTo>
                  <a:cubicBezTo>
                    <a:pt x="7" y="3"/>
                    <a:pt x="8" y="3"/>
                    <a:pt x="8" y="3"/>
                  </a:cubicBezTo>
                  <a:cubicBezTo>
                    <a:pt x="8" y="3"/>
                    <a:pt x="10" y="2"/>
                    <a:pt x="8" y="3"/>
                  </a:cubicBezTo>
                  <a:cubicBezTo>
                    <a:pt x="8" y="4"/>
                    <a:pt x="8" y="4"/>
                    <a:pt x="8" y="4"/>
                  </a:cubicBezTo>
                  <a:cubicBezTo>
                    <a:pt x="8" y="4"/>
                    <a:pt x="9" y="3"/>
                    <a:pt x="9" y="4"/>
                  </a:cubicBezTo>
                  <a:cubicBezTo>
                    <a:pt x="9" y="4"/>
                    <a:pt x="10" y="3"/>
                    <a:pt x="9" y="4"/>
                  </a:cubicBezTo>
                  <a:cubicBezTo>
                    <a:pt x="10" y="4"/>
                    <a:pt x="9" y="5"/>
                    <a:pt x="9" y="5"/>
                  </a:cubicBezTo>
                  <a:cubicBezTo>
                    <a:pt x="11" y="4"/>
                    <a:pt x="9" y="5"/>
                    <a:pt x="9" y="5"/>
                  </a:cubicBezTo>
                  <a:cubicBezTo>
                    <a:pt x="10" y="6"/>
                    <a:pt x="10" y="6"/>
                    <a:pt x="10" y="6"/>
                  </a:cubicBezTo>
                  <a:cubicBezTo>
                    <a:pt x="10" y="6"/>
                    <a:pt x="10" y="6"/>
                    <a:pt x="10" y="6"/>
                  </a:cubicBezTo>
                  <a:cubicBezTo>
                    <a:pt x="10" y="6"/>
                    <a:pt x="11" y="6"/>
                    <a:pt x="10" y="6"/>
                  </a:cubicBezTo>
                  <a:cubicBezTo>
                    <a:pt x="10" y="7"/>
                    <a:pt x="10" y="7"/>
                    <a:pt x="10" y="7"/>
                  </a:cubicBezTo>
                  <a:cubicBezTo>
                    <a:pt x="11" y="7"/>
                    <a:pt x="11" y="7"/>
                    <a:pt x="11" y="7"/>
                  </a:cubicBezTo>
                  <a:cubicBezTo>
                    <a:pt x="10" y="8"/>
                    <a:pt x="11" y="8"/>
                    <a:pt x="11" y="8"/>
                  </a:cubicBezTo>
                  <a:cubicBezTo>
                    <a:pt x="12" y="9"/>
                    <a:pt x="12" y="9"/>
                    <a:pt x="12" y="9"/>
                  </a:cubicBezTo>
                  <a:cubicBezTo>
                    <a:pt x="11" y="9"/>
                    <a:pt x="11" y="10"/>
                    <a:pt x="12" y="9"/>
                  </a:cubicBezTo>
                  <a:cubicBezTo>
                    <a:pt x="14" y="8"/>
                    <a:pt x="11" y="10"/>
                    <a:pt x="12" y="10"/>
                  </a:cubicBezTo>
                  <a:cubicBezTo>
                    <a:pt x="11" y="11"/>
                    <a:pt x="11" y="11"/>
                    <a:pt x="12" y="11"/>
                  </a:cubicBezTo>
                  <a:cubicBezTo>
                    <a:pt x="12" y="11"/>
                    <a:pt x="10" y="12"/>
                    <a:pt x="13" y="11"/>
                  </a:cubicBezTo>
                  <a:cubicBezTo>
                    <a:pt x="15" y="10"/>
                    <a:pt x="13" y="11"/>
                    <a:pt x="13" y="11"/>
                  </a:cubicBezTo>
                  <a:cubicBezTo>
                    <a:pt x="13" y="12"/>
                    <a:pt x="13" y="12"/>
                    <a:pt x="13" y="12"/>
                  </a:cubicBezTo>
                  <a:cubicBezTo>
                    <a:pt x="15" y="12"/>
                    <a:pt x="12" y="13"/>
                    <a:pt x="14" y="13"/>
                  </a:cubicBezTo>
                  <a:cubicBezTo>
                    <a:pt x="13" y="13"/>
                    <a:pt x="13" y="13"/>
                    <a:pt x="13" y="13"/>
                  </a:cubicBezTo>
                  <a:cubicBezTo>
                    <a:pt x="13" y="14"/>
                    <a:pt x="12" y="14"/>
                    <a:pt x="14" y="14"/>
                  </a:cubicBezTo>
                  <a:cubicBezTo>
                    <a:pt x="14" y="14"/>
                    <a:pt x="13" y="15"/>
                    <a:pt x="14" y="15"/>
                  </a:cubicBezTo>
                  <a:cubicBezTo>
                    <a:pt x="14" y="15"/>
                    <a:pt x="13" y="16"/>
                    <a:pt x="14" y="16"/>
                  </a:cubicBezTo>
                  <a:cubicBezTo>
                    <a:pt x="15" y="16"/>
                    <a:pt x="10" y="17"/>
                    <a:pt x="14" y="17"/>
                  </a:cubicBezTo>
                  <a:cubicBezTo>
                    <a:pt x="15" y="18"/>
                    <a:pt x="15" y="18"/>
                    <a:pt x="15" y="18"/>
                  </a:cubicBezTo>
                  <a:cubicBezTo>
                    <a:pt x="15" y="18"/>
                    <a:pt x="13" y="18"/>
                    <a:pt x="15" y="18"/>
                  </a:cubicBezTo>
                  <a:cubicBezTo>
                    <a:pt x="16" y="19"/>
                    <a:pt x="15" y="19"/>
                    <a:pt x="15" y="19"/>
                  </a:cubicBezTo>
                  <a:cubicBezTo>
                    <a:pt x="14" y="19"/>
                    <a:pt x="17" y="19"/>
                    <a:pt x="15" y="19"/>
                  </a:cubicBezTo>
                  <a:cubicBezTo>
                    <a:pt x="17" y="19"/>
                    <a:pt x="11" y="19"/>
                    <a:pt x="11" y="19"/>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1" name="Freeform 16">
              <a:extLst>
                <a:ext uri="{FF2B5EF4-FFF2-40B4-BE49-F238E27FC236}">
                  <a16:creationId xmlns:a16="http://schemas.microsoft.com/office/drawing/2014/main" id="{2947F5D6-275E-AC0D-3FD6-C88E8107D5EA}"/>
                </a:ext>
              </a:extLst>
            </p:cNvPr>
            <p:cNvSpPr/>
            <p:nvPr/>
          </p:nvSpPr>
          <p:spPr bwMode="auto">
            <a:xfrm>
              <a:off x="3727450" y="3886201"/>
              <a:ext cx="49213" cy="36513"/>
            </a:xfrm>
            <a:custGeom>
              <a:avLst/>
              <a:gdLst>
                <a:gd name="T0" fmla="*/ 13 w 13"/>
                <a:gd name="T1" fmla="*/ 5 h 10"/>
                <a:gd name="T2" fmla="*/ 12 w 13"/>
                <a:gd name="T3" fmla="*/ 6 h 10"/>
                <a:gd name="T4" fmla="*/ 11 w 13"/>
                <a:gd name="T5" fmla="*/ 6 h 10"/>
                <a:gd name="T6" fmla="*/ 10 w 13"/>
                <a:gd name="T7" fmla="*/ 6 h 10"/>
                <a:gd name="T8" fmla="*/ 9 w 13"/>
                <a:gd name="T9" fmla="*/ 6 h 10"/>
                <a:gd name="T10" fmla="*/ 8 w 13"/>
                <a:gd name="T11" fmla="*/ 7 h 10"/>
                <a:gd name="T12" fmla="*/ 8 w 13"/>
                <a:gd name="T13" fmla="*/ 7 h 10"/>
                <a:gd name="T14" fmla="*/ 7 w 13"/>
                <a:gd name="T15" fmla="*/ 7 h 10"/>
                <a:gd name="T16" fmla="*/ 6 w 13"/>
                <a:gd name="T17" fmla="*/ 7 h 10"/>
                <a:gd name="T18" fmla="*/ 5 w 13"/>
                <a:gd name="T19" fmla="*/ 7 h 10"/>
                <a:gd name="T20" fmla="*/ 4 w 13"/>
                <a:gd name="T21" fmla="*/ 7 h 10"/>
                <a:gd name="T22" fmla="*/ 4 w 13"/>
                <a:gd name="T23" fmla="*/ 7 h 10"/>
                <a:gd name="T24" fmla="*/ 3 w 13"/>
                <a:gd name="T25" fmla="*/ 7 h 10"/>
                <a:gd name="T26" fmla="*/ 3 w 13"/>
                <a:gd name="T27" fmla="*/ 8 h 10"/>
                <a:gd name="T28" fmla="*/ 2 w 13"/>
                <a:gd name="T29" fmla="*/ 8 h 10"/>
                <a:gd name="T30" fmla="*/ 1 w 13"/>
                <a:gd name="T31" fmla="*/ 8 h 10"/>
                <a:gd name="T32" fmla="*/ 1 w 13"/>
                <a:gd name="T33" fmla="*/ 7 h 10"/>
                <a:gd name="T34" fmla="*/ 1 w 13"/>
                <a:gd name="T35" fmla="*/ 8 h 10"/>
                <a:gd name="T36" fmla="*/ 0 w 13"/>
                <a:gd name="T37" fmla="*/ 8 h 10"/>
                <a:gd name="T38" fmla="*/ 0 w 13"/>
                <a:gd name="T39" fmla="*/ 8 h 10"/>
                <a:gd name="T40" fmla="*/ 0 w 13"/>
                <a:gd name="T41" fmla="*/ 4 h 10"/>
                <a:gd name="T42" fmla="*/ 0 w 13"/>
                <a:gd name="T43" fmla="*/ 4 h 10"/>
                <a:gd name="T44" fmla="*/ 1 w 13"/>
                <a:gd name="T45" fmla="*/ 4 h 10"/>
                <a:gd name="T46" fmla="*/ 1 w 13"/>
                <a:gd name="T47" fmla="*/ 4 h 10"/>
                <a:gd name="T48" fmla="*/ 1 w 13"/>
                <a:gd name="T49" fmla="*/ 4 h 10"/>
                <a:gd name="T50" fmla="*/ 2 w 13"/>
                <a:gd name="T51" fmla="*/ 3 h 10"/>
                <a:gd name="T52" fmla="*/ 3 w 13"/>
                <a:gd name="T53" fmla="*/ 3 h 10"/>
                <a:gd name="T54" fmla="*/ 3 w 13"/>
                <a:gd name="T55" fmla="*/ 3 h 10"/>
                <a:gd name="T56" fmla="*/ 4 w 13"/>
                <a:gd name="T57" fmla="*/ 3 h 10"/>
                <a:gd name="T58" fmla="*/ 4 w 13"/>
                <a:gd name="T59" fmla="*/ 3 h 10"/>
                <a:gd name="T60" fmla="*/ 5 w 13"/>
                <a:gd name="T61" fmla="*/ 3 h 10"/>
                <a:gd name="T62" fmla="*/ 6 w 13"/>
                <a:gd name="T63" fmla="*/ 3 h 10"/>
                <a:gd name="T64" fmla="*/ 7 w 13"/>
                <a:gd name="T65" fmla="*/ 3 h 10"/>
                <a:gd name="T66" fmla="*/ 7 w 13"/>
                <a:gd name="T67" fmla="*/ 3 h 10"/>
                <a:gd name="T68" fmla="*/ 8 w 13"/>
                <a:gd name="T69" fmla="*/ 3 h 10"/>
                <a:gd name="T70" fmla="*/ 9 w 13"/>
                <a:gd name="T71" fmla="*/ 3 h 10"/>
                <a:gd name="T72" fmla="*/ 9 w 13"/>
                <a:gd name="T73" fmla="*/ 2 h 10"/>
                <a:gd name="T74" fmla="*/ 10 w 13"/>
                <a:gd name="T75" fmla="*/ 2 h 10"/>
                <a:gd name="T76" fmla="*/ 11 w 13"/>
                <a:gd name="T77" fmla="*/ 2 h 10"/>
                <a:gd name="T78" fmla="*/ 11 w 13"/>
                <a:gd name="T7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 h="10">
                  <a:moveTo>
                    <a:pt x="13" y="5"/>
                  </a:moveTo>
                  <a:cubicBezTo>
                    <a:pt x="13" y="5"/>
                    <a:pt x="12" y="3"/>
                    <a:pt x="13" y="5"/>
                  </a:cubicBezTo>
                  <a:cubicBezTo>
                    <a:pt x="12" y="4"/>
                    <a:pt x="13" y="5"/>
                    <a:pt x="12" y="5"/>
                  </a:cubicBezTo>
                  <a:cubicBezTo>
                    <a:pt x="13" y="7"/>
                    <a:pt x="12" y="6"/>
                    <a:pt x="12" y="6"/>
                  </a:cubicBezTo>
                  <a:cubicBezTo>
                    <a:pt x="12" y="6"/>
                    <a:pt x="12" y="6"/>
                    <a:pt x="12" y="6"/>
                  </a:cubicBezTo>
                  <a:cubicBezTo>
                    <a:pt x="11" y="5"/>
                    <a:pt x="12" y="7"/>
                    <a:pt x="11" y="6"/>
                  </a:cubicBezTo>
                  <a:cubicBezTo>
                    <a:pt x="11" y="5"/>
                    <a:pt x="11" y="7"/>
                    <a:pt x="10" y="6"/>
                  </a:cubicBezTo>
                  <a:cubicBezTo>
                    <a:pt x="10" y="4"/>
                    <a:pt x="10" y="5"/>
                    <a:pt x="10" y="6"/>
                  </a:cubicBezTo>
                  <a:cubicBezTo>
                    <a:pt x="10" y="7"/>
                    <a:pt x="10" y="7"/>
                    <a:pt x="10" y="7"/>
                  </a:cubicBezTo>
                  <a:cubicBezTo>
                    <a:pt x="10" y="7"/>
                    <a:pt x="9" y="7"/>
                    <a:pt x="9" y="6"/>
                  </a:cubicBezTo>
                  <a:cubicBezTo>
                    <a:pt x="9" y="7"/>
                    <a:pt x="8" y="5"/>
                    <a:pt x="9" y="7"/>
                  </a:cubicBezTo>
                  <a:cubicBezTo>
                    <a:pt x="9" y="7"/>
                    <a:pt x="8" y="7"/>
                    <a:pt x="8" y="7"/>
                  </a:cubicBezTo>
                  <a:cubicBezTo>
                    <a:pt x="8" y="5"/>
                    <a:pt x="8" y="5"/>
                    <a:pt x="8" y="7"/>
                  </a:cubicBezTo>
                  <a:cubicBezTo>
                    <a:pt x="8" y="9"/>
                    <a:pt x="8" y="8"/>
                    <a:pt x="8" y="7"/>
                  </a:cubicBezTo>
                  <a:cubicBezTo>
                    <a:pt x="7" y="7"/>
                    <a:pt x="7" y="7"/>
                    <a:pt x="7" y="7"/>
                  </a:cubicBezTo>
                  <a:cubicBezTo>
                    <a:pt x="7" y="9"/>
                    <a:pt x="7" y="5"/>
                    <a:pt x="7" y="7"/>
                  </a:cubicBezTo>
                  <a:cubicBezTo>
                    <a:pt x="7" y="8"/>
                    <a:pt x="6" y="6"/>
                    <a:pt x="6" y="7"/>
                  </a:cubicBezTo>
                  <a:cubicBezTo>
                    <a:pt x="6" y="7"/>
                    <a:pt x="6" y="7"/>
                    <a:pt x="6" y="7"/>
                  </a:cubicBezTo>
                  <a:cubicBezTo>
                    <a:pt x="6" y="8"/>
                    <a:pt x="6" y="9"/>
                    <a:pt x="6" y="7"/>
                  </a:cubicBezTo>
                  <a:cubicBezTo>
                    <a:pt x="5" y="7"/>
                    <a:pt x="5" y="8"/>
                    <a:pt x="5" y="7"/>
                  </a:cubicBezTo>
                  <a:cubicBezTo>
                    <a:pt x="5" y="6"/>
                    <a:pt x="5" y="7"/>
                    <a:pt x="5" y="7"/>
                  </a:cubicBezTo>
                  <a:cubicBezTo>
                    <a:pt x="5" y="8"/>
                    <a:pt x="5" y="8"/>
                    <a:pt x="4" y="7"/>
                  </a:cubicBezTo>
                  <a:cubicBezTo>
                    <a:pt x="4" y="7"/>
                    <a:pt x="4" y="7"/>
                    <a:pt x="4" y="7"/>
                  </a:cubicBezTo>
                  <a:cubicBezTo>
                    <a:pt x="4" y="7"/>
                    <a:pt x="4" y="7"/>
                    <a:pt x="4" y="7"/>
                  </a:cubicBezTo>
                  <a:cubicBezTo>
                    <a:pt x="4" y="10"/>
                    <a:pt x="3" y="7"/>
                    <a:pt x="3" y="7"/>
                  </a:cubicBezTo>
                  <a:cubicBezTo>
                    <a:pt x="3" y="7"/>
                    <a:pt x="3" y="7"/>
                    <a:pt x="3" y="7"/>
                  </a:cubicBezTo>
                  <a:cubicBezTo>
                    <a:pt x="3" y="8"/>
                    <a:pt x="3" y="5"/>
                    <a:pt x="3" y="7"/>
                  </a:cubicBezTo>
                  <a:cubicBezTo>
                    <a:pt x="3" y="8"/>
                    <a:pt x="3" y="8"/>
                    <a:pt x="3" y="8"/>
                  </a:cubicBezTo>
                  <a:cubicBezTo>
                    <a:pt x="3" y="8"/>
                    <a:pt x="3" y="8"/>
                    <a:pt x="2" y="7"/>
                  </a:cubicBezTo>
                  <a:cubicBezTo>
                    <a:pt x="2" y="6"/>
                    <a:pt x="2" y="7"/>
                    <a:pt x="2" y="8"/>
                  </a:cubicBezTo>
                  <a:cubicBezTo>
                    <a:pt x="2" y="9"/>
                    <a:pt x="2" y="9"/>
                    <a:pt x="2" y="8"/>
                  </a:cubicBezTo>
                  <a:cubicBezTo>
                    <a:pt x="2" y="9"/>
                    <a:pt x="1" y="7"/>
                    <a:pt x="1" y="8"/>
                  </a:cubicBezTo>
                  <a:cubicBezTo>
                    <a:pt x="1" y="9"/>
                    <a:pt x="1" y="6"/>
                    <a:pt x="1" y="8"/>
                  </a:cubicBezTo>
                  <a:cubicBezTo>
                    <a:pt x="1" y="7"/>
                    <a:pt x="1" y="7"/>
                    <a:pt x="1" y="7"/>
                  </a:cubicBezTo>
                  <a:cubicBezTo>
                    <a:pt x="1" y="8"/>
                    <a:pt x="1" y="8"/>
                    <a:pt x="1" y="8"/>
                  </a:cubicBezTo>
                  <a:cubicBezTo>
                    <a:pt x="1" y="7"/>
                    <a:pt x="1" y="8"/>
                    <a:pt x="1" y="8"/>
                  </a:cubicBezTo>
                  <a:cubicBezTo>
                    <a:pt x="0" y="10"/>
                    <a:pt x="0" y="7"/>
                    <a:pt x="0" y="8"/>
                  </a:cubicBezTo>
                  <a:cubicBezTo>
                    <a:pt x="0" y="6"/>
                    <a:pt x="0" y="8"/>
                    <a:pt x="0" y="8"/>
                  </a:cubicBezTo>
                  <a:cubicBezTo>
                    <a:pt x="0" y="8"/>
                    <a:pt x="0" y="7"/>
                    <a:pt x="0" y="8"/>
                  </a:cubicBezTo>
                  <a:cubicBezTo>
                    <a:pt x="0" y="5"/>
                    <a:pt x="0" y="8"/>
                    <a:pt x="0" y="8"/>
                  </a:cubicBezTo>
                  <a:cubicBezTo>
                    <a:pt x="0" y="10"/>
                    <a:pt x="0" y="5"/>
                    <a:pt x="0" y="4"/>
                  </a:cubicBezTo>
                  <a:cubicBezTo>
                    <a:pt x="0" y="3"/>
                    <a:pt x="0" y="6"/>
                    <a:pt x="0" y="4"/>
                  </a:cubicBezTo>
                  <a:cubicBezTo>
                    <a:pt x="0" y="1"/>
                    <a:pt x="0" y="5"/>
                    <a:pt x="0" y="4"/>
                  </a:cubicBezTo>
                  <a:cubicBezTo>
                    <a:pt x="0" y="1"/>
                    <a:pt x="0" y="6"/>
                    <a:pt x="0" y="4"/>
                  </a:cubicBezTo>
                  <a:cubicBezTo>
                    <a:pt x="0" y="5"/>
                    <a:pt x="0" y="2"/>
                    <a:pt x="0" y="4"/>
                  </a:cubicBezTo>
                  <a:cubicBezTo>
                    <a:pt x="1" y="4"/>
                    <a:pt x="1" y="2"/>
                    <a:pt x="1" y="4"/>
                  </a:cubicBezTo>
                  <a:cubicBezTo>
                    <a:pt x="1" y="3"/>
                    <a:pt x="1" y="3"/>
                    <a:pt x="1" y="3"/>
                  </a:cubicBezTo>
                  <a:cubicBezTo>
                    <a:pt x="1" y="3"/>
                    <a:pt x="1" y="3"/>
                    <a:pt x="1" y="4"/>
                  </a:cubicBezTo>
                  <a:cubicBezTo>
                    <a:pt x="1" y="4"/>
                    <a:pt x="1" y="2"/>
                    <a:pt x="1" y="4"/>
                  </a:cubicBezTo>
                  <a:cubicBezTo>
                    <a:pt x="1" y="3"/>
                    <a:pt x="1" y="2"/>
                    <a:pt x="1" y="4"/>
                  </a:cubicBezTo>
                  <a:cubicBezTo>
                    <a:pt x="2" y="5"/>
                    <a:pt x="2" y="4"/>
                    <a:pt x="2" y="4"/>
                  </a:cubicBezTo>
                  <a:cubicBezTo>
                    <a:pt x="2" y="3"/>
                    <a:pt x="2" y="2"/>
                    <a:pt x="2" y="3"/>
                  </a:cubicBezTo>
                  <a:cubicBezTo>
                    <a:pt x="3" y="4"/>
                    <a:pt x="3" y="4"/>
                    <a:pt x="3" y="4"/>
                  </a:cubicBezTo>
                  <a:cubicBezTo>
                    <a:pt x="3" y="4"/>
                    <a:pt x="3" y="3"/>
                    <a:pt x="3" y="3"/>
                  </a:cubicBezTo>
                  <a:cubicBezTo>
                    <a:pt x="3" y="3"/>
                    <a:pt x="3" y="2"/>
                    <a:pt x="3" y="3"/>
                  </a:cubicBezTo>
                  <a:cubicBezTo>
                    <a:pt x="3" y="2"/>
                    <a:pt x="3" y="4"/>
                    <a:pt x="3" y="3"/>
                  </a:cubicBezTo>
                  <a:cubicBezTo>
                    <a:pt x="3" y="1"/>
                    <a:pt x="3" y="4"/>
                    <a:pt x="4" y="3"/>
                  </a:cubicBezTo>
                  <a:cubicBezTo>
                    <a:pt x="4" y="3"/>
                    <a:pt x="4" y="3"/>
                    <a:pt x="4" y="3"/>
                  </a:cubicBezTo>
                  <a:cubicBezTo>
                    <a:pt x="4" y="3"/>
                    <a:pt x="4" y="3"/>
                    <a:pt x="4" y="3"/>
                  </a:cubicBezTo>
                  <a:cubicBezTo>
                    <a:pt x="4" y="3"/>
                    <a:pt x="4" y="3"/>
                    <a:pt x="4" y="3"/>
                  </a:cubicBezTo>
                  <a:cubicBezTo>
                    <a:pt x="5" y="3"/>
                    <a:pt x="5" y="3"/>
                    <a:pt x="5" y="3"/>
                  </a:cubicBezTo>
                  <a:cubicBezTo>
                    <a:pt x="5" y="3"/>
                    <a:pt x="5" y="3"/>
                    <a:pt x="5" y="3"/>
                  </a:cubicBezTo>
                  <a:cubicBezTo>
                    <a:pt x="5" y="5"/>
                    <a:pt x="6" y="4"/>
                    <a:pt x="6" y="3"/>
                  </a:cubicBezTo>
                  <a:cubicBezTo>
                    <a:pt x="6" y="3"/>
                    <a:pt x="6" y="3"/>
                    <a:pt x="6" y="3"/>
                  </a:cubicBezTo>
                  <a:cubicBezTo>
                    <a:pt x="6" y="4"/>
                    <a:pt x="6" y="5"/>
                    <a:pt x="6" y="3"/>
                  </a:cubicBezTo>
                  <a:cubicBezTo>
                    <a:pt x="6" y="1"/>
                    <a:pt x="7" y="4"/>
                    <a:pt x="7" y="3"/>
                  </a:cubicBezTo>
                  <a:cubicBezTo>
                    <a:pt x="7" y="4"/>
                    <a:pt x="7" y="4"/>
                    <a:pt x="7" y="4"/>
                  </a:cubicBezTo>
                  <a:cubicBezTo>
                    <a:pt x="7" y="3"/>
                    <a:pt x="8" y="5"/>
                    <a:pt x="7" y="3"/>
                  </a:cubicBezTo>
                  <a:cubicBezTo>
                    <a:pt x="7" y="1"/>
                    <a:pt x="7" y="3"/>
                    <a:pt x="7" y="3"/>
                  </a:cubicBezTo>
                  <a:cubicBezTo>
                    <a:pt x="7" y="3"/>
                    <a:pt x="8" y="3"/>
                    <a:pt x="8" y="3"/>
                  </a:cubicBezTo>
                  <a:cubicBezTo>
                    <a:pt x="7" y="1"/>
                    <a:pt x="8" y="4"/>
                    <a:pt x="8" y="3"/>
                  </a:cubicBezTo>
                  <a:cubicBezTo>
                    <a:pt x="8" y="3"/>
                    <a:pt x="9" y="3"/>
                    <a:pt x="9" y="3"/>
                  </a:cubicBezTo>
                  <a:cubicBezTo>
                    <a:pt x="9" y="3"/>
                    <a:pt x="9" y="4"/>
                    <a:pt x="9" y="2"/>
                  </a:cubicBezTo>
                  <a:cubicBezTo>
                    <a:pt x="9" y="2"/>
                    <a:pt x="9" y="3"/>
                    <a:pt x="9" y="2"/>
                  </a:cubicBezTo>
                  <a:cubicBezTo>
                    <a:pt x="9" y="3"/>
                    <a:pt x="10" y="4"/>
                    <a:pt x="10" y="2"/>
                  </a:cubicBezTo>
                  <a:cubicBezTo>
                    <a:pt x="10" y="2"/>
                    <a:pt x="11" y="6"/>
                    <a:pt x="10" y="2"/>
                  </a:cubicBezTo>
                  <a:cubicBezTo>
                    <a:pt x="10" y="2"/>
                    <a:pt x="10" y="2"/>
                    <a:pt x="10" y="2"/>
                  </a:cubicBezTo>
                  <a:cubicBezTo>
                    <a:pt x="11" y="2"/>
                    <a:pt x="11" y="3"/>
                    <a:pt x="11" y="2"/>
                  </a:cubicBezTo>
                  <a:cubicBezTo>
                    <a:pt x="10" y="1"/>
                    <a:pt x="11" y="2"/>
                    <a:pt x="11" y="2"/>
                  </a:cubicBezTo>
                  <a:cubicBezTo>
                    <a:pt x="11" y="3"/>
                    <a:pt x="10" y="0"/>
                    <a:pt x="11" y="2"/>
                  </a:cubicBezTo>
                  <a:cubicBezTo>
                    <a:pt x="10" y="0"/>
                    <a:pt x="13" y="5"/>
                    <a:pt x="13" y="5"/>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2" name="Freeform 17">
              <a:extLst>
                <a:ext uri="{FF2B5EF4-FFF2-40B4-BE49-F238E27FC236}">
                  <a16:creationId xmlns:a16="http://schemas.microsoft.com/office/drawing/2014/main" id="{0E05F75D-6E2B-1A76-2C80-6B0E204C6054}"/>
                </a:ext>
              </a:extLst>
            </p:cNvPr>
            <p:cNvSpPr/>
            <p:nvPr/>
          </p:nvSpPr>
          <p:spPr bwMode="auto">
            <a:xfrm>
              <a:off x="3490913" y="3611563"/>
              <a:ext cx="34925" cy="66675"/>
            </a:xfrm>
            <a:custGeom>
              <a:avLst/>
              <a:gdLst>
                <a:gd name="T0" fmla="*/ 6 w 9"/>
                <a:gd name="T1" fmla="*/ 0 h 18"/>
                <a:gd name="T2" fmla="*/ 6 w 9"/>
                <a:gd name="T3" fmla="*/ 1 h 18"/>
                <a:gd name="T4" fmla="*/ 6 w 9"/>
                <a:gd name="T5" fmla="*/ 3 h 18"/>
                <a:gd name="T6" fmla="*/ 6 w 9"/>
                <a:gd name="T7" fmla="*/ 4 h 18"/>
                <a:gd name="T8" fmla="*/ 6 w 9"/>
                <a:gd name="T9" fmla="*/ 5 h 18"/>
                <a:gd name="T10" fmla="*/ 6 w 9"/>
                <a:gd name="T11" fmla="*/ 7 h 18"/>
                <a:gd name="T12" fmla="*/ 7 w 9"/>
                <a:gd name="T13" fmla="*/ 7 h 18"/>
                <a:gd name="T14" fmla="*/ 6 w 9"/>
                <a:gd name="T15" fmla="*/ 9 h 18"/>
                <a:gd name="T16" fmla="*/ 6 w 9"/>
                <a:gd name="T17" fmla="*/ 10 h 18"/>
                <a:gd name="T18" fmla="*/ 6 w 9"/>
                <a:gd name="T19" fmla="*/ 11 h 18"/>
                <a:gd name="T20" fmla="*/ 6 w 9"/>
                <a:gd name="T21" fmla="*/ 12 h 18"/>
                <a:gd name="T22" fmla="*/ 6 w 9"/>
                <a:gd name="T23" fmla="*/ 13 h 18"/>
                <a:gd name="T24" fmla="*/ 6 w 9"/>
                <a:gd name="T25" fmla="*/ 14 h 18"/>
                <a:gd name="T26" fmla="*/ 7 w 9"/>
                <a:gd name="T27" fmla="*/ 14 h 18"/>
                <a:gd name="T28" fmla="*/ 6 w 9"/>
                <a:gd name="T29" fmla="*/ 15 h 18"/>
                <a:gd name="T30" fmla="*/ 6 w 9"/>
                <a:gd name="T31" fmla="*/ 16 h 18"/>
                <a:gd name="T32" fmla="*/ 6 w 9"/>
                <a:gd name="T33" fmla="*/ 17 h 18"/>
                <a:gd name="T34" fmla="*/ 6 w 9"/>
                <a:gd name="T35" fmla="*/ 17 h 18"/>
                <a:gd name="T36" fmla="*/ 6 w 9"/>
                <a:gd name="T37" fmla="*/ 18 h 18"/>
                <a:gd name="T38" fmla="*/ 6 w 9"/>
                <a:gd name="T39" fmla="*/ 18 h 18"/>
                <a:gd name="T40" fmla="*/ 2 w 9"/>
                <a:gd name="T41" fmla="*/ 18 h 18"/>
                <a:gd name="T42" fmla="*/ 2 w 9"/>
                <a:gd name="T43" fmla="*/ 18 h 18"/>
                <a:gd name="T44" fmla="*/ 2 w 9"/>
                <a:gd name="T45" fmla="*/ 17 h 18"/>
                <a:gd name="T46" fmla="*/ 2 w 9"/>
                <a:gd name="T47" fmla="*/ 17 h 18"/>
                <a:gd name="T48" fmla="*/ 2 w 9"/>
                <a:gd name="T49" fmla="*/ 16 h 18"/>
                <a:gd name="T50" fmla="*/ 2 w 9"/>
                <a:gd name="T51" fmla="*/ 15 h 18"/>
                <a:gd name="T52" fmla="*/ 2 w 9"/>
                <a:gd name="T53" fmla="*/ 14 h 18"/>
                <a:gd name="T54" fmla="*/ 2 w 9"/>
                <a:gd name="T55" fmla="*/ 13 h 18"/>
                <a:gd name="T56" fmla="*/ 2 w 9"/>
                <a:gd name="T57" fmla="*/ 12 h 18"/>
                <a:gd name="T58" fmla="*/ 2 w 9"/>
                <a:gd name="T59" fmla="*/ 12 h 18"/>
                <a:gd name="T60" fmla="*/ 2 w 9"/>
                <a:gd name="T61" fmla="*/ 10 h 18"/>
                <a:gd name="T62" fmla="*/ 2 w 9"/>
                <a:gd name="T63" fmla="*/ 9 h 18"/>
                <a:gd name="T64" fmla="*/ 2 w 9"/>
                <a:gd name="T65" fmla="*/ 8 h 18"/>
                <a:gd name="T66" fmla="*/ 2 w 9"/>
                <a:gd name="T67" fmla="*/ 7 h 18"/>
                <a:gd name="T68" fmla="*/ 2 w 9"/>
                <a:gd name="T69" fmla="*/ 6 h 18"/>
                <a:gd name="T70" fmla="*/ 3 w 9"/>
                <a:gd name="T71" fmla="*/ 5 h 18"/>
                <a:gd name="T72" fmla="*/ 2 w 9"/>
                <a:gd name="T73" fmla="*/ 4 h 18"/>
                <a:gd name="T74" fmla="*/ 2 w 9"/>
                <a:gd name="T75" fmla="*/ 2 h 18"/>
                <a:gd name="T76" fmla="*/ 2 w 9"/>
                <a:gd name="T77" fmla="*/ 1 h 18"/>
                <a:gd name="T78" fmla="*/ 2 w 9"/>
                <a:gd name="T7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 h="18">
                  <a:moveTo>
                    <a:pt x="6" y="0"/>
                  </a:moveTo>
                  <a:cubicBezTo>
                    <a:pt x="6" y="0"/>
                    <a:pt x="4" y="0"/>
                    <a:pt x="6" y="0"/>
                  </a:cubicBezTo>
                  <a:cubicBezTo>
                    <a:pt x="5" y="0"/>
                    <a:pt x="6" y="1"/>
                    <a:pt x="6" y="1"/>
                  </a:cubicBezTo>
                  <a:cubicBezTo>
                    <a:pt x="8" y="1"/>
                    <a:pt x="6" y="1"/>
                    <a:pt x="6" y="1"/>
                  </a:cubicBezTo>
                  <a:cubicBezTo>
                    <a:pt x="6" y="2"/>
                    <a:pt x="6" y="2"/>
                    <a:pt x="6" y="2"/>
                  </a:cubicBezTo>
                  <a:cubicBezTo>
                    <a:pt x="6" y="2"/>
                    <a:pt x="8" y="2"/>
                    <a:pt x="6" y="3"/>
                  </a:cubicBezTo>
                  <a:cubicBezTo>
                    <a:pt x="6" y="3"/>
                    <a:pt x="7" y="3"/>
                    <a:pt x="6" y="4"/>
                  </a:cubicBezTo>
                  <a:cubicBezTo>
                    <a:pt x="4" y="4"/>
                    <a:pt x="6" y="4"/>
                    <a:pt x="6" y="4"/>
                  </a:cubicBezTo>
                  <a:cubicBezTo>
                    <a:pt x="7" y="5"/>
                    <a:pt x="7" y="5"/>
                    <a:pt x="7" y="5"/>
                  </a:cubicBezTo>
                  <a:cubicBezTo>
                    <a:pt x="7" y="5"/>
                    <a:pt x="7" y="5"/>
                    <a:pt x="6" y="5"/>
                  </a:cubicBezTo>
                  <a:cubicBezTo>
                    <a:pt x="7" y="6"/>
                    <a:pt x="5" y="6"/>
                    <a:pt x="6" y="6"/>
                  </a:cubicBezTo>
                  <a:cubicBezTo>
                    <a:pt x="7" y="6"/>
                    <a:pt x="7" y="6"/>
                    <a:pt x="6" y="7"/>
                  </a:cubicBezTo>
                  <a:cubicBezTo>
                    <a:pt x="5" y="7"/>
                    <a:pt x="5" y="7"/>
                    <a:pt x="6" y="7"/>
                  </a:cubicBezTo>
                  <a:cubicBezTo>
                    <a:pt x="9" y="7"/>
                    <a:pt x="7" y="7"/>
                    <a:pt x="7" y="7"/>
                  </a:cubicBezTo>
                  <a:cubicBezTo>
                    <a:pt x="6" y="8"/>
                    <a:pt x="6" y="8"/>
                    <a:pt x="6" y="8"/>
                  </a:cubicBezTo>
                  <a:cubicBezTo>
                    <a:pt x="8" y="8"/>
                    <a:pt x="4" y="8"/>
                    <a:pt x="6" y="9"/>
                  </a:cubicBezTo>
                  <a:cubicBezTo>
                    <a:pt x="8" y="9"/>
                    <a:pt x="6" y="9"/>
                    <a:pt x="6" y="9"/>
                  </a:cubicBezTo>
                  <a:cubicBezTo>
                    <a:pt x="6" y="10"/>
                    <a:pt x="6" y="10"/>
                    <a:pt x="6" y="10"/>
                  </a:cubicBezTo>
                  <a:cubicBezTo>
                    <a:pt x="7" y="10"/>
                    <a:pt x="8" y="10"/>
                    <a:pt x="6" y="10"/>
                  </a:cubicBezTo>
                  <a:cubicBezTo>
                    <a:pt x="6" y="11"/>
                    <a:pt x="7" y="11"/>
                    <a:pt x="6" y="11"/>
                  </a:cubicBezTo>
                  <a:cubicBezTo>
                    <a:pt x="5" y="11"/>
                    <a:pt x="6" y="11"/>
                    <a:pt x="6" y="12"/>
                  </a:cubicBezTo>
                  <a:cubicBezTo>
                    <a:pt x="7" y="12"/>
                    <a:pt x="7" y="12"/>
                    <a:pt x="6" y="12"/>
                  </a:cubicBezTo>
                  <a:cubicBezTo>
                    <a:pt x="6" y="12"/>
                    <a:pt x="6" y="12"/>
                    <a:pt x="6" y="12"/>
                  </a:cubicBezTo>
                  <a:cubicBezTo>
                    <a:pt x="6" y="13"/>
                    <a:pt x="6" y="13"/>
                    <a:pt x="6" y="13"/>
                  </a:cubicBezTo>
                  <a:cubicBezTo>
                    <a:pt x="9" y="13"/>
                    <a:pt x="6" y="13"/>
                    <a:pt x="6" y="13"/>
                  </a:cubicBezTo>
                  <a:cubicBezTo>
                    <a:pt x="6" y="14"/>
                    <a:pt x="6" y="14"/>
                    <a:pt x="6" y="14"/>
                  </a:cubicBezTo>
                  <a:cubicBezTo>
                    <a:pt x="7" y="14"/>
                    <a:pt x="4" y="14"/>
                    <a:pt x="6" y="14"/>
                  </a:cubicBezTo>
                  <a:cubicBezTo>
                    <a:pt x="7" y="14"/>
                    <a:pt x="7" y="14"/>
                    <a:pt x="7" y="14"/>
                  </a:cubicBezTo>
                  <a:cubicBezTo>
                    <a:pt x="7" y="15"/>
                    <a:pt x="7" y="15"/>
                    <a:pt x="6" y="15"/>
                  </a:cubicBezTo>
                  <a:cubicBezTo>
                    <a:pt x="5" y="15"/>
                    <a:pt x="6" y="15"/>
                    <a:pt x="6" y="15"/>
                  </a:cubicBezTo>
                  <a:cubicBezTo>
                    <a:pt x="8" y="16"/>
                    <a:pt x="8" y="16"/>
                    <a:pt x="6" y="16"/>
                  </a:cubicBezTo>
                  <a:cubicBezTo>
                    <a:pt x="8" y="16"/>
                    <a:pt x="5" y="16"/>
                    <a:pt x="6" y="16"/>
                  </a:cubicBezTo>
                  <a:cubicBezTo>
                    <a:pt x="8" y="16"/>
                    <a:pt x="5" y="16"/>
                    <a:pt x="6" y="17"/>
                  </a:cubicBezTo>
                  <a:cubicBezTo>
                    <a:pt x="6" y="17"/>
                    <a:pt x="6" y="17"/>
                    <a:pt x="6" y="17"/>
                  </a:cubicBezTo>
                  <a:cubicBezTo>
                    <a:pt x="6" y="17"/>
                    <a:pt x="6" y="17"/>
                    <a:pt x="6" y="17"/>
                  </a:cubicBezTo>
                  <a:cubicBezTo>
                    <a:pt x="6" y="17"/>
                    <a:pt x="7" y="17"/>
                    <a:pt x="6" y="17"/>
                  </a:cubicBezTo>
                  <a:cubicBezTo>
                    <a:pt x="9" y="18"/>
                    <a:pt x="6" y="18"/>
                    <a:pt x="6" y="18"/>
                  </a:cubicBezTo>
                  <a:cubicBezTo>
                    <a:pt x="5" y="18"/>
                    <a:pt x="7" y="18"/>
                    <a:pt x="6" y="18"/>
                  </a:cubicBezTo>
                  <a:cubicBezTo>
                    <a:pt x="7" y="18"/>
                    <a:pt x="6" y="18"/>
                    <a:pt x="6" y="18"/>
                  </a:cubicBezTo>
                  <a:cubicBezTo>
                    <a:pt x="4" y="18"/>
                    <a:pt x="7" y="18"/>
                    <a:pt x="6" y="18"/>
                  </a:cubicBezTo>
                  <a:cubicBezTo>
                    <a:pt x="9" y="18"/>
                    <a:pt x="4" y="18"/>
                    <a:pt x="2" y="18"/>
                  </a:cubicBezTo>
                  <a:cubicBezTo>
                    <a:pt x="2" y="18"/>
                    <a:pt x="5" y="18"/>
                    <a:pt x="2" y="18"/>
                  </a:cubicBezTo>
                  <a:cubicBezTo>
                    <a:pt x="0" y="18"/>
                    <a:pt x="4" y="18"/>
                    <a:pt x="2" y="18"/>
                  </a:cubicBezTo>
                  <a:cubicBezTo>
                    <a:pt x="0" y="18"/>
                    <a:pt x="5" y="18"/>
                    <a:pt x="2" y="18"/>
                  </a:cubicBezTo>
                  <a:cubicBezTo>
                    <a:pt x="4" y="18"/>
                    <a:pt x="1" y="18"/>
                    <a:pt x="2" y="17"/>
                  </a:cubicBezTo>
                  <a:cubicBezTo>
                    <a:pt x="3" y="17"/>
                    <a:pt x="1" y="17"/>
                    <a:pt x="2" y="17"/>
                  </a:cubicBezTo>
                  <a:cubicBezTo>
                    <a:pt x="2" y="17"/>
                    <a:pt x="2" y="17"/>
                    <a:pt x="2" y="17"/>
                  </a:cubicBezTo>
                  <a:cubicBezTo>
                    <a:pt x="2" y="17"/>
                    <a:pt x="2" y="17"/>
                    <a:pt x="2" y="17"/>
                  </a:cubicBezTo>
                  <a:cubicBezTo>
                    <a:pt x="3" y="16"/>
                    <a:pt x="0" y="16"/>
                    <a:pt x="2" y="16"/>
                  </a:cubicBezTo>
                  <a:cubicBezTo>
                    <a:pt x="2" y="16"/>
                    <a:pt x="0" y="16"/>
                    <a:pt x="2" y="16"/>
                  </a:cubicBezTo>
                  <a:cubicBezTo>
                    <a:pt x="4" y="16"/>
                    <a:pt x="3" y="16"/>
                    <a:pt x="2" y="15"/>
                  </a:cubicBezTo>
                  <a:cubicBezTo>
                    <a:pt x="2" y="15"/>
                    <a:pt x="1" y="15"/>
                    <a:pt x="2" y="15"/>
                  </a:cubicBezTo>
                  <a:cubicBezTo>
                    <a:pt x="3" y="14"/>
                    <a:pt x="3" y="14"/>
                    <a:pt x="3" y="14"/>
                  </a:cubicBezTo>
                  <a:cubicBezTo>
                    <a:pt x="3" y="14"/>
                    <a:pt x="2" y="14"/>
                    <a:pt x="2" y="14"/>
                  </a:cubicBezTo>
                  <a:cubicBezTo>
                    <a:pt x="2" y="14"/>
                    <a:pt x="1" y="14"/>
                    <a:pt x="2" y="14"/>
                  </a:cubicBezTo>
                  <a:cubicBezTo>
                    <a:pt x="1" y="14"/>
                    <a:pt x="3" y="14"/>
                    <a:pt x="2" y="13"/>
                  </a:cubicBezTo>
                  <a:cubicBezTo>
                    <a:pt x="0" y="13"/>
                    <a:pt x="3" y="13"/>
                    <a:pt x="2" y="13"/>
                  </a:cubicBezTo>
                  <a:cubicBezTo>
                    <a:pt x="2" y="12"/>
                    <a:pt x="2" y="12"/>
                    <a:pt x="2" y="12"/>
                  </a:cubicBezTo>
                  <a:cubicBezTo>
                    <a:pt x="2" y="12"/>
                    <a:pt x="2" y="12"/>
                    <a:pt x="2" y="12"/>
                  </a:cubicBezTo>
                  <a:cubicBezTo>
                    <a:pt x="2" y="12"/>
                    <a:pt x="2" y="12"/>
                    <a:pt x="2" y="12"/>
                  </a:cubicBezTo>
                  <a:cubicBezTo>
                    <a:pt x="2" y="11"/>
                    <a:pt x="2" y="11"/>
                    <a:pt x="2" y="11"/>
                  </a:cubicBezTo>
                  <a:cubicBezTo>
                    <a:pt x="2" y="10"/>
                    <a:pt x="2" y="10"/>
                    <a:pt x="2" y="10"/>
                  </a:cubicBezTo>
                  <a:cubicBezTo>
                    <a:pt x="4" y="10"/>
                    <a:pt x="3" y="10"/>
                    <a:pt x="2" y="10"/>
                  </a:cubicBezTo>
                  <a:cubicBezTo>
                    <a:pt x="2" y="9"/>
                    <a:pt x="2" y="9"/>
                    <a:pt x="2" y="9"/>
                  </a:cubicBezTo>
                  <a:cubicBezTo>
                    <a:pt x="3" y="9"/>
                    <a:pt x="4" y="9"/>
                    <a:pt x="2" y="9"/>
                  </a:cubicBezTo>
                  <a:cubicBezTo>
                    <a:pt x="1" y="8"/>
                    <a:pt x="3" y="8"/>
                    <a:pt x="2" y="8"/>
                  </a:cubicBezTo>
                  <a:cubicBezTo>
                    <a:pt x="4" y="8"/>
                    <a:pt x="4" y="8"/>
                    <a:pt x="3" y="7"/>
                  </a:cubicBezTo>
                  <a:cubicBezTo>
                    <a:pt x="3" y="7"/>
                    <a:pt x="5" y="7"/>
                    <a:pt x="2" y="7"/>
                  </a:cubicBezTo>
                  <a:cubicBezTo>
                    <a:pt x="0" y="7"/>
                    <a:pt x="2" y="7"/>
                    <a:pt x="2" y="7"/>
                  </a:cubicBezTo>
                  <a:cubicBezTo>
                    <a:pt x="2" y="6"/>
                    <a:pt x="3" y="6"/>
                    <a:pt x="2" y="6"/>
                  </a:cubicBezTo>
                  <a:cubicBezTo>
                    <a:pt x="1" y="6"/>
                    <a:pt x="4" y="6"/>
                    <a:pt x="2" y="5"/>
                  </a:cubicBezTo>
                  <a:cubicBezTo>
                    <a:pt x="3" y="5"/>
                    <a:pt x="3" y="5"/>
                    <a:pt x="3" y="5"/>
                  </a:cubicBezTo>
                  <a:cubicBezTo>
                    <a:pt x="3" y="5"/>
                    <a:pt x="4" y="5"/>
                    <a:pt x="2" y="4"/>
                  </a:cubicBezTo>
                  <a:cubicBezTo>
                    <a:pt x="2" y="4"/>
                    <a:pt x="4" y="4"/>
                    <a:pt x="2" y="4"/>
                  </a:cubicBezTo>
                  <a:cubicBezTo>
                    <a:pt x="3" y="3"/>
                    <a:pt x="4" y="3"/>
                    <a:pt x="2" y="3"/>
                  </a:cubicBezTo>
                  <a:cubicBezTo>
                    <a:pt x="2" y="2"/>
                    <a:pt x="6" y="2"/>
                    <a:pt x="2" y="2"/>
                  </a:cubicBezTo>
                  <a:cubicBezTo>
                    <a:pt x="2" y="1"/>
                    <a:pt x="2" y="1"/>
                    <a:pt x="2" y="1"/>
                  </a:cubicBezTo>
                  <a:cubicBezTo>
                    <a:pt x="2" y="1"/>
                    <a:pt x="4" y="1"/>
                    <a:pt x="2" y="1"/>
                  </a:cubicBezTo>
                  <a:cubicBezTo>
                    <a:pt x="1" y="1"/>
                    <a:pt x="3" y="0"/>
                    <a:pt x="2" y="0"/>
                  </a:cubicBezTo>
                  <a:cubicBezTo>
                    <a:pt x="3" y="0"/>
                    <a:pt x="0" y="0"/>
                    <a:pt x="2" y="0"/>
                  </a:cubicBezTo>
                  <a:cubicBezTo>
                    <a:pt x="0" y="0"/>
                    <a:pt x="7" y="0"/>
                    <a:pt x="6" y="0"/>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3" name="Freeform 18">
              <a:extLst>
                <a:ext uri="{FF2B5EF4-FFF2-40B4-BE49-F238E27FC236}">
                  <a16:creationId xmlns:a16="http://schemas.microsoft.com/office/drawing/2014/main" id="{3C374946-1693-4D9C-B5D8-D9E5E60B0EC1}"/>
                </a:ext>
              </a:extLst>
            </p:cNvPr>
            <p:cNvSpPr/>
            <p:nvPr/>
          </p:nvSpPr>
          <p:spPr bwMode="auto">
            <a:xfrm>
              <a:off x="3344863" y="3683001"/>
              <a:ext cx="44450" cy="44450"/>
            </a:xfrm>
            <a:custGeom>
              <a:avLst/>
              <a:gdLst>
                <a:gd name="T0" fmla="*/ 8 w 12"/>
                <a:gd name="T1" fmla="*/ 11 h 12"/>
                <a:gd name="T2" fmla="*/ 8 w 12"/>
                <a:gd name="T3" fmla="*/ 10 h 12"/>
                <a:gd name="T4" fmla="*/ 7 w 12"/>
                <a:gd name="T5" fmla="*/ 10 h 12"/>
                <a:gd name="T6" fmla="*/ 7 w 12"/>
                <a:gd name="T7" fmla="*/ 9 h 12"/>
                <a:gd name="T8" fmla="*/ 6 w 12"/>
                <a:gd name="T9" fmla="*/ 9 h 12"/>
                <a:gd name="T10" fmla="*/ 6 w 12"/>
                <a:gd name="T11" fmla="*/ 9 h 12"/>
                <a:gd name="T12" fmla="*/ 5 w 12"/>
                <a:gd name="T13" fmla="*/ 9 h 12"/>
                <a:gd name="T14" fmla="*/ 5 w 12"/>
                <a:gd name="T15" fmla="*/ 8 h 12"/>
                <a:gd name="T16" fmla="*/ 5 w 12"/>
                <a:gd name="T17" fmla="*/ 8 h 12"/>
                <a:gd name="T18" fmla="*/ 4 w 12"/>
                <a:gd name="T19" fmla="*/ 7 h 12"/>
                <a:gd name="T20" fmla="*/ 4 w 12"/>
                <a:gd name="T21" fmla="*/ 7 h 12"/>
                <a:gd name="T22" fmla="*/ 4 w 12"/>
                <a:gd name="T23" fmla="*/ 7 h 12"/>
                <a:gd name="T24" fmla="*/ 3 w 12"/>
                <a:gd name="T25" fmla="*/ 6 h 12"/>
                <a:gd name="T26" fmla="*/ 3 w 12"/>
                <a:gd name="T27" fmla="*/ 6 h 12"/>
                <a:gd name="T28" fmla="*/ 3 w 12"/>
                <a:gd name="T29" fmla="*/ 6 h 12"/>
                <a:gd name="T30" fmla="*/ 3 w 12"/>
                <a:gd name="T31" fmla="*/ 5 h 12"/>
                <a:gd name="T32" fmla="*/ 3 w 12"/>
                <a:gd name="T33" fmla="*/ 5 h 12"/>
                <a:gd name="T34" fmla="*/ 2 w 12"/>
                <a:gd name="T35" fmla="*/ 5 h 12"/>
                <a:gd name="T36" fmla="*/ 2 w 12"/>
                <a:gd name="T37" fmla="*/ 5 h 12"/>
                <a:gd name="T38" fmla="*/ 2 w 12"/>
                <a:gd name="T39" fmla="*/ 5 h 12"/>
                <a:gd name="T40" fmla="*/ 5 w 12"/>
                <a:gd name="T41" fmla="*/ 2 h 12"/>
                <a:gd name="T42" fmla="*/ 5 w 12"/>
                <a:gd name="T43" fmla="*/ 2 h 12"/>
                <a:gd name="T44" fmla="*/ 5 w 12"/>
                <a:gd name="T45" fmla="*/ 2 h 12"/>
                <a:gd name="T46" fmla="*/ 5 w 12"/>
                <a:gd name="T47" fmla="*/ 2 h 12"/>
                <a:gd name="T48" fmla="*/ 6 w 12"/>
                <a:gd name="T49" fmla="*/ 3 h 12"/>
                <a:gd name="T50" fmla="*/ 6 w 12"/>
                <a:gd name="T51" fmla="*/ 3 h 12"/>
                <a:gd name="T52" fmla="*/ 6 w 12"/>
                <a:gd name="T53" fmla="*/ 3 h 12"/>
                <a:gd name="T54" fmla="*/ 6 w 12"/>
                <a:gd name="T55" fmla="*/ 3 h 12"/>
                <a:gd name="T56" fmla="*/ 7 w 12"/>
                <a:gd name="T57" fmla="*/ 4 h 12"/>
                <a:gd name="T58" fmla="*/ 7 w 12"/>
                <a:gd name="T59" fmla="*/ 4 h 12"/>
                <a:gd name="T60" fmla="*/ 7 w 12"/>
                <a:gd name="T61" fmla="*/ 4 h 12"/>
                <a:gd name="T62" fmla="*/ 8 w 12"/>
                <a:gd name="T63" fmla="*/ 5 h 12"/>
                <a:gd name="T64" fmla="*/ 8 w 12"/>
                <a:gd name="T65" fmla="*/ 5 h 12"/>
                <a:gd name="T66" fmla="*/ 9 w 12"/>
                <a:gd name="T67" fmla="*/ 6 h 12"/>
                <a:gd name="T68" fmla="*/ 9 w 12"/>
                <a:gd name="T69" fmla="*/ 6 h 12"/>
                <a:gd name="T70" fmla="*/ 9 w 12"/>
                <a:gd name="T71" fmla="*/ 7 h 12"/>
                <a:gd name="T72" fmla="*/ 10 w 12"/>
                <a:gd name="T73" fmla="*/ 7 h 12"/>
                <a:gd name="T74" fmla="*/ 10 w 12"/>
                <a:gd name="T75" fmla="*/ 7 h 12"/>
                <a:gd name="T76" fmla="*/ 11 w 12"/>
                <a:gd name="T77" fmla="*/ 8 h 12"/>
                <a:gd name="T78" fmla="*/ 11 w 12"/>
                <a:gd name="T7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 h="12">
                  <a:moveTo>
                    <a:pt x="8" y="11"/>
                  </a:moveTo>
                  <a:cubicBezTo>
                    <a:pt x="8" y="11"/>
                    <a:pt x="10" y="9"/>
                    <a:pt x="8" y="11"/>
                  </a:cubicBezTo>
                  <a:cubicBezTo>
                    <a:pt x="9" y="10"/>
                    <a:pt x="8" y="11"/>
                    <a:pt x="8" y="11"/>
                  </a:cubicBezTo>
                  <a:cubicBezTo>
                    <a:pt x="7" y="12"/>
                    <a:pt x="8" y="10"/>
                    <a:pt x="8" y="10"/>
                  </a:cubicBezTo>
                  <a:cubicBezTo>
                    <a:pt x="7" y="10"/>
                    <a:pt x="7" y="10"/>
                    <a:pt x="7" y="10"/>
                  </a:cubicBezTo>
                  <a:cubicBezTo>
                    <a:pt x="8" y="9"/>
                    <a:pt x="6" y="11"/>
                    <a:pt x="7" y="10"/>
                  </a:cubicBezTo>
                  <a:cubicBezTo>
                    <a:pt x="7" y="9"/>
                    <a:pt x="6" y="10"/>
                    <a:pt x="7" y="10"/>
                  </a:cubicBezTo>
                  <a:cubicBezTo>
                    <a:pt x="8" y="8"/>
                    <a:pt x="7" y="9"/>
                    <a:pt x="7" y="9"/>
                  </a:cubicBezTo>
                  <a:cubicBezTo>
                    <a:pt x="6" y="9"/>
                    <a:pt x="6" y="9"/>
                    <a:pt x="6" y="9"/>
                  </a:cubicBezTo>
                  <a:cubicBezTo>
                    <a:pt x="6" y="9"/>
                    <a:pt x="6" y="9"/>
                    <a:pt x="6" y="9"/>
                  </a:cubicBezTo>
                  <a:cubicBezTo>
                    <a:pt x="6" y="9"/>
                    <a:pt x="7" y="8"/>
                    <a:pt x="6" y="9"/>
                  </a:cubicBezTo>
                  <a:cubicBezTo>
                    <a:pt x="6" y="9"/>
                    <a:pt x="6" y="9"/>
                    <a:pt x="6" y="9"/>
                  </a:cubicBezTo>
                  <a:cubicBezTo>
                    <a:pt x="7" y="7"/>
                    <a:pt x="7" y="7"/>
                    <a:pt x="6" y="8"/>
                  </a:cubicBezTo>
                  <a:cubicBezTo>
                    <a:pt x="4" y="10"/>
                    <a:pt x="5" y="9"/>
                    <a:pt x="5" y="9"/>
                  </a:cubicBezTo>
                  <a:cubicBezTo>
                    <a:pt x="5" y="8"/>
                    <a:pt x="5" y="8"/>
                    <a:pt x="5" y="8"/>
                  </a:cubicBezTo>
                  <a:cubicBezTo>
                    <a:pt x="4" y="9"/>
                    <a:pt x="7" y="6"/>
                    <a:pt x="5" y="8"/>
                  </a:cubicBezTo>
                  <a:cubicBezTo>
                    <a:pt x="4" y="9"/>
                    <a:pt x="6" y="7"/>
                    <a:pt x="5" y="8"/>
                  </a:cubicBezTo>
                  <a:cubicBezTo>
                    <a:pt x="5" y="8"/>
                    <a:pt x="5" y="8"/>
                    <a:pt x="5" y="8"/>
                  </a:cubicBezTo>
                  <a:cubicBezTo>
                    <a:pt x="4" y="8"/>
                    <a:pt x="4" y="8"/>
                    <a:pt x="5" y="7"/>
                  </a:cubicBezTo>
                  <a:cubicBezTo>
                    <a:pt x="5" y="7"/>
                    <a:pt x="4" y="7"/>
                    <a:pt x="4" y="7"/>
                  </a:cubicBezTo>
                  <a:cubicBezTo>
                    <a:pt x="5" y="6"/>
                    <a:pt x="5" y="6"/>
                    <a:pt x="4" y="7"/>
                  </a:cubicBezTo>
                  <a:cubicBezTo>
                    <a:pt x="4" y="7"/>
                    <a:pt x="4" y="7"/>
                    <a:pt x="4" y="7"/>
                  </a:cubicBezTo>
                  <a:cubicBezTo>
                    <a:pt x="4" y="6"/>
                    <a:pt x="4" y="6"/>
                    <a:pt x="4" y="6"/>
                  </a:cubicBezTo>
                  <a:cubicBezTo>
                    <a:pt x="4" y="7"/>
                    <a:pt x="4" y="7"/>
                    <a:pt x="4" y="7"/>
                  </a:cubicBezTo>
                  <a:cubicBezTo>
                    <a:pt x="2" y="8"/>
                    <a:pt x="4" y="6"/>
                    <a:pt x="4" y="6"/>
                  </a:cubicBezTo>
                  <a:cubicBezTo>
                    <a:pt x="4" y="6"/>
                    <a:pt x="4" y="6"/>
                    <a:pt x="3" y="6"/>
                  </a:cubicBezTo>
                  <a:cubicBezTo>
                    <a:pt x="3" y="7"/>
                    <a:pt x="5" y="5"/>
                    <a:pt x="3" y="6"/>
                  </a:cubicBezTo>
                  <a:cubicBezTo>
                    <a:pt x="3" y="6"/>
                    <a:pt x="3" y="7"/>
                    <a:pt x="3" y="6"/>
                  </a:cubicBezTo>
                  <a:cubicBezTo>
                    <a:pt x="3" y="6"/>
                    <a:pt x="3" y="6"/>
                    <a:pt x="3" y="6"/>
                  </a:cubicBezTo>
                  <a:cubicBezTo>
                    <a:pt x="4" y="4"/>
                    <a:pt x="3" y="5"/>
                    <a:pt x="3" y="6"/>
                  </a:cubicBezTo>
                  <a:cubicBezTo>
                    <a:pt x="2" y="6"/>
                    <a:pt x="2" y="6"/>
                    <a:pt x="3" y="5"/>
                  </a:cubicBezTo>
                  <a:cubicBezTo>
                    <a:pt x="2" y="7"/>
                    <a:pt x="3" y="5"/>
                    <a:pt x="3" y="5"/>
                  </a:cubicBezTo>
                  <a:cubicBezTo>
                    <a:pt x="2" y="6"/>
                    <a:pt x="4" y="4"/>
                    <a:pt x="3" y="5"/>
                  </a:cubicBezTo>
                  <a:cubicBezTo>
                    <a:pt x="3" y="5"/>
                    <a:pt x="3" y="5"/>
                    <a:pt x="3" y="5"/>
                  </a:cubicBezTo>
                  <a:cubicBezTo>
                    <a:pt x="2" y="5"/>
                    <a:pt x="2" y="5"/>
                    <a:pt x="2" y="5"/>
                  </a:cubicBezTo>
                  <a:cubicBezTo>
                    <a:pt x="3" y="5"/>
                    <a:pt x="2" y="6"/>
                    <a:pt x="2" y="5"/>
                  </a:cubicBezTo>
                  <a:cubicBezTo>
                    <a:pt x="1" y="6"/>
                    <a:pt x="3" y="4"/>
                    <a:pt x="2" y="5"/>
                  </a:cubicBezTo>
                  <a:cubicBezTo>
                    <a:pt x="3" y="4"/>
                    <a:pt x="2" y="5"/>
                    <a:pt x="2" y="5"/>
                  </a:cubicBezTo>
                  <a:cubicBezTo>
                    <a:pt x="2" y="5"/>
                    <a:pt x="3" y="4"/>
                    <a:pt x="2" y="5"/>
                  </a:cubicBezTo>
                  <a:cubicBezTo>
                    <a:pt x="4" y="3"/>
                    <a:pt x="2" y="5"/>
                    <a:pt x="2" y="5"/>
                  </a:cubicBezTo>
                  <a:cubicBezTo>
                    <a:pt x="0" y="7"/>
                    <a:pt x="4" y="3"/>
                    <a:pt x="5" y="2"/>
                  </a:cubicBezTo>
                  <a:cubicBezTo>
                    <a:pt x="5" y="1"/>
                    <a:pt x="3" y="3"/>
                    <a:pt x="5" y="2"/>
                  </a:cubicBezTo>
                  <a:cubicBezTo>
                    <a:pt x="6" y="0"/>
                    <a:pt x="4" y="3"/>
                    <a:pt x="5" y="2"/>
                  </a:cubicBezTo>
                  <a:cubicBezTo>
                    <a:pt x="7" y="0"/>
                    <a:pt x="3" y="4"/>
                    <a:pt x="5" y="2"/>
                  </a:cubicBezTo>
                  <a:cubicBezTo>
                    <a:pt x="4" y="3"/>
                    <a:pt x="6" y="1"/>
                    <a:pt x="5" y="2"/>
                  </a:cubicBezTo>
                  <a:cubicBezTo>
                    <a:pt x="5" y="2"/>
                    <a:pt x="6" y="1"/>
                    <a:pt x="5" y="2"/>
                  </a:cubicBezTo>
                  <a:cubicBezTo>
                    <a:pt x="6" y="2"/>
                    <a:pt x="6" y="2"/>
                    <a:pt x="6" y="2"/>
                  </a:cubicBezTo>
                  <a:cubicBezTo>
                    <a:pt x="6" y="2"/>
                    <a:pt x="6" y="2"/>
                    <a:pt x="5" y="2"/>
                  </a:cubicBezTo>
                  <a:cubicBezTo>
                    <a:pt x="5" y="2"/>
                    <a:pt x="7" y="1"/>
                    <a:pt x="5" y="3"/>
                  </a:cubicBezTo>
                  <a:cubicBezTo>
                    <a:pt x="6" y="2"/>
                    <a:pt x="7" y="1"/>
                    <a:pt x="6" y="3"/>
                  </a:cubicBezTo>
                  <a:cubicBezTo>
                    <a:pt x="5" y="3"/>
                    <a:pt x="5" y="3"/>
                    <a:pt x="6" y="3"/>
                  </a:cubicBezTo>
                  <a:cubicBezTo>
                    <a:pt x="6" y="3"/>
                    <a:pt x="7" y="2"/>
                    <a:pt x="6" y="3"/>
                  </a:cubicBezTo>
                  <a:cubicBezTo>
                    <a:pt x="6" y="4"/>
                    <a:pt x="6" y="4"/>
                    <a:pt x="6" y="4"/>
                  </a:cubicBezTo>
                  <a:cubicBezTo>
                    <a:pt x="6" y="3"/>
                    <a:pt x="7" y="3"/>
                    <a:pt x="6" y="3"/>
                  </a:cubicBezTo>
                  <a:cubicBezTo>
                    <a:pt x="7" y="3"/>
                    <a:pt x="8" y="2"/>
                    <a:pt x="6" y="3"/>
                  </a:cubicBezTo>
                  <a:cubicBezTo>
                    <a:pt x="7" y="2"/>
                    <a:pt x="6" y="4"/>
                    <a:pt x="6" y="3"/>
                  </a:cubicBezTo>
                  <a:cubicBezTo>
                    <a:pt x="8" y="2"/>
                    <a:pt x="6" y="4"/>
                    <a:pt x="7" y="4"/>
                  </a:cubicBezTo>
                  <a:cubicBezTo>
                    <a:pt x="7" y="4"/>
                    <a:pt x="7" y="4"/>
                    <a:pt x="7" y="4"/>
                  </a:cubicBezTo>
                  <a:cubicBezTo>
                    <a:pt x="7" y="4"/>
                    <a:pt x="7" y="4"/>
                    <a:pt x="7" y="4"/>
                  </a:cubicBezTo>
                  <a:cubicBezTo>
                    <a:pt x="7" y="4"/>
                    <a:pt x="8" y="4"/>
                    <a:pt x="7" y="4"/>
                  </a:cubicBezTo>
                  <a:cubicBezTo>
                    <a:pt x="7" y="4"/>
                    <a:pt x="7" y="4"/>
                    <a:pt x="7" y="4"/>
                  </a:cubicBezTo>
                  <a:cubicBezTo>
                    <a:pt x="7" y="4"/>
                    <a:pt x="7" y="4"/>
                    <a:pt x="7" y="4"/>
                  </a:cubicBezTo>
                  <a:cubicBezTo>
                    <a:pt x="7" y="5"/>
                    <a:pt x="7" y="5"/>
                    <a:pt x="8" y="5"/>
                  </a:cubicBezTo>
                  <a:cubicBezTo>
                    <a:pt x="8" y="5"/>
                    <a:pt x="8" y="5"/>
                    <a:pt x="8" y="5"/>
                  </a:cubicBezTo>
                  <a:cubicBezTo>
                    <a:pt x="7" y="5"/>
                    <a:pt x="7" y="6"/>
                    <a:pt x="8" y="5"/>
                  </a:cubicBezTo>
                  <a:cubicBezTo>
                    <a:pt x="9" y="4"/>
                    <a:pt x="8" y="6"/>
                    <a:pt x="8" y="5"/>
                  </a:cubicBezTo>
                  <a:cubicBezTo>
                    <a:pt x="7" y="6"/>
                    <a:pt x="7" y="6"/>
                    <a:pt x="8" y="6"/>
                  </a:cubicBezTo>
                  <a:cubicBezTo>
                    <a:pt x="8" y="6"/>
                    <a:pt x="7" y="7"/>
                    <a:pt x="9" y="6"/>
                  </a:cubicBezTo>
                  <a:cubicBezTo>
                    <a:pt x="10" y="4"/>
                    <a:pt x="9" y="6"/>
                    <a:pt x="9" y="6"/>
                  </a:cubicBezTo>
                  <a:cubicBezTo>
                    <a:pt x="9" y="6"/>
                    <a:pt x="8" y="6"/>
                    <a:pt x="9" y="6"/>
                  </a:cubicBezTo>
                  <a:cubicBezTo>
                    <a:pt x="10" y="5"/>
                    <a:pt x="8" y="7"/>
                    <a:pt x="9" y="6"/>
                  </a:cubicBezTo>
                  <a:cubicBezTo>
                    <a:pt x="9" y="7"/>
                    <a:pt x="9" y="7"/>
                    <a:pt x="9" y="7"/>
                  </a:cubicBezTo>
                  <a:cubicBezTo>
                    <a:pt x="9" y="7"/>
                    <a:pt x="8" y="8"/>
                    <a:pt x="9" y="6"/>
                  </a:cubicBezTo>
                  <a:cubicBezTo>
                    <a:pt x="10" y="6"/>
                    <a:pt x="9" y="7"/>
                    <a:pt x="10" y="7"/>
                  </a:cubicBezTo>
                  <a:cubicBezTo>
                    <a:pt x="10" y="7"/>
                    <a:pt x="9" y="8"/>
                    <a:pt x="10" y="7"/>
                  </a:cubicBezTo>
                  <a:cubicBezTo>
                    <a:pt x="10" y="7"/>
                    <a:pt x="7" y="10"/>
                    <a:pt x="10" y="7"/>
                  </a:cubicBezTo>
                  <a:cubicBezTo>
                    <a:pt x="10" y="7"/>
                    <a:pt x="10" y="7"/>
                    <a:pt x="10" y="7"/>
                  </a:cubicBezTo>
                  <a:cubicBezTo>
                    <a:pt x="11" y="8"/>
                    <a:pt x="10" y="9"/>
                    <a:pt x="11" y="8"/>
                  </a:cubicBezTo>
                  <a:cubicBezTo>
                    <a:pt x="12" y="7"/>
                    <a:pt x="11" y="8"/>
                    <a:pt x="11" y="8"/>
                  </a:cubicBezTo>
                  <a:cubicBezTo>
                    <a:pt x="10" y="8"/>
                    <a:pt x="12" y="6"/>
                    <a:pt x="11" y="8"/>
                  </a:cubicBezTo>
                  <a:cubicBezTo>
                    <a:pt x="12" y="6"/>
                    <a:pt x="8" y="11"/>
                    <a:pt x="8" y="11"/>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4" name="Freeform 19">
              <a:extLst>
                <a:ext uri="{FF2B5EF4-FFF2-40B4-BE49-F238E27FC236}">
                  <a16:creationId xmlns:a16="http://schemas.microsoft.com/office/drawing/2014/main" id="{838222E8-32A1-E8AB-4F93-2D28EF31EFE1}"/>
                </a:ext>
              </a:extLst>
            </p:cNvPr>
            <p:cNvSpPr/>
            <p:nvPr/>
          </p:nvSpPr>
          <p:spPr bwMode="auto">
            <a:xfrm>
              <a:off x="3228975" y="3836988"/>
              <a:ext cx="63500" cy="44450"/>
            </a:xfrm>
            <a:custGeom>
              <a:avLst/>
              <a:gdLst>
                <a:gd name="T0" fmla="*/ 15 w 17"/>
                <a:gd name="T1" fmla="*/ 10 h 12"/>
                <a:gd name="T2" fmla="*/ 15 w 17"/>
                <a:gd name="T3" fmla="*/ 10 h 12"/>
                <a:gd name="T4" fmla="*/ 13 w 17"/>
                <a:gd name="T5" fmla="*/ 10 h 12"/>
                <a:gd name="T6" fmla="*/ 12 w 17"/>
                <a:gd name="T7" fmla="*/ 9 h 12"/>
                <a:gd name="T8" fmla="*/ 11 w 17"/>
                <a:gd name="T9" fmla="*/ 9 h 12"/>
                <a:gd name="T10" fmla="*/ 10 w 17"/>
                <a:gd name="T11" fmla="*/ 9 h 12"/>
                <a:gd name="T12" fmla="*/ 9 w 17"/>
                <a:gd name="T13" fmla="*/ 9 h 12"/>
                <a:gd name="T14" fmla="*/ 8 w 17"/>
                <a:gd name="T15" fmla="*/ 8 h 12"/>
                <a:gd name="T16" fmla="*/ 7 w 17"/>
                <a:gd name="T17" fmla="*/ 8 h 12"/>
                <a:gd name="T18" fmla="*/ 6 w 17"/>
                <a:gd name="T19" fmla="*/ 8 h 12"/>
                <a:gd name="T20" fmla="*/ 5 w 17"/>
                <a:gd name="T21" fmla="*/ 7 h 12"/>
                <a:gd name="T22" fmla="*/ 5 w 17"/>
                <a:gd name="T23" fmla="*/ 7 h 12"/>
                <a:gd name="T24" fmla="*/ 4 w 17"/>
                <a:gd name="T25" fmla="*/ 7 h 12"/>
                <a:gd name="T26" fmla="*/ 3 w 17"/>
                <a:gd name="T27" fmla="*/ 7 h 12"/>
                <a:gd name="T28" fmla="*/ 3 w 17"/>
                <a:gd name="T29" fmla="*/ 7 h 12"/>
                <a:gd name="T30" fmla="*/ 2 w 17"/>
                <a:gd name="T31" fmla="*/ 7 h 12"/>
                <a:gd name="T32" fmla="*/ 1 w 17"/>
                <a:gd name="T33" fmla="*/ 6 h 12"/>
                <a:gd name="T34" fmla="*/ 1 w 17"/>
                <a:gd name="T35" fmla="*/ 7 h 12"/>
                <a:gd name="T36" fmla="*/ 0 w 17"/>
                <a:gd name="T37" fmla="*/ 7 h 12"/>
                <a:gd name="T38" fmla="*/ 0 w 17"/>
                <a:gd name="T39" fmla="*/ 6 h 12"/>
                <a:gd name="T40" fmla="*/ 0 w 17"/>
                <a:gd name="T41" fmla="*/ 2 h 12"/>
                <a:gd name="T42" fmla="*/ 1 w 17"/>
                <a:gd name="T43" fmla="*/ 3 h 12"/>
                <a:gd name="T44" fmla="*/ 1 w 17"/>
                <a:gd name="T45" fmla="*/ 3 h 12"/>
                <a:gd name="T46" fmla="*/ 2 w 17"/>
                <a:gd name="T47" fmla="*/ 3 h 12"/>
                <a:gd name="T48" fmla="*/ 2 w 17"/>
                <a:gd name="T49" fmla="*/ 3 h 12"/>
                <a:gd name="T50" fmla="*/ 4 w 17"/>
                <a:gd name="T51" fmla="*/ 3 h 12"/>
                <a:gd name="T52" fmla="*/ 4 w 17"/>
                <a:gd name="T53" fmla="*/ 3 h 12"/>
                <a:gd name="T54" fmla="*/ 5 w 17"/>
                <a:gd name="T55" fmla="*/ 3 h 12"/>
                <a:gd name="T56" fmla="*/ 6 w 17"/>
                <a:gd name="T57" fmla="*/ 3 h 12"/>
                <a:gd name="T58" fmla="*/ 7 w 17"/>
                <a:gd name="T59" fmla="*/ 4 h 12"/>
                <a:gd name="T60" fmla="*/ 8 w 17"/>
                <a:gd name="T61" fmla="*/ 4 h 12"/>
                <a:gd name="T62" fmla="*/ 9 w 17"/>
                <a:gd name="T63" fmla="*/ 4 h 12"/>
                <a:gd name="T64" fmla="*/ 10 w 17"/>
                <a:gd name="T65" fmla="*/ 4 h 12"/>
                <a:gd name="T66" fmla="*/ 11 w 17"/>
                <a:gd name="T67" fmla="*/ 5 h 12"/>
                <a:gd name="T68" fmla="*/ 12 w 17"/>
                <a:gd name="T69" fmla="*/ 5 h 12"/>
                <a:gd name="T70" fmla="*/ 12 w 17"/>
                <a:gd name="T71" fmla="*/ 6 h 12"/>
                <a:gd name="T72" fmla="*/ 14 w 17"/>
                <a:gd name="T73" fmla="*/ 6 h 12"/>
                <a:gd name="T74" fmla="*/ 15 w 17"/>
                <a:gd name="T75" fmla="*/ 6 h 12"/>
                <a:gd name="T76" fmla="*/ 16 w 17"/>
                <a:gd name="T77" fmla="*/ 6 h 12"/>
                <a:gd name="T78" fmla="*/ 17 w 17"/>
                <a:gd name="T79"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 h="12">
                  <a:moveTo>
                    <a:pt x="16" y="10"/>
                  </a:moveTo>
                  <a:cubicBezTo>
                    <a:pt x="16" y="10"/>
                    <a:pt x="16" y="8"/>
                    <a:pt x="15" y="10"/>
                  </a:cubicBezTo>
                  <a:cubicBezTo>
                    <a:pt x="16" y="9"/>
                    <a:pt x="15" y="10"/>
                    <a:pt x="15" y="10"/>
                  </a:cubicBezTo>
                  <a:cubicBezTo>
                    <a:pt x="14" y="12"/>
                    <a:pt x="15" y="10"/>
                    <a:pt x="15" y="10"/>
                  </a:cubicBezTo>
                  <a:cubicBezTo>
                    <a:pt x="14" y="10"/>
                    <a:pt x="14" y="10"/>
                    <a:pt x="14" y="10"/>
                  </a:cubicBezTo>
                  <a:cubicBezTo>
                    <a:pt x="14" y="9"/>
                    <a:pt x="13" y="11"/>
                    <a:pt x="13" y="10"/>
                  </a:cubicBezTo>
                  <a:cubicBezTo>
                    <a:pt x="13" y="9"/>
                    <a:pt x="13" y="11"/>
                    <a:pt x="13" y="10"/>
                  </a:cubicBezTo>
                  <a:cubicBezTo>
                    <a:pt x="13" y="8"/>
                    <a:pt x="12" y="9"/>
                    <a:pt x="12" y="9"/>
                  </a:cubicBezTo>
                  <a:cubicBezTo>
                    <a:pt x="11" y="9"/>
                    <a:pt x="11" y="9"/>
                    <a:pt x="11" y="9"/>
                  </a:cubicBezTo>
                  <a:cubicBezTo>
                    <a:pt x="11" y="10"/>
                    <a:pt x="11" y="9"/>
                    <a:pt x="11" y="9"/>
                  </a:cubicBezTo>
                  <a:cubicBezTo>
                    <a:pt x="11" y="9"/>
                    <a:pt x="11" y="8"/>
                    <a:pt x="10" y="9"/>
                  </a:cubicBezTo>
                  <a:cubicBezTo>
                    <a:pt x="10" y="9"/>
                    <a:pt x="10" y="9"/>
                    <a:pt x="10" y="9"/>
                  </a:cubicBezTo>
                  <a:cubicBezTo>
                    <a:pt x="10" y="7"/>
                    <a:pt x="10" y="7"/>
                    <a:pt x="10" y="9"/>
                  </a:cubicBezTo>
                  <a:cubicBezTo>
                    <a:pt x="9" y="11"/>
                    <a:pt x="9" y="9"/>
                    <a:pt x="9" y="9"/>
                  </a:cubicBezTo>
                  <a:cubicBezTo>
                    <a:pt x="9" y="8"/>
                    <a:pt x="9" y="8"/>
                    <a:pt x="9" y="8"/>
                  </a:cubicBezTo>
                  <a:cubicBezTo>
                    <a:pt x="8" y="10"/>
                    <a:pt x="9" y="6"/>
                    <a:pt x="8" y="8"/>
                  </a:cubicBezTo>
                  <a:cubicBezTo>
                    <a:pt x="8" y="9"/>
                    <a:pt x="8" y="7"/>
                    <a:pt x="8" y="8"/>
                  </a:cubicBezTo>
                  <a:cubicBezTo>
                    <a:pt x="7" y="8"/>
                    <a:pt x="7" y="8"/>
                    <a:pt x="7" y="8"/>
                  </a:cubicBezTo>
                  <a:cubicBezTo>
                    <a:pt x="7" y="8"/>
                    <a:pt x="7" y="9"/>
                    <a:pt x="7" y="8"/>
                  </a:cubicBezTo>
                  <a:cubicBezTo>
                    <a:pt x="7" y="7"/>
                    <a:pt x="6" y="8"/>
                    <a:pt x="6" y="8"/>
                  </a:cubicBezTo>
                  <a:cubicBezTo>
                    <a:pt x="6" y="6"/>
                    <a:pt x="6" y="7"/>
                    <a:pt x="6" y="7"/>
                  </a:cubicBezTo>
                  <a:cubicBezTo>
                    <a:pt x="6" y="8"/>
                    <a:pt x="5" y="8"/>
                    <a:pt x="5" y="7"/>
                  </a:cubicBezTo>
                  <a:cubicBezTo>
                    <a:pt x="5" y="7"/>
                    <a:pt x="5" y="7"/>
                    <a:pt x="5" y="7"/>
                  </a:cubicBezTo>
                  <a:cubicBezTo>
                    <a:pt x="5" y="7"/>
                    <a:pt x="5" y="7"/>
                    <a:pt x="5" y="7"/>
                  </a:cubicBezTo>
                  <a:cubicBezTo>
                    <a:pt x="4" y="10"/>
                    <a:pt x="5" y="6"/>
                    <a:pt x="4" y="7"/>
                  </a:cubicBezTo>
                  <a:cubicBezTo>
                    <a:pt x="4" y="6"/>
                    <a:pt x="4" y="7"/>
                    <a:pt x="4" y="7"/>
                  </a:cubicBezTo>
                  <a:cubicBezTo>
                    <a:pt x="4" y="8"/>
                    <a:pt x="4" y="5"/>
                    <a:pt x="4" y="7"/>
                  </a:cubicBezTo>
                  <a:cubicBezTo>
                    <a:pt x="3" y="7"/>
                    <a:pt x="3" y="8"/>
                    <a:pt x="3" y="7"/>
                  </a:cubicBezTo>
                  <a:cubicBezTo>
                    <a:pt x="3" y="7"/>
                    <a:pt x="3" y="7"/>
                    <a:pt x="3" y="7"/>
                  </a:cubicBezTo>
                  <a:cubicBezTo>
                    <a:pt x="3" y="5"/>
                    <a:pt x="3" y="7"/>
                    <a:pt x="3" y="7"/>
                  </a:cubicBezTo>
                  <a:cubicBezTo>
                    <a:pt x="2" y="8"/>
                    <a:pt x="2" y="8"/>
                    <a:pt x="2" y="7"/>
                  </a:cubicBezTo>
                  <a:cubicBezTo>
                    <a:pt x="2" y="9"/>
                    <a:pt x="2" y="6"/>
                    <a:pt x="2" y="7"/>
                  </a:cubicBezTo>
                  <a:cubicBezTo>
                    <a:pt x="2" y="8"/>
                    <a:pt x="2" y="5"/>
                    <a:pt x="2" y="7"/>
                  </a:cubicBezTo>
                  <a:cubicBezTo>
                    <a:pt x="2" y="6"/>
                    <a:pt x="1" y="6"/>
                    <a:pt x="1" y="6"/>
                  </a:cubicBezTo>
                  <a:cubicBezTo>
                    <a:pt x="1" y="7"/>
                    <a:pt x="1" y="7"/>
                    <a:pt x="1" y="7"/>
                  </a:cubicBezTo>
                  <a:cubicBezTo>
                    <a:pt x="1" y="6"/>
                    <a:pt x="1" y="7"/>
                    <a:pt x="1" y="7"/>
                  </a:cubicBezTo>
                  <a:cubicBezTo>
                    <a:pt x="1" y="9"/>
                    <a:pt x="1" y="6"/>
                    <a:pt x="0" y="7"/>
                  </a:cubicBezTo>
                  <a:cubicBezTo>
                    <a:pt x="0" y="5"/>
                    <a:pt x="0" y="7"/>
                    <a:pt x="0" y="7"/>
                  </a:cubicBezTo>
                  <a:cubicBezTo>
                    <a:pt x="0" y="7"/>
                    <a:pt x="0" y="6"/>
                    <a:pt x="0" y="6"/>
                  </a:cubicBezTo>
                  <a:cubicBezTo>
                    <a:pt x="0" y="4"/>
                    <a:pt x="0" y="7"/>
                    <a:pt x="0" y="6"/>
                  </a:cubicBezTo>
                  <a:cubicBezTo>
                    <a:pt x="0" y="9"/>
                    <a:pt x="0" y="4"/>
                    <a:pt x="0" y="2"/>
                  </a:cubicBezTo>
                  <a:cubicBezTo>
                    <a:pt x="0" y="2"/>
                    <a:pt x="0" y="5"/>
                    <a:pt x="0" y="2"/>
                  </a:cubicBezTo>
                  <a:cubicBezTo>
                    <a:pt x="0" y="0"/>
                    <a:pt x="0" y="4"/>
                    <a:pt x="0" y="3"/>
                  </a:cubicBezTo>
                  <a:cubicBezTo>
                    <a:pt x="0" y="0"/>
                    <a:pt x="0" y="5"/>
                    <a:pt x="1" y="3"/>
                  </a:cubicBezTo>
                  <a:cubicBezTo>
                    <a:pt x="1" y="4"/>
                    <a:pt x="1" y="1"/>
                    <a:pt x="1" y="3"/>
                  </a:cubicBezTo>
                  <a:cubicBezTo>
                    <a:pt x="1" y="3"/>
                    <a:pt x="1" y="2"/>
                    <a:pt x="1" y="3"/>
                  </a:cubicBezTo>
                  <a:cubicBezTo>
                    <a:pt x="2" y="2"/>
                    <a:pt x="2" y="2"/>
                    <a:pt x="2" y="2"/>
                  </a:cubicBezTo>
                  <a:cubicBezTo>
                    <a:pt x="2" y="2"/>
                    <a:pt x="2" y="2"/>
                    <a:pt x="2" y="3"/>
                  </a:cubicBezTo>
                  <a:cubicBezTo>
                    <a:pt x="2" y="3"/>
                    <a:pt x="2" y="1"/>
                    <a:pt x="2" y="3"/>
                  </a:cubicBezTo>
                  <a:cubicBezTo>
                    <a:pt x="2" y="2"/>
                    <a:pt x="2" y="1"/>
                    <a:pt x="2" y="3"/>
                  </a:cubicBezTo>
                  <a:cubicBezTo>
                    <a:pt x="2" y="4"/>
                    <a:pt x="3" y="3"/>
                    <a:pt x="3" y="3"/>
                  </a:cubicBezTo>
                  <a:cubicBezTo>
                    <a:pt x="3" y="3"/>
                    <a:pt x="4" y="1"/>
                    <a:pt x="4" y="3"/>
                  </a:cubicBezTo>
                  <a:cubicBezTo>
                    <a:pt x="4" y="4"/>
                    <a:pt x="4" y="4"/>
                    <a:pt x="4" y="4"/>
                  </a:cubicBezTo>
                  <a:cubicBezTo>
                    <a:pt x="4" y="3"/>
                    <a:pt x="4" y="2"/>
                    <a:pt x="4" y="3"/>
                  </a:cubicBezTo>
                  <a:cubicBezTo>
                    <a:pt x="4" y="2"/>
                    <a:pt x="5" y="1"/>
                    <a:pt x="4" y="3"/>
                  </a:cubicBezTo>
                  <a:cubicBezTo>
                    <a:pt x="5" y="2"/>
                    <a:pt x="5" y="3"/>
                    <a:pt x="5" y="3"/>
                  </a:cubicBezTo>
                  <a:cubicBezTo>
                    <a:pt x="5" y="1"/>
                    <a:pt x="5" y="4"/>
                    <a:pt x="6" y="3"/>
                  </a:cubicBezTo>
                  <a:cubicBezTo>
                    <a:pt x="6" y="3"/>
                    <a:pt x="6" y="3"/>
                    <a:pt x="6" y="3"/>
                  </a:cubicBezTo>
                  <a:cubicBezTo>
                    <a:pt x="6" y="4"/>
                    <a:pt x="6" y="4"/>
                    <a:pt x="6" y="4"/>
                  </a:cubicBezTo>
                  <a:cubicBezTo>
                    <a:pt x="6" y="3"/>
                    <a:pt x="7" y="3"/>
                    <a:pt x="7" y="4"/>
                  </a:cubicBezTo>
                  <a:cubicBezTo>
                    <a:pt x="7" y="4"/>
                    <a:pt x="7" y="4"/>
                    <a:pt x="7" y="4"/>
                  </a:cubicBezTo>
                  <a:cubicBezTo>
                    <a:pt x="8" y="4"/>
                    <a:pt x="8" y="4"/>
                    <a:pt x="8" y="4"/>
                  </a:cubicBezTo>
                  <a:cubicBezTo>
                    <a:pt x="8" y="5"/>
                    <a:pt x="8" y="5"/>
                    <a:pt x="9" y="4"/>
                  </a:cubicBezTo>
                  <a:cubicBezTo>
                    <a:pt x="9" y="4"/>
                    <a:pt x="9" y="4"/>
                    <a:pt x="9" y="4"/>
                  </a:cubicBezTo>
                  <a:cubicBezTo>
                    <a:pt x="9" y="5"/>
                    <a:pt x="9" y="5"/>
                    <a:pt x="9" y="4"/>
                  </a:cubicBezTo>
                  <a:cubicBezTo>
                    <a:pt x="10" y="2"/>
                    <a:pt x="9" y="5"/>
                    <a:pt x="10" y="4"/>
                  </a:cubicBezTo>
                  <a:cubicBezTo>
                    <a:pt x="10" y="6"/>
                    <a:pt x="10" y="6"/>
                    <a:pt x="10" y="5"/>
                  </a:cubicBezTo>
                  <a:cubicBezTo>
                    <a:pt x="10" y="5"/>
                    <a:pt x="10" y="7"/>
                    <a:pt x="11" y="5"/>
                  </a:cubicBezTo>
                  <a:cubicBezTo>
                    <a:pt x="11" y="3"/>
                    <a:pt x="11" y="5"/>
                    <a:pt x="11" y="5"/>
                  </a:cubicBezTo>
                  <a:cubicBezTo>
                    <a:pt x="11" y="5"/>
                    <a:pt x="11" y="5"/>
                    <a:pt x="12" y="5"/>
                  </a:cubicBezTo>
                  <a:cubicBezTo>
                    <a:pt x="12" y="4"/>
                    <a:pt x="12" y="7"/>
                    <a:pt x="12" y="5"/>
                  </a:cubicBezTo>
                  <a:cubicBezTo>
                    <a:pt x="12" y="6"/>
                    <a:pt x="12" y="6"/>
                    <a:pt x="12" y="6"/>
                  </a:cubicBezTo>
                  <a:cubicBezTo>
                    <a:pt x="13" y="6"/>
                    <a:pt x="12" y="7"/>
                    <a:pt x="13" y="5"/>
                  </a:cubicBezTo>
                  <a:cubicBezTo>
                    <a:pt x="13" y="5"/>
                    <a:pt x="13" y="7"/>
                    <a:pt x="14" y="6"/>
                  </a:cubicBezTo>
                  <a:cubicBezTo>
                    <a:pt x="14" y="6"/>
                    <a:pt x="14" y="7"/>
                    <a:pt x="15" y="6"/>
                  </a:cubicBezTo>
                  <a:cubicBezTo>
                    <a:pt x="15" y="5"/>
                    <a:pt x="14" y="10"/>
                    <a:pt x="15" y="6"/>
                  </a:cubicBezTo>
                  <a:cubicBezTo>
                    <a:pt x="16" y="6"/>
                    <a:pt x="16" y="6"/>
                    <a:pt x="16" y="6"/>
                  </a:cubicBezTo>
                  <a:cubicBezTo>
                    <a:pt x="16" y="6"/>
                    <a:pt x="16" y="8"/>
                    <a:pt x="16" y="6"/>
                  </a:cubicBezTo>
                  <a:cubicBezTo>
                    <a:pt x="17" y="5"/>
                    <a:pt x="17" y="7"/>
                    <a:pt x="17" y="7"/>
                  </a:cubicBezTo>
                  <a:cubicBezTo>
                    <a:pt x="17" y="7"/>
                    <a:pt x="17" y="5"/>
                    <a:pt x="17" y="7"/>
                  </a:cubicBezTo>
                  <a:cubicBezTo>
                    <a:pt x="17" y="5"/>
                    <a:pt x="16" y="11"/>
                    <a:pt x="16" y="10"/>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5" name="Freeform 20">
              <a:extLst>
                <a:ext uri="{FF2B5EF4-FFF2-40B4-BE49-F238E27FC236}">
                  <a16:creationId xmlns:a16="http://schemas.microsoft.com/office/drawing/2014/main" id="{470A99E2-2DA7-FB15-585D-CBAC05B02892}"/>
                </a:ext>
              </a:extLst>
            </p:cNvPr>
            <p:cNvSpPr/>
            <p:nvPr/>
          </p:nvSpPr>
          <p:spPr bwMode="auto">
            <a:xfrm>
              <a:off x="3311525" y="3903663"/>
              <a:ext cx="52388" cy="49213"/>
            </a:xfrm>
            <a:custGeom>
              <a:avLst/>
              <a:gdLst>
                <a:gd name="T0" fmla="*/ 13 w 14"/>
                <a:gd name="T1" fmla="*/ 5 h 13"/>
                <a:gd name="T2" fmla="*/ 13 w 14"/>
                <a:gd name="T3" fmla="*/ 6 h 13"/>
                <a:gd name="T4" fmla="*/ 12 w 14"/>
                <a:gd name="T5" fmla="*/ 6 h 13"/>
                <a:gd name="T6" fmla="*/ 11 w 14"/>
                <a:gd name="T7" fmla="*/ 6 h 13"/>
                <a:gd name="T8" fmla="*/ 10 w 14"/>
                <a:gd name="T9" fmla="*/ 7 h 13"/>
                <a:gd name="T10" fmla="*/ 9 w 14"/>
                <a:gd name="T11" fmla="*/ 7 h 13"/>
                <a:gd name="T12" fmla="*/ 9 w 14"/>
                <a:gd name="T13" fmla="*/ 8 h 13"/>
                <a:gd name="T14" fmla="*/ 7 w 14"/>
                <a:gd name="T15" fmla="*/ 8 h 13"/>
                <a:gd name="T16" fmla="*/ 7 w 14"/>
                <a:gd name="T17" fmla="*/ 8 h 13"/>
                <a:gd name="T18" fmla="*/ 6 w 14"/>
                <a:gd name="T19" fmla="*/ 9 h 13"/>
                <a:gd name="T20" fmla="*/ 5 w 14"/>
                <a:gd name="T21" fmla="*/ 9 h 13"/>
                <a:gd name="T22" fmla="*/ 4 w 14"/>
                <a:gd name="T23" fmla="*/ 9 h 13"/>
                <a:gd name="T24" fmla="*/ 4 w 14"/>
                <a:gd name="T25" fmla="*/ 9 h 13"/>
                <a:gd name="T26" fmla="*/ 3 w 14"/>
                <a:gd name="T27" fmla="*/ 10 h 13"/>
                <a:gd name="T28" fmla="*/ 2 w 14"/>
                <a:gd name="T29" fmla="*/ 9 h 13"/>
                <a:gd name="T30" fmla="*/ 1 w 14"/>
                <a:gd name="T31" fmla="*/ 10 h 13"/>
                <a:gd name="T32" fmla="*/ 1 w 14"/>
                <a:gd name="T33" fmla="*/ 9 h 13"/>
                <a:gd name="T34" fmla="*/ 0 w 14"/>
                <a:gd name="T35" fmla="*/ 10 h 13"/>
                <a:gd name="T36" fmla="*/ 0 w 14"/>
                <a:gd name="T37" fmla="*/ 10 h 13"/>
                <a:gd name="T38" fmla="*/ 0 w 14"/>
                <a:gd name="T39" fmla="*/ 10 h 13"/>
                <a:gd name="T40" fmla="*/ 0 w 14"/>
                <a:gd name="T41" fmla="*/ 6 h 13"/>
                <a:gd name="T42" fmla="*/ 0 w 14"/>
                <a:gd name="T43" fmla="*/ 6 h 13"/>
                <a:gd name="T44" fmla="*/ 0 w 14"/>
                <a:gd name="T45" fmla="*/ 6 h 13"/>
                <a:gd name="T46" fmla="*/ 1 w 14"/>
                <a:gd name="T47" fmla="*/ 6 h 13"/>
                <a:gd name="T48" fmla="*/ 1 w 14"/>
                <a:gd name="T49" fmla="*/ 6 h 13"/>
                <a:gd name="T50" fmla="*/ 2 w 14"/>
                <a:gd name="T51" fmla="*/ 6 h 13"/>
                <a:gd name="T52" fmla="*/ 2 w 14"/>
                <a:gd name="T53" fmla="*/ 5 h 13"/>
                <a:gd name="T54" fmla="*/ 3 w 14"/>
                <a:gd name="T55" fmla="*/ 5 h 13"/>
                <a:gd name="T56" fmla="*/ 3 w 14"/>
                <a:gd name="T57" fmla="*/ 5 h 13"/>
                <a:gd name="T58" fmla="*/ 4 w 14"/>
                <a:gd name="T59" fmla="*/ 5 h 13"/>
                <a:gd name="T60" fmla="*/ 5 w 14"/>
                <a:gd name="T61" fmla="*/ 5 h 13"/>
                <a:gd name="T62" fmla="*/ 6 w 14"/>
                <a:gd name="T63" fmla="*/ 4 h 13"/>
                <a:gd name="T64" fmla="*/ 7 w 14"/>
                <a:gd name="T65" fmla="*/ 4 h 13"/>
                <a:gd name="T66" fmla="*/ 7 w 14"/>
                <a:gd name="T67" fmla="*/ 4 h 13"/>
                <a:gd name="T68" fmla="*/ 8 w 14"/>
                <a:gd name="T69" fmla="*/ 3 h 13"/>
                <a:gd name="T70" fmla="*/ 9 w 14"/>
                <a:gd name="T71" fmla="*/ 4 h 13"/>
                <a:gd name="T72" fmla="*/ 10 w 14"/>
                <a:gd name="T73" fmla="*/ 3 h 13"/>
                <a:gd name="T74" fmla="*/ 11 w 14"/>
                <a:gd name="T75" fmla="*/ 2 h 13"/>
                <a:gd name="T76" fmla="*/ 12 w 14"/>
                <a:gd name="T77" fmla="*/ 2 h 13"/>
                <a:gd name="T78" fmla="*/ 12 w 14"/>
                <a:gd name="T79"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 h="13">
                  <a:moveTo>
                    <a:pt x="14" y="5"/>
                  </a:moveTo>
                  <a:cubicBezTo>
                    <a:pt x="14" y="5"/>
                    <a:pt x="12" y="3"/>
                    <a:pt x="13" y="5"/>
                  </a:cubicBezTo>
                  <a:cubicBezTo>
                    <a:pt x="13" y="4"/>
                    <a:pt x="13" y="5"/>
                    <a:pt x="13" y="5"/>
                  </a:cubicBezTo>
                  <a:cubicBezTo>
                    <a:pt x="14" y="7"/>
                    <a:pt x="13" y="6"/>
                    <a:pt x="13" y="6"/>
                  </a:cubicBezTo>
                  <a:cubicBezTo>
                    <a:pt x="12" y="6"/>
                    <a:pt x="12" y="6"/>
                    <a:pt x="12" y="6"/>
                  </a:cubicBezTo>
                  <a:cubicBezTo>
                    <a:pt x="12" y="5"/>
                    <a:pt x="13" y="7"/>
                    <a:pt x="12" y="6"/>
                  </a:cubicBezTo>
                  <a:cubicBezTo>
                    <a:pt x="11" y="6"/>
                    <a:pt x="12" y="7"/>
                    <a:pt x="11" y="6"/>
                  </a:cubicBezTo>
                  <a:cubicBezTo>
                    <a:pt x="10" y="4"/>
                    <a:pt x="10" y="6"/>
                    <a:pt x="11" y="6"/>
                  </a:cubicBezTo>
                  <a:cubicBezTo>
                    <a:pt x="10" y="7"/>
                    <a:pt x="10" y="7"/>
                    <a:pt x="10" y="7"/>
                  </a:cubicBezTo>
                  <a:cubicBezTo>
                    <a:pt x="10" y="7"/>
                    <a:pt x="10" y="7"/>
                    <a:pt x="10" y="7"/>
                  </a:cubicBezTo>
                  <a:cubicBezTo>
                    <a:pt x="10" y="7"/>
                    <a:pt x="9" y="6"/>
                    <a:pt x="9" y="7"/>
                  </a:cubicBezTo>
                  <a:cubicBezTo>
                    <a:pt x="9" y="8"/>
                    <a:pt x="9" y="8"/>
                    <a:pt x="9" y="7"/>
                  </a:cubicBezTo>
                  <a:cubicBezTo>
                    <a:pt x="8" y="6"/>
                    <a:pt x="8" y="6"/>
                    <a:pt x="9" y="7"/>
                  </a:cubicBezTo>
                  <a:cubicBezTo>
                    <a:pt x="10" y="10"/>
                    <a:pt x="9" y="8"/>
                    <a:pt x="9" y="8"/>
                  </a:cubicBezTo>
                  <a:cubicBezTo>
                    <a:pt x="8" y="8"/>
                    <a:pt x="8" y="8"/>
                    <a:pt x="8" y="8"/>
                  </a:cubicBezTo>
                  <a:cubicBezTo>
                    <a:pt x="9" y="9"/>
                    <a:pt x="7" y="6"/>
                    <a:pt x="7" y="8"/>
                  </a:cubicBezTo>
                  <a:cubicBezTo>
                    <a:pt x="8" y="9"/>
                    <a:pt x="7" y="7"/>
                    <a:pt x="7" y="8"/>
                  </a:cubicBezTo>
                  <a:cubicBezTo>
                    <a:pt x="7" y="8"/>
                    <a:pt x="7" y="8"/>
                    <a:pt x="7" y="8"/>
                  </a:cubicBezTo>
                  <a:cubicBezTo>
                    <a:pt x="7" y="9"/>
                    <a:pt x="7" y="10"/>
                    <a:pt x="6" y="8"/>
                  </a:cubicBezTo>
                  <a:cubicBezTo>
                    <a:pt x="6" y="8"/>
                    <a:pt x="6" y="9"/>
                    <a:pt x="6" y="9"/>
                  </a:cubicBezTo>
                  <a:cubicBezTo>
                    <a:pt x="5" y="7"/>
                    <a:pt x="5" y="8"/>
                    <a:pt x="5" y="9"/>
                  </a:cubicBezTo>
                  <a:cubicBezTo>
                    <a:pt x="5" y="9"/>
                    <a:pt x="5" y="9"/>
                    <a:pt x="5" y="9"/>
                  </a:cubicBezTo>
                  <a:cubicBezTo>
                    <a:pt x="5" y="9"/>
                    <a:pt x="5" y="9"/>
                    <a:pt x="5" y="9"/>
                  </a:cubicBezTo>
                  <a:cubicBezTo>
                    <a:pt x="4" y="9"/>
                    <a:pt x="4" y="9"/>
                    <a:pt x="4" y="9"/>
                  </a:cubicBezTo>
                  <a:cubicBezTo>
                    <a:pt x="5" y="11"/>
                    <a:pt x="4" y="8"/>
                    <a:pt x="4" y="9"/>
                  </a:cubicBezTo>
                  <a:cubicBezTo>
                    <a:pt x="4" y="8"/>
                    <a:pt x="4" y="9"/>
                    <a:pt x="4" y="9"/>
                  </a:cubicBezTo>
                  <a:cubicBezTo>
                    <a:pt x="4" y="10"/>
                    <a:pt x="3" y="7"/>
                    <a:pt x="3" y="9"/>
                  </a:cubicBezTo>
                  <a:cubicBezTo>
                    <a:pt x="3" y="10"/>
                    <a:pt x="3" y="10"/>
                    <a:pt x="3" y="10"/>
                  </a:cubicBezTo>
                  <a:cubicBezTo>
                    <a:pt x="3" y="10"/>
                    <a:pt x="3" y="10"/>
                    <a:pt x="3" y="9"/>
                  </a:cubicBezTo>
                  <a:cubicBezTo>
                    <a:pt x="2" y="8"/>
                    <a:pt x="2" y="9"/>
                    <a:pt x="2" y="9"/>
                  </a:cubicBezTo>
                  <a:cubicBezTo>
                    <a:pt x="2" y="11"/>
                    <a:pt x="2" y="11"/>
                    <a:pt x="2" y="10"/>
                  </a:cubicBezTo>
                  <a:cubicBezTo>
                    <a:pt x="2" y="11"/>
                    <a:pt x="1" y="9"/>
                    <a:pt x="1" y="10"/>
                  </a:cubicBezTo>
                  <a:cubicBezTo>
                    <a:pt x="2" y="11"/>
                    <a:pt x="1" y="8"/>
                    <a:pt x="1" y="10"/>
                  </a:cubicBezTo>
                  <a:cubicBezTo>
                    <a:pt x="1" y="9"/>
                    <a:pt x="1" y="9"/>
                    <a:pt x="1" y="9"/>
                  </a:cubicBezTo>
                  <a:cubicBezTo>
                    <a:pt x="1" y="10"/>
                    <a:pt x="1" y="10"/>
                    <a:pt x="1" y="10"/>
                  </a:cubicBezTo>
                  <a:cubicBezTo>
                    <a:pt x="1" y="10"/>
                    <a:pt x="1" y="11"/>
                    <a:pt x="0" y="10"/>
                  </a:cubicBezTo>
                  <a:cubicBezTo>
                    <a:pt x="0" y="12"/>
                    <a:pt x="0" y="9"/>
                    <a:pt x="0" y="10"/>
                  </a:cubicBezTo>
                  <a:cubicBezTo>
                    <a:pt x="0" y="9"/>
                    <a:pt x="0" y="10"/>
                    <a:pt x="0" y="10"/>
                  </a:cubicBezTo>
                  <a:cubicBezTo>
                    <a:pt x="0" y="10"/>
                    <a:pt x="0" y="9"/>
                    <a:pt x="0" y="10"/>
                  </a:cubicBezTo>
                  <a:cubicBezTo>
                    <a:pt x="0" y="8"/>
                    <a:pt x="0" y="10"/>
                    <a:pt x="0" y="10"/>
                  </a:cubicBezTo>
                  <a:cubicBezTo>
                    <a:pt x="0" y="13"/>
                    <a:pt x="0" y="8"/>
                    <a:pt x="0" y="6"/>
                  </a:cubicBezTo>
                  <a:cubicBezTo>
                    <a:pt x="0" y="5"/>
                    <a:pt x="0" y="8"/>
                    <a:pt x="0" y="6"/>
                  </a:cubicBezTo>
                  <a:cubicBezTo>
                    <a:pt x="0" y="4"/>
                    <a:pt x="0" y="8"/>
                    <a:pt x="0" y="6"/>
                  </a:cubicBezTo>
                  <a:cubicBezTo>
                    <a:pt x="0" y="3"/>
                    <a:pt x="0" y="8"/>
                    <a:pt x="0" y="6"/>
                  </a:cubicBezTo>
                  <a:cubicBezTo>
                    <a:pt x="0" y="8"/>
                    <a:pt x="0" y="4"/>
                    <a:pt x="0" y="6"/>
                  </a:cubicBezTo>
                  <a:cubicBezTo>
                    <a:pt x="0" y="6"/>
                    <a:pt x="0" y="5"/>
                    <a:pt x="0" y="6"/>
                  </a:cubicBezTo>
                  <a:cubicBezTo>
                    <a:pt x="1" y="5"/>
                    <a:pt x="1" y="5"/>
                    <a:pt x="1" y="5"/>
                  </a:cubicBezTo>
                  <a:cubicBezTo>
                    <a:pt x="1" y="5"/>
                    <a:pt x="1" y="5"/>
                    <a:pt x="1" y="6"/>
                  </a:cubicBezTo>
                  <a:cubicBezTo>
                    <a:pt x="1" y="6"/>
                    <a:pt x="1" y="4"/>
                    <a:pt x="1" y="6"/>
                  </a:cubicBezTo>
                  <a:cubicBezTo>
                    <a:pt x="1" y="5"/>
                    <a:pt x="1" y="4"/>
                    <a:pt x="1" y="6"/>
                  </a:cubicBezTo>
                  <a:cubicBezTo>
                    <a:pt x="1" y="7"/>
                    <a:pt x="1" y="6"/>
                    <a:pt x="1" y="6"/>
                  </a:cubicBezTo>
                  <a:cubicBezTo>
                    <a:pt x="2" y="6"/>
                    <a:pt x="1" y="4"/>
                    <a:pt x="2" y="6"/>
                  </a:cubicBezTo>
                  <a:cubicBezTo>
                    <a:pt x="2" y="6"/>
                    <a:pt x="2" y="6"/>
                    <a:pt x="2" y="6"/>
                  </a:cubicBezTo>
                  <a:cubicBezTo>
                    <a:pt x="2" y="6"/>
                    <a:pt x="2" y="5"/>
                    <a:pt x="2" y="5"/>
                  </a:cubicBezTo>
                  <a:cubicBezTo>
                    <a:pt x="2" y="5"/>
                    <a:pt x="2" y="4"/>
                    <a:pt x="3" y="5"/>
                  </a:cubicBezTo>
                  <a:cubicBezTo>
                    <a:pt x="2" y="4"/>
                    <a:pt x="3" y="6"/>
                    <a:pt x="3" y="5"/>
                  </a:cubicBezTo>
                  <a:cubicBezTo>
                    <a:pt x="2" y="3"/>
                    <a:pt x="3" y="6"/>
                    <a:pt x="3" y="5"/>
                  </a:cubicBezTo>
                  <a:cubicBezTo>
                    <a:pt x="3" y="5"/>
                    <a:pt x="3" y="5"/>
                    <a:pt x="3" y="5"/>
                  </a:cubicBezTo>
                  <a:cubicBezTo>
                    <a:pt x="4" y="5"/>
                    <a:pt x="4" y="5"/>
                    <a:pt x="4" y="5"/>
                  </a:cubicBezTo>
                  <a:cubicBezTo>
                    <a:pt x="4" y="5"/>
                    <a:pt x="4" y="4"/>
                    <a:pt x="4" y="5"/>
                  </a:cubicBezTo>
                  <a:cubicBezTo>
                    <a:pt x="4" y="5"/>
                    <a:pt x="4" y="5"/>
                    <a:pt x="4" y="5"/>
                  </a:cubicBezTo>
                  <a:cubicBezTo>
                    <a:pt x="5" y="5"/>
                    <a:pt x="5" y="5"/>
                    <a:pt x="5" y="5"/>
                  </a:cubicBezTo>
                  <a:cubicBezTo>
                    <a:pt x="5" y="6"/>
                    <a:pt x="5" y="5"/>
                    <a:pt x="5" y="4"/>
                  </a:cubicBezTo>
                  <a:cubicBezTo>
                    <a:pt x="6" y="4"/>
                    <a:pt x="6" y="4"/>
                    <a:pt x="6" y="4"/>
                  </a:cubicBezTo>
                  <a:cubicBezTo>
                    <a:pt x="6" y="5"/>
                    <a:pt x="6" y="5"/>
                    <a:pt x="6" y="4"/>
                  </a:cubicBezTo>
                  <a:cubicBezTo>
                    <a:pt x="5" y="2"/>
                    <a:pt x="7" y="5"/>
                    <a:pt x="7" y="4"/>
                  </a:cubicBezTo>
                  <a:cubicBezTo>
                    <a:pt x="7" y="5"/>
                    <a:pt x="7" y="5"/>
                    <a:pt x="7" y="5"/>
                  </a:cubicBezTo>
                  <a:cubicBezTo>
                    <a:pt x="7" y="4"/>
                    <a:pt x="8" y="6"/>
                    <a:pt x="7" y="4"/>
                  </a:cubicBezTo>
                  <a:cubicBezTo>
                    <a:pt x="6" y="2"/>
                    <a:pt x="7" y="4"/>
                    <a:pt x="7" y="3"/>
                  </a:cubicBezTo>
                  <a:cubicBezTo>
                    <a:pt x="8" y="3"/>
                    <a:pt x="8" y="4"/>
                    <a:pt x="8" y="3"/>
                  </a:cubicBezTo>
                  <a:cubicBezTo>
                    <a:pt x="7" y="2"/>
                    <a:pt x="9" y="5"/>
                    <a:pt x="8" y="3"/>
                  </a:cubicBezTo>
                  <a:cubicBezTo>
                    <a:pt x="9" y="4"/>
                    <a:pt x="9" y="4"/>
                    <a:pt x="9" y="4"/>
                  </a:cubicBezTo>
                  <a:cubicBezTo>
                    <a:pt x="9" y="3"/>
                    <a:pt x="10" y="4"/>
                    <a:pt x="9" y="3"/>
                  </a:cubicBezTo>
                  <a:cubicBezTo>
                    <a:pt x="9" y="2"/>
                    <a:pt x="10" y="4"/>
                    <a:pt x="10" y="3"/>
                  </a:cubicBezTo>
                  <a:cubicBezTo>
                    <a:pt x="10" y="3"/>
                    <a:pt x="11" y="4"/>
                    <a:pt x="10" y="2"/>
                  </a:cubicBezTo>
                  <a:cubicBezTo>
                    <a:pt x="10" y="2"/>
                    <a:pt x="12" y="6"/>
                    <a:pt x="11" y="2"/>
                  </a:cubicBezTo>
                  <a:cubicBezTo>
                    <a:pt x="11" y="2"/>
                    <a:pt x="11" y="2"/>
                    <a:pt x="11" y="2"/>
                  </a:cubicBezTo>
                  <a:cubicBezTo>
                    <a:pt x="11" y="2"/>
                    <a:pt x="12" y="3"/>
                    <a:pt x="12" y="2"/>
                  </a:cubicBezTo>
                  <a:cubicBezTo>
                    <a:pt x="11" y="0"/>
                    <a:pt x="12" y="2"/>
                    <a:pt x="12" y="2"/>
                  </a:cubicBezTo>
                  <a:cubicBezTo>
                    <a:pt x="12" y="2"/>
                    <a:pt x="11" y="0"/>
                    <a:pt x="12" y="1"/>
                  </a:cubicBezTo>
                  <a:cubicBezTo>
                    <a:pt x="11" y="0"/>
                    <a:pt x="14" y="5"/>
                    <a:pt x="14" y="5"/>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6" name="Freeform 21">
              <a:extLst>
                <a:ext uri="{FF2B5EF4-FFF2-40B4-BE49-F238E27FC236}">
                  <a16:creationId xmlns:a16="http://schemas.microsoft.com/office/drawing/2014/main" id="{8BBCDD98-F52E-9DB3-B319-F00AE4436123}"/>
                </a:ext>
              </a:extLst>
            </p:cNvPr>
            <p:cNvSpPr/>
            <p:nvPr/>
          </p:nvSpPr>
          <p:spPr bwMode="auto">
            <a:xfrm>
              <a:off x="3424238" y="3724276"/>
              <a:ext cx="47625" cy="60325"/>
            </a:xfrm>
            <a:custGeom>
              <a:avLst/>
              <a:gdLst>
                <a:gd name="T0" fmla="*/ 7 w 13"/>
                <a:gd name="T1" fmla="*/ 16 h 16"/>
                <a:gd name="T2" fmla="*/ 6 w 13"/>
                <a:gd name="T3" fmla="*/ 16 h 16"/>
                <a:gd name="T4" fmla="*/ 6 w 13"/>
                <a:gd name="T5" fmla="*/ 15 h 16"/>
                <a:gd name="T6" fmla="*/ 6 w 13"/>
                <a:gd name="T7" fmla="*/ 13 h 16"/>
                <a:gd name="T8" fmla="*/ 6 w 13"/>
                <a:gd name="T9" fmla="*/ 13 h 16"/>
                <a:gd name="T10" fmla="*/ 6 w 13"/>
                <a:gd name="T11" fmla="*/ 12 h 16"/>
                <a:gd name="T12" fmla="*/ 5 w 13"/>
                <a:gd name="T13" fmla="*/ 11 h 16"/>
                <a:gd name="T14" fmla="*/ 6 w 13"/>
                <a:gd name="T15" fmla="*/ 10 h 16"/>
                <a:gd name="T16" fmla="*/ 5 w 13"/>
                <a:gd name="T17" fmla="*/ 9 h 16"/>
                <a:gd name="T18" fmla="*/ 5 w 13"/>
                <a:gd name="T19" fmla="*/ 8 h 16"/>
                <a:gd name="T20" fmla="*/ 5 w 13"/>
                <a:gd name="T21" fmla="*/ 8 h 16"/>
                <a:gd name="T22" fmla="*/ 5 w 13"/>
                <a:gd name="T23" fmla="*/ 7 h 16"/>
                <a:gd name="T24" fmla="*/ 4 w 13"/>
                <a:gd name="T25" fmla="*/ 6 h 16"/>
                <a:gd name="T26" fmla="*/ 4 w 13"/>
                <a:gd name="T27" fmla="*/ 6 h 16"/>
                <a:gd name="T28" fmla="*/ 4 w 13"/>
                <a:gd name="T29" fmla="*/ 5 h 16"/>
                <a:gd name="T30" fmla="*/ 3 w 13"/>
                <a:gd name="T31" fmla="*/ 5 h 16"/>
                <a:gd name="T32" fmla="*/ 3 w 13"/>
                <a:gd name="T33" fmla="*/ 4 h 16"/>
                <a:gd name="T34" fmla="*/ 3 w 13"/>
                <a:gd name="T35" fmla="*/ 4 h 16"/>
                <a:gd name="T36" fmla="*/ 3 w 13"/>
                <a:gd name="T37" fmla="*/ 3 h 16"/>
                <a:gd name="T38" fmla="*/ 3 w 13"/>
                <a:gd name="T39" fmla="*/ 3 h 16"/>
                <a:gd name="T40" fmla="*/ 6 w 13"/>
                <a:gd name="T41" fmla="*/ 1 h 16"/>
                <a:gd name="T42" fmla="*/ 7 w 13"/>
                <a:gd name="T43" fmla="*/ 2 h 16"/>
                <a:gd name="T44" fmla="*/ 7 w 13"/>
                <a:gd name="T45" fmla="*/ 2 h 16"/>
                <a:gd name="T46" fmla="*/ 7 w 13"/>
                <a:gd name="T47" fmla="*/ 3 h 16"/>
                <a:gd name="T48" fmla="*/ 7 w 13"/>
                <a:gd name="T49" fmla="*/ 3 h 16"/>
                <a:gd name="T50" fmla="*/ 8 w 13"/>
                <a:gd name="T51" fmla="*/ 4 h 16"/>
                <a:gd name="T52" fmla="*/ 8 w 13"/>
                <a:gd name="T53" fmla="*/ 5 h 16"/>
                <a:gd name="T54" fmla="*/ 8 w 13"/>
                <a:gd name="T55" fmla="*/ 5 h 16"/>
                <a:gd name="T56" fmla="*/ 8 w 13"/>
                <a:gd name="T57" fmla="*/ 6 h 16"/>
                <a:gd name="T58" fmla="*/ 9 w 13"/>
                <a:gd name="T59" fmla="*/ 7 h 16"/>
                <a:gd name="T60" fmla="*/ 9 w 13"/>
                <a:gd name="T61" fmla="*/ 8 h 16"/>
                <a:gd name="T62" fmla="*/ 9 w 13"/>
                <a:gd name="T63" fmla="*/ 9 h 16"/>
                <a:gd name="T64" fmla="*/ 10 w 13"/>
                <a:gd name="T65" fmla="*/ 10 h 16"/>
                <a:gd name="T66" fmla="*/ 10 w 13"/>
                <a:gd name="T67" fmla="*/ 10 h 16"/>
                <a:gd name="T68" fmla="*/ 10 w 13"/>
                <a:gd name="T69" fmla="*/ 11 h 16"/>
                <a:gd name="T70" fmla="*/ 9 w 13"/>
                <a:gd name="T71" fmla="*/ 12 h 16"/>
                <a:gd name="T72" fmla="*/ 10 w 13"/>
                <a:gd name="T73" fmla="*/ 14 h 16"/>
                <a:gd name="T74" fmla="*/ 10 w 13"/>
                <a:gd name="T75" fmla="*/ 15 h 16"/>
                <a:gd name="T76" fmla="*/ 11 w 13"/>
                <a:gd name="T77" fmla="*/ 16 h 16"/>
                <a:gd name="T78" fmla="*/ 11 w 13"/>
                <a:gd name="T7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 h="16">
                  <a:moveTo>
                    <a:pt x="7" y="16"/>
                  </a:moveTo>
                  <a:cubicBezTo>
                    <a:pt x="7" y="16"/>
                    <a:pt x="9" y="16"/>
                    <a:pt x="7" y="16"/>
                  </a:cubicBezTo>
                  <a:cubicBezTo>
                    <a:pt x="8" y="16"/>
                    <a:pt x="7" y="16"/>
                    <a:pt x="7" y="16"/>
                  </a:cubicBezTo>
                  <a:cubicBezTo>
                    <a:pt x="5" y="16"/>
                    <a:pt x="6" y="16"/>
                    <a:pt x="6" y="16"/>
                  </a:cubicBezTo>
                  <a:cubicBezTo>
                    <a:pt x="6" y="15"/>
                    <a:pt x="6" y="15"/>
                    <a:pt x="6" y="15"/>
                  </a:cubicBezTo>
                  <a:cubicBezTo>
                    <a:pt x="7" y="15"/>
                    <a:pt x="5" y="15"/>
                    <a:pt x="6" y="15"/>
                  </a:cubicBezTo>
                  <a:cubicBezTo>
                    <a:pt x="7" y="14"/>
                    <a:pt x="5" y="14"/>
                    <a:pt x="6" y="14"/>
                  </a:cubicBezTo>
                  <a:cubicBezTo>
                    <a:pt x="8" y="14"/>
                    <a:pt x="7" y="13"/>
                    <a:pt x="6" y="13"/>
                  </a:cubicBezTo>
                  <a:cubicBezTo>
                    <a:pt x="6" y="13"/>
                    <a:pt x="6" y="13"/>
                    <a:pt x="6" y="13"/>
                  </a:cubicBezTo>
                  <a:cubicBezTo>
                    <a:pt x="6" y="13"/>
                    <a:pt x="6" y="13"/>
                    <a:pt x="6" y="13"/>
                  </a:cubicBezTo>
                  <a:cubicBezTo>
                    <a:pt x="6" y="13"/>
                    <a:pt x="7" y="12"/>
                    <a:pt x="6" y="12"/>
                  </a:cubicBezTo>
                  <a:cubicBezTo>
                    <a:pt x="5" y="12"/>
                    <a:pt x="5" y="12"/>
                    <a:pt x="6" y="12"/>
                  </a:cubicBezTo>
                  <a:cubicBezTo>
                    <a:pt x="8" y="11"/>
                    <a:pt x="7" y="11"/>
                    <a:pt x="6" y="11"/>
                  </a:cubicBezTo>
                  <a:cubicBezTo>
                    <a:pt x="3" y="12"/>
                    <a:pt x="5" y="11"/>
                    <a:pt x="5" y="11"/>
                  </a:cubicBezTo>
                  <a:cubicBezTo>
                    <a:pt x="6" y="11"/>
                    <a:pt x="6" y="11"/>
                    <a:pt x="6" y="11"/>
                  </a:cubicBezTo>
                  <a:cubicBezTo>
                    <a:pt x="4" y="11"/>
                    <a:pt x="8" y="10"/>
                    <a:pt x="6" y="10"/>
                  </a:cubicBezTo>
                  <a:cubicBezTo>
                    <a:pt x="4" y="10"/>
                    <a:pt x="6" y="10"/>
                    <a:pt x="6" y="10"/>
                  </a:cubicBezTo>
                  <a:cubicBezTo>
                    <a:pt x="5" y="9"/>
                    <a:pt x="5" y="9"/>
                    <a:pt x="5" y="9"/>
                  </a:cubicBezTo>
                  <a:cubicBezTo>
                    <a:pt x="5" y="9"/>
                    <a:pt x="4" y="10"/>
                    <a:pt x="5" y="9"/>
                  </a:cubicBezTo>
                  <a:cubicBezTo>
                    <a:pt x="6" y="8"/>
                    <a:pt x="5" y="9"/>
                    <a:pt x="5" y="8"/>
                  </a:cubicBezTo>
                  <a:cubicBezTo>
                    <a:pt x="6" y="8"/>
                    <a:pt x="6" y="8"/>
                    <a:pt x="5" y="8"/>
                  </a:cubicBezTo>
                  <a:cubicBezTo>
                    <a:pt x="5" y="8"/>
                    <a:pt x="4" y="8"/>
                    <a:pt x="5" y="8"/>
                  </a:cubicBezTo>
                  <a:cubicBezTo>
                    <a:pt x="5" y="7"/>
                    <a:pt x="5" y="7"/>
                    <a:pt x="5" y="7"/>
                  </a:cubicBezTo>
                  <a:cubicBezTo>
                    <a:pt x="5" y="7"/>
                    <a:pt x="5" y="7"/>
                    <a:pt x="5" y="7"/>
                  </a:cubicBezTo>
                  <a:cubicBezTo>
                    <a:pt x="2" y="8"/>
                    <a:pt x="5" y="7"/>
                    <a:pt x="4" y="7"/>
                  </a:cubicBezTo>
                  <a:cubicBezTo>
                    <a:pt x="5" y="6"/>
                    <a:pt x="5" y="6"/>
                    <a:pt x="4" y="6"/>
                  </a:cubicBezTo>
                  <a:cubicBezTo>
                    <a:pt x="3" y="7"/>
                    <a:pt x="6" y="6"/>
                    <a:pt x="4" y="6"/>
                  </a:cubicBezTo>
                  <a:cubicBezTo>
                    <a:pt x="4" y="6"/>
                    <a:pt x="3" y="6"/>
                    <a:pt x="4" y="6"/>
                  </a:cubicBezTo>
                  <a:cubicBezTo>
                    <a:pt x="4" y="6"/>
                    <a:pt x="4" y="6"/>
                    <a:pt x="4" y="6"/>
                  </a:cubicBezTo>
                  <a:cubicBezTo>
                    <a:pt x="6" y="5"/>
                    <a:pt x="4" y="5"/>
                    <a:pt x="4" y="5"/>
                  </a:cubicBezTo>
                  <a:cubicBezTo>
                    <a:pt x="2" y="6"/>
                    <a:pt x="2" y="6"/>
                    <a:pt x="4" y="5"/>
                  </a:cubicBezTo>
                  <a:cubicBezTo>
                    <a:pt x="2" y="6"/>
                    <a:pt x="4" y="4"/>
                    <a:pt x="3" y="5"/>
                  </a:cubicBezTo>
                  <a:cubicBezTo>
                    <a:pt x="2" y="5"/>
                    <a:pt x="5" y="4"/>
                    <a:pt x="3" y="5"/>
                  </a:cubicBezTo>
                  <a:cubicBezTo>
                    <a:pt x="4" y="4"/>
                    <a:pt x="4" y="4"/>
                    <a:pt x="3" y="4"/>
                  </a:cubicBezTo>
                  <a:cubicBezTo>
                    <a:pt x="3" y="4"/>
                    <a:pt x="3" y="4"/>
                    <a:pt x="3" y="4"/>
                  </a:cubicBezTo>
                  <a:cubicBezTo>
                    <a:pt x="3" y="4"/>
                    <a:pt x="2" y="4"/>
                    <a:pt x="3" y="4"/>
                  </a:cubicBezTo>
                  <a:cubicBezTo>
                    <a:pt x="1" y="5"/>
                    <a:pt x="4" y="3"/>
                    <a:pt x="3" y="4"/>
                  </a:cubicBezTo>
                  <a:cubicBezTo>
                    <a:pt x="4" y="3"/>
                    <a:pt x="2" y="4"/>
                    <a:pt x="3" y="3"/>
                  </a:cubicBezTo>
                  <a:cubicBezTo>
                    <a:pt x="2" y="4"/>
                    <a:pt x="4" y="3"/>
                    <a:pt x="3" y="3"/>
                  </a:cubicBezTo>
                  <a:cubicBezTo>
                    <a:pt x="5" y="2"/>
                    <a:pt x="2" y="3"/>
                    <a:pt x="3" y="3"/>
                  </a:cubicBezTo>
                  <a:cubicBezTo>
                    <a:pt x="0" y="4"/>
                    <a:pt x="5" y="2"/>
                    <a:pt x="6" y="1"/>
                  </a:cubicBezTo>
                  <a:cubicBezTo>
                    <a:pt x="7" y="1"/>
                    <a:pt x="4" y="2"/>
                    <a:pt x="6" y="1"/>
                  </a:cubicBezTo>
                  <a:cubicBezTo>
                    <a:pt x="8" y="1"/>
                    <a:pt x="5" y="2"/>
                    <a:pt x="6" y="2"/>
                  </a:cubicBezTo>
                  <a:cubicBezTo>
                    <a:pt x="9" y="0"/>
                    <a:pt x="4" y="3"/>
                    <a:pt x="7" y="2"/>
                  </a:cubicBezTo>
                  <a:cubicBezTo>
                    <a:pt x="5" y="3"/>
                    <a:pt x="8" y="1"/>
                    <a:pt x="7" y="2"/>
                  </a:cubicBezTo>
                  <a:cubicBezTo>
                    <a:pt x="7" y="2"/>
                    <a:pt x="8" y="2"/>
                    <a:pt x="7" y="2"/>
                  </a:cubicBezTo>
                  <a:cubicBezTo>
                    <a:pt x="7" y="2"/>
                    <a:pt x="7" y="2"/>
                    <a:pt x="7" y="2"/>
                  </a:cubicBezTo>
                  <a:cubicBezTo>
                    <a:pt x="7" y="2"/>
                    <a:pt x="7" y="3"/>
                    <a:pt x="7" y="3"/>
                  </a:cubicBezTo>
                  <a:cubicBezTo>
                    <a:pt x="7" y="3"/>
                    <a:pt x="9" y="2"/>
                    <a:pt x="7" y="3"/>
                  </a:cubicBezTo>
                  <a:cubicBezTo>
                    <a:pt x="8" y="3"/>
                    <a:pt x="9" y="2"/>
                    <a:pt x="7" y="3"/>
                  </a:cubicBezTo>
                  <a:cubicBezTo>
                    <a:pt x="6" y="4"/>
                    <a:pt x="7" y="4"/>
                    <a:pt x="7" y="4"/>
                  </a:cubicBezTo>
                  <a:cubicBezTo>
                    <a:pt x="7" y="4"/>
                    <a:pt x="9" y="3"/>
                    <a:pt x="8" y="4"/>
                  </a:cubicBezTo>
                  <a:cubicBezTo>
                    <a:pt x="7" y="5"/>
                    <a:pt x="7" y="5"/>
                    <a:pt x="7" y="5"/>
                  </a:cubicBezTo>
                  <a:cubicBezTo>
                    <a:pt x="7" y="5"/>
                    <a:pt x="9" y="4"/>
                    <a:pt x="8" y="5"/>
                  </a:cubicBezTo>
                  <a:cubicBezTo>
                    <a:pt x="9" y="5"/>
                    <a:pt x="10" y="4"/>
                    <a:pt x="8" y="5"/>
                  </a:cubicBezTo>
                  <a:cubicBezTo>
                    <a:pt x="9" y="4"/>
                    <a:pt x="8" y="5"/>
                    <a:pt x="8" y="5"/>
                  </a:cubicBezTo>
                  <a:cubicBezTo>
                    <a:pt x="10" y="5"/>
                    <a:pt x="7" y="6"/>
                    <a:pt x="8" y="6"/>
                  </a:cubicBezTo>
                  <a:cubicBezTo>
                    <a:pt x="8" y="6"/>
                    <a:pt x="8" y="6"/>
                    <a:pt x="8" y="6"/>
                  </a:cubicBezTo>
                  <a:cubicBezTo>
                    <a:pt x="9" y="6"/>
                    <a:pt x="9" y="6"/>
                    <a:pt x="9" y="6"/>
                  </a:cubicBezTo>
                  <a:cubicBezTo>
                    <a:pt x="9" y="6"/>
                    <a:pt x="9" y="6"/>
                    <a:pt x="9" y="7"/>
                  </a:cubicBezTo>
                  <a:cubicBezTo>
                    <a:pt x="9" y="7"/>
                    <a:pt x="9" y="7"/>
                    <a:pt x="9" y="7"/>
                  </a:cubicBezTo>
                  <a:cubicBezTo>
                    <a:pt x="9" y="8"/>
                    <a:pt x="9" y="8"/>
                    <a:pt x="9" y="8"/>
                  </a:cubicBezTo>
                  <a:cubicBezTo>
                    <a:pt x="8" y="8"/>
                    <a:pt x="9" y="8"/>
                    <a:pt x="9" y="8"/>
                  </a:cubicBezTo>
                  <a:cubicBezTo>
                    <a:pt x="9" y="9"/>
                    <a:pt x="9" y="9"/>
                    <a:pt x="9" y="9"/>
                  </a:cubicBezTo>
                  <a:cubicBezTo>
                    <a:pt x="9" y="9"/>
                    <a:pt x="8" y="9"/>
                    <a:pt x="9" y="9"/>
                  </a:cubicBezTo>
                  <a:cubicBezTo>
                    <a:pt x="11" y="9"/>
                    <a:pt x="9" y="10"/>
                    <a:pt x="10" y="10"/>
                  </a:cubicBezTo>
                  <a:cubicBezTo>
                    <a:pt x="8" y="10"/>
                    <a:pt x="8" y="10"/>
                    <a:pt x="9" y="10"/>
                  </a:cubicBezTo>
                  <a:cubicBezTo>
                    <a:pt x="9" y="10"/>
                    <a:pt x="7" y="11"/>
                    <a:pt x="10" y="10"/>
                  </a:cubicBezTo>
                  <a:cubicBezTo>
                    <a:pt x="12" y="10"/>
                    <a:pt x="10" y="11"/>
                    <a:pt x="10" y="11"/>
                  </a:cubicBezTo>
                  <a:cubicBezTo>
                    <a:pt x="10" y="11"/>
                    <a:pt x="9" y="11"/>
                    <a:pt x="10" y="11"/>
                  </a:cubicBezTo>
                  <a:cubicBezTo>
                    <a:pt x="11" y="11"/>
                    <a:pt x="8" y="12"/>
                    <a:pt x="10" y="12"/>
                  </a:cubicBezTo>
                  <a:cubicBezTo>
                    <a:pt x="9" y="12"/>
                    <a:pt x="9" y="12"/>
                    <a:pt x="9" y="12"/>
                  </a:cubicBezTo>
                  <a:cubicBezTo>
                    <a:pt x="10" y="13"/>
                    <a:pt x="8" y="13"/>
                    <a:pt x="10" y="13"/>
                  </a:cubicBezTo>
                  <a:cubicBezTo>
                    <a:pt x="10" y="13"/>
                    <a:pt x="9" y="13"/>
                    <a:pt x="10" y="14"/>
                  </a:cubicBezTo>
                  <a:cubicBezTo>
                    <a:pt x="10" y="14"/>
                    <a:pt x="9" y="14"/>
                    <a:pt x="10" y="14"/>
                  </a:cubicBezTo>
                  <a:cubicBezTo>
                    <a:pt x="11" y="14"/>
                    <a:pt x="6" y="15"/>
                    <a:pt x="10" y="15"/>
                  </a:cubicBezTo>
                  <a:cubicBezTo>
                    <a:pt x="10" y="15"/>
                    <a:pt x="10" y="15"/>
                    <a:pt x="10" y="15"/>
                  </a:cubicBezTo>
                  <a:cubicBezTo>
                    <a:pt x="10" y="16"/>
                    <a:pt x="9" y="16"/>
                    <a:pt x="11" y="16"/>
                  </a:cubicBezTo>
                  <a:cubicBezTo>
                    <a:pt x="12" y="16"/>
                    <a:pt x="11" y="16"/>
                    <a:pt x="11" y="16"/>
                  </a:cubicBezTo>
                  <a:cubicBezTo>
                    <a:pt x="10" y="16"/>
                    <a:pt x="13" y="16"/>
                    <a:pt x="11" y="16"/>
                  </a:cubicBezTo>
                  <a:cubicBezTo>
                    <a:pt x="13" y="16"/>
                    <a:pt x="6" y="16"/>
                    <a:pt x="7" y="16"/>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7" name="Freeform 22">
              <a:extLst>
                <a:ext uri="{FF2B5EF4-FFF2-40B4-BE49-F238E27FC236}">
                  <a16:creationId xmlns:a16="http://schemas.microsoft.com/office/drawing/2014/main" id="{C0612F65-D763-5018-1B37-0335C14C1557}"/>
                </a:ext>
              </a:extLst>
            </p:cNvPr>
            <p:cNvSpPr/>
            <p:nvPr/>
          </p:nvSpPr>
          <p:spPr bwMode="auto">
            <a:xfrm>
              <a:off x="3611563" y="3944938"/>
              <a:ext cx="82550" cy="65088"/>
            </a:xfrm>
            <a:custGeom>
              <a:avLst/>
              <a:gdLst>
                <a:gd name="T0" fmla="*/ 17 w 22"/>
                <a:gd name="T1" fmla="*/ 17 h 17"/>
                <a:gd name="T2" fmla="*/ 16 w 22"/>
                <a:gd name="T3" fmla="*/ 16 h 17"/>
                <a:gd name="T4" fmla="*/ 16 w 22"/>
                <a:gd name="T5" fmla="*/ 15 h 17"/>
                <a:gd name="T6" fmla="*/ 14 w 22"/>
                <a:gd name="T7" fmla="*/ 14 h 17"/>
                <a:gd name="T8" fmla="*/ 14 w 22"/>
                <a:gd name="T9" fmla="*/ 13 h 17"/>
                <a:gd name="T10" fmla="*/ 13 w 22"/>
                <a:gd name="T11" fmla="*/ 12 h 17"/>
                <a:gd name="T12" fmla="*/ 12 w 22"/>
                <a:gd name="T13" fmla="*/ 12 h 17"/>
                <a:gd name="T14" fmla="*/ 11 w 22"/>
                <a:gd name="T15" fmla="*/ 11 h 17"/>
                <a:gd name="T16" fmla="*/ 10 w 22"/>
                <a:gd name="T17" fmla="*/ 10 h 17"/>
                <a:gd name="T18" fmla="*/ 9 w 22"/>
                <a:gd name="T19" fmla="*/ 10 h 17"/>
                <a:gd name="T20" fmla="*/ 8 w 22"/>
                <a:gd name="T21" fmla="*/ 9 h 17"/>
                <a:gd name="T22" fmla="*/ 7 w 22"/>
                <a:gd name="T23" fmla="*/ 9 h 17"/>
                <a:gd name="T24" fmla="*/ 6 w 22"/>
                <a:gd name="T25" fmla="*/ 8 h 17"/>
                <a:gd name="T26" fmla="*/ 5 w 22"/>
                <a:gd name="T27" fmla="*/ 8 h 17"/>
                <a:gd name="T28" fmla="*/ 5 w 22"/>
                <a:gd name="T29" fmla="*/ 7 h 17"/>
                <a:gd name="T30" fmla="*/ 4 w 22"/>
                <a:gd name="T31" fmla="*/ 7 h 17"/>
                <a:gd name="T32" fmla="*/ 3 w 22"/>
                <a:gd name="T33" fmla="*/ 6 h 17"/>
                <a:gd name="T34" fmla="*/ 3 w 22"/>
                <a:gd name="T35" fmla="*/ 6 h 17"/>
                <a:gd name="T36" fmla="*/ 2 w 22"/>
                <a:gd name="T37" fmla="*/ 5 h 17"/>
                <a:gd name="T38" fmla="*/ 2 w 22"/>
                <a:gd name="T39" fmla="*/ 5 h 17"/>
                <a:gd name="T40" fmla="*/ 4 w 22"/>
                <a:gd name="T41" fmla="*/ 2 h 17"/>
                <a:gd name="T42" fmla="*/ 4 w 22"/>
                <a:gd name="T43" fmla="*/ 2 h 17"/>
                <a:gd name="T44" fmla="*/ 5 w 22"/>
                <a:gd name="T45" fmla="*/ 3 h 17"/>
                <a:gd name="T46" fmla="*/ 6 w 22"/>
                <a:gd name="T47" fmla="*/ 3 h 17"/>
                <a:gd name="T48" fmla="*/ 6 w 22"/>
                <a:gd name="T49" fmla="*/ 3 h 17"/>
                <a:gd name="T50" fmla="*/ 7 w 22"/>
                <a:gd name="T51" fmla="*/ 4 h 17"/>
                <a:gd name="T52" fmla="*/ 8 w 22"/>
                <a:gd name="T53" fmla="*/ 4 h 17"/>
                <a:gd name="T54" fmla="*/ 8 w 22"/>
                <a:gd name="T55" fmla="*/ 5 h 17"/>
                <a:gd name="T56" fmla="*/ 10 w 22"/>
                <a:gd name="T57" fmla="*/ 5 h 17"/>
                <a:gd name="T58" fmla="*/ 10 w 22"/>
                <a:gd name="T59" fmla="*/ 6 h 17"/>
                <a:gd name="T60" fmla="*/ 11 w 22"/>
                <a:gd name="T61" fmla="*/ 7 h 17"/>
                <a:gd name="T62" fmla="*/ 13 w 22"/>
                <a:gd name="T63" fmla="*/ 7 h 17"/>
                <a:gd name="T64" fmla="*/ 14 w 22"/>
                <a:gd name="T65" fmla="*/ 8 h 17"/>
                <a:gd name="T66" fmla="*/ 15 w 22"/>
                <a:gd name="T67" fmla="*/ 9 h 17"/>
                <a:gd name="T68" fmla="*/ 16 w 22"/>
                <a:gd name="T69" fmla="*/ 9 h 17"/>
                <a:gd name="T70" fmla="*/ 16 w 22"/>
                <a:gd name="T71" fmla="*/ 11 h 17"/>
                <a:gd name="T72" fmla="*/ 18 w 22"/>
                <a:gd name="T73" fmla="*/ 12 h 17"/>
                <a:gd name="T74" fmla="*/ 19 w 22"/>
                <a:gd name="T75" fmla="*/ 13 h 17"/>
                <a:gd name="T76" fmla="*/ 20 w 22"/>
                <a:gd name="T77" fmla="*/ 14 h 17"/>
                <a:gd name="T78" fmla="*/ 21 w 22"/>
                <a:gd name="T79"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 h="17">
                  <a:moveTo>
                    <a:pt x="17" y="17"/>
                  </a:moveTo>
                  <a:cubicBezTo>
                    <a:pt x="17" y="17"/>
                    <a:pt x="20" y="15"/>
                    <a:pt x="17" y="17"/>
                  </a:cubicBezTo>
                  <a:cubicBezTo>
                    <a:pt x="18" y="16"/>
                    <a:pt x="17" y="17"/>
                    <a:pt x="17" y="16"/>
                  </a:cubicBezTo>
                  <a:cubicBezTo>
                    <a:pt x="16" y="17"/>
                    <a:pt x="17" y="16"/>
                    <a:pt x="16" y="16"/>
                  </a:cubicBezTo>
                  <a:cubicBezTo>
                    <a:pt x="16" y="16"/>
                    <a:pt x="16" y="16"/>
                    <a:pt x="16" y="16"/>
                  </a:cubicBezTo>
                  <a:cubicBezTo>
                    <a:pt x="17" y="15"/>
                    <a:pt x="15" y="16"/>
                    <a:pt x="16" y="15"/>
                  </a:cubicBezTo>
                  <a:cubicBezTo>
                    <a:pt x="16" y="14"/>
                    <a:pt x="14" y="15"/>
                    <a:pt x="15" y="14"/>
                  </a:cubicBezTo>
                  <a:cubicBezTo>
                    <a:pt x="16" y="13"/>
                    <a:pt x="15" y="13"/>
                    <a:pt x="14" y="14"/>
                  </a:cubicBezTo>
                  <a:cubicBezTo>
                    <a:pt x="14" y="14"/>
                    <a:pt x="14" y="14"/>
                    <a:pt x="14" y="14"/>
                  </a:cubicBezTo>
                  <a:cubicBezTo>
                    <a:pt x="14" y="14"/>
                    <a:pt x="14" y="13"/>
                    <a:pt x="14" y="13"/>
                  </a:cubicBezTo>
                  <a:cubicBezTo>
                    <a:pt x="13" y="13"/>
                    <a:pt x="14" y="12"/>
                    <a:pt x="13" y="13"/>
                  </a:cubicBezTo>
                  <a:cubicBezTo>
                    <a:pt x="13" y="13"/>
                    <a:pt x="12" y="13"/>
                    <a:pt x="13" y="12"/>
                  </a:cubicBezTo>
                  <a:cubicBezTo>
                    <a:pt x="14" y="11"/>
                    <a:pt x="14" y="11"/>
                    <a:pt x="12" y="12"/>
                  </a:cubicBezTo>
                  <a:cubicBezTo>
                    <a:pt x="11" y="14"/>
                    <a:pt x="12" y="12"/>
                    <a:pt x="12" y="12"/>
                  </a:cubicBezTo>
                  <a:cubicBezTo>
                    <a:pt x="12" y="11"/>
                    <a:pt x="12" y="11"/>
                    <a:pt x="12" y="11"/>
                  </a:cubicBezTo>
                  <a:cubicBezTo>
                    <a:pt x="10" y="13"/>
                    <a:pt x="12" y="9"/>
                    <a:pt x="11" y="11"/>
                  </a:cubicBezTo>
                  <a:cubicBezTo>
                    <a:pt x="10" y="12"/>
                    <a:pt x="11" y="10"/>
                    <a:pt x="11" y="11"/>
                  </a:cubicBezTo>
                  <a:cubicBezTo>
                    <a:pt x="10" y="10"/>
                    <a:pt x="10" y="10"/>
                    <a:pt x="10" y="10"/>
                  </a:cubicBezTo>
                  <a:cubicBezTo>
                    <a:pt x="10" y="11"/>
                    <a:pt x="9" y="11"/>
                    <a:pt x="9" y="10"/>
                  </a:cubicBezTo>
                  <a:cubicBezTo>
                    <a:pt x="10" y="9"/>
                    <a:pt x="9" y="10"/>
                    <a:pt x="9" y="10"/>
                  </a:cubicBezTo>
                  <a:cubicBezTo>
                    <a:pt x="9" y="8"/>
                    <a:pt x="9" y="9"/>
                    <a:pt x="8" y="9"/>
                  </a:cubicBezTo>
                  <a:cubicBezTo>
                    <a:pt x="8" y="10"/>
                    <a:pt x="8" y="10"/>
                    <a:pt x="8" y="9"/>
                  </a:cubicBezTo>
                  <a:cubicBezTo>
                    <a:pt x="8" y="9"/>
                    <a:pt x="8" y="9"/>
                    <a:pt x="8" y="9"/>
                  </a:cubicBezTo>
                  <a:cubicBezTo>
                    <a:pt x="7" y="9"/>
                    <a:pt x="7" y="9"/>
                    <a:pt x="7" y="9"/>
                  </a:cubicBezTo>
                  <a:cubicBezTo>
                    <a:pt x="6" y="11"/>
                    <a:pt x="7" y="8"/>
                    <a:pt x="6" y="8"/>
                  </a:cubicBezTo>
                  <a:cubicBezTo>
                    <a:pt x="7" y="8"/>
                    <a:pt x="6" y="8"/>
                    <a:pt x="6" y="8"/>
                  </a:cubicBezTo>
                  <a:cubicBezTo>
                    <a:pt x="6" y="9"/>
                    <a:pt x="7" y="6"/>
                    <a:pt x="6" y="8"/>
                  </a:cubicBezTo>
                  <a:cubicBezTo>
                    <a:pt x="6" y="8"/>
                    <a:pt x="5" y="8"/>
                    <a:pt x="5" y="8"/>
                  </a:cubicBezTo>
                  <a:cubicBezTo>
                    <a:pt x="5" y="8"/>
                    <a:pt x="5" y="8"/>
                    <a:pt x="5" y="7"/>
                  </a:cubicBezTo>
                  <a:cubicBezTo>
                    <a:pt x="6" y="6"/>
                    <a:pt x="5" y="7"/>
                    <a:pt x="5" y="7"/>
                  </a:cubicBezTo>
                  <a:cubicBezTo>
                    <a:pt x="4" y="8"/>
                    <a:pt x="4" y="8"/>
                    <a:pt x="4" y="7"/>
                  </a:cubicBezTo>
                  <a:cubicBezTo>
                    <a:pt x="3" y="8"/>
                    <a:pt x="4" y="6"/>
                    <a:pt x="4" y="7"/>
                  </a:cubicBezTo>
                  <a:cubicBezTo>
                    <a:pt x="3" y="8"/>
                    <a:pt x="4" y="5"/>
                    <a:pt x="3" y="6"/>
                  </a:cubicBezTo>
                  <a:cubicBezTo>
                    <a:pt x="4" y="6"/>
                    <a:pt x="4" y="6"/>
                    <a:pt x="3" y="6"/>
                  </a:cubicBezTo>
                  <a:cubicBezTo>
                    <a:pt x="3" y="6"/>
                    <a:pt x="3" y="6"/>
                    <a:pt x="3" y="6"/>
                  </a:cubicBezTo>
                  <a:cubicBezTo>
                    <a:pt x="3" y="6"/>
                    <a:pt x="2" y="7"/>
                    <a:pt x="3" y="6"/>
                  </a:cubicBezTo>
                  <a:cubicBezTo>
                    <a:pt x="1" y="8"/>
                    <a:pt x="3" y="5"/>
                    <a:pt x="2" y="6"/>
                  </a:cubicBezTo>
                  <a:cubicBezTo>
                    <a:pt x="3" y="5"/>
                    <a:pt x="2" y="6"/>
                    <a:pt x="2" y="5"/>
                  </a:cubicBezTo>
                  <a:cubicBezTo>
                    <a:pt x="2" y="6"/>
                    <a:pt x="2" y="5"/>
                    <a:pt x="2" y="5"/>
                  </a:cubicBezTo>
                  <a:cubicBezTo>
                    <a:pt x="3" y="4"/>
                    <a:pt x="2" y="6"/>
                    <a:pt x="2" y="5"/>
                  </a:cubicBezTo>
                  <a:cubicBezTo>
                    <a:pt x="0" y="8"/>
                    <a:pt x="3" y="4"/>
                    <a:pt x="4" y="2"/>
                  </a:cubicBezTo>
                  <a:cubicBezTo>
                    <a:pt x="4" y="1"/>
                    <a:pt x="3" y="4"/>
                    <a:pt x="4" y="2"/>
                  </a:cubicBezTo>
                  <a:cubicBezTo>
                    <a:pt x="5" y="0"/>
                    <a:pt x="3" y="4"/>
                    <a:pt x="4" y="2"/>
                  </a:cubicBezTo>
                  <a:cubicBezTo>
                    <a:pt x="6" y="0"/>
                    <a:pt x="3" y="4"/>
                    <a:pt x="4" y="2"/>
                  </a:cubicBezTo>
                  <a:cubicBezTo>
                    <a:pt x="3" y="4"/>
                    <a:pt x="5" y="1"/>
                    <a:pt x="5" y="3"/>
                  </a:cubicBezTo>
                  <a:cubicBezTo>
                    <a:pt x="5" y="3"/>
                    <a:pt x="6" y="2"/>
                    <a:pt x="5" y="3"/>
                  </a:cubicBezTo>
                  <a:cubicBezTo>
                    <a:pt x="6" y="3"/>
                    <a:pt x="6" y="3"/>
                    <a:pt x="6" y="3"/>
                  </a:cubicBezTo>
                  <a:cubicBezTo>
                    <a:pt x="6" y="2"/>
                    <a:pt x="6" y="3"/>
                    <a:pt x="6" y="3"/>
                  </a:cubicBezTo>
                  <a:cubicBezTo>
                    <a:pt x="6" y="3"/>
                    <a:pt x="7" y="1"/>
                    <a:pt x="6" y="3"/>
                  </a:cubicBezTo>
                  <a:cubicBezTo>
                    <a:pt x="6" y="3"/>
                    <a:pt x="7" y="2"/>
                    <a:pt x="6" y="3"/>
                  </a:cubicBezTo>
                  <a:cubicBezTo>
                    <a:pt x="6" y="4"/>
                    <a:pt x="6" y="4"/>
                    <a:pt x="7" y="4"/>
                  </a:cubicBezTo>
                  <a:cubicBezTo>
                    <a:pt x="7" y="4"/>
                    <a:pt x="8" y="2"/>
                    <a:pt x="7" y="4"/>
                  </a:cubicBezTo>
                  <a:cubicBezTo>
                    <a:pt x="7" y="5"/>
                    <a:pt x="7" y="5"/>
                    <a:pt x="7" y="5"/>
                  </a:cubicBezTo>
                  <a:cubicBezTo>
                    <a:pt x="8" y="5"/>
                    <a:pt x="8" y="4"/>
                    <a:pt x="8" y="4"/>
                  </a:cubicBezTo>
                  <a:cubicBezTo>
                    <a:pt x="8" y="4"/>
                    <a:pt x="9" y="3"/>
                    <a:pt x="8" y="5"/>
                  </a:cubicBezTo>
                  <a:cubicBezTo>
                    <a:pt x="9" y="3"/>
                    <a:pt x="8" y="5"/>
                    <a:pt x="8" y="5"/>
                  </a:cubicBezTo>
                  <a:cubicBezTo>
                    <a:pt x="10" y="3"/>
                    <a:pt x="9" y="6"/>
                    <a:pt x="9" y="5"/>
                  </a:cubicBezTo>
                  <a:cubicBezTo>
                    <a:pt x="10" y="5"/>
                    <a:pt x="10" y="5"/>
                    <a:pt x="10" y="5"/>
                  </a:cubicBezTo>
                  <a:cubicBezTo>
                    <a:pt x="10" y="6"/>
                    <a:pt x="10" y="6"/>
                    <a:pt x="10" y="6"/>
                  </a:cubicBezTo>
                  <a:cubicBezTo>
                    <a:pt x="10" y="6"/>
                    <a:pt x="11" y="5"/>
                    <a:pt x="10" y="6"/>
                  </a:cubicBezTo>
                  <a:cubicBezTo>
                    <a:pt x="10" y="6"/>
                    <a:pt x="11" y="6"/>
                    <a:pt x="11" y="6"/>
                  </a:cubicBezTo>
                  <a:cubicBezTo>
                    <a:pt x="11" y="7"/>
                    <a:pt x="11" y="7"/>
                    <a:pt x="11" y="7"/>
                  </a:cubicBezTo>
                  <a:cubicBezTo>
                    <a:pt x="11" y="8"/>
                    <a:pt x="12" y="7"/>
                    <a:pt x="12" y="7"/>
                  </a:cubicBezTo>
                  <a:cubicBezTo>
                    <a:pt x="13" y="7"/>
                    <a:pt x="13" y="7"/>
                    <a:pt x="13" y="7"/>
                  </a:cubicBezTo>
                  <a:cubicBezTo>
                    <a:pt x="12" y="8"/>
                    <a:pt x="12" y="9"/>
                    <a:pt x="13" y="8"/>
                  </a:cubicBezTo>
                  <a:cubicBezTo>
                    <a:pt x="14" y="6"/>
                    <a:pt x="13" y="9"/>
                    <a:pt x="14" y="8"/>
                  </a:cubicBezTo>
                  <a:cubicBezTo>
                    <a:pt x="13" y="9"/>
                    <a:pt x="13" y="9"/>
                    <a:pt x="14" y="9"/>
                  </a:cubicBezTo>
                  <a:cubicBezTo>
                    <a:pt x="14" y="9"/>
                    <a:pt x="13" y="11"/>
                    <a:pt x="15" y="9"/>
                  </a:cubicBezTo>
                  <a:cubicBezTo>
                    <a:pt x="16" y="7"/>
                    <a:pt x="15" y="9"/>
                    <a:pt x="15" y="9"/>
                  </a:cubicBezTo>
                  <a:cubicBezTo>
                    <a:pt x="15" y="9"/>
                    <a:pt x="15" y="10"/>
                    <a:pt x="16" y="9"/>
                  </a:cubicBezTo>
                  <a:cubicBezTo>
                    <a:pt x="17" y="9"/>
                    <a:pt x="15" y="11"/>
                    <a:pt x="16" y="10"/>
                  </a:cubicBezTo>
                  <a:cubicBezTo>
                    <a:pt x="16" y="11"/>
                    <a:pt x="16" y="11"/>
                    <a:pt x="16" y="11"/>
                  </a:cubicBezTo>
                  <a:cubicBezTo>
                    <a:pt x="17" y="11"/>
                    <a:pt x="16" y="12"/>
                    <a:pt x="17" y="11"/>
                  </a:cubicBezTo>
                  <a:cubicBezTo>
                    <a:pt x="18" y="11"/>
                    <a:pt x="17" y="12"/>
                    <a:pt x="18" y="12"/>
                  </a:cubicBezTo>
                  <a:cubicBezTo>
                    <a:pt x="18" y="12"/>
                    <a:pt x="17" y="13"/>
                    <a:pt x="19" y="12"/>
                  </a:cubicBezTo>
                  <a:cubicBezTo>
                    <a:pt x="19" y="12"/>
                    <a:pt x="16" y="15"/>
                    <a:pt x="19" y="13"/>
                  </a:cubicBezTo>
                  <a:cubicBezTo>
                    <a:pt x="20" y="14"/>
                    <a:pt x="20" y="14"/>
                    <a:pt x="20" y="14"/>
                  </a:cubicBezTo>
                  <a:cubicBezTo>
                    <a:pt x="20" y="14"/>
                    <a:pt x="19" y="15"/>
                    <a:pt x="20" y="14"/>
                  </a:cubicBezTo>
                  <a:cubicBezTo>
                    <a:pt x="22" y="14"/>
                    <a:pt x="20" y="15"/>
                    <a:pt x="21" y="15"/>
                  </a:cubicBezTo>
                  <a:cubicBezTo>
                    <a:pt x="20" y="15"/>
                    <a:pt x="22" y="13"/>
                    <a:pt x="21" y="15"/>
                  </a:cubicBezTo>
                  <a:cubicBezTo>
                    <a:pt x="22" y="14"/>
                    <a:pt x="17" y="17"/>
                    <a:pt x="17" y="17"/>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8" name="Freeform 23">
              <a:extLst>
                <a:ext uri="{FF2B5EF4-FFF2-40B4-BE49-F238E27FC236}">
                  <a16:creationId xmlns:a16="http://schemas.microsoft.com/office/drawing/2014/main" id="{8EACBAE5-B404-2F99-AC9D-B5A04E818B89}"/>
                </a:ext>
              </a:extLst>
            </p:cNvPr>
            <p:cNvSpPr/>
            <p:nvPr/>
          </p:nvSpPr>
          <p:spPr bwMode="auto">
            <a:xfrm>
              <a:off x="3721100" y="3773488"/>
              <a:ext cx="55563" cy="44450"/>
            </a:xfrm>
            <a:custGeom>
              <a:avLst/>
              <a:gdLst>
                <a:gd name="T0" fmla="*/ 15 w 15"/>
                <a:gd name="T1" fmla="*/ 5 h 12"/>
                <a:gd name="T2" fmla="*/ 14 w 15"/>
                <a:gd name="T3" fmla="*/ 5 h 12"/>
                <a:gd name="T4" fmla="*/ 13 w 15"/>
                <a:gd name="T5" fmla="*/ 6 h 12"/>
                <a:gd name="T6" fmla="*/ 12 w 15"/>
                <a:gd name="T7" fmla="*/ 6 h 12"/>
                <a:gd name="T8" fmla="*/ 11 w 15"/>
                <a:gd name="T9" fmla="*/ 6 h 12"/>
                <a:gd name="T10" fmla="*/ 10 w 15"/>
                <a:gd name="T11" fmla="*/ 7 h 12"/>
                <a:gd name="T12" fmla="*/ 10 w 15"/>
                <a:gd name="T13" fmla="*/ 7 h 12"/>
                <a:gd name="T14" fmla="*/ 9 w 15"/>
                <a:gd name="T15" fmla="*/ 7 h 12"/>
                <a:gd name="T16" fmla="*/ 8 w 15"/>
                <a:gd name="T17" fmla="*/ 7 h 12"/>
                <a:gd name="T18" fmla="*/ 7 w 15"/>
                <a:gd name="T19" fmla="*/ 8 h 12"/>
                <a:gd name="T20" fmla="*/ 7 w 15"/>
                <a:gd name="T21" fmla="*/ 8 h 12"/>
                <a:gd name="T22" fmla="*/ 6 w 15"/>
                <a:gd name="T23" fmla="*/ 8 h 12"/>
                <a:gd name="T24" fmla="*/ 6 w 15"/>
                <a:gd name="T25" fmla="*/ 8 h 12"/>
                <a:gd name="T26" fmla="*/ 5 w 15"/>
                <a:gd name="T27" fmla="*/ 9 h 12"/>
                <a:gd name="T28" fmla="*/ 5 w 15"/>
                <a:gd name="T29" fmla="*/ 9 h 12"/>
                <a:gd name="T30" fmla="*/ 4 w 15"/>
                <a:gd name="T31" fmla="*/ 9 h 12"/>
                <a:gd name="T32" fmla="*/ 4 w 15"/>
                <a:gd name="T33" fmla="*/ 9 h 12"/>
                <a:gd name="T34" fmla="*/ 3 w 15"/>
                <a:gd name="T35" fmla="*/ 9 h 12"/>
                <a:gd name="T36" fmla="*/ 3 w 15"/>
                <a:gd name="T37" fmla="*/ 9 h 12"/>
                <a:gd name="T38" fmla="*/ 3 w 15"/>
                <a:gd name="T39" fmla="*/ 9 h 12"/>
                <a:gd name="T40" fmla="*/ 1 w 15"/>
                <a:gd name="T41" fmla="*/ 6 h 12"/>
                <a:gd name="T42" fmla="*/ 1 w 15"/>
                <a:gd name="T43" fmla="*/ 6 h 12"/>
                <a:gd name="T44" fmla="*/ 2 w 15"/>
                <a:gd name="T45" fmla="*/ 5 h 12"/>
                <a:gd name="T46" fmla="*/ 2 w 15"/>
                <a:gd name="T47" fmla="*/ 5 h 12"/>
                <a:gd name="T48" fmla="*/ 3 w 15"/>
                <a:gd name="T49" fmla="*/ 5 h 12"/>
                <a:gd name="T50" fmla="*/ 4 w 15"/>
                <a:gd name="T51" fmla="*/ 5 h 12"/>
                <a:gd name="T52" fmla="*/ 4 w 15"/>
                <a:gd name="T53" fmla="*/ 5 h 12"/>
                <a:gd name="T54" fmla="*/ 4 w 15"/>
                <a:gd name="T55" fmla="*/ 4 h 12"/>
                <a:gd name="T56" fmla="*/ 5 w 15"/>
                <a:gd name="T57" fmla="*/ 4 h 12"/>
                <a:gd name="T58" fmla="*/ 6 w 15"/>
                <a:gd name="T59" fmla="*/ 4 h 12"/>
                <a:gd name="T60" fmla="*/ 7 w 15"/>
                <a:gd name="T61" fmla="*/ 4 h 12"/>
                <a:gd name="T62" fmla="*/ 8 w 15"/>
                <a:gd name="T63" fmla="*/ 3 h 12"/>
                <a:gd name="T64" fmla="*/ 8 w 15"/>
                <a:gd name="T65" fmla="*/ 3 h 12"/>
                <a:gd name="T66" fmla="*/ 9 w 15"/>
                <a:gd name="T67" fmla="*/ 3 h 12"/>
                <a:gd name="T68" fmla="*/ 9 w 15"/>
                <a:gd name="T69" fmla="*/ 3 h 12"/>
                <a:gd name="T70" fmla="*/ 10 w 15"/>
                <a:gd name="T71" fmla="*/ 3 h 12"/>
                <a:gd name="T72" fmla="*/ 11 w 15"/>
                <a:gd name="T73" fmla="*/ 2 h 12"/>
                <a:gd name="T74" fmla="*/ 12 w 15"/>
                <a:gd name="T75" fmla="*/ 2 h 12"/>
                <a:gd name="T76" fmla="*/ 13 w 15"/>
                <a:gd name="T77" fmla="*/ 2 h 12"/>
                <a:gd name="T78" fmla="*/ 13 w 15"/>
                <a:gd name="T79"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 h="12">
                  <a:moveTo>
                    <a:pt x="15" y="5"/>
                  </a:moveTo>
                  <a:cubicBezTo>
                    <a:pt x="15" y="5"/>
                    <a:pt x="14" y="3"/>
                    <a:pt x="15" y="5"/>
                  </a:cubicBezTo>
                  <a:cubicBezTo>
                    <a:pt x="14" y="4"/>
                    <a:pt x="15" y="5"/>
                    <a:pt x="14" y="5"/>
                  </a:cubicBezTo>
                  <a:cubicBezTo>
                    <a:pt x="15" y="7"/>
                    <a:pt x="14" y="5"/>
                    <a:pt x="14" y="5"/>
                  </a:cubicBezTo>
                  <a:cubicBezTo>
                    <a:pt x="14" y="6"/>
                    <a:pt x="14" y="6"/>
                    <a:pt x="14" y="6"/>
                  </a:cubicBezTo>
                  <a:cubicBezTo>
                    <a:pt x="13" y="5"/>
                    <a:pt x="14" y="7"/>
                    <a:pt x="13" y="6"/>
                  </a:cubicBezTo>
                  <a:cubicBezTo>
                    <a:pt x="13" y="5"/>
                    <a:pt x="13" y="7"/>
                    <a:pt x="12" y="6"/>
                  </a:cubicBezTo>
                  <a:cubicBezTo>
                    <a:pt x="12" y="4"/>
                    <a:pt x="12" y="5"/>
                    <a:pt x="12" y="6"/>
                  </a:cubicBezTo>
                  <a:cubicBezTo>
                    <a:pt x="12" y="7"/>
                    <a:pt x="12" y="7"/>
                    <a:pt x="12" y="7"/>
                  </a:cubicBezTo>
                  <a:cubicBezTo>
                    <a:pt x="12" y="7"/>
                    <a:pt x="11" y="7"/>
                    <a:pt x="11" y="6"/>
                  </a:cubicBezTo>
                  <a:cubicBezTo>
                    <a:pt x="11" y="7"/>
                    <a:pt x="10" y="5"/>
                    <a:pt x="11" y="7"/>
                  </a:cubicBezTo>
                  <a:cubicBezTo>
                    <a:pt x="11" y="7"/>
                    <a:pt x="11" y="7"/>
                    <a:pt x="10" y="7"/>
                  </a:cubicBezTo>
                  <a:cubicBezTo>
                    <a:pt x="10" y="5"/>
                    <a:pt x="10" y="5"/>
                    <a:pt x="10" y="7"/>
                  </a:cubicBezTo>
                  <a:cubicBezTo>
                    <a:pt x="11" y="9"/>
                    <a:pt x="10" y="7"/>
                    <a:pt x="10" y="7"/>
                  </a:cubicBezTo>
                  <a:cubicBezTo>
                    <a:pt x="9" y="7"/>
                    <a:pt x="9" y="7"/>
                    <a:pt x="9" y="7"/>
                  </a:cubicBezTo>
                  <a:cubicBezTo>
                    <a:pt x="10" y="9"/>
                    <a:pt x="8" y="5"/>
                    <a:pt x="9" y="7"/>
                  </a:cubicBezTo>
                  <a:cubicBezTo>
                    <a:pt x="9" y="8"/>
                    <a:pt x="8" y="6"/>
                    <a:pt x="8" y="7"/>
                  </a:cubicBezTo>
                  <a:cubicBezTo>
                    <a:pt x="8" y="7"/>
                    <a:pt x="8" y="7"/>
                    <a:pt x="8" y="7"/>
                  </a:cubicBezTo>
                  <a:cubicBezTo>
                    <a:pt x="8" y="8"/>
                    <a:pt x="8" y="9"/>
                    <a:pt x="8" y="8"/>
                  </a:cubicBezTo>
                  <a:cubicBezTo>
                    <a:pt x="7" y="7"/>
                    <a:pt x="8" y="8"/>
                    <a:pt x="7" y="8"/>
                  </a:cubicBezTo>
                  <a:cubicBezTo>
                    <a:pt x="7" y="7"/>
                    <a:pt x="7" y="7"/>
                    <a:pt x="7" y="8"/>
                  </a:cubicBezTo>
                  <a:cubicBezTo>
                    <a:pt x="7" y="8"/>
                    <a:pt x="7" y="8"/>
                    <a:pt x="7" y="8"/>
                  </a:cubicBezTo>
                  <a:cubicBezTo>
                    <a:pt x="6" y="8"/>
                    <a:pt x="6" y="8"/>
                    <a:pt x="6" y="8"/>
                  </a:cubicBezTo>
                  <a:cubicBezTo>
                    <a:pt x="6" y="8"/>
                    <a:pt x="6" y="8"/>
                    <a:pt x="6" y="8"/>
                  </a:cubicBezTo>
                  <a:cubicBezTo>
                    <a:pt x="7" y="10"/>
                    <a:pt x="6" y="7"/>
                    <a:pt x="6" y="8"/>
                  </a:cubicBezTo>
                  <a:cubicBezTo>
                    <a:pt x="6" y="8"/>
                    <a:pt x="6" y="8"/>
                    <a:pt x="6" y="8"/>
                  </a:cubicBezTo>
                  <a:cubicBezTo>
                    <a:pt x="6" y="9"/>
                    <a:pt x="5" y="6"/>
                    <a:pt x="5" y="8"/>
                  </a:cubicBezTo>
                  <a:cubicBezTo>
                    <a:pt x="5" y="9"/>
                    <a:pt x="6" y="9"/>
                    <a:pt x="5" y="9"/>
                  </a:cubicBezTo>
                  <a:cubicBezTo>
                    <a:pt x="5" y="9"/>
                    <a:pt x="5" y="9"/>
                    <a:pt x="5" y="8"/>
                  </a:cubicBezTo>
                  <a:cubicBezTo>
                    <a:pt x="4" y="7"/>
                    <a:pt x="5" y="8"/>
                    <a:pt x="5" y="9"/>
                  </a:cubicBezTo>
                  <a:cubicBezTo>
                    <a:pt x="5" y="10"/>
                    <a:pt x="5" y="10"/>
                    <a:pt x="4" y="9"/>
                  </a:cubicBezTo>
                  <a:cubicBezTo>
                    <a:pt x="5" y="10"/>
                    <a:pt x="4" y="8"/>
                    <a:pt x="4" y="9"/>
                  </a:cubicBezTo>
                  <a:cubicBezTo>
                    <a:pt x="5" y="10"/>
                    <a:pt x="3" y="7"/>
                    <a:pt x="4" y="9"/>
                  </a:cubicBezTo>
                  <a:cubicBezTo>
                    <a:pt x="4" y="8"/>
                    <a:pt x="4" y="8"/>
                    <a:pt x="4" y="9"/>
                  </a:cubicBezTo>
                  <a:cubicBezTo>
                    <a:pt x="4" y="9"/>
                    <a:pt x="4" y="9"/>
                    <a:pt x="4" y="9"/>
                  </a:cubicBezTo>
                  <a:cubicBezTo>
                    <a:pt x="3" y="9"/>
                    <a:pt x="4" y="10"/>
                    <a:pt x="3" y="9"/>
                  </a:cubicBezTo>
                  <a:cubicBezTo>
                    <a:pt x="4" y="11"/>
                    <a:pt x="3" y="9"/>
                    <a:pt x="3" y="9"/>
                  </a:cubicBezTo>
                  <a:cubicBezTo>
                    <a:pt x="2" y="8"/>
                    <a:pt x="3" y="10"/>
                    <a:pt x="3" y="9"/>
                  </a:cubicBezTo>
                  <a:cubicBezTo>
                    <a:pt x="3" y="10"/>
                    <a:pt x="2" y="8"/>
                    <a:pt x="3" y="9"/>
                  </a:cubicBezTo>
                  <a:cubicBezTo>
                    <a:pt x="2" y="7"/>
                    <a:pt x="3" y="10"/>
                    <a:pt x="3" y="9"/>
                  </a:cubicBezTo>
                  <a:cubicBezTo>
                    <a:pt x="4" y="12"/>
                    <a:pt x="2" y="7"/>
                    <a:pt x="1" y="6"/>
                  </a:cubicBezTo>
                  <a:cubicBezTo>
                    <a:pt x="1" y="5"/>
                    <a:pt x="2" y="7"/>
                    <a:pt x="1" y="6"/>
                  </a:cubicBezTo>
                  <a:cubicBezTo>
                    <a:pt x="0" y="4"/>
                    <a:pt x="2" y="7"/>
                    <a:pt x="1" y="6"/>
                  </a:cubicBezTo>
                  <a:cubicBezTo>
                    <a:pt x="0" y="3"/>
                    <a:pt x="2" y="8"/>
                    <a:pt x="1" y="6"/>
                  </a:cubicBezTo>
                  <a:cubicBezTo>
                    <a:pt x="2" y="7"/>
                    <a:pt x="1" y="4"/>
                    <a:pt x="2" y="5"/>
                  </a:cubicBezTo>
                  <a:cubicBezTo>
                    <a:pt x="2" y="6"/>
                    <a:pt x="1" y="4"/>
                    <a:pt x="2" y="5"/>
                  </a:cubicBezTo>
                  <a:cubicBezTo>
                    <a:pt x="2" y="5"/>
                    <a:pt x="2" y="5"/>
                    <a:pt x="2" y="5"/>
                  </a:cubicBezTo>
                  <a:cubicBezTo>
                    <a:pt x="2" y="5"/>
                    <a:pt x="2" y="5"/>
                    <a:pt x="2" y="5"/>
                  </a:cubicBezTo>
                  <a:cubicBezTo>
                    <a:pt x="2" y="5"/>
                    <a:pt x="2" y="3"/>
                    <a:pt x="2" y="5"/>
                  </a:cubicBezTo>
                  <a:cubicBezTo>
                    <a:pt x="2" y="4"/>
                    <a:pt x="2" y="3"/>
                    <a:pt x="3" y="5"/>
                  </a:cubicBezTo>
                  <a:cubicBezTo>
                    <a:pt x="3" y="6"/>
                    <a:pt x="3" y="5"/>
                    <a:pt x="3" y="5"/>
                  </a:cubicBezTo>
                  <a:cubicBezTo>
                    <a:pt x="3" y="5"/>
                    <a:pt x="3" y="3"/>
                    <a:pt x="4" y="5"/>
                  </a:cubicBezTo>
                  <a:cubicBezTo>
                    <a:pt x="4" y="5"/>
                    <a:pt x="4" y="5"/>
                    <a:pt x="4" y="5"/>
                  </a:cubicBezTo>
                  <a:cubicBezTo>
                    <a:pt x="4" y="5"/>
                    <a:pt x="4" y="4"/>
                    <a:pt x="4" y="5"/>
                  </a:cubicBezTo>
                  <a:cubicBezTo>
                    <a:pt x="4" y="4"/>
                    <a:pt x="3" y="3"/>
                    <a:pt x="4" y="5"/>
                  </a:cubicBezTo>
                  <a:cubicBezTo>
                    <a:pt x="4" y="3"/>
                    <a:pt x="4" y="5"/>
                    <a:pt x="4" y="4"/>
                  </a:cubicBezTo>
                  <a:cubicBezTo>
                    <a:pt x="4" y="2"/>
                    <a:pt x="5" y="5"/>
                    <a:pt x="5" y="4"/>
                  </a:cubicBezTo>
                  <a:cubicBezTo>
                    <a:pt x="5" y="4"/>
                    <a:pt x="5" y="4"/>
                    <a:pt x="5" y="4"/>
                  </a:cubicBezTo>
                  <a:cubicBezTo>
                    <a:pt x="6" y="4"/>
                    <a:pt x="6" y="4"/>
                    <a:pt x="6" y="4"/>
                  </a:cubicBezTo>
                  <a:cubicBezTo>
                    <a:pt x="6" y="4"/>
                    <a:pt x="5" y="3"/>
                    <a:pt x="6" y="4"/>
                  </a:cubicBezTo>
                  <a:cubicBezTo>
                    <a:pt x="6" y="4"/>
                    <a:pt x="6" y="4"/>
                    <a:pt x="6" y="4"/>
                  </a:cubicBezTo>
                  <a:cubicBezTo>
                    <a:pt x="7" y="4"/>
                    <a:pt x="7" y="4"/>
                    <a:pt x="7" y="4"/>
                  </a:cubicBezTo>
                  <a:cubicBezTo>
                    <a:pt x="7" y="5"/>
                    <a:pt x="7" y="4"/>
                    <a:pt x="7" y="4"/>
                  </a:cubicBezTo>
                  <a:cubicBezTo>
                    <a:pt x="8" y="3"/>
                    <a:pt x="8" y="3"/>
                    <a:pt x="8" y="3"/>
                  </a:cubicBezTo>
                  <a:cubicBezTo>
                    <a:pt x="8" y="4"/>
                    <a:pt x="8" y="5"/>
                    <a:pt x="8" y="3"/>
                  </a:cubicBezTo>
                  <a:cubicBezTo>
                    <a:pt x="7" y="1"/>
                    <a:pt x="8" y="4"/>
                    <a:pt x="8" y="3"/>
                  </a:cubicBezTo>
                  <a:cubicBezTo>
                    <a:pt x="9" y="4"/>
                    <a:pt x="9" y="4"/>
                    <a:pt x="9" y="4"/>
                  </a:cubicBezTo>
                  <a:cubicBezTo>
                    <a:pt x="9" y="4"/>
                    <a:pt x="9" y="5"/>
                    <a:pt x="9" y="3"/>
                  </a:cubicBezTo>
                  <a:cubicBezTo>
                    <a:pt x="8" y="1"/>
                    <a:pt x="9" y="3"/>
                    <a:pt x="9" y="3"/>
                  </a:cubicBezTo>
                  <a:cubicBezTo>
                    <a:pt x="9" y="3"/>
                    <a:pt x="9" y="3"/>
                    <a:pt x="9" y="3"/>
                  </a:cubicBezTo>
                  <a:cubicBezTo>
                    <a:pt x="9" y="1"/>
                    <a:pt x="10" y="4"/>
                    <a:pt x="10" y="3"/>
                  </a:cubicBezTo>
                  <a:cubicBezTo>
                    <a:pt x="10" y="3"/>
                    <a:pt x="10" y="3"/>
                    <a:pt x="10" y="3"/>
                  </a:cubicBezTo>
                  <a:cubicBezTo>
                    <a:pt x="10" y="3"/>
                    <a:pt x="11" y="4"/>
                    <a:pt x="10" y="2"/>
                  </a:cubicBezTo>
                  <a:cubicBezTo>
                    <a:pt x="10" y="2"/>
                    <a:pt x="11" y="3"/>
                    <a:pt x="11" y="2"/>
                  </a:cubicBezTo>
                  <a:cubicBezTo>
                    <a:pt x="11" y="2"/>
                    <a:pt x="12" y="4"/>
                    <a:pt x="11" y="2"/>
                  </a:cubicBezTo>
                  <a:cubicBezTo>
                    <a:pt x="11" y="2"/>
                    <a:pt x="13" y="6"/>
                    <a:pt x="12" y="2"/>
                  </a:cubicBezTo>
                  <a:cubicBezTo>
                    <a:pt x="12" y="2"/>
                    <a:pt x="12" y="2"/>
                    <a:pt x="12" y="2"/>
                  </a:cubicBezTo>
                  <a:cubicBezTo>
                    <a:pt x="12" y="2"/>
                    <a:pt x="13" y="3"/>
                    <a:pt x="13" y="2"/>
                  </a:cubicBezTo>
                  <a:cubicBezTo>
                    <a:pt x="12" y="0"/>
                    <a:pt x="13" y="2"/>
                    <a:pt x="13" y="2"/>
                  </a:cubicBezTo>
                  <a:cubicBezTo>
                    <a:pt x="13" y="2"/>
                    <a:pt x="12" y="0"/>
                    <a:pt x="13" y="2"/>
                  </a:cubicBezTo>
                  <a:cubicBezTo>
                    <a:pt x="12" y="0"/>
                    <a:pt x="15" y="5"/>
                    <a:pt x="15" y="5"/>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9" name="Freeform 24">
              <a:extLst>
                <a:ext uri="{FF2B5EF4-FFF2-40B4-BE49-F238E27FC236}">
                  <a16:creationId xmlns:a16="http://schemas.microsoft.com/office/drawing/2014/main" id="{060A0312-7050-D582-870B-F15DDB68CF4B}"/>
                </a:ext>
              </a:extLst>
            </p:cNvPr>
            <p:cNvSpPr/>
            <p:nvPr/>
          </p:nvSpPr>
          <p:spPr bwMode="auto">
            <a:xfrm>
              <a:off x="3589338" y="3697288"/>
              <a:ext cx="41275" cy="57150"/>
            </a:xfrm>
            <a:custGeom>
              <a:avLst/>
              <a:gdLst>
                <a:gd name="T0" fmla="*/ 11 w 11"/>
                <a:gd name="T1" fmla="*/ 5 h 15"/>
                <a:gd name="T2" fmla="*/ 11 w 11"/>
                <a:gd name="T3" fmla="*/ 6 h 15"/>
                <a:gd name="T4" fmla="*/ 10 w 11"/>
                <a:gd name="T5" fmla="*/ 6 h 15"/>
                <a:gd name="T6" fmla="*/ 10 w 11"/>
                <a:gd name="T7" fmla="*/ 6 h 15"/>
                <a:gd name="T8" fmla="*/ 9 w 11"/>
                <a:gd name="T9" fmla="*/ 7 h 15"/>
                <a:gd name="T10" fmla="*/ 9 w 11"/>
                <a:gd name="T11" fmla="*/ 7 h 15"/>
                <a:gd name="T12" fmla="*/ 9 w 11"/>
                <a:gd name="T13" fmla="*/ 8 h 15"/>
                <a:gd name="T14" fmla="*/ 8 w 11"/>
                <a:gd name="T15" fmla="*/ 8 h 15"/>
                <a:gd name="T16" fmla="*/ 8 w 11"/>
                <a:gd name="T17" fmla="*/ 8 h 15"/>
                <a:gd name="T18" fmla="*/ 7 w 11"/>
                <a:gd name="T19" fmla="*/ 9 h 15"/>
                <a:gd name="T20" fmla="*/ 7 w 11"/>
                <a:gd name="T21" fmla="*/ 10 h 15"/>
                <a:gd name="T22" fmla="*/ 7 w 11"/>
                <a:gd name="T23" fmla="*/ 10 h 15"/>
                <a:gd name="T24" fmla="*/ 6 w 11"/>
                <a:gd name="T25" fmla="*/ 11 h 15"/>
                <a:gd name="T26" fmla="*/ 6 w 11"/>
                <a:gd name="T27" fmla="*/ 11 h 15"/>
                <a:gd name="T28" fmla="*/ 6 w 11"/>
                <a:gd name="T29" fmla="*/ 11 h 15"/>
                <a:gd name="T30" fmla="*/ 5 w 11"/>
                <a:gd name="T31" fmla="*/ 12 h 15"/>
                <a:gd name="T32" fmla="*/ 5 w 11"/>
                <a:gd name="T33" fmla="*/ 12 h 15"/>
                <a:gd name="T34" fmla="*/ 4 w 11"/>
                <a:gd name="T35" fmla="*/ 12 h 15"/>
                <a:gd name="T36" fmla="*/ 4 w 11"/>
                <a:gd name="T37" fmla="*/ 13 h 15"/>
                <a:gd name="T38" fmla="*/ 4 w 11"/>
                <a:gd name="T39" fmla="*/ 13 h 15"/>
                <a:gd name="T40" fmla="*/ 2 w 11"/>
                <a:gd name="T41" fmla="*/ 9 h 15"/>
                <a:gd name="T42" fmla="*/ 2 w 11"/>
                <a:gd name="T43" fmla="*/ 9 h 15"/>
                <a:gd name="T44" fmla="*/ 2 w 11"/>
                <a:gd name="T45" fmla="*/ 9 h 15"/>
                <a:gd name="T46" fmla="*/ 2 w 11"/>
                <a:gd name="T47" fmla="*/ 9 h 15"/>
                <a:gd name="T48" fmla="*/ 3 w 11"/>
                <a:gd name="T49" fmla="*/ 9 h 15"/>
                <a:gd name="T50" fmla="*/ 3 w 11"/>
                <a:gd name="T51" fmla="*/ 8 h 15"/>
                <a:gd name="T52" fmla="*/ 3 w 11"/>
                <a:gd name="T53" fmla="*/ 8 h 15"/>
                <a:gd name="T54" fmla="*/ 3 w 11"/>
                <a:gd name="T55" fmla="*/ 8 h 15"/>
                <a:gd name="T56" fmla="*/ 4 w 11"/>
                <a:gd name="T57" fmla="*/ 7 h 15"/>
                <a:gd name="T58" fmla="*/ 4 w 11"/>
                <a:gd name="T59" fmla="*/ 7 h 15"/>
                <a:gd name="T60" fmla="*/ 4 w 11"/>
                <a:gd name="T61" fmla="*/ 7 h 15"/>
                <a:gd name="T62" fmla="*/ 5 w 11"/>
                <a:gd name="T63" fmla="*/ 6 h 15"/>
                <a:gd name="T64" fmla="*/ 5 w 11"/>
                <a:gd name="T65" fmla="*/ 5 h 15"/>
                <a:gd name="T66" fmla="*/ 6 w 11"/>
                <a:gd name="T67" fmla="*/ 5 h 15"/>
                <a:gd name="T68" fmla="*/ 6 w 11"/>
                <a:gd name="T69" fmla="*/ 4 h 15"/>
                <a:gd name="T70" fmla="*/ 7 w 11"/>
                <a:gd name="T71" fmla="*/ 4 h 15"/>
                <a:gd name="T72" fmla="*/ 7 w 11"/>
                <a:gd name="T73" fmla="*/ 3 h 15"/>
                <a:gd name="T74" fmla="*/ 9 w 11"/>
                <a:gd name="T75" fmla="*/ 2 h 15"/>
                <a:gd name="T76" fmla="*/ 9 w 11"/>
                <a:gd name="T77" fmla="*/ 2 h 15"/>
                <a:gd name="T78" fmla="*/ 10 w 11"/>
                <a:gd name="T79"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 h="15">
                  <a:moveTo>
                    <a:pt x="11" y="5"/>
                  </a:moveTo>
                  <a:cubicBezTo>
                    <a:pt x="11" y="5"/>
                    <a:pt x="10" y="3"/>
                    <a:pt x="11" y="5"/>
                  </a:cubicBezTo>
                  <a:cubicBezTo>
                    <a:pt x="11" y="4"/>
                    <a:pt x="11" y="6"/>
                    <a:pt x="11" y="6"/>
                  </a:cubicBezTo>
                  <a:cubicBezTo>
                    <a:pt x="11" y="7"/>
                    <a:pt x="11" y="6"/>
                    <a:pt x="11" y="6"/>
                  </a:cubicBezTo>
                  <a:cubicBezTo>
                    <a:pt x="11" y="6"/>
                    <a:pt x="11" y="6"/>
                    <a:pt x="11" y="6"/>
                  </a:cubicBezTo>
                  <a:cubicBezTo>
                    <a:pt x="10" y="5"/>
                    <a:pt x="11" y="7"/>
                    <a:pt x="10" y="6"/>
                  </a:cubicBezTo>
                  <a:cubicBezTo>
                    <a:pt x="10" y="6"/>
                    <a:pt x="11" y="7"/>
                    <a:pt x="10" y="6"/>
                  </a:cubicBezTo>
                  <a:cubicBezTo>
                    <a:pt x="9" y="5"/>
                    <a:pt x="9" y="6"/>
                    <a:pt x="10" y="6"/>
                  </a:cubicBezTo>
                  <a:cubicBezTo>
                    <a:pt x="10" y="7"/>
                    <a:pt x="10" y="7"/>
                    <a:pt x="10" y="7"/>
                  </a:cubicBezTo>
                  <a:cubicBezTo>
                    <a:pt x="10" y="7"/>
                    <a:pt x="10" y="7"/>
                    <a:pt x="9" y="7"/>
                  </a:cubicBezTo>
                  <a:cubicBezTo>
                    <a:pt x="10" y="7"/>
                    <a:pt x="8" y="6"/>
                    <a:pt x="9" y="7"/>
                  </a:cubicBezTo>
                  <a:cubicBezTo>
                    <a:pt x="9" y="7"/>
                    <a:pt x="9" y="7"/>
                    <a:pt x="9" y="7"/>
                  </a:cubicBezTo>
                  <a:cubicBezTo>
                    <a:pt x="8" y="6"/>
                    <a:pt x="8" y="6"/>
                    <a:pt x="9" y="7"/>
                  </a:cubicBezTo>
                  <a:cubicBezTo>
                    <a:pt x="11" y="9"/>
                    <a:pt x="9" y="8"/>
                    <a:pt x="9" y="8"/>
                  </a:cubicBezTo>
                  <a:cubicBezTo>
                    <a:pt x="9" y="8"/>
                    <a:pt x="9" y="8"/>
                    <a:pt x="9" y="8"/>
                  </a:cubicBezTo>
                  <a:cubicBezTo>
                    <a:pt x="10" y="9"/>
                    <a:pt x="7" y="7"/>
                    <a:pt x="8" y="8"/>
                  </a:cubicBezTo>
                  <a:cubicBezTo>
                    <a:pt x="9" y="9"/>
                    <a:pt x="8" y="8"/>
                    <a:pt x="8" y="8"/>
                  </a:cubicBezTo>
                  <a:cubicBezTo>
                    <a:pt x="8" y="8"/>
                    <a:pt x="8" y="8"/>
                    <a:pt x="8" y="8"/>
                  </a:cubicBezTo>
                  <a:cubicBezTo>
                    <a:pt x="8" y="9"/>
                    <a:pt x="9" y="10"/>
                    <a:pt x="8" y="9"/>
                  </a:cubicBezTo>
                  <a:cubicBezTo>
                    <a:pt x="7" y="9"/>
                    <a:pt x="8" y="9"/>
                    <a:pt x="7" y="9"/>
                  </a:cubicBezTo>
                  <a:cubicBezTo>
                    <a:pt x="6" y="9"/>
                    <a:pt x="7" y="9"/>
                    <a:pt x="7" y="9"/>
                  </a:cubicBezTo>
                  <a:cubicBezTo>
                    <a:pt x="8" y="10"/>
                    <a:pt x="8" y="10"/>
                    <a:pt x="7" y="10"/>
                  </a:cubicBezTo>
                  <a:cubicBezTo>
                    <a:pt x="7" y="10"/>
                    <a:pt x="7" y="10"/>
                    <a:pt x="7" y="10"/>
                  </a:cubicBezTo>
                  <a:cubicBezTo>
                    <a:pt x="7" y="10"/>
                    <a:pt x="7" y="10"/>
                    <a:pt x="7" y="10"/>
                  </a:cubicBezTo>
                  <a:cubicBezTo>
                    <a:pt x="9" y="12"/>
                    <a:pt x="6" y="10"/>
                    <a:pt x="7" y="10"/>
                  </a:cubicBezTo>
                  <a:cubicBezTo>
                    <a:pt x="6" y="10"/>
                    <a:pt x="6" y="10"/>
                    <a:pt x="6" y="11"/>
                  </a:cubicBezTo>
                  <a:cubicBezTo>
                    <a:pt x="7" y="11"/>
                    <a:pt x="5" y="9"/>
                    <a:pt x="6" y="11"/>
                  </a:cubicBezTo>
                  <a:cubicBezTo>
                    <a:pt x="6" y="11"/>
                    <a:pt x="7" y="11"/>
                    <a:pt x="6" y="11"/>
                  </a:cubicBezTo>
                  <a:cubicBezTo>
                    <a:pt x="6" y="11"/>
                    <a:pt x="6" y="11"/>
                    <a:pt x="6" y="11"/>
                  </a:cubicBezTo>
                  <a:cubicBezTo>
                    <a:pt x="4" y="10"/>
                    <a:pt x="5" y="11"/>
                    <a:pt x="6" y="11"/>
                  </a:cubicBezTo>
                  <a:cubicBezTo>
                    <a:pt x="6" y="12"/>
                    <a:pt x="6" y="12"/>
                    <a:pt x="5" y="12"/>
                  </a:cubicBezTo>
                  <a:cubicBezTo>
                    <a:pt x="6" y="13"/>
                    <a:pt x="5" y="11"/>
                    <a:pt x="5" y="12"/>
                  </a:cubicBezTo>
                  <a:cubicBezTo>
                    <a:pt x="6" y="13"/>
                    <a:pt x="4" y="11"/>
                    <a:pt x="5" y="12"/>
                  </a:cubicBezTo>
                  <a:cubicBezTo>
                    <a:pt x="4" y="11"/>
                    <a:pt x="5" y="12"/>
                    <a:pt x="5" y="12"/>
                  </a:cubicBezTo>
                  <a:cubicBezTo>
                    <a:pt x="5" y="12"/>
                    <a:pt x="5" y="12"/>
                    <a:pt x="5" y="12"/>
                  </a:cubicBezTo>
                  <a:cubicBezTo>
                    <a:pt x="4" y="12"/>
                    <a:pt x="5" y="13"/>
                    <a:pt x="4" y="12"/>
                  </a:cubicBezTo>
                  <a:cubicBezTo>
                    <a:pt x="6" y="14"/>
                    <a:pt x="4" y="12"/>
                    <a:pt x="4" y="13"/>
                  </a:cubicBezTo>
                  <a:cubicBezTo>
                    <a:pt x="4" y="12"/>
                    <a:pt x="4" y="13"/>
                    <a:pt x="4" y="13"/>
                  </a:cubicBezTo>
                  <a:cubicBezTo>
                    <a:pt x="4" y="13"/>
                    <a:pt x="4" y="12"/>
                    <a:pt x="4" y="13"/>
                  </a:cubicBezTo>
                  <a:cubicBezTo>
                    <a:pt x="3" y="11"/>
                    <a:pt x="4" y="13"/>
                    <a:pt x="4" y="13"/>
                  </a:cubicBezTo>
                  <a:cubicBezTo>
                    <a:pt x="6" y="15"/>
                    <a:pt x="3" y="11"/>
                    <a:pt x="2" y="9"/>
                  </a:cubicBezTo>
                  <a:cubicBezTo>
                    <a:pt x="1" y="9"/>
                    <a:pt x="3" y="11"/>
                    <a:pt x="2" y="9"/>
                  </a:cubicBezTo>
                  <a:cubicBezTo>
                    <a:pt x="1" y="8"/>
                    <a:pt x="3" y="11"/>
                    <a:pt x="2" y="9"/>
                  </a:cubicBezTo>
                  <a:cubicBezTo>
                    <a:pt x="0" y="7"/>
                    <a:pt x="3" y="11"/>
                    <a:pt x="2" y="9"/>
                  </a:cubicBezTo>
                  <a:cubicBezTo>
                    <a:pt x="3" y="11"/>
                    <a:pt x="1" y="8"/>
                    <a:pt x="2" y="9"/>
                  </a:cubicBezTo>
                  <a:cubicBezTo>
                    <a:pt x="2" y="9"/>
                    <a:pt x="2" y="8"/>
                    <a:pt x="2" y="9"/>
                  </a:cubicBezTo>
                  <a:cubicBezTo>
                    <a:pt x="2" y="9"/>
                    <a:pt x="2" y="9"/>
                    <a:pt x="2" y="9"/>
                  </a:cubicBezTo>
                  <a:cubicBezTo>
                    <a:pt x="2" y="8"/>
                    <a:pt x="2" y="8"/>
                    <a:pt x="2" y="9"/>
                  </a:cubicBezTo>
                  <a:cubicBezTo>
                    <a:pt x="2" y="9"/>
                    <a:pt x="1" y="7"/>
                    <a:pt x="3" y="9"/>
                  </a:cubicBezTo>
                  <a:cubicBezTo>
                    <a:pt x="2" y="8"/>
                    <a:pt x="1" y="7"/>
                    <a:pt x="3" y="9"/>
                  </a:cubicBezTo>
                  <a:cubicBezTo>
                    <a:pt x="3" y="9"/>
                    <a:pt x="3" y="9"/>
                    <a:pt x="3" y="8"/>
                  </a:cubicBezTo>
                  <a:cubicBezTo>
                    <a:pt x="3" y="8"/>
                    <a:pt x="2" y="7"/>
                    <a:pt x="3" y="8"/>
                  </a:cubicBezTo>
                  <a:cubicBezTo>
                    <a:pt x="4" y="9"/>
                    <a:pt x="4" y="9"/>
                    <a:pt x="4" y="9"/>
                  </a:cubicBezTo>
                  <a:cubicBezTo>
                    <a:pt x="3" y="8"/>
                    <a:pt x="3" y="7"/>
                    <a:pt x="3" y="8"/>
                  </a:cubicBezTo>
                  <a:cubicBezTo>
                    <a:pt x="3" y="8"/>
                    <a:pt x="2" y="7"/>
                    <a:pt x="3" y="8"/>
                  </a:cubicBezTo>
                  <a:cubicBezTo>
                    <a:pt x="2" y="7"/>
                    <a:pt x="4" y="8"/>
                    <a:pt x="3" y="8"/>
                  </a:cubicBezTo>
                  <a:cubicBezTo>
                    <a:pt x="2" y="6"/>
                    <a:pt x="4" y="8"/>
                    <a:pt x="4" y="8"/>
                  </a:cubicBezTo>
                  <a:cubicBezTo>
                    <a:pt x="4" y="7"/>
                    <a:pt x="4" y="7"/>
                    <a:pt x="4" y="7"/>
                  </a:cubicBezTo>
                  <a:cubicBezTo>
                    <a:pt x="4" y="7"/>
                    <a:pt x="4" y="7"/>
                    <a:pt x="4" y="7"/>
                  </a:cubicBezTo>
                  <a:cubicBezTo>
                    <a:pt x="4" y="7"/>
                    <a:pt x="3" y="7"/>
                    <a:pt x="4" y="7"/>
                  </a:cubicBezTo>
                  <a:cubicBezTo>
                    <a:pt x="4" y="7"/>
                    <a:pt x="4" y="7"/>
                    <a:pt x="4" y="7"/>
                  </a:cubicBezTo>
                  <a:cubicBezTo>
                    <a:pt x="4" y="7"/>
                    <a:pt x="4" y="7"/>
                    <a:pt x="4" y="7"/>
                  </a:cubicBezTo>
                  <a:cubicBezTo>
                    <a:pt x="6" y="7"/>
                    <a:pt x="5" y="7"/>
                    <a:pt x="5" y="6"/>
                  </a:cubicBezTo>
                  <a:cubicBezTo>
                    <a:pt x="5" y="6"/>
                    <a:pt x="5" y="6"/>
                    <a:pt x="5" y="6"/>
                  </a:cubicBezTo>
                  <a:cubicBezTo>
                    <a:pt x="5" y="6"/>
                    <a:pt x="6" y="7"/>
                    <a:pt x="5" y="6"/>
                  </a:cubicBezTo>
                  <a:cubicBezTo>
                    <a:pt x="4" y="5"/>
                    <a:pt x="6" y="6"/>
                    <a:pt x="5" y="5"/>
                  </a:cubicBezTo>
                  <a:cubicBezTo>
                    <a:pt x="7" y="6"/>
                    <a:pt x="6" y="6"/>
                    <a:pt x="6" y="6"/>
                  </a:cubicBezTo>
                  <a:cubicBezTo>
                    <a:pt x="6" y="5"/>
                    <a:pt x="8" y="6"/>
                    <a:pt x="6" y="5"/>
                  </a:cubicBezTo>
                  <a:cubicBezTo>
                    <a:pt x="4" y="3"/>
                    <a:pt x="6" y="5"/>
                    <a:pt x="6" y="5"/>
                  </a:cubicBezTo>
                  <a:cubicBezTo>
                    <a:pt x="6" y="4"/>
                    <a:pt x="6" y="5"/>
                    <a:pt x="6" y="4"/>
                  </a:cubicBezTo>
                  <a:cubicBezTo>
                    <a:pt x="5" y="3"/>
                    <a:pt x="8" y="5"/>
                    <a:pt x="6" y="4"/>
                  </a:cubicBezTo>
                  <a:cubicBezTo>
                    <a:pt x="7" y="4"/>
                    <a:pt x="7" y="4"/>
                    <a:pt x="7" y="4"/>
                  </a:cubicBezTo>
                  <a:cubicBezTo>
                    <a:pt x="7" y="4"/>
                    <a:pt x="8" y="5"/>
                    <a:pt x="7" y="3"/>
                  </a:cubicBezTo>
                  <a:cubicBezTo>
                    <a:pt x="7" y="3"/>
                    <a:pt x="8" y="4"/>
                    <a:pt x="7" y="3"/>
                  </a:cubicBezTo>
                  <a:cubicBezTo>
                    <a:pt x="8" y="3"/>
                    <a:pt x="9" y="4"/>
                    <a:pt x="8" y="3"/>
                  </a:cubicBezTo>
                  <a:cubicBezTo>
                    <a:pt x="8" y="2"/>
                    <a:pt x="10" y="6"/>
                    <a:pt x="9" y="2"/>
                  </a:cubicBezTo>
                  <a:cubicBezTo>
                    <a:pt x="9" y="2"/>
                    <a:pt x="9" y="2"/>
                    <a:pt x="9" y="2"/>
                  </a:cubicBezTo>
                  <a:cubicBezTo>
                    <a:pt x="9" y="2"/>
                    <a:pt x="10" y="3"/>
                    <a:pt x="9" y="2"/>
                  </a:cubicBezTo>
                  <a:cubicBezTo>
                    <a:pt x="9" y="0"/>
                    <a:pt x="10" y="2"/>
                    <a:pt x="10" y="2"/>
                  </a:cubicBezTo>
                  <a:cubicBezTo>
                    <a:pt x="10" y="2"/>
                    <a:pt x="9" y="0"/>
                    <a:pt x="10" y="2"/>
                  </a:cubicBezTo>
                  <a:cubicBezTo>
                    <a:pt x="9" y="0"/>
                    <a:pt x="11" y="6"/>
                    <a:pt x="11" y="5"/>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30" name="组合 341">
            <a:extLst>
              <a:ext uri="{FF2B5EF4-FFF2-40B4-BE49-F238E27FC236}">
                <a16:creationId xmlns:a16="http://schemas.microsoft.com/office/drawing/2014/main" id="{4AB90916-FECF-DCCF-7A6F-0C7AE422C7A4}"/>
              </a:ext>
            </a:extLst>
          </p:cNvPr>
          <p:cNvGrpSpPr/>
          <p:nvPr/>
        </p:nvGrpSpPr>
        <p:grpSpPr>
          <a:xfrm>
            <a:off x="3476521" y="5742781"/>
            <a:ext cx="582612" cy="684213"/>
            <a:chOff x="6719888" y="5764213"/>
            <a:chExt cx="582612" cy="684213"/>
          </a:xfrm>
        </p:grpSpPr>
        <p:sp>
          <p:nvSpPr>
            <p:cNvPr id="631" name="Freeform 25">
              <a:extLst>
                <a:ext uri="{FF2B5EF4-FFF2-40B4-BE49-F238E27FC236}">
                  <a16:creationId xmlns:a16="http://schemas.microsoft.com/office/drawing/2014/main" id="{EFE92243-45E3-BDA4-EF4E-AAEE305E9664}"/>
                </a:ext>
              </a:extLst>
            </p:cNvPr>
            <p:cNvSpPr/>
            <p:nvPr/>
          </p:nvSpPr>
          <p:spPr bwMode="auto">
            <a:xfrm>
              <a:off x="6719888" y="5764213"/>
              <a:ext cx="500063" cy="574675"/>
            </a:xfrm>
            <a:custGeom>
              <a:avLst/>
              <a:gdLst>
                <a:gd name="T0" fmla="*/ 66 w 133"/>
                <a:gd name="T1" fmla="*/ 106 h 153"/>
                <a:gd name="T2" fmla="*/ 58 w 133"/>
                <a:gd name="T3" fmla="*/ 101 h 153"/>
                <a:gd name="T4" fmla="*/ 15 w 133"/>
                <a:gd name="T5" fmla="*/ 86 h 153"/>
                <a:gd name="T6" fmla="*/ 8 w 133"/>
                <a:gd name="T7" fmla="*/ 33 h 153"/>
                <a:gd name="T8" fmla="*/ 55 w 133"/>
                <a:gd name="T9" fmla="*/ 5 h 153"/>
                <a:gd name="T10" fmla="*/ 108 w 133"/>
                <a:gd name="T11" fmla="*/ 22 h 153"/>
                <a:gd name="T12" fmla="*/ 132 w 133"/>
                <a:gd name="T13" fmla="*/ 84 h 153"/>
                <a:gd name="T14" fmla="*/ 131 w 133"/>
                <a:gd name="T15" fmla="*/ 121 h 153"/>
                <a:gd name="T16" fmla="*/ 87 w 133"/>
                <a:gd name="T17" fmla="*/ 123 h 153"/>
                <a:gd name="T18" fmla="*/ 66 w 133"/>
                <a:gd name="T19" fmla="*/ 106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53">
                  <a:moveTo>
                    <a:pt x="66" y="106"/>
                  </a:moveTo>
                  <a:cubicBezTo>
                    <a:pt x="64" y="104"/>
                    <a:pt x="61" y="102"/>
                    <a:pt x="58" y="101"/>
                  </a:cubicBezTo>
                  <a:cubicBezTo>
                    <a:pt x="43" y="94"/>
                    <a:pt x="27" y="100"/>
                    <a:pt x="15" y="86"/>
                  </a:cubicBezTo>
                  <a:cubicBezTo>
                    <a:pt x="2" y="72"/>
                    <a:pt x="0" y="50"/>
                    <a:pt x="8" y="33"/>
                  </a:cubicBezTo>
                  <a:cubicBezTo>
                    <a:pt x="18" y="11"/>
                    <a:pt x="35" y="10"/>
                    <a:pt x="55" y="5"/>
                  </a:cubicBezTo>
                  <a:cubicBezTo>
                    <a:pt x="74" y="0"/>
                    <a:pt x="93" y="12"/>
                    <a:pt x="108" y="22"/>
                  </a:cubicBezTo>
                  <a:cubicBezTo>
                    <a:pt x="129" y="35"/>
                    <a:pt x="131" y="61"/>
                    <a:pt x="132" y="84"/>
                  </a:cubicBezTo>
                  <a:cubicBezTo>
                    <a:pt x="132" y="96"/>
                    <a:pt x="133" y="109"/>
                    <a:pt x="131" y="121"/>
                  </a:cubicBezTo>
                  <a:cubicBezTo>
                    <a:pt x="126" y="153"/>
                    <a:pt x="103" y="134"/>
                    <a:pt x="87" y="123"/>
                  </a:cubicBezTo>
                  <a:cubicBezTo>
                    <a:pt x="79" y="119"/>
                    <a:pt x="73" y="112"/>
                    <a:pt x="66" y="106"/>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2" name="Freeform 26">
              <a:extLst>
                <a:ext uri="{FF2B5EF4-FFF2-40B4-BE49-F238E27FC236}">
                  <a16:creationId xmlns:a16="http://schemas.microsoft.com/office/drawing/2014/main" id="{3C9E55AE-7B5D-2D1A-3D55-FEFC2FB836EC}"/>
                </a:ext>
              </a:extLst>
            </p:cNvPr>
            <p:cNvSpPr/>
            <p:nvPr/>
          </p:nvSpPr>
          <p:spPr bwMode="auto">
            <a:xfrm>
              <a:off x="6810375" y="5808663"/>
              <a:ext cx="203200" cy="184150"/>
            </a:xfrm>
            <a:custGeom>
              <a:avLst/>
              <a:gdLst>
                <a:gd name="T0" fmla="*/ 18 w 54"/>
                <a:gd name="T1" fmla="*/ 9 h 49"/>
                <a:gd name="T2" fmla="*/ 20 w 54"/>
                <a:gd name="T3" fmla="*/ 22 h 49"/>
                <a:gd name="T4" fmla="*/ 22 w 54"/>
                <a:gd name="T5" fmla="*/ 39 h 49"/>
                <a:gd name="T6" fmla="*/ 26 w 54"/>
                <a:gd name="T7" fmla="*/ 36 h 49"/>
                <a:gd name="T8" fmla="*/ 30 w 54"/>
                <a:gd name="T9" fmla="*/ 26 h 49"/>
                <a:gd name="T10" fmla="*/ 37 w 54"/>
                <a:gd name="T11" fmla="*/ 11 h 49"/>
                <a:gd name="T12" fmla="*/ 44 w 54"/>
                <a:gd name="T13" fmla="*/ 3 h 49"/>
                <a:gd name="T14" fmla="*/ 29 w 54"/>
                <a:gd name="T15" fmla="*/ 13 h 49"/>
                <a:gd name="T16" fmla="*/ 21 w 54"/>
                <a:gd name="T17" fmla="*/ 19 h 49"/>
                <a:gd name="T18" fmla="*/ 3 w 54"/>
                <a:gd name="T19" fmla="*/ 30 h 49"/>
                <a:gd name="T20" fmla="*/ 11 w 54"/>
                <a:gd name="T21" fmla="*/ 27 h 49"/>
                <a:gd name="T22" fmla="*/ 20 w 54"/>
                <a:gd name="T23" fmla="*/ 28 h 49"/>
                <a:gd name="T24" fmla="*/ 34 w 54"/>
                <a:gd name="T25" fmla="*/ 29 h 49"/>
                <a:gd name="T26" fmla="*/ 42 w 54"/>
                <a:gd name="T27" fmla="*/ 29 h 49"/>
                <a:gd name="T28" fmla="*/ 50 w 54"/>
                <a:gd name="T29" fmla="*/ 30 h 49"/>
                <a:gd name="T30" fmla="*/ 51 w 54"/>
                <a:gd name="T31" fmla="*/ 29 h 49"/>
                <a:gd name="T32" fmla="*/ 50 w 54"/>
                <a:gd name="T33" fmla="*/ 31 h 49"/>
                <a:gd name="T34" fmla="*/ 43 w 54"/>
                <a:gd name="T35" fmla="*/ 26 h 49"/>
                <a:gd name="T36" fmla="*/ 37 w 54"/>
                <a:gd name="T37" fmla="*/ 21 h 49"/>
                <a:gd name="T38" fmla="*/ 32 w 54"/>
                <a:gd name="T39" fmla="*/ 17 h 49"/>
                <a:gd name="T40" fmla="*/ 25 w 54"/>
                <a:gd name="T41" fmla="*/ 10 h 49"/>
                <a:gd name="T42" fmla="*/ 21 w 54"/>
                <a:gd name="T43" fmla="*/ 6 h 49"/>
                <a:gd name="T44" fmla="*/ 23 w 54"/>
                <a:gd name="T45" fmla="*/ 3 h 49"/>
                <a:gd name="T46" fmla="*/ 25 w 54"/>
                <a:gd name="T47" fmla="*/ 5 h 49"/>
                <a:gd name="T48" fmla="*/ 31 w 54"/>
                <a:gd name="T49" fmla="*/ 10 h 49"/>
                <a:gd name="T50" fmla="*/ 37 w 54"/>
                <a:gd name="T51" fmla="*/ 15 h 49"/>
                <a:gd name="T52" fmla="*/ 42 w 54"/>
                <a:gd name="T53" fmla="*/ 20 h 49"/>
                <a:gd name="T54" fmla="*/ 51 w 54"/>
                <a:gd name="T55" fmla="*/ 27 h 49"/>
                <a:gd name="T56" fmla="*/ 53 w 54"/>
                <a:gd name="T57" fmla="*/ 29 h 49"/>
                <a:gd name="T58" fmla="*/ 51 w 54"/>
                <a:gd name="T59" fmla="*/ 33 h 49"/>
                <a:gd name="T60" fmla="*/ 46 w 54"/>
                <a:gd name="T61" fmla="*/ 33 h 49"/>
                <a:gd name="T62" fmla="*/ 38 w 54"/>
                <a:gd name="T63" fmla="*/ 33 h 49"/>
                <a:gd name="T64" fmla="*/ 29 w 54"/>
                <a:gd name="T65" fmla="*/ 32 h 49"/>
                <a:gd name="T66" fmla="*/ 15 w 54"/>
                <a:gd name="T67" fmla="*/ 31 h 49"/>
                <a:gd name="T68" fmla="*/ 6 w 54"/>
                <a:gd name="T69" fmla="*/ 31 h 49"/>
                <a:gd name="T70" fmla="*/ 10 w 54"/>
                <a:gd name="T71" fmla="*/ 21 h 49"/>
                <a:gd name="T72" fmla="*/ 23 w 54"/>
                <a:gd name="T73" fmla="*/ 12 h 49"/>
                <a:gd name="T74" fmla="*/ 36 w 54"/>
                <a:gd name="T75" fmla="*/ 3 h 49"/>
                <a:gd name="T76" fmla="*/ 42 w 54"/>
                <a:gd name="T77" fmla="*/ 7 h 49"/>
                <a:gd name="T78" fmla="*/ 38 w 54"/>
                <a:gd name="T79" fmla="*/ 17 h 49"/>
                <a:gd name="T80" fmla="*/ 31 w 54"/>
                <a:gd name="T81" fmla="*/ 32 h 49"/>
                <a:gd name="T82" fmla="*/ 25 w 54"/>
                <a:gd name="T83" fmla="*/ 48 h 49"/>
                <a:gd name="T84" fmla="*/ 17 w 54"/>
                <a:gd name="T85" fmla="*/ 31 h 49"/>
                <a:gd name="T86" fmla="*/ 14 w 54"/>
                <a:gd name="T87" fmla="*/ 15 h 49"/>
                <a:gd name="T88" fmla="*/ 13 w 54"/>
                <a:gd name="T89"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4" h="49">
                  <a:moveTo>
                    <a:pt x="17" y="7"/>
                  </a:moveTo>
                  <a:cubicBezTo>
                    <a:pt x="17" y="7"/>
                    <a:pt x="15" y="8"/>
                    <a:pt x="18" y="9"/>
                  </a:cubicBezTo>
                  <a:cubicBezTo>
                    <a:pt x="16" y="10"/>
                    <a:pt x="18" y="12"/>
                    <a:pt x="18" y="14"/>
                  </a:cubicBezTo>
                  <a:cubicBezTo>
                    <a:pt x="20" y="16"/>
                    <a:pt x="19" y="19"/>
                    <a:pt x="20" y="22"/>
                  </a:cubicBezTo>
                  <a:cubicBezTo>
                    <a:pt x="20" y="25"/>
                    <a:pt x="20" y="27"/>
                    <a:pt x="21" y="30"/>
                  </a:cubicBezTo>
                  <a:cubicBezTo>
                    <a:pt x="21" y="33"/>
                    <a:pt x="23" y="36"/>
                    <a:pt x="22" y="39"/>
                  </a:cubicBezTo>
                  <a:cubicBezTo>
                    <a:pt x="21" y="41"/>
                    <a:pt x="28" y="49"/>
                    <a:pt x="21" y="47"/>
                  </a:cubicBezTo>
                  <a:cubicBezTo>
                    <a:pt x="24" y="44"/>
                    <a:pt x="25" y="40"/>
                    <a:pt x="26" y="36"/>
                  </a:cubicBezTo>
                  <a:cubicBezTo>
                    <a:pt x="27" y="31"/>
                    <a:pt x="27" y="31"/>
                    <a:pt x="27" y="31"/>
                  </a:cubicBezTo>
                  <a:cubicBezTo>
                    <a:pt x="28" y="29"/>
                    <a:pt x="29" y="28"/>
                    <a:pt x="30" y="26"/>
                  </a:cubicBezTo>
                  <a:cubicBezTo>
                    <a:pt x="31" y="23"/>
                    <a:pt x="34" y="20"/>
                    <a:pt x="34" y="16"/>
                  </a:cubicBezTo>
                  <a:cubicBezTo>
                    <a:pt x="35" y="14"/>
                    <a:pt x="35" y="12"/>
                    <a:pt x="37" y="11"/>
                  </a:cubicBezTo>
                  <a:cubicBezTo>
                    <a:pt x="39" y="10"/>
                    <a:pt x="40" y="8"/>
                    <a:pt x="39" y="6"/>
                  </a:cubicBezTo>
                  <a:cubicBezTo>
                    <a:pt x="39" y="4"/>
                    <a:pt x="35" y="0"/>
                    <a:pt x="44" y="3"/>
                  </a:cubicBezTo>
                  <a:cubicBezTo>
                    <a:pt x="41" y="6"/>
                    <a:pt x="41" y="5"/>
                    <a:pt x="39" y="7"/>
                  </a:cubicBezTo>
                  <a:cubicBezTo>
                    <a:pt x="37" y="10"/>
                    <a:pt x="31" y="9"/>
                    <a:pt x="29" y="13"/>
                  </a:cubicBezTo>
                  <a:cubicBezTo>
                    <a:pt x="29" y="15"/>
                    <a:pt x="26" y="14"/>
                    <a:pt x="25" y="16"/>
                  </a:cubicBezTo>
                  <a:cubicBezTo>
                    <a:pt x="21" y="19"/>
                    <a:pt x="21" y="19"/>
                    <a:pt x="21" y="19"/>
                  </a:cubicBezTo>
                  <a:cubicBezTo>
                    <a:pt x="18" y="21"/>
                    <a:pt x="16" y="24"/>
                    <a:pt x="12" y="24"/>
                  </a:cubicBezTo>
                  <a:cubicBezTo>
                    <a:pt x="9" y="25"/>
                    <a:pt x="6" y="28"/>
                    <a:pt x="3" y="30"/>
                  </a:cubicBezTo>
                  <a:cubicBezTo>
                    <a:pt x="0" y="25"/>
                    <a:pt x="5" y="29"/>
                    <a:pt x="6" y="27"/>
                  </a:cubicBezTo>
                  <a:cubicBezTo>
                    <a:pt x="7" y="27"/>
                    <a:pt x="9" y="27"/>
                    <a:pt x="11" y="27"/>
                  </a:cubicBezTo>
                  <a:cubicBezTo>
                    <a:pt x="15" y="28"/>
                    <a:pt x="15" y="28"/>
                    <a:pt x="15" y="28"/>
                  </a:cubicBezTo>
                  <a:cubicBezTo>
                    <a:pt x="17" y="28"/>
                    <a:pt x="19" y="28"/>
                    <a:pt x="20" y="28"/>
                  </a:cubicBezTo>
                  <a:cubicBezTo>
                    <a:pt x="23" y="26"/>
                    <a:pt x="26" y="29"/>
                    <a:pt x="29" y="28"/>
                  </a:cubicBezTo>
                  <a:cubicBezTo>
                    <a:pt x="31" y="29"/>
                    <a:pt x="32" y="29"/>
                    <a:pt x="34" y="29"/>
                  </a:cubicBezTo>
                  <a:cubicBezTo>
                    <a:pt x="35" y="28"/>
                    <a:pt x="36" y="31"/>
                    <a:pt x="38" y="29"/>
                  </a:cubicBezTo>
                  <a:cubicBezTo>
                    <a:pt x="39" y="29"/>
                    <a:pt x="41" y="28"/>
                    <a:pt x="42" y="29"/>
                  </a:cubicBezTo>
                  <a:cubicBezTo>
                    <a:pt x="43" y="28"/>
                    <a:pt x="45" y="28"/>
                    <a:pt x="46" y="29"/>
                  </a:cubicBezTo>
                  <a:cubicBezTo>
                    <a:pt x="47" y="30"/>
                    <a:pt x="49" y="30"/>
                    <a:pt x="50" y="30"/>
                  </a:cubicBezTo>
                  <a:cubicBezTo>
                    <a:pt x="51" y="29"/>
                    <a:pt x="51" y="29"/>
                    <a:pt x="51" y="29"/>
                  </a:cubicBezTo>
                  <a:cubicBezTo>
                    <a:pt x="51" y="29"/>
                    <a:pt x="51" y="29"/>
                    <a:pt x="51" y="29"/>
                  </a:cubicBezTo>
                  <a:cubicBezTo>
                    <a:pt x="50" y="34"/>
                    <a:pt x="51" y="31"/>
                    <a:pt x="50" y="32"/>
                  </a:cubicBezTo>
                  <a:cubicBezTo>
                    <a:pt x="50" y="31"/>
                    <a:pt x="50" y="31"/>
                    <a:pt x="50" y="31"/>
                  </a:cubicBezTo>
                  <a:cubicBezTo>
                    <a:pt x="48" y="30"/>
                    <a:pt x="48" y="30"/>
                    <a:pt x="48" y="30"/>
                  </a:cubicBezTo>
                  <a:cubicBezTo>
                    <a:pt x="45" y="30"/>
                    <a:pt x="43" y="28"/>
                    <a:pt x="43" y="26"/>
                  </a:cubicBezTo>
                  <a:cubicBezTo>
                    <a:pt x="40" y="26"/>
                    <a:pt x="41" y="23"/>
                    <a:pt x="40" y="23"/>
                  </a:cubicBezTo>
                  <a:cubicBezTo>
                    <a:pt x="38" y="24"/>
                    <a:pt x="39" y="21"/>
                    <a:pt x="37" y="21"/>
                  </a:cubicBezTo>
                  <a:cubicBezTo>
                    <a:pt x="36" y="20"/>
                    <a:pt x="35" y="19"/>
                    <a:pt x="35" y="18"/>
                  </a:cubicBezTo>
                  <a:cubicBezTo>
                    <a:pt x="34" y="18"/>
                    <a:pt x="33" y="18"/>
                    <a:pt x="32" y="17"/>
                  </a:cubicBezTo>
                  <a:cubicBezTo>
                    <a:pt x="31" y="15"/>
                    <a:pt x="29" y="15"/>
                    <a:pt x="28" y="13"/>
                  </a:cubicBezTo>
                  <a:cubicBezTo>
                    <a:pt x="25" y="13"/>
                    <a:pt x="26" y="10"/>
                    <a:pt x="25" y="10"/>
                  </a:cubicBezTo>
                  <a:cubicBezTo>
                    <a:pt x="24" y="8"/>
                    <a:pt x="22" y="9"/>
                    <a:pt x="22" y="8"/>
                  </a:cubicBezTo>
                  <a:cubicBezTo>
                    <a:pt x="21" y="7"/>
                    <a:pt x="22" y="6"/>
                    <a:pt x="21" y="6"/>
                  </a:cubicBezTo>
                  <a:cubicBezTo>
                    <a:pt x="22" y="4"/>
                    <a:pt x="20" y="6"/>
                    <a:pt x="20" y="6"/>
                  </a:cubicBezTo>
                  <a:cubicBezTo>
                    <a:pt x="18" y="8"/>
                    <a:pt x="22" y="4"/>
                    <a:pt x="23" y="3"/>
                  </a:cubicBezTo>
                  <a:cubicBezTo>
                    <a:pt x="23" y="2"/>
                    <a:pt x="22" y="4"/>
                    <a:pt x="23" y="3"/>
                  </a:cubicBezTo>
                  <a:cubicBezTo>
                    <a:pt x="25" y="2"/>
                    <a:pt x="23" y="5"/>
                    <a:pt x="25" y="5"/>
                  </a:cubicBezTo>
                  <a:cubicBezTo>
                    <a:pt x="27" y="3"/>
                    <a:pt x="25" y="8"/>
                    <a:pt x="27" y="7"/>
                  </a:cubicBezTo>
                  <a:cubicBezTo>
                    <a:pt x="27" y="9"/>
                    <a:pt x="30" y="8"/>
                    <a:pt x="31" y="10"/>
                  </a:cubicBezTo>
                  <a:cubicBezTo>
                    <a:pt x="32" y="11"/>
                    <a:pt x="34" y="11"/>
                    <a:pt x="35" y="14"/>
                  </a:cubicBezTo>
                  <a:cubicBezTo>
                    <a:pt x="37" y="15"/>
                    <a:pt x="37" y="15"/>
                    <a:pt x="37" y="15"/>
                  </a:cubicBezTo>
                  <a:cubicBezTo>
                    <a:pt x="38" y="16"/>
                    <a:pt x="39" y="17"/>
                    <a:pt x="40" y="18"/>
                  </a:cubicBezTo>
                  <a:cubicBezTo>
                    <a:pt x="40" y="19"/>
                    <a:pt x="43" y="18"/>
                    <a:pt x="42" y="20"/>
                  </a:cubicBezTo>
                  <a:cubicBezTo>
                    <a:pt x="44" y="20"/>
                    <a:pt x="45" y="20"/>
                    <a:pt x="45" y="23"/>
                  </a:cubicBezTo>
                  <a:cubicBezTo>
                    <a:pt x="46" y="25"/>
                    <a:pt x="48" y="26"/>
                    <a:pt x="51" y="27"/>
                  </a:cubicBezTo>
                  <a:cubicBezTo>
                    <a:pt x="52" y="28"/>
                    <a:pt x="52" y="28"/>
                    <a:pt x="52" y="28"/>
                  </a:cubicBezTo>
                  <a:cubicBezTo>
                    <a:pt x="53" y="29"/>
                    <a:pt x="53" y="29"/>
                    <a:pt x="53" y="29"/>
                  </a:cubicBezTo>
                  <a:cubicBezTo>
                    <a:pt x="52" y="31"/>
                    <a:pt x="54" y="24"/>
                    <a:pt x="51" y="33"/>
                  </a:cubicBezTo>
                  <a:cubicBezTo>
                    <a:pt x="51" y="33"/>
                    <a:pt x="51" y="33"/>
                    <a:pt x="51" y="33"/>
                  </a:cubicBezTo>
                  <a:cubicBezTo>
                    <a:pt x="50" y="33"/>
                    <a:pt x="50" y="33"/>
                    <a:pt x="50" y="33"/>
                  </a:cubicBezTo>
                  <a:cubicBezTo>
                    <a:pt x="49" y="34"/>
                    <a:pt x="48" y="34"/>
                    <a:pt x="46" y="33"/>
                  </a:cubicBezTo>
                  <a:cubicBezTo>
                    <a:pt x="42" y="32"/>
                    <a:pt x="42" y="32"/>
                    <a:pt x="42" y="32"/>
                  </a:cubicBezTo>
                  <a:cubicBezTo>
                    <a:pt x="41" y="33"/>
                    <a:pt x="39" y="34"/>
                    <a:pt x="38" y="33"/>
                  </a:cubicBezTo>
                  <a:cubicBezTo>
                    <a:pt x="36" y="34"/>
                    <a:pt x="35" y="35"/>
                    <a:pt x="33" y="33"/>
                  </a:cubicBezTo>
                  <a:cubicBezTo>
                    <a:pt x="32" y="34"/>
                    <a:pt x="30" y="32"/>
                    <a:pt x="29" y="32"/>
                  </a:cubicBezTo>
                  <a:cubicBezTo>
                    <a:pt x="26" y="35"/>
                    <a:pt x="23" y="31"/>
                    <a:pt x="20" y="32"/>
                  </a:cubicBezTo>
                  <a:cubicBezTo>
                    <a:pt x="15" y="31"/>
                    <a:pt x="15" y="31"/>
                    <a:pt x="15" y="31"/>
                  </a:cubicBezTo>
                  <a:cubicBezTo>
                    <a:pt x="11" y="31"/>
                    <a:pt x="11" y="31"/>
                    <a:pt x="11" y="31"/>
                  </a:cubicBezTo>
                  <a:cubicBezTo>
                    <a:pt x="9" y="31"/>
                    <a:pt x="7" y="32"/>
                    <a:pt x="6" y="31"/>
                  </a:cubicBezTo>
                  <a:cubicBezTo>
                    <a:pt x="4" y="29"/>
                    <a:pt x="3" y="36"/>
                    <a:pt x="1" y="27"/>
                  </a:cubicBezTo>
                  <a:cubicBezTo>
                    <a:pt x="10" y="21"/>
                    <a:pt x="10" y="21"/>
                    <a:pt x="10" y="21"/>
                  </a:cubicBezTo>
                  <a:cubicBezTo>
                    <a:pt x="13" y="20"/>
                    <a:pt x="16" y="18"/>
                    <a:pt x="18" y="15"/>
                  </a:cubicBezTo>
                  <a:cubicBezTo>
                    <a:pt x="23" y="12"/>
                    <a:pt x="23" y="12"/>
                    <a:pt x="23" y="12"/>
                  </a:cubicBezTo>
                  <a:cubicBezTo>
                    <a:pt x="25" y="12"/>
                    <a:pt x="26" y="12"/>
                    <a:pt x="27" y="10"/>
                  </a:cubicBezTo>
                  <a:cubicBezTo>
                    <a:pt x="29" y="6"/>
                    <a:pt x="34" y="6"/>
                    <a:pt x="36" y="3"/>
                  </a:cubicBezTo>
                  <a:cubicBezTo>
                    <a:pt x="38" y="4"/>
                    <a:pt x="41" y="2"/>
                    <a:pt x="41" y="1"/>
                  </a:cubicBezTo>
                  <a:cubicBezTo>
                    <a:pt x="46" y="4"/>
                    <a:pt x="40" y="5"/>
                    <a:pt x="42" y="7"/>
                  </a:cubicBezTo>
                  <a:cubicBezTo>
                    <a:pt x="44" y="10"/>
                    <a:pt x="41" y="11"/>
                    <a:pt x="40" y="12"/>
                  </a:cubicBezTo>
                  <a:cubicBezTo>
                    <a:pt x="40" y="14"/>
                    <a:pt x="38" y="15"/>
                    <a:pt x="38" y="17"/>
                  </a:cubicBezTo>
                  <a:cubicBezTo>
                    <a:pt x="38" y="21"/>
                    <a:pt x="33" y="24"/>
                    <a:pt x="34" y="28"/>
                  </a:cubicBezTo>
                  <a:cubicBezTo>
                    <a:pt x="32" y="29"/>
                    <a:pt x="31" y="31"/>
                    <a:pt x="31" y="32"/>
                  </a:cubicBezTo>
                  <a:cubicBezTo>
                    <a:pt x="30" y="34"/>
                    <a:pt x="28" y="35"/>
                    <a:pt x="29" y="38"/>
                  </a:cubicBezTo>
                  <a:cubicBezTo>
                    <a:pt x="28" y="41"/>
                    <a:pt x="25" y="44"/>
                    <a:pt x="25" y="48"/>
                  </a:cubicBezTo>
                  <a:cubicBezTo>
                    <a:pt x="16" y="49"/>
                    <a:pt x="23" y="42"/>
                    <a:pt x="19" y="40"/>
                  </a:cubicBezTo>
                  <a:cubicBezTo>
                    <a:pt x="17" y="37"/>
                    <a:pt x="21" y="33"/>
                    <a:pt x="17" y="31"/>
                  </a:cubicBezTo>
                  <a:cubicBezTo>
                    <a:pt x="16" y="28"/>
                    <a:pt x="16" y="25"/>
                    <a:pt x="16" y="23"/>
                  </a:cubicBezTo>
                  <a:cubicBezTo>
                    <a:pt x="15" y="20"/>
                    <a:pt x="16" y="17"/>
                    <a:pt x="14" y="15"/>
                  </a:cubicBezTo>
                  <a:cubicBezTo>
                    <a:pt x="13" y="13"/>
                    <a:pt x="14" y="11"/>
                    <a:pt x="14" y="10"/>
                  </a:cubicBezTo>
                  <a:cubicBezTo>
                    <a:pt x="14" y="8"/>
                    <a:pt x="12" y="10"/>
                    <a:pt x="13" y="8"/>
                  </a:cubicBezTo>
                  <a:cubicBezTo>
                    <a:pt x="11" y="8"/>
                    <a:pt x="17" y="7"/>
                    <a:pt x="17" y="7"/>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3" name="Freeform 27">
              <a:extLst>
                <a:ext uri="{FF2B5EF4-FFF2-40B4-BE49-F238E27FC236}">
                  <a16:creationId xmlns:a16="http://schemas.microsoft.com/office/drawing/2014/main" id="{48FCCCC7-E838-0BD3-3925-7CF2BC046E7F}"/>
                </a:ext>
              </a:extLst>
            </p:cNvPr>
            <p:cNvSpPr/>
            <p:nvPr/>
          </p:nvSpPr>
          <p:spPr bwMode="auto">
            <a:xfrm>
              <a:off x="6948488" y="5984876"/>
              <a:ext cx="41275" cy="53975"/>
            </a:xfrm>
            <a:custGeom>
              <a:avLst/>
              <a:gdLst>
                <a:gd name="T0" fmla="*/ 5 w 11"/>
                <a:gd name="T1" fmla="*/ 13 h 14"/>
                <a:gd name="T2" fmla="*/ 5 w 11"/>
                <a:gd name="T3" fmla="*/ 13 h 14"/>
                <a:gd name="T4" fmla="*/ 5 w 11"/>
                <a:gd name="T5" fmla="*/ 12 h 14"/>
                <a:gd name="T6" fmla="*/ 5 w 11"/>
                <a:gd name="T7" fmla="*/ 11 h 14"/>
                <a:gd name="T8" fmla="*/ 5 w 11"/>
                <a:gd name="T9" fmla="*/ 11 h 14"/>
                <a:gd name="T10" fmla="*/ 4 w 11"/>
                <a:gd name="T11" fmla="*/ 10 h 14"/>
                <a:gd name="T12" fmla="*/ 4 w 11"/>
                <a:gd name="T13" fmla="*/ 10 h 14"/>
                <a:gd name="T14" fmla="*/ 4 w 11"/>
                <a:gd name="T15" fmla="*/ 9 h 14"/>
                <a:gd name="T16" fmla="*/ 4 w 11"/>
                <a:gd name="T17" fmla="*/ 8 h 14"/>
                <a:gd name="T18" fmla="*/ 4 w 11"/>
                <a:gd name="T19" fmla="*/ 8 h 14"/>
                <a:gd name="T20" fmla="*/ 3 w 11"/>
                <a:gd name="T21" fmla="*/ 7 h 14"/>
                <a:gd name="T22" fmla="*/ 3 w 11"/>
                <a:gd name="T23" fmla="*/ 7 h 14"/>
                <a:gd name="T24" fmla="*/ 3 w 11"/>
                <a:gd name="T25" fmla="*/ 6 h 14"/>
                <a:gd name="T26" fmla="*/ 2 w 11"/>
                <a:gd name="T27" fmla="*/ 6 h 14"/>
                <a:gd name="T28" fmla="*/ 2 w 11"/>
                <a:gd name="T29" fmla="*/ 6 h 14"/>
                <a:gd name="T30" fmla="*/ 2 w 11"/>
                <a:gd name="T31" fmla="*/ 5 h 14"/>
                <a:gd name="T32" fmla="*/ 2 w 11"/>
                <a:gd name="T33" fmla="*/ 5 h 14"/>
                <a:gd name="T34" fmla="*/ 2 w 11"/>
                <a:gd name="T35" fmla="*/ 5 h 14"/>
                <a:gd name="T36" fmla="*/ 2 w 11"/>
                <a:gd name="T37" fmla="*/ 4 h 14"/>
                <a:gd name="T38" fmla="*/ 2 w 11"/>
                <a:gd name="T39" fmla="*/ 4 h 14"/>
                <a:gd name="T40" fmla="*/ 4 w 11"/>
                <a:gd name="T41" fmla="*/ 1 h 14"/>
                <a:gd name="T42" fmla="*/ 5 w 11"/>
                <a:gd name="T43" fmla="*/ 2 h 14"/>
                <a:gd name="T44" fmla="*/ 5 w 11"/>
                <a:gd name="T45" fmla="*/ 2 h 14"/>
                <a:gd name="T46" fmla="*/ 5 w 11"/>
                <a:gd name="T47" fmla="*/ 2 h 14"/>
                <a:gd name="T48" fmla="*/ 5 w 11"/>
                <a:gd name="T49" fmla="*/ 3 h 14"/>
                <a:gd name="T50" fmla="*/ 6 w 11"/>
                <a:gd name="T51" fmla="*/ 4 h 14"/>
                <a:gd name="T52" fmla="*/ 6 w 11"/>
                <a:gd name="T53" fmla="*/ 4 h 14"/>
                <a:gd name="T54" fmla="*/ 6 w 11"/>
                <a:gd name="T55" fmla="*/ 4 h 14"/>
                <a:gd name="T56" fmla="*/ 7 w 11"/>
                <a:gd name="T57" fmla="*/ 5 h 14"/>
                <a:gd name="T58" fmla="*/ 7 w 11"/>
                <a:gd name="T59" fmla="*/ 5 h 14"/>
                <a:gd name="T60" fmla="*/ 8 w 11"/>
                <a:gd name="T61" fmla="*/ 6 h 14"/>
                <a:gd name="T62" fmla="*/ 8 w 11"/>
                <a:gd name="T63" fmla="*/ 7 h 14"/>
                <a:gd name="T64" fmla="*/ 8 w 11"/>
                <a:gd name="T65" fmla="*/ 8 h 14"/>
                <a:gd name="T66" fmla="*/ 8 w 11"/>
                <a:gd name="T67" fmla="*/ 9 h 14"/>
                <a:gd name="T68" fmla="*/ 8 w 11"/>
                <a:gd name="T69" fmla="*/ 9 h 14"/>
                <a:gd name="T70" fmla="*/ 8 w 11"/>
                <a:gd name="T71" fmla="*/ 10 h 14"/>
                <a:gd name="T72" fmla="*/ 9 w 11"/>
                <a:gd name="T73" fmla="*/ 11 h 14"/>
                <a:gd name="T74" fmla="*/ 9 w 11"/>
                <a:gd name="T75" fmla="*/ 12 h 14"/>
                <a:gd name="T76" fmla="*/ 9 w 11"/>
                <a:gd name="T77" fmla="*/ 13 h 14"/>
                <a:gd name="T78" fmla="*/ 9 w 11"/>
                <a:gd name="T79"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 h="14">
                  <a:moveTo>
                    <a:pt x="5" y="14"/>
                  </a:moveTo>
                  <a:cubicBezTo>
                    <a:pt x="5" y="14"/>
                    <a:pt x="8" y="14"/>
                    <a:pt x="5" y="13"/>
                  </a:cubicBezTo>
                  <a:cubicBezTo>
                    <a:pt x="7" y="13"/>
                    <a:pt x="5" y="13"/>
                    <a:pt x="5" y="13"/>
                  </a:cubicBezTo>
                  <a:cubicBezTo>
                    <a:pt x="4" y="13"/>
                    <a:pt x="5" y="13"/>
                    <a:pt x="5" y="13"/>
                  </a:cubicBezTo>
                  <a:cubicBezTo>
                    <a:pt x="5" y="13"/>
                    <a:pt x="5" y="13"/>
                    <a:pt x="5" y="13"/>
                  </a:cubicBezTo>
                  <a:cubicBezTo>
                    <a:pt x="6" y="12"/>
                    <a:pt x="4" y="12"/>
                    <a:pt x="5" y="12"/>
                  </a:cubicBezTo>
                  <a:cubicBezTo>
                    <a:pt x="5" y="12"/>
                    <a:pt x="4" y="12"/>
                    <a:pt x="5" y="12"/>
                  </a:cubicBezTo>
                  <a:cubicBezTo>
                    <a:pt x="7" y="11"/>
                    <a:pt x="6" y="11"/>
                    <a:pt x="5" y="11"/>
                  </a:cubicBezTo>
                  <a:cubicBezTo>
                    <a:pt x="4" y="11"/>
                    <a:pt x="4" y="11"/>
                    <a:pt x="4" y="11"/>
                  </a:cubicBezTo>
                  <a:cubicBezTo>
                    <a:pt x="4" y="11"/>
                    <a:pt x="4" y="11"/>
                    <a:pt x="5" y="11"/>
                  </a:cubicBezTo>
                  <a:cubicBezTo>
                    <a:pt x="4" y="11"/>
                    <a:pt x="6" y="10"/>
                    <a:pt x="5" y="10"/>
                  </a:cubicBezTo>
                  <a:cubicBezTo>
                    <a:pt x="4" y="10"/>
                    <a:pt x="4" y="10"/>
                    <a:pt x="4" y="10"/>
                  </a:cubicBezTo>
                  <a:cubicBezTo>
                    <a:pt x="6" y="9"/>
                    <a:pt x="6" y="9"/>
                    <a:pt x="4" y="10"/>
                  </a:cubicBezTo>
                  <a:cubicBezTo>
                    <a:pt x="2" y="10"/>
                    <a:pt x="4" y="10"/>
                    <a:pt x="4" y="10"/>
                  </a:cubicBezTo>
                  <a:cubicBezTo>
                    <a:pt x="4" y="9"/>
                    <a:pt x="4" y="9"/>
                    <a:pt x="4" y="9"/>
                  </a:cubicBezTo>
                  <a:cubicBezTo>
                    <a:pt x="2" y="10"/>
                    <a:pt x="6" y="8"/>
                    <a:pt x="4" y="9"/>
                  </a:cubicBezTo>
                  <a:cubicBezTo>
                    <a:pt x="3" y="9"/>
                    <a:pt x="5" y="8"/>
                    <a:pt x="4" y="9"/>
                  </a:cubicBezTo>
                  <a:cubicBezTo>
                    <a:pt x="4" y="8"/>
                    <a:pt x="4" y="8"/>
                    <a:pt x="4" y="8"/>
                  </a:cubicBezTo>
                  <a:cubicBezTo>
                    <a:pt x="3" y="8"/>
                    <a:pt x="3" y="9"/>
                    <a:pt x="4" y="8"/>
                  </a:cubicBezTo>
                  <a:cubicBezTo>
                    <a:pt x="5" y="7"/>
                    <a:pt x="3" y="8"/>
                    <a:pt x="4" y="8"/>
                  </a:cubicBezTo>
                  <a:cubicBezTo>
                    <a:pt x="5" y="7"/>
                    <a:pt x="4" y="7"/>
                    <a:pt x="4" y="7"/>
                  </a:cubicBezTo>
                  <a:cubicBezTo>
                    <a:pt x="3" y="7"/>
                    <a:pt x="3" y="7"/>
                    <a:pt x="3" y="7"/>
                  </a:cubicBezTo>
                  <a:cubicBezTo>
                    <a:pt x="4" y="7"/>
                    <a:pt x="4" y="7"/>
                    <a:pt x="4" y="7"/>
                  </a:cubicBezTo>
                  <a:cubicBezTo>
                    <a:pt x="3" y="7"/>
                    <a:pt x="3" y="7"/>
                    <a:pt x="3" y="7"/>
                  </a:cubicBezTo>
                  <a:cubicBezTo>
                    <a:pt x="1" y="8"/>
                    <a:pt x="4" y="6"/>
                    <a:pt x="3" y="6"/>
                  </a:cubicBezTo>
                  <a:cubicBezTo>
                    <a:pt x="4" y="6"/>
                    <a:pt x="3" y="6"/>
                    <a:pt x="3" y="6"/>
                  </a:cubicBezTo>
                  <a:cubicBezTo>
                    <a:pt x="2" y="7"/>
                    <a:pt x="5" y="5"/>
                    <a:pt x="3" y="6"/>
                  </a:cubicBezTo>
                  <a:cubicBezTo>
                    <a:pt x="3" y="6"/>
                    <a:pt x="2" y="7"/>
                    <a:pt x="2" y="6"/>
                  </a:cubicBezTo>
                  <a:cubicBezTo>
                    <a:pt x="3" y="6"/>
                    <a:pt x="3" y="6"/>
                    <a:pt x="3" y="6"/>
                  </a:cubicBezTo>
                  <a:cubicBezTo>
                    <a:pt x="4" y="5"/>
                    <a:pt x="3" y="5"/>
                    <a:pt x="2" y="6"/>
                  </a:cubicBezTo>
                  <a:cubicBezTo>
                    <a:pt x="1" y="6"/>
                    <a:pt x="1" y="6"/>
                    <a:pt x="2" y="5"/>
                  </a:cubicBezTo>
                  <a:cubicBezTo>
                    <a:pt x="1" y="6"/>
                    <a:pt x="3" y="5"/>
                    <a:pt x="2" y="5"/>
                  </a:cubicBezTo>
                  <a:cubicBezTo>
                    <a:pt x="1" y="6"/>
                    <a:pt x="3" y="4"/>
                    <a:pt x="2" y="5"/>
                  </a:cubicBezTo>
                  <a:cubicBezTo>
                    <a:pt x="3" y="5"/>
                    <a:pt x="2" y="5"/>
                    <a:pt x="2" y="5"/>
                  </a:cubicBezTo>
                  <a:cubicBezTo>
                    <a:pt x="2" y="5"/>
                    <a:pt x="2" y="5"/>
                    <a:pt x="2" y="5"/>
                  </a:cubicBezTo>
                  <a:cubicBezTo>
                    <a:pt x="2" y="5"/>
                    <a:pt x="1" y="5"/>
                    <a:pt x="2" y="5"/>
                  </a:cubicBezTo>
                  <a:cubicBezTo>
                    <a:pt x="0" y="6"/>
                    <a:pt x="2" y="4"/>
                    <a:pt x="2" y="4"/>
                  </a:cubicBezTo>
                  <a:cubicBezTo>
                    <a:pt x="3" y="3"/>
                    <a:pt x="1" y="5"/>
                    <a:pt x="2" y="4"/>
                  </a:cubicBezTo>
                  <a:cubicBezTo>
                    <a:pt x="1" y="5"/>
                    <a:pt x="2" y="4"/>
                    <a:pt x="2" y="4"/>
                  </a:cubicBezTo>
                  <a:cubicBezTo>
                    <a:pt x="3" y="3"/>
                    <a:pt x="1" y="4"/>
                    <a:pt x="2" y="4"/>
                  </a:cubicBezTo>
                  <a:cubicBezTo>
                    <a:pt x="0" y="6"/>
                    <a:pt x="3" y="3"/>
                    <a:pt x="4" y="1"/>
                  </a:cubicBezTo>
                  <a:cubicBezTo>
                    <a:pt x="5" y="1"/>
                    <a:pt x="3" y="3"/>
                    <a:pt x="4" y="1"/>
                  </a:cubicBezTo>
                  <a:cubicBezTo>
                    <a:pt x="6" y="0"/>
                    <a:pt x="3" y="3"/>
                    <a:pt x="4" y="1"/>
                  </a:cubicBezTo>
                  <a:cubicBezTo>
                    <a:pt x="6" y="0"/>
                    <a:pt x="3" y="3"/>
                    <a:pt x="5" y="2"/>
                  </a:cubicBezTo>
                  <a:cubicBezTo>
                    <a:pt x="3" y="3"/>
                    <a:pt x="6" y="1"/>
                    <a:pt x="5" y="2"/>
                  </a:cubicBezTo>
                  <a:cubicBezTo>
                    <a:pt x="5" y="2"/>
                    <a:pt x="6" y="1"/>
                    <a:pt x="5" y="2"/>
                  </a:cubicBezTo>
                  <a:cubicBezTo>
                    <a:pt x="5" y="2"/>
                    <a:pt x="5" y="2"/>
                    <a:pt x="5" y="2"/>
                  </a:cubicBezTo>
                  <a:cubicBezTo>
                    <a:pt x="5" y="2"/>
                    <a:pt x="5" y="2"/>
                    <a:pt x="5" y="2"/>
                  </a:cubicBezTo>
                  <a:cubicBezTo>
                    <a:pt x="5" y="3"/>
                    <a:pt x="7" y="1"/>
                    <a:pt x="5" y="3"/>
                  </a:cubicBezTo>
                  <a:cubicBezTo>
                    <a:pt x="6" y="2"/>
                    <a:pt x="7" y="1"/>
                    <a:pt x="5" y="3"/>
                  </a:cubicBezTo>
                  <a:cubicBezTo>
                    <a:pt x="5" y="4"/>
                    <a:pt x="5" y="3"/>
                    <a:pt x="6" y="3"/>
                  </a:cubicBezTo>
                  <a:cubicBezTo>
                    <a:pt x="6" y="3"/>
                    <a:pt x="7" y="2"/>
                    <a:pt x="6" y="4"/>
                  </a:cubicBezTo>
                  <a:cubicBezTo>
                    <a:pt x="5" y="4"/>
                    <a:pt x="5" y="4"/>
                    <a:pt x="5" y="4"/>
                  </a:cubicBezTo>
                  <a:cubicBezTo>
                    <a:pt x="6" y="4"/>
                    <a:pt x="7" y="3"/>
                    <a:pt x="6" y="4"/>
                  </a:cubicBezTo>
                  <a:cubicBezTo>
                    <a:pt x="7" y="4"/>
                    <a:pt x="8" y="3"/>
                    <a:pt x="6" y="4"/>
                  </a:cubicBezTo>
                  <a:cubicBezTo>
                    <a:pt x="8" y="3"/>
                    <a:pt x="6" y="4"/>
                    <a:pt x="6" y="4"/>
                  </a:cubicBezTo>
                  <a:cubicBezTo>
                    <a:pt x="8" y="3"/>
                    <a:pt x="6" y="5"/>
                    <a:pt x="7" y="5"/>
                  </a:cubicBezTo>
                  <a:cubicBezTo>
                    <a:pt x="7" y="5"/>
                    <a:pt x="7" y="5"/>
                    <a:pt x="7" y="5"/>
                  </a:cubicBezTo>
                  <a:cubicBezTo>
                    <a:pt x="7" y="5"/>
                    <a:pt x="7" y="5"/>
                    <a:pt x="7" y="5"/>
                  </a:cubicBezTo>
                  <a:cubicBezTo>
                    <a:pt x="7" y="5"/>
                    <a:pt x="8" y="5"/>
                    <a:pt x="7" y="5"/>
                  </a:cubicBezTo>
                  <a:cubicBezTo>
                    <a:pt x="7" y="6"/>
                    <a:pt x="7" y="6"/>
                    <a:pt x="7" y="6"/>
                  </a:cubicBezTo>
                  <a:cubicBezTo>
                    <a:pt x="8" y="6"/>
                    <a:pt x="8" y="6"/>
                    <a:pt x="8" y="6"/>
                  </a:cubicBezTo>
                  <a:cubicBezTo>
                    <a:pt x="7" y="7"/>
                    <a:pt x="7" y="7"/>
                    <a:pt x="8" y="7"/>
                  </a:cubicBezTo>
                  <a:cubicBezTo>
                    <a:pt x="8" y="7"/>
                    <a:pt x="8" y="7"/>
                    <a:pt x="8" y="7"/>
                  </a:cubicBezTo>
                  <a:cubicBezTo>
                    <a:pt x="7" y="7"/>
                    <a:pt x="7" y="8"/>
                    <a:pt x="8" y="7"/>
                  </a:cubicBezTo>
                  <a:cubicBezTo>
                    <a:pt x="10" y="7"/>
                    <a:pt x="7" y="8"/>
                    <a:pt x="8" y="8"/>
                  </a:cubicBezTo>
                  <a:cubicBezTo>
                    <a:pt x="7" y="9"/>
                    <a:pt x="7" y="9"/>
                    <a:pt x="7" y="9"/>
                  </a:cubicBezTo>
                  <a:cubicBezTo>
                    <a:pt x="8" y="9"/>
                    <a:pt x="6" y="9"/>
                    <a:pt x="8" y="9"/>
                  </a:cubicBezTo>
                  <a:cubicBezTo>
                    <a:pt x="10" y="8"/>
                    <a:pt x="8" y="9"/>
                    <a:pt x="8" y="9"/>
                  </a:cubicBezTo>
                  <a:cubicBezTo>
                    <a:pt x="8" y="9"/>
                    <a:pt x="8" y="9"/>
                    <a:pt x="8" y="9"/>
                  </a:cubicBezTo>
                  <a:cubicBezTo>
                    <a:pt x="10" y="9"/>
                    <a:pt x="7" y="10"/>
                    <a:pt x="9" y="10"/>
                  </a:cubicBezTo>
                  <a:cubicBezTo>
                    <a:pt x="8" y="10"/>
                    <a:pt x="8" y="10"/>
                    <a:pt x="8" y="10"/>
                  </a:cubicBezTo>
                  <a:cubicBezTo>
                    <a:pt x="8" y="10"/>
                    <a:pt x="7" y="11"/>
                    <a:pt x="9" y="10"/>
                  </a:cubicBezTo>
                  <a:cubicBezTo>
                    <a:pt x="9" y="11"/>
                    <a:pt x="8" y="11"/>
                    <a:pt x="9" y="11"/>
                  </a:cubicBezTo>
                  <a:cubicBezTo>
                    <a:pt x="9" y="11"/>
                    <a:pt x="7" y="12"/>
                    <a:pt x="9" y="12"/>
                  </a:cubicBezTo>
                  <a:cubicBezTo>
                    <a:pt x="10" y="12"/>
                    <a:pt x="5" y="12"/>
                    <a:pt x="9" y="12"/>
                  </a:cubicBezTo>
                  <a:cubicBezTo>
                    <a:pt x="9" y="13"/>
                    <a:pt x="9" y="13"/>
                    <a:pt x="9" y="13"/>
                  </a:cubicBezTo>
                  <a:cubicBezTo>
                    <a:pt x="9" y="13"/>
                    <a:pt x="8" y="13"/>
                    <a:pt x="9" y="13"/>
                  </a:cubicBezTo>
                  <a:cubicBezTo>
                    <a:pt x="11" y="13"/>
                    <a:pt x="9" y="13"/>
                    <a:pt x="9" y="13"/>
                  </a:cubicBezTo>
                  <a:cubicBezTo>
                    <a:pt x="8" y="14"/>
                    <a:pt x="11" y="13"/>
                    <a:pt x="9" y="14"/>
                  </a:cubicBezTo>
                  <a:cubicBezTo>
                    <a:pt x="11" y="14"/>
                    <a:pt x="5" y="14"/>
                    <a:pt x="5" y="14"/>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4" name="Freeform 28">
              <a:extLst>
                <a:ext uri="{FF2B5EF4-FFF2-40B4-BE49-F238E27FC236}">
                  <a16:creationId xmlns:a16="http://schemas.microsoft.com/office/drawing/2014/main" id="{5C118948-4C71-8DFF-C82F-52D9850DC261}"/>
                </a:ext>
              </a:extLst>
            </p:cNvPr>
            <p:cNvSpPr/>
            <p:nvPr/>
          </p:nvSpPr>
          <p:spPr bwMode="auto">
            <a:xfrm>
              <a:off x="6904038" y="6069013"/>
              <a:ext cx="38100" cy="63500"/>
            </a:xfrm>
            <a:custGeom>
              <a:avLst/>
              <a:gdLst>
                <a:gd name="T0" fmla="*/ 4 w 10"/>
                <a:gd name="T1" fmla="*/ 17 h 17"/>
                <a:gd name="T2" fmla="*/ 4 w 10"/>
                <a:gd name="T3" fmla="*/ 16 h 17"/>
                <a:gd name="T4" fmla="*/ 4 w 10"/>
                <a:gd name="T5" fmla="*/ 15 h 17"/>
                <a:gd name="T6" fmla="*/ 4 w 10"/>
                <a:gd name="T7" fmla="*/ 13 h 17"/>
                <a:gd name="T8" fmla="*/ 4 w 10"/>
                <a:gd name="T9" fmla="*/ 13 h 17"/>
                <a:gd name="T10" fmla="*/ 4 w 10"/>
                <a:gd name="T11" fmla="*/ 11 h 17"/>
                <a:gd name="T12" fmla="*/ 3 w 10"/>
                <a:gd name="T13" fmla="*/ 11 h 17"/>
                <a:gd name="T14" fmla="*/ 3 w 10"/>
                <a:gd name="T15" fmla="*/ 10 h 17"/>
                <a:gd name="T16" fmla="*/ 3 w 10"/>
                <a:gd name="T17" fmla="*/ 9 h 17"/>
                <a:gd name="T18" fmla="*/ 3 w 10"/>
                <a:gd name="T19" fmla="*/ 7 h 17"/>
                <a:gd name="T20" fmla="*/ 3 w 10"/>
                <a:gd name="T21" fmla="*/ 6 h 17"/>
                <a:gd name="T22" fmla="*/ 3 w 10"/>
                <a:gd name="T23" fmla="*/ 6 h 17"/>
                <a:gd name="T24" fmla="*/ 3 w 10"/>
                <a:gd name="T25" fmla="*/ 5 h 17"/>
                <a:gd name="T26" fmla="*/ 2 w 10"/>
                <a:gd name="T27" fmla="*/ 4 h 17"/>
                <a:gd name="T28" fmla="*/ 3 w 10"/>
                <a:gd name="T29" fmla="*/ 3 h 17"/>
                <a:gd name="T30" fmla="*/ 3 w 10"/>
                <a:gd name="T31" fmla="*/ 2 h 17"/>
                <a:gd name="T32" fmla="*/ 3 w 10"/>
                <a:gd name="T33" fmla="*/ 2 h 17"/>
                <a:gd name="T34" fmla="*/ 2 w 10"/>
                <a:gd name="T35" fmla="*/ 1 h 17"/>
                <a:gd name="T36" fmla="*/ 2 w 10"/>
                <a:gd name="T37" fmla="*/ 0 h 17"/>
                <a:gd name="T38" fmla="*/ 2 w 10"/>
                <a:gd name="T39" fmla="*/ 0 h 17"/>
                <a:gd name="T40" fmla="*/ 6 w 10"/>
                <a:gd name="T41" fmla="*/ 0 h 17"/>
                <a:gd name="T42" fmla="*/ 6 w 10"/>
                <a:gd name="T43" fmla="*/ 1 h 17"/>
                <a:gd name="T44" fmla="*/ 6 w 10"/>
                <a:gd name="T45" fmla="*/ 1 h 17"/>
                <a:gd name="T46" fmla="*/ 6 w 10"/>
                <a:gd name="T47" fmla="*/ 2 h 17"/>
                <a:gd name="T48" fmla="*/ 7 w 10"/>
                <a:gd name="T49" fmla="*/ 2 h 17"/>
                <a:gd name="T50" fmla="*/ 7 w 10"/>
                <a:gd name="T51" fmla="*/ 3 h 17"/>
                <a:gd name="T52" fmla="*/ 7 w 10"/>
                <a:gd name="T53" fmla="*/ 4 h 17"/>
                <a:gd name="T54" fmla="*/ 7 w 10"/>
                <a:gd name="T55" fmla="*/ 5 h 17"/>
                <a:gd name="T56" fmla="*/ 7 w 10"/>
                <a:gd name="T57" fmla="*/ 6 h 17"/>
                <a:gd name="T58" fmla="*/ 7 w 10"/>
                <a:gd name="T59" fmla="*/ 6 h 17"/>
                <a:gd name="T60" fmla="*/ 7 w 10"/>
                <a:gd name="T61" fmla="*/ 7 h 17"/>
                <a:gd name="T62" fmla="*/ 7 w 10"/>
                <a:gd name="T63" fmla="*/ 8 h 17"/>
                <a:gd name="T64" fmla="*/ 7 w 10"/>
                <a:gd name="T65" fmla="*/ 10 h 17"/>
                <a:gd name="T66" fmla="*/ 8 w 10"/>
                <a:gd name="T67" fmla="*/ 10 h 17"/>
                <a:gd name="T68" fmla="*/ 8 w 10"/>
                <a:gd name="T69" fmla="*/ 11 h 17"/>
                <a:gd name="T70" fmla="*/ 7 w 10"/>
                <a:gd name="T71" fmla="*/ 13 h 17"/>
                <a:gd name="T72" fmla="*/ 8 w 10"/>
                <a:gd name="T73" fmla="*/ 14 h 17"/>
                <a:gd name="T74" fmla="*/ 8 w 10"/>
                <a:gd name="T75" fmla="*/ 15 h 17"/>
                <a:gd name="T76" fmla="*/ 8 w 10"/>
                <a:gd name="T77" fmla="*/ 17 h 17"/>
                <a:gd name="T78" fmla="*/ 8 w 10"/>
                <a:gd name="T7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 h="17">
                  <a:moveTo>
                    <a:pt x="4" y="17"/>
                  </a:moveTo>
                  <a:cubicBezTo>
                    <a:pt x="4" y="17"/>
                    <a:pt x="7" y="17"/>
                    <a:pt x="4" y="17"/>
                  </a:cubicBezTo>
                  <a:cubicBezTo>
                    <a:pt x="6" y="17"/>
                    <a:pt x="4" y="17"/>
                    <a:pt x="4" y="17"/>
                  </a:cubicBezTo>
                  <a:cubicBezTo>
                    <a:pt x="3" y="17"/>
                    <a:pt x="4" y="16"/>
                    <a:pt x="4" y="16"/>
                  </a:cubicBezTo>
                  <a:cubicBezTo>
                    <a:pt x="4" y="16"/>
                    <a:pt x="4" y="16"/>
                    <a:pt x="4" y="16"/>
                  </a:cubicBezTo>
                  <a:cubicBezTo>
                    <a:pt x="5" y="15"/>
                    <a:pt x="3" y="15"/>
                    <a:pt x="4" y="15"/>
                  </a:cubicBezTo>
                  <a:cubicBezTo>
                    <a:pt x="5" y="15"/>
                    <a:pt x="3" y="15"/>
                    <a:pt x="4" y="14"/>
                  </a:cubicBezTo>
                  <a:cubicBezTo>
                    <a:pt x="6" y="14"/>
                    <a:pt x="5" y="14"/>
                    <a:pt x="4" y="13"/>
                  </a:cubicBezTo>
                  <a:cubicBezTo>
                    <a:pt x="4" y="13"/>
                    <a:pt x="4" y="13"/>
                    <a:pt x="4" y="13"/>
                  </a:cubicBezTo>
                  <a:cubicBezTo>
                    <a:pt x="3" y="13"/>
                    <a:pt x="3" y="13"/>
                    <a:pt x="4" y="13"/>
                  </a:cubicBezTo>
                  <a:cubicBezTo>
                    <a:pt x="3" y="12"/>
                    <a:pt x="5" y="12"/>
                    <a:pt x="4" y="12"/>
                  </a:cubicBezTo>
                  <a:cubicBezTo>
                    <a:pt x="3" y="12"/>
                    <a:pt x="3" y="12"/>
                    <a:pt x="4" y="11"/>
                  </a:cubicBezTo>
                  <a:cubicBezTo>
                    <a:pt x="5" y="11"/>
                    <a:pt x="5" y="11"/>
                    <a:pt x="4" y="11"/>
                  </a:cubicBezTo>
                  <a:cubicBezTo>
                    <a:pt x="1" y="11"/>
                    <a:pt x="3" y="11"/>
                    <a:pt x="3" y="11"/>
                  </a:cubicBezTo>
                  <a:cubicBezTo>
                    <a:pt x="4" y="10"/>
                    <a:pt x="4" y="10"/>
                    <a:pt x="4" y="10"/>
                  </a:cubicBezTo>
                  <a:cubicBezTo>
                    <a:pt x="2" y="10"/>
                    <a:pt x="6" y="9"/>
                    <a:pt x="3" y="10"/>
                  </a:cubicBezTo>
                  <a:cubicBezTo>
                    <a:pt x="2" y="10"/>
                    <a:pt x="4" y="9"/>
                    <a:pt x="3" y="9"/>
                  </a:cubicBezTo>
                  <a:cubicBezTo>
                    <a:pt x="3" y="9"/>
                    <a:pt x="3" y="9"/>
                    <a:pt x="3" y="9"/>
                  </a:cubicBezTo>
                  <a:cubicBezTo>
                    <a:pt x="3" y="9"/>
                    <a:pt x="2" y="8"/>
                    <a:pt x="3" y="8"/>
                  </a:cubicBezTo>
                  <a:cubicBezTo>
                    <a:pt x="4" y="8"/>
                    <a:pt x="3" y="7"/>
                    <a:pt x="3" y="7"/>
                  </a:cubicBezTo>
                  <a:cubicBezTo>
                    <a:pt x="4" y="7"/>
                    <a:pt x="4" y="7"/>
                    <a:pt x="3" y="7"/>
                  </a:cubicBezTo>
                  <a:cubicBezTo>
                    <a:pt x="3" y="7"/>
                    <a:pt x="3" y="7"/>
                    <a:pt x="3" y="6"/>
                  </a:cubicBezTo>
                  <a:cubicBezTo>
                    <a:pt x="3" y="6"/>
                    <a:pt x="3" y="6"/>
                    <a:pt x="3" y="6"/>
                  </a:cubicBezTo>
                  <a:cubicBezTo>
                    <a:pt x="3" y="6"/>
                    <a:pt x="3" y="6"/>
                    <a:pt x="3" y="6"/>
                  </a:cubicBezTo>
                  <a:cubicBezTo>
                    <a:pt x="0" y="6"/>
                    <a:pt x="4" y="5"/>
                    <a:pt x="3" y="5"/>
                  </a:cubicBezTo>
                  <a:cubicBezTo>
                    <a:pt x="4" y="5"/>
                    <a:pt x="3" y="5"/>
                    <a:pt x="3" y="5"/>
                  </a:cubicBezTo>
                  <a:cubicBezTo>
                    <a:pt x="2" y="5"/>
                    <a:pt x="5" y="4"/>
                    <a:pt x="3" y="4"/>
                  </a:cubicBezTo>
                  <a:cubicBezTo>
                    <a:pt x="3" y="4"/>
                    <a:pt x="2" y="4"/>
                    <a:pt x="2" y="4"/>
                  </a:cubicBezTo>
                  <a:cubicBezTo>
                    <a:pt x="2" y="4"/>
                    <a:pt x="2" y="4"/>
                    <a:pt x="3" y="4"/>
                  </a:cubicBezTo>
                  <a:cubicBezTo>
                    <a:pt x="5" y="3"/>
                    <a:pt x="3" y="3"/>
                    <a:pt x="3" y="3"/>
                  </a:cubicBezTo>
                  <a:cubicBezTo>
                    <a:pt x="1" y="3"/>
                    <a:pt x="1" y="3"/>
                    <a:pt x="3" y="2"/>
                  </a:cubicBezTo>
                  <a:cubicBezTo>
                    <a:pt x="1" y="2"/>
                    <a:pt x="3" y="2"/>
                    <a:pt x="3" y="2"/>
                  </a:cubicBezTo>
                  <a:cubicBezTo>
                    <a:pt x="1" y="2"/>
                    <a:pt x="4" y="2"/>
                    <a:pt x="2" y="2"/>
                  </a:cubicBezTo>
                  <a:cubicBezTo>
                    <a:pt x="3" y="2"/>
                    <a:pt x="3" y="2"/>
                    <a:pt x="3" y="2"/>
                  </a:cubicBezTo>
                  <a:cubicBezTo>
                    <a:pt x="2" y="1"/>
                    <a:pt x="2" y="1"/>
                    <a:pt x="2" y="1"/>
                  </a:cubicBezTo>
                  <a:cubicBezTo>
                    <a:pt x="3" y="1"/>
                    <a:pt x="2" y="1"/>
                    <a:pt x="2" y="1"/>
                  </a:cubicBezTo>
                  <a:cubicBezTo>
                    <a:pt x="0" y="1"/>
                    <a:pt x="3" y="1"/>
                    <a:pt x="2" y="1"/>
                  </a:cubicBezTo>
                  <a:cubicBezTo>
                    <a:pt x="4" y="1"/>
                    <a:pt x="2" y="0"/>
                    <a:pt x="2" y="0"/>
                  </a:cubicBezTo>
                  <a:cubicBezTo>
                    <a:pt x="2" y="0"/>
                    <a:pt x="3" y="0"/>
                    <a:pt x="2" y="0"/>
                  </a:cubicBezTo>
                  <a:cubicBezTo>
                    <a:pt x="4" y="0"/>
                    <a:pt x="2" y="0"/>
                    <a:pt x="2" y="0"/>
                  </a:cubicBezTo>
                  <a:cubicBezTo>
                    <a:pt x="0" y="0"/>
                    <a:pt x="4" y="0"/>
                    <a:pt x="6" y="0"/>
                  </a:cubicBezTo>
                  <a:cubicBezTo>
                    <a:pt x="7" y="0"/>
                    <a:pt x="4" y="0"/>
                    <a:pt x="6" y="0"/>
                  </a:cubicBezTo>
                  <a:cubicBezTo>
                    <a:pt x="8" y="0"/>
                    <a:pt x="4" y="0"/>
                    <a:pt x="6" y="0"/>
                  </a:cubicBezTo>
                  <a:cubicBezTo>
                    <a:pt x="9" y="0"/>
                    <a:pt x="4" y="1"/>
                    <a:pt x="6" y="1"/>
                  </a:cubicBezTo>
                  <a:cubicBezTo>
                    <a:pt x="4" y="1"/>
                    <a:pt x="8" y="1"/>
                    <a:pt x="6" y="1"/>
                  </a:cubicBezTo>
                  <a:cubicBezTo>
                    <a:pt x="6" y="1"/>
                    <a:pt x="7" y="1"/>
                    <a:pt x="6" y="1"/>
                  </a:cubicBezTo>
                  <a:cubicBezTo>
                    <a:pt x="7" y="1"/>
                    <a:pt x="7" y="1"/>
                    <a:pt x="7" y="1"/>
                  </a:cubicBezTo>
                  <a:cubicBezTo>
                    <a:pt x="7" y="2"/>
                    <a:pt x="7" y="2"/>
                    <a:pt x="6" y="2"/>
                  </a:cubicBezTo>
                  <a:cubicBezTo>
                    <a:pt x="6" y="2"/>
                    <a:pt x="8" y="2"/>
                    <a:pt x="6" y="2"/>
                  </a:cubicBezTo>
                  <a:cubicBezTo>
                    <a:pt x="7" y="2"/>
                    <a:pt x="9" y="2"/>
                    <a:pt x="7" y="2"/>
                  </a:cubicBezTo>
                  <a:cubicBezTo>
                    <a:pt x="5" y="2"/>
                    <a:pt x="6" y="3"/>
                    <a:pt x="7" y="3"/>
                  </a:cubicBezTo>
                  <a:cubicBezTo>
                    <a:pt x="7" y="3"/>
                    <a:pt x="8" y="3"/>
                    <a:pt x="7" y="3"/>
                  </a:cubicBezTo>
                  <a:cubicBezTo>
                    <a:pt x="6" y="4"/>
                    <a:pt x="6" y="4"/>
                    <a:pt x="6" y="4"/>
                  </a:cubicBezTo>
                  <a:cubicBezTo>
                    <a:pt x="6" y="4"/>
                    <a:pt x="8" y="4"/>
                    <a:pt x="7" y="4"/>
                  </a:cubicBezTo>
                  <a:cubicBezTo>
                    <a:pt x="8" y="4"/>
                    <a:pt x="9" y="4"/>
                    <a:pt x="7" y="4"/>
                  </a:cubicBezTo>
                  <a:cubicBezTo>
                    <a:pt x="8" y="4"/>
                    <a:pt x="7" y="4"/>
                    <a:pt x="7" y="5"/>
                  </a:cubicBezTo>
                  <a:cubicBezTo>
                    <a:pt x="9" y="4"/>
                    <a:pt x="6" y="5"/>
                    <a:pt x="7" y="5"/>
                  </a:cubicBezTo>
                  <a:cubicBezTo>
                    <a:pt x="7" y="6"/>
                    <a:pt x="7" y="6"/>
                    <a:pt x="7" y="6"/>
                  </a:cubicBezTo>
                  <a:cubicBezTo>
                    <a:pt x="7" y="6"/>
                    <a:pt x="7" y="6"/>
                    <a:pt x="7" y="6"/>
                  </a:cubicBezTo>
                  <a:cubicBezTo>
                    <a:pt x="7" y="6"/>
                    <a:pt x="8" y="6"/>
                    <a:pt x="7" y="6"/>
                  </a:cubicBezTo>
                  <a:cubicBezTo>
                    <a:pt x="7" y="7"/>
                    <a:pt x="7" y="7"/>
                    <a:pt x="7" y="7"/>
                  </a:cubicBezTo>
                  <a:cubicBezTo>
                    <a:pt x="7" y="7"/>
                    <a:pt x="7" y="7"/>
                    <a:pt x="7" y="7"/>
                  </a:cubicBezTo>
                  <a:cubicBezTo>
                    <a:pt x="6" y="8"/>
                    <a:pt x="7" y="8"/>
                    <a:pt x="7" y="8"/>
                  </a:cubicBezTo>
                  <a:cubicBezTo>
                    <a:pt x="7" y="8"/>
                    <a:pt x="7" y="8"/>
                    <a:pt x="7" y="8"/>
                  </a:cubicBezTo>
                  <a:cubicBezTo>
                    <a:pt x="7" y="9"/>
                    <a:pt x="6" y="9"/>
                    <a:pt x="7" y="9"/>
                  </a:cubicBezTo>
                  <a:cubicBezTo>
                    <a:pt x="9" y="9"/>
                    <a:pt x="6" y="10"/>
                    <a:pt x="7" y="10"/>
                  </a:cubicBezTo>
                  <a:cubicBezTo>
                    <a:pt x="6" y="10"/>
                    <a:pt x="6" y="10"/>
                    <a:pt x="7" y="10"/>
                  </a:cubicBezTo>
                  <a:cubicBezTo>
                    <a:pt x="7" y="10"/>
                    <a:pt x="5" y="11"/>
                    <a:pt x="8" y="10"/>
                  </a:cubicBezTo>
                  <a:cubicBezTo>
                    <a:pt x="10" y="10"/>
                    <a:pt x="8" y="11"/>
                    <a:pt x="8" y="11"/>
                  </a:cubicBezTo>
                  <a:cubicBezTo>
                    <a:pt x="8" y="11"/>
                    <a:pt x="7" y="11"/>
                    <a:pt x="8" y="11"/>
                  </a:cubicBezTo>
                  <a:cubicBezTo>
                    <a:pt x="9" y="11"/>
                    <a:pt x="6" y="12"/>
                    <a:pt x="8" y="12"/>
                  </a:cubicBezTo>
                  <a:cubicBezTo>
                    <a:pt x="7" y="12"/>
                    <a:pt x="7" y="13"/>
                    <a:pt x="7" y="13"/>
                  </a:cubicBezTo>
                  <a:cubicBezTo>
                    <a:pt x="7" y="13"/>
                    <a:pt x="6" y="13"/>
                    <a:pt x="8" y="13"/>
                  </a:cubicBezTo>
                  <a:cubicBezTo>
                    <a:pt x="8" y="13"/>
                    <a:pt x="7" y="14"/>
                    <a:pt x="8" y="14"/>
                  </a:cubicBezTo>
                  <a:cubicBezTo>
                    <a:pt x="8" y="14"/>
                    <a:pt x="6" y="15"/>
                    <a:pt x="8" y="15"/>
                  </a:cubicBezTo>
                  <a:cubicBezTo>
                    <a:pt x="9" y="15"/>
                    <a:pt x="4" y="15"/>
                    <a:pt x="8" y="15"/>
                  </a:cubicBezTo>
                  <a:cubicBezTo>
                    <a:pt x="8" y="16"/>
                    <a:pt x="8" y="16"/>
                    <a:pt x="8" y="16"/>
                  </a:cubicBezTo>
                  <a:cubicBezTo>
                    <a:pt x="8" y="16"/>
                    <a:pt x="7" y="17"/>
                    <a:pt x="8" y="17"/>
                  </a:cubicBezTo>
                  <a:cubicBezTo>
                    <a:pt x="10" y="17"/>
                    <a:pt x="8" y="17"/>
                    <a:pt x="8" y="17"/>
                  </a:cubicBezTo>
                  <a:cubicBezTo>
                    <a:pt x="8" y="17"/>
                    <a:pt x="10" y="17"/>
                    <a:pt x="8" y="17"/>
                  </a:cubicBezTo>
                  <a:cubicBezTo>
                    <a:pt x="10" y="17"/>
                    <a:pt x="4" y="17"/>
                    <a:pt x="4" y="17"/>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5" name="Freeform 29">
              <a:extLst>
                <a:ext uri="{FF2B5EF4-FFF2-40B4-BE49-F238E27FC236}">
                  <a16:creationId xmlns:a16="http://schemas.microsoft.com/office/drawing/2014/main" id="{405AC73B-A782-9A7D-FEF5-9CE912C954B8}"/>
                </a:ext>
              </a:extLst>
            </p:cNvPr>
            <p:cNvSpPr/>
            <p:nvPr/>
          </p:nvSpPr>
          <p:spPr bwMode="auto">
            <a:xfrm>
              <a:off x="7038975" y="5989638"/>
              <a:ext cx="57150" cy="52388"/>
            </a:xfrm>
            <a:custGeom>
              <a:avLst/>
              <a:gdLst>
                <a:gd name="T0" fmla="*/ 15 w 15"/>
                <a:gd name="T1" fmla="*/ 12 h 14"/>
                <a:gd name="T2" fmla="*/ 14 w 15"/>
                <a:gd name="T3" fmla="*/ 12 h 14"/>
                <a:gd name="T4" fmla="*/ 13 w 15"/>
                <a:gd name="T5" fmla="*/ 12 h 14"/>
                <a:gd name="T6" fmla="*/ 11 w 15"/>
                <a:gd name="T7" fmla="*/ 12 h 14"/>
                <a:gd name="T8" fmla="*/ 11 w 15"/>
                <a:gd name="T9" fmla="*/ 11 h 14"/>
                <a:gd name="T10" fmla="*/ 10 w 15"/>
                <a:gd name="T11" fmla="*/ 11 h 14"/>
                <a:gd name="T12" fmla="*/ 9 w 15"/>
                <a:gd name="T13" fmla="*/ 11 h 14"/>
                <a:gd name="T14" fmla="*/ 8 w 15"/>
                <a:gd name="T15" fmla="*/ 10 h 14"/>
                <a:gd name="T16" fmla="*/ 7 w 15"/>
                <a:gd name="T17" fmla="*/ 10 h 14"/>
                <a:gd name="T18" fmla="*/ 6 w 15"/>
                <a:gd name="T19" fmla="*/ 9 h 14"/>
                <a:gd name="T20" fmla="*/ 6 w 15"/>
                <a:gd name="T21" fmla="*/ 8 h 14"/>
                <a:gd name="T22" fmla="*/ 5 w 15"/>
                <a:gd name="T23" fmla="*/ 8 h 14"/>
                <a:gd name="T24" fmla="*/ 4 w 15"/>
                <a:gd name="T25" fmla="*/ 7 h 14"/>
                <a:gd name="T26" fmla="*/ 4 w 15"/>
                <a:gd name="T27" fmla="*/ 7 h 14"/>
                <a:gd name="T28" fmla="*/ 3 w 15"/>
                <a:gd name="T29" fmla="*/ 7 h 14"/>
                <a:gd name="T30" fmla="*/ 3 w 15"/>
                <a:gd name="T31" fmla="*/ 6 h 14"/>
                <a:gd name="T32" fmla="*/ 3 w 15"/>
                <a:gd name="T33" fmla="*/ 6 h 14"/>
                <a:gd name="T34" fmla="*/ 2 w 15"/>
                <a:gd name="T35" fmla="*/ 6 h 14"/>
                <a:gd name="T36" fmla="*/ 2 w 15"/>
                <a:gd name="T37" fmla="*/ 6 h 14"/>
                <a:gd name="T38" fmla="*/ 2 w 15"/>
                <a:gd name="T39" fmla="*/ 6 h 14"/>
                <a:gd name="T40" fmla="*/ 3 w 15"/>
                <a:gd name="T41" fmla="*/ 2 h 14"/>
                <a:gd name="T42" fmla="*/ 4 w 15"/>
                <a:gd name="T43" fmla="*/ 2 h 14"/>
                <a:gd name="T44" fmla="*/ 4 w 15"/>
                <a:gd name="T45" fmla="*/ 3 h 14"/>
                <a:gd name="T46" fmla="*/ 5 w 15"/>
                <a:gd name="T47" fmla="*/ 3 h 14"/>
                <a:gd name="T48" fmla="*/ 5 w 15"/>
                <a:gd name="T49" fmla="*/ 3 h 14"/>
                <a:gd name="T50" fmla="*/ 6 w 15"/>
                <a:gd name="T51" fmla="*/ 4 h 14"/>
                <a:gd name="T52" fmla="*/ 7 w 15"/>
                <a:gd name="T53" fmla="*/ 4 h 14"/>
                <a:gd name="T54" fmla="*/ 7 w 15"/>
                <a:gd name="T55" fmla="*/ 4 h 14"/>
                <a:gd name="T56" fmla="*/ 8 w 15"/>
                <a:gd name="T57" fmla="*/ 5 h 14"/>
                <a:gd name="T58" fmla="*/ 8 w 15"/>
                <a:gd name="T59" fmla="*/ 5 h 14"/>
                <a:gd name="T60" fmla="*/ 9 w 15"/>
                <a:gd name="T61" fmla="*/ 6 h 14"/>
                <a:gd name="T62" fmla="*/ 10 w 15"/>
                <a:gd name="T63" fmla="*/ 6 h 14"/>
                <a:gd name="T64" fmla="*/ 10 w 15"/>
                <a:gd name="T65" fmla="*/ 7 h 14"/>
                <a:gd name="T66" fmla="*/ 11 w 15"/>
                <a:gd name="T67" fmla="*/ 7 h 14"/>
                <a:gd name="T68" fmla="*/ 11 w 15"/>
                <a:gd name="T69" fmla="*/ 7 h 14"/>
                <a:gd name="T70" fmla="*/ 12 w 15"/>
                <a:gd name="T71" fmla="*/ 8 h 14"/>
                <a:gd name="T72" fmla="*/ 13 w 15"/>
                <a:gd name="T73" fmla="*/ 8 h 14"/>
                <a:gd name="T74" fmla="*/ 14 w 15"/>
                <a:gd name="T75" fmla="*/ 8 h 14"/>
                <a:gd name="T76" fmla="*/ 15 w 15"/>
                <a:gd name="T77" fmla="*/ 8 h 14"/>
                <a:gd name="T78" fmla="*/ 15 w 15"/>
                <a:gd name="T79"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 h="14">
                  <a:moveTo>
                    <a:pt x="15" y="12"/>
                  </a:moveTo>
                  <a:cubicBezTo>
                    <a:pt x="15" y="12"/>
                    <a:pt x="15" y="9"/>
                    <a:pt x="15" y="12"/>
                  </a:cubicBezTo>
                  <a:cubicBezTo>
                    <a:pt x="15" y="11"/>
                    <a:pt x="15" y="12"/>
                    <a:pt x="15" y="12"/>
                  </a:cubicBezTo>
                  <a:cubicBezTo>
                    <a:pt x="15" y="14"/>
                    <a:pt x="14" y="12"/>
                    <a:pt x="14" y="12"/>
                  </a:cubicBezTo>
                  <a:cubicBezTo>
                    <a:pt x="14" y="12"/>
                    <a:pt x="14" y="12"/>
                    <a:pt x="14" y="12"/>
                  </a:cubicBezTo>
                  <a:cubicBezTo>
                    <a:pt x="14" y="11"/>
                    <a:pt x="13" y="13"/>
                    <a:pt x="13" y="12"/>
                  </a:cubicBezTo>
                  <a:cubicBezTo>
                    <a:pt x="13" y="11"/>
                    <a:pt x="12" y="13"/>
                    <a:pt x="12" y="12"/>
                  </a:cubicBezTo>
                  <a:cubicBezTo>
                    <a:pt x="12" y="10"/>
                    <a:pt x="12" y="11"/>
                    <a:pt x="11" y="12"/>
                  </a:cubicBezTo>
                  <a:cubicBezTo>
                    <a:pt x="11" y="12"/>
                    <a:pt x="11" y="12"/>
                    <a:pt x="11" y="12"/>
                  </a:cubicBezTo>
                  <a:cubicBezTo>
                    <a:pt x="11" y="12"/>
                    <a:pt x="11" y="12"/>
                    <a:pt x="11" y="11"/>
                  </a:cubicBezTo>
                  <a:cubicBezTo>
                    <a:pt x="10" y="12"/>
                    <a:pt x="11" y="10"/>
                    <a:pt x="10" y="11"/>
                  </a:cubicBezTo>
                  <a:cubicBezTo>
                    <a:pt x="10" y="11"/>
                    <a:pt x="9" y="12"/>
                    <a:pt x="10" y="11"/>
                  </a:cubicBezTo>
                  <a:cubicBezTo>
                    <a:pt x="10" y="9"/>
                    <a:pt x="10" y="9"/>
                    <a:pt x="9" y="11"/>
                  </a:cubicBezTo>
                  <a:cubicBezTo>
                    <a:pt x="8" y="13"/>
                    <a:pt x="9" y="11"/>
                    <a:pt x="9" y="11"/>
                  </a:cubicBezTo>
                  <a:cubicBezTo>
                    <a:pt x="8" y="10"/>
                    <a:pt x="8" y="10"/>
                    <a:pt x="8" y="10"/>
                  </a:cubicBezTo>
                  <a:cubicBezTo>
                    <a:pt x="7" y="12"/>
                    <a:pt x="9" y="8"/>
                    <a:pt x="8" y="10"/>
                  </a:cubicBezTo>
                  <a:cubicBezTo>
                    <a:pt x="7" y="11"/>
                    <a:pt x="8" y="9"/>
                    <a:pt x="7" y="10"/>
                  </a:cubicBezTo>
                  <a:cubicBezTo>
                    <a:pt x="7" y="10"/>
                    <a:pt x="7" y="10"/>
                    <a:pt x="7" y="10"/>
                  </a:cubicBezTo>
                  <a:cubicBezTo>
                    <a:pt x="7" y="10"/>
                    <a:pt x="6" y="11"/>
                    <a:pt x="7" y="9"/>
                  </a:cubicBezTo>
                  <a:cubicBezTo>
                    <a:pt x="7" y="8"/>
                    <a:pt x="6" y="9"/>
                    <a:pt x="6" y="9"/>
                  </a:cubicBezTo>
                  <a:cubicBezTo>
                    <a:pt x="7" y="8"/>
                    <a:pt x="6" y="8"/>
                    <a:pt x="6" y="9"/>
                  </a:cubicBezTo>
                  <a:cubicBezTo>
                    <a:pt x="5" y="9"/>
                    <a:pt x="5" y="9"/>
                    <a:pt x="6" y="8"/>
                  </a:cubicBezTo>
                  <a:cubicBezTo>
                    <a:pt x="5" y="8"/>
                    <a:pt x="5" y="8"/>
                    <a:pt x="5" y="8"/>
                  </a:cubicBezTo>
                  <a:cubicBezTo>
                    <a:pt x="5" y="8"/>
                    <a:pt x="5" y="8"/>
                    <a:pt x="5" y="8"/>
                  </a:cubicBezTo>
                  <a:cubicBezTo>
                    <a:pt x="3" y="10"/>
                    <a:pt x="5" y="7"/>
                    <a:pt x="5" y="8"/>
                  </a:cubicBezTo>
                  <a:cubicBezTo>
                    <a:pt x="5" y="7"/>
                    <a:pt x="5" y="7"/>
                    <a:pt x="4" y="7"/>
                  </a:cubicBezTo>
                  <a:cubicBezTo>
                    <a:pt x="4" y="8"/>
                    <a:pt x="5" y="6"/>
                    <a:pt x="4" y="7"/>
                  </a:cubicBezTo>
                  <a:cubicBezTo>
                    <a:pt x="4" y="7"/>
                    <a:pt x="4" y="8"/>
                    <a:pt x="4" y="7"/>
                  </a:cubicBezTo>
                  <a:cubicBezTo>
                    <a:pt x="4" y="8"/>
                    <a:pt x="4" y="7"/>
                    <a:pt x="4" y="7"/>
                  </a:cubicBezTo>
                  <a:cubicBezTo>
                    <a:pt x="5" y="5"/>
                    <a:pt x="4" y="7"/>
                    <a:pt x="3" y="7"/>
                  </a:cubicBezTo>
                  <a:cubicBezTo>
                    <a:pt x="3" y="8"/>
                    <a:pt x="2" y="8"/>
                    <a:pt x="3" y="7"/>
                  </a:cubicBezTo>
                  <a:cubicBezTo>
                    <a:pt x="2" y="8"/>
                    <a:pt x="3" y="6"/>
                    <a:pt x="3" y="6"/>
                  </a:cubicBezTo>
                  <a:cubicBezTo>
                    <a:pt x="2" y="8"/>
                    <a:pt x="4" y="5"/>
                    <a:pt x="3" y="6"/>
                  </a:cubicBezTo>
                  <a:cubicBezTo>
                    <a:pt x="3" y="6"/>
                    <a:pt x="3" y="6"/>
                    <a:pt x="3" y="6"/>
                  </a:cubicBezTo>
                  <a:cubicBezTo>
                    <a:pt x="2" y="6"/>
                    <a:pt x="2" y="6"/>
                    <a:pt x="2" y="6"/>
                  </a:cubicBezTo>
                  <a:cubicBezTo>
                    <a:pt x="2" y="6"/>
                    <a:pt x="2" y="7"/>
                    <a:pt x="2" y="6"/>
                  </a:cubicBezTo>
                  <a:cubicBezTo>
                    <a:pt x="1" y="8"/>
                    <a:pt x="2" y="5"/>
                    <a:pt x="2" y="6"/>
                  </a:cubicBezTo>
                  <a:cubicBezTo>
                    <a:pt x="2" y="5"/>
                    <a:pt x="2" y="6"/>
                    <a:pt x="2" y="6"/>
                  </a:cubicBezTo>
                  <a:cubicBezTo>
                    <a:pt x="1" y="6"/>
                    <a:pt x="2" y="5"/>
                    <a:pt x="2" y="6"/>
                  </a:cubicBezTo>
                  <a:cubicBezTo>
                    <a:pt x="3" y="4"/>
                    <a:pt x="1" y="6"/>
                    <a:pt x="2" y="6"/>
                  </a:cubicBezTo>
                  <a:cubicBezTo>
                    <a:pt x="0" y="8"/>
                    <a:pt x="3" y="4"/>
                    <a:pt x="3" y="2"/>
                  </a:cubicBezTo>
                  <a:cubicBezTo>
                    <a:pt x="4" y="1"/>
                    <a:pt x="2" y="4"/>
                    <a:pt x="3" y="2"/>
                  </a:cubicBezTo>
                  <a:cubicBezTo>
                    <a:pt x="4" y="0"/>
                    <a:pt x="3" y="4"/>
                    <a:pt x="4" y="2"/>
                  </a:cubicBezTo>
                  <a:cubicBezTo>
                    <a:pt x="5" y="0"/>
                    <a:pt x="3" y="5"/>
                    <a:pt x="4" y="2"/>
                  </a:cubicBezTo>
                  <a:cubicBezTo>
                    <a:pt x="3" y="4"/>
                    <a:pt x="5" y="1"/>
                    <a:pt x="4" y="2"/>
                  </a:cubicBezTo>
                  <a:cubicBezTo>
                    <a:pt x="4" y="3"/>
                    <a:pt x="5" y="2"/>
                    <a:pt x="4" y="3"/>
                  </a:cubicBezTo>
                  <a:cubicBezTo>
                    <a:pt x="5" y="2"/>
                    <a:pt x="5" y="2"/>
                    <a:pt x="5" y="2"/>
                  </a:cubicBezTo>
                  <a:cubicBezTo>
                    <a:pt x="5" y="2"/>
                    <a:pt x="5" y="2"/>
                    <a:pt x="5" y="3"/>
                  </a:cubicBezTo>
                  <a:cubicBezTo>
                    <a:pt x="5" y="3"/>
                    <a:pt x="6" y="1"/>
                    <a:pt x="5" y="3"/>
                  </a:cubicBezTo>
                  <a:cubicBezTo>
                    <a:pt x="5" y="3"/>
                    <a:pt x="6" y="2"/>
                    <a:pt x="5" y="3"/>
                  </a:cubicBezTo>
                  <a:cubicBezTo>
                    <a:pt x="5" y="4"/>
                    <a:pt x="5" y="4"/>
                    <a:pt x="6" y="4"/>
                  </a:cubicBezTo>
                  <a:cubicBezTo>
                    <a:pt x="6" y="4"/>
                    <a:pt x="7" y="2"/>
                    <a:pt x="6" y="4"/>
                  </a:cubicBezTo>
                  <a:cubicBezTo>
                    <a:pt x="6" y="5"/>
                    <a:pt x="6" y="5"/>
                    <a:pt x="6" y="5"/>
                  </a:cubicBezTo>
                  <a:cubicBezTo>
                    <a:pt x="6" y="4"/>
                    <a:pt x="7" y="3"/>
                    <a:pt x="7" y="4"/>
                  </a:cubicBezTo>
                  <a:cubicBezTo>
                    <a:pt x="7" y="4"/>
                    <a:pt x="8" y="3"/>
                    <a:pt x="7" y="4"/>
                  </a:cubicBezTo>
                  <a:cubicBezTo>
                    <a:pt x="8" y="3"/>
                    <a:pt x="7" y="5"/>
                    <a:pt x="7" y="4"/>
                  </a:cubicBezTo>
                  <a:cubicBezTo>
                    <a:pt x="9" y="3"/>
                    <a:pt x="7" y="5"/>
                    <a:pt x="7" y="5"/>
                  </a:cubicBezTo>
                  <a:cubicBezTo>
                    <a:pt x="8" y="5"/>
                    <a:pt x="8" y="5"/>
                    <a:pt x="8" y="5"/>
                  </a:cubicBezTo>
                  <a:cubicBezTo>
                    <a:pt x="8" y="5"/>
                    <a:pt x="8" y="5"/>
                    <a:pt x="8" y="5"/>
                  </a:cubicBezTo>
                  <a:cubicBezTo>
                    <a:pt x="8" y="5"/>
                    <a:pt x="9" y="5"/>
                    <a:pt x="8" y="5"/>
                  </a:cubicBezTo>
                  <a:cubicBezTo>
                    <a:pt x="8" y="6"/>
                    <a:pt x="8" y="6"/>
                    <a:pt x="8" y="6"/>
                  </a:cubicBezTo>
                  <a:cubicBezTo>
                    <a:pt x="9" y="6"/>
                    <a:pt x="9" y="6"/>
                    <a:pt x="9" y="6"/>
                  </a:cubicBezTo>
                  <a:cubicBezTo>
                    <a:pt x="8" y="7"/>
                    <a:pt x="9" y="7"/>
                    <a:pt x="9" y="6"/>
                  </a:cubicBezTo>
                  <a:cubicBezTo>
                    <a:pt x="10" y="6"/>
                    <a:pt x="10" y="6"/>
                    <a:pt x="10" y="6"/>
                  </a:cubicBezTo>
                  <a:cubicBezTo>
                    <a:pt x="9" y="7"/>
                    <a:pt x="9" y="8"/>
                    <a:pt x="10" y="7"/>
                  </a:cubicBezTo>
                  <a:cubicBezTo>
                    <a:pt x="11" y="5"/>
                    <a:pt x="10" y="8"/>
                    <a:pt x="10" y="7"/>
                  </a:cubicBezTo>
                  <a:cubicBezTo>
                    <a:pt x="10" y="8"/>
                    <a:pt x="10" y="8"/>
                    <a:pt x="10" y="8"/>
                  </a:cubicBezTo>
                  <a:cubicBezTo>
                    <a:pt x="11" y="8"/>
                    <a:pt x="10" y="9"/>
                    <a:pt x="11" y="7"/>
                  </a:cubicBezTo>
                  <a:cubicBezTo>
                    <a:pt x="12" y="5"/>
                    <a:pt x="11" y="7"/>
                    <a:pt x="11" y="7"/>
                  </a:cubicBezTo>
                  <a:cubicBezTo>
                    <a:pt x="11" y="7"/>
                    <a:pt x="11" y="8"/>
                    <a:pt x="11" y="7"/>
                  </a:cubicBezTo>
                  <a:cubicBezTo>
                    <a:pt x="12" y="6"/>
                    <a:pt x="11" y="9"/>
                    <a:pt x="12" y="8"/>
                  </a:cubicBezTo>
                  <a:cubicBezTo>
                    <a:pt x="12" y="9"/>
                    <a:pt x="12" y="9"/>
                    <a:pt x="12" y="8"/>
                  </a:cubicBezTo>
                  <a:cubicBezTo>
                    <a:pt x="12" y="8"/>
                    <a:pt x="12" y="9"/>
                    <a:pt x="13" y="8"/>
                  </a:cubicBezTo>
                  <a:cubicBezTo>
                    <a:pt x="13" y="7"/>
                    <a:pt x="13" y="9"/>
                    <a:pt x="13" y="8"/>
                  </a:cubicBezTo>
                  <a:cubicBezTo>
                    <a:pt x="13" y="8"/>
                    <a:pt x="13" y="10"/>
                    <a:pt x="14" y="8"/>
                  </a:cubicBezTo>
                  <a:cubicBezTo>
                    <a:pt x="14" y="7"/>
                    <a:pt x="13" y="12"/>
                    <a:pt x="14" y="8"/>
                  </a:cubicBezTo>
                  <a:cubicBezTo>
                    <a:pt x="15" y="8"/>
                    <a:pt x="15" y="8"/>
                    <a:pt x="15" y="8"/>
                  </a:cubicBezTo>
                  <a:cubicBezTo>
                    <a:pt x="15" y="8"/>
                    <a:pt x="15" y="10"/>
                    <a:pt x="15" y="8"/>
                  </a:cubicBezTo>
                  <a:cubicBezTo>
                    <a:pt x="15" y="7"/>
                    <a:pt x="15" y="8"/>
                    <a:pt x="15" y="8"/>
                  </a:cubicBezTo>
                  <a:cubicBezTo>
                    <a:pt x="15" y="9"/>
                    <a:pt x="15" y="6"/>
                    <a:pt x="15" y="8"/>
                  </a:cubicBezTo>
                  <a:cubicBezTo>
                    <a:pt x="15" y="6"/>
                    <a:pt x="15" y="12"/>
                    <a:pt x="15" y="12"/>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6" name="Freeform 30">
              <a:extLst>
                <a:ext uri="{FF2B5EF4-FFF2-40B4-BE49-F238E27FC236}">
                  <a16:creationId xmlns:a16="http://schemas.microsoft.com/office/drawing/2014/main" id="{57ED0B3C-62E1-3F8D-865D-62919B5A2BB8}"/>
                </a:ext>
              </a:extLst>
            </p:cNvPr>
            <p:cNvSpPr/>
            <p:nvPr/>
          </p:nvSpPr>
          <p:spPr bwMode="auto">
            <a:xfrm>
              <a:off x="6986588" y="6132513"/>
              <a:ext cx="44450" cy="49213"/>
            </a:xfrm>
            <a:custGeom>
              <a:avLst/>
              <a:gdLst>
                <a:gd name="T0" fmla="*/ 6 w 12"/>
                <a:gd name="T1" fmla="*/ 13 h 13"/>
                <a:gd name="T2" fmla="*/ 6 w 12"/>
                <a:gd name="T3" fmla="*/ 13 h 13"/>
                <a:gd name="T4" fmla="*/ 6 w 12"/>
                <a:gd name="T5" fmla="*/ 12 h 13"/>
                <a:gd name="T6" fmla="*/ 5 w 12"/>
                <a:gd name="T7" fmla="*/ 11 h 13"/>
                <a:gd name="T8" fmla="*/ 5 w 12"/>
                <a:gd name="T9" fmla="*/ 10 h 13"/>
                <a:gd name="T10" fmla="*/ 5 w 12"/>
                <a:gd name="T11" fmla="*/ 10 h 13"/>
                <a:gd name="T12" fmla="*/ 5 w 12"/>
                <a:gd name="T13" fmla="*/ 10 h 13"/>
                <a:gd name="T14" fmla="*/ 5 w 12"/>
                <a:gd name="T15" fmla="*/ 9 h 13"/>
                <a:gd name="T16" fmla="*/ 5 w 12"/>
                <a:gd name="T17" fmla="*/ 8 h 13"/>
                <a:gd name="T18" fmla="*/ 4 w 12"/>
                <a:gd name="T19" fmla="*/ 7 h 13"/>
                <a:gd name="T20" fmla="*/ 4 w 12"/>
                <a:gd name="T21" fmla="*/ 7 h 13"/>
                <a:gd name="T22" fmla="*/ 4 w 12"/>
                <a:gd name="T23" fmla="*/ 6 h 13"/>
                <a:gd name="T24" fmla="*/ 3 w 12"/>
                <a:gd name="T25" fmla="*/ 6 h 13"/>
                <a:gd name="T26" fmla="*/ 3 w 12"/>
                <a:gd name="T27" fmla="*/ 6 h 13"/>
                <a:gd name="T28" fmla="*/ 3 w 12"/>
                <a:gd name="T29" fmla="*/ 5 h 13"/>
                <a:gd name="T30" fmla="*/ 3 w 12"/>
                <a:gd name="T31" fmla="*/ 4 h 13"/>
                <a:gd name="T32" fmla="*/ 3 w 12"/>
                <a:gd name="T33" fmla="*/ 4 h 13"/>
                <a:gd name="T34" fmla="*/ 2 w 12"/>
                <a:gd name="T35" fmla="*/ 4 h 13"/>
                <a:gd name="T36" fmla="*/ 2 w 12"/>
                <a:gd name="T37" fmla="*/ 3 h 13"/>
                <a:gd name="T38" fmla="*/ 2 w 12"/>
                <a:gd name="T39" fmla="*/ 3 h 13"/>
                <a:gd name="T40" fmla="*/ 6 w 12"/>
                <a:gd name="T41" fmla="*/ 2 h 13"/>
                <a:gd name="T42" fmla="*/ 6 w 12"/>
                <a:gd name="T43" fmla="*/ 2 h 13"/>
                <a:gd name="T44" fmla="*/ 6 w 12"/>
                <a:gd name="T45" fmla="*/ 2 h 13"/>
                <a:gd name="T46" fmla="*/ 6 w 12"/>
                <a:gd name="T47" fmla="*/ 3 h 13"/>
                <a:gd name="T48" fmla="*/ 6 w 12"/>
                <a:gd name="T49" fmla="*/ 3 h 13"/>
                <a:gd name="T50" fmla="*/ 7 w 12"/>
                <a:gd name="T51" fmla="*/ 4 h 13"/>
                <a:gd name="T52" fmla="*/ 7 w 12"/>
                <a:gd name="T53" fmla="*/ 4 h 13"/>
                <a:gd name="T54" fmla="*/ 7 w 12"/>
                <a:gd name="T55" fmla="*/ 4 h 13"/>
                <a:gd name="T56" fmla="*/ 7 w 12"/>
                <a:gd name="T57" fmla="*/ 5 h 13"/>
                <a:gd name="T58" fmla="*/ 8 w 12"/>
                <a:gd name="T59" fmla="*/ 5 h 13"/>
                <a:gd name="T60" fmla="*/ 8 w 12"/>
                <a:gd name="T61" fmla="*/ 6 h 13"/>
                <a:gd name="T62" fmla="*/ 8 w 12"/>
                <a:gd name="T63" fmla="*/ 7 h 13"/>
                <a:gd name="T64" fmla="*/ 9 w 12"/>
                <a:gd name="T65" fmla="*/ 8 h 13"/>
                <a:gd name="T66" fmla="*/ 9 w 12"/>
                <a:gd name="T67" fmla="*/ 8 h 13"/>
                <a:gd name="T68" fmla="*/ 9 w 12"/>
                <a:gd name="T69" fmla="*/ 9 h 13"/>
                <a:gd name="T70" fmla="*/ 9 w 12"/>
                <a:gd name="T71" fmla="*/ 10 h 13"/>
                <a:gd name="T72" fmla="*/ 9 w 12"/>
                <a:gd name="T73" fmla="*/ 11 h 13"/>
                <a:gd name="T74" fmla="*/ 10 w 12"/>
                <a:gd name="T75" fmla="*/ 12 h 13"/>
                <a:gd name="T76" fmla="*/ 10 w 12"/>
                <a:gd name="T77" fmla="*/ 13 h 13"/>
                <a:gd name="T78" fmla="*/ 10 w 12"/>
                <a:gd name="T7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 h="13">
                  <a:moveTo>
                    <a:pt x="6" y="13"/>
                  </a:moveTo>
                  <a:cubicBezTo>
                    <a:pt x="6" y="13"/>
                    <a:pt x="9" y="13"/>
                    <a:pt x="6" y="13"/>
                  </a:cubicBezTo>
                  <a:cubicBezTo>
                    <a:pt x="7" y="13"/>
                    <a:pt x="6" y="13"/>
                    <a:pt x="6" y="13"/>
                  </a:cubicBezTo>
                  <a:cubicBezTo>
                    <a:pt x="4" y="13"/>
                    <a:pt x="6" y="13"/>
                    <a:pt x="6" y="13"/>
                  </a:cubicBezTo>
                  <a:cubicBezTo>
                    <a:pt x="6" y="12"/>
                    <a:pt x="6" y="12"/>
                    <a:pt x="6" y="12"/>
                  </a:cubicBezTo>
                  <a:cubicBezTo>
                    <a:pt x="7" y="12"/>
                    <a:pt x="4" y="12"/>
                    <a:pt x="6" y="12"/>
                  </a:cubicBezTo>
                  <a:cubicBezTo>
                    <a:pt x="6" y="12"/>
                    <a:pt x="5" y="12"/>
                    <a:pt x="6" y="11"/>
                  </a:cubicBezTo>
                  <a:cubicBezTo>
                    <a:pt x="7" y="11"/>
                    <a:pt x="6" y="11"/>
                    <a:pt x="5" y="11"/>
                  </a:cubicBezTo>
                  <a:cubicBezTo>
                    <a:pt x="5" y="11"/>
                    <a:pt x="5" y="11"/>
                    <a:pt x="5" y="11"/>
                  </a:cubicBezTo>
                  <a:cubicBezTo>
                    <a:pt x="5" y="11"/>
                    <a:pt x="5" y="11"/>
                    <a:pt x="5" y="10"/>
                  </a:cubicBezTo>
                  <a:cubicBezTo>
                    <a:pt x="5" y="10"/>
                    <a:pt x="6" y="10"/>
                    <a:pt x="5" y="10"/>
                  </a:cubicBezTo>
                  <a:cubicBezTo>
                    <a:pt x="5" y="10"/>
                    <a:pt x="5" y="10"/>
                    <a:pt x="5" y="10"/>
                  </a:cubicBezTo>
                  <a:cubicBezTo>
                    <a:pt x="7" y="9"/>
                    <a:pt x="7" y="9"/>
                    <a:pt x="5" y="10"/>
                  </a:cubicBezTo>
                  <a:cubicBezTo>
                    <a:pt x="3" y="10"/>
                    <a:pt x="4" y="10"/>
                    <a:pt x="5" y="10"/>
                  </a:cubicBezTo>
                  <a:cubicBezTo>
                    <a:pt x="5" y="9"/>
                    <a:pt x="5" y="9"/>
                    <a:pt x="5" y="9"/>
                  </a:cubicBezTo>
                  <a:cubicBezTo>
                    <a:pt x="3" y="10"/>
                    <a:pt x="7" y="8"/>
                    <a:pt x="5" y="9"/>
                  </a:cubicBezTo>
                  <a:cubicBezTo>
                    <a:pt x="4" y="9"/>
                    <a:pt x="6" y="8"/>
                    <a:pt x="5" y="8"/>
                  </a:cubicBezTo>
                  <a:cubicBezTo>
                    <a:pt x="5" y="8"/>
                    <a:pt x="5" y="8"/>
                    <a:pt x="5" y="8"/>
                  </a:cubicBezTo>
                  <a:cubicBezTo>
                    <a:pt x="4" y="8"/>
                    <a:pt x="3" y="9"/>
                    <a:pt x="4" y="8"/>
                  </a:cubicBezTo>
                  <a:cubicBezTo>
                    <a:pt x="5" y="7"/>
                    <a:pt x="4" y="8"/>
                    <a:pt x="4" y="7"/>
                  </a:cubicBezTo>
                  <a:cubicBezTo>
                    <a:pt x="5" y="7"/>
                    <a:pt x="5" y="7"/>
                    <a:pt x="4" y="7"/>
                  </a:cubicBezTo>
                  <a:cubicBezTo>
                    <a:pt x="4" y="7"/>
                    <a:pt x="4" y="7"/>
                    <a:pt x="4" y="7"/>
                  </a:cubicBezTo>
                  <a:cubicBezTo>
                    <a:pt x="4" y="7"/>
                    <a:pt x="4" y="7"/>
                    <a:pt x="4" y="7"/>
                  </a:cubicBezTo>
                  <a:cubicBezTo>
                    <a:pt x="4" y="6"/>
                    <a:pt x="4" y="6"/>
                    <a:pt x="4" y="6"/>
                  </a:cubicBezTo>
                  <a:cubicBezTo>
                    <a:pt x="1" y="7"/>
                    <a:pt x="4" y="6"/>
                    <a:pt x="3" y="6"/>
                  </a:cubicBezTo>
                  <a:cubicBezTo>
                    <a:pt x="4" y="6"/>
                    <a:pt x="4" y="6"/>
                    <a:pt x="3" y="6"/>
                  </a:cubicBezTo>
                  <a:cubicBezTo>
                    <a:pt x="2" y="6"/>
                    <a:pt x="5" y="5"/>
                    <a:pt x="3" y="6"/>
                  </a:cubicBezTo>
                  <a:cubicBezTo>
                    <a:pt x="3" y="6"/>
                    <a:pt x="2" y="6"/>
                    <a:pt x="3" y="6"/>
                  </a:cubicBezTo>
                  <a:cubicBezTo>
                    <a:pt x="3" y="5"/>
                    <a:pt x="3" y="5"/>
                    <a:pt x="3" y="5"/>
                  </a:cubicBezTo>
                  <a:cubicBezTo>
                    <a:pt x="5" y="4"/>
                    <a:pt x="3" y="5"/>
                    <a:pt x="3" y="5"/>
                  </a:cubicBezTo>
                  <a:cubicBezTo>
                    <a:pt x="2" y="5"/>
                    <a:pt x="2" y="5"/>
                    <a:pt x="3" y="5"/>
                  </a:cubicBezTo>
                  <a:cubicBezTo>
                    <a:pt x="1" y="5"/>
                    <a:pt x="3" y="4"/>
                    <a:pt x="3" y="4"/>
                  </a:cubicBezTo>
                  <a:cubicBezTo>
                    <a:pt x="1" y="5"/>
                    <a:pt x="4" y="4"/>
                    <a:pt x="2" y="4"/>
                  </a:cubicBezTo>
                  <a:cubicBezTo>
                    <a:pt x="3" y="4"/>
                    <a:pt x="3" y="4"/>
                    <a:pt x="3" y="4"/>
                  </a:cubicBezTo>
                  <a:cubicBezTo>
                    <a:pt x="2" y="4"/>
                    <a:pt x="2" y="4"/>
                    <a:pt x="2" y="4"/>
                  </a:cubicBezTo>
                  <a:cubicBezTo>
                    <a:pt x="2" y="4"/>
                    <a:pt x="1" y="4"/>
                    <a:pt x="2" y="4"/>
                  </a:cubicBezTo>
                  <a:cubicBezTo>
                    <a:pt x="0" y="5"/>
                    <a:pt x="3" y="3"/>
                    <a:pt x="2" y="4"/>
                  </a:cubicBezTo>
                  <a:cubicBezTo>
                    <a:pt x="3" y="3"/>
                    <a:pt x="2" y="4"/>
                    <a:pt x="2" y="3"/>
                  </a:cubicBezTo>
                  <a:cubicBezTo>
                    <a:pt x="1" y="4"/>
                    <a:pt x="3" y="3"/>
                    <a:pt x="2" y="3"/>
                  </a:cubicBezTo>
                  <a:cubicBezTo>
                    <a:pt x="4" y="2"/>
                    <a:pt x="2" y="3"/>
                    <a:pt x="2" y="3"/>
                  </a:cubicBezTo>
                  <a:cubicBezTo>
                    <a:pt x="0" y="4"/>
                    <a:pt x="4" y="2"/>
                    <a:pt x="5" y="2"/>
                  </a:cubicBezTo>
                  <a:cubicBezTo>
                    <a:pt x="6" y="1"/>
                    <a:pt x="4" y="2"/>
                    <a:pt x="6" y="2"/>
                  </a:cubicBezTo>
                  <a:cubicBezTo>
                    <a:pt x="7" y="1"/>
                    <a:pt x="4" y="2"/>
                    <a:pt x="6" y="2"/>
                  </a:cubicBezTo>
                  <a:cubicBezTo>
                    <a:pt x="8" y="0"/>
                    <a:pt x="3" y="3"/>
                    <a:pt x="6" y="2"/>
                  </a:cubicBezTo>
                  <a:cubicBezTo>
                    <a:pt x="4" y="3"/>
                    <a:pt x="7" y="1"/>
                    <a:pt x="6" y="2"/>
                  </a:cubicBezTo>
                  <a:cubicBezTo>
                    <a:pt x="6" y="2"/>
                    <a:pt x="7" y="2"/>
                    <a:pt x="6" y="2"/>
                  </a:cubicBezTo>
                  <a:cubicBezTo>
                    <a:pt x="6" y="2"/>
                    <a:pt x="6" y="2"/>
                    <a:pt x="6" y="2"/>
                  </a:cubicBezTo>
                  <a:cubicBezTo>
                    <a:pt x="6" y="2"/>
                    <a:pt x="6" y="2"/>
                    <a:pt x="6" y="3"/>
                  </a:cubicBezTo>
                  <a:cubicBezTo>
                    <a:pt x="6" y="3"/>
                    <a:pt x="8" y="2"/>
                    <a:pt x="6" y="3"/>
                  </a:cubicBezTo>
                  <a:cubicBezTo>
                    <a:pt x="7" y="2"/>
                    <a:pt x="8" y="2"/>
                    <a:pt x="6" y="3"/>
                  </a:cubicBezTo>
                  <a:cubicBezTo>
                    <a:pt x="5" y="3"/>
                    <a:pt x="6" y="3"/>
                    <a:pt x="6" y="3"/>
                  </a:cubicBezTo>
                  <a:cubicBezTo>
                    <a:pt x="6" y="3"/>
                    <a:pt x="8" y="3"/>
                    <a:pt x="7" y="4"/>
                  </a:cubicBezTo>
                  <a:cubicBezTo>
                    <a:pt x="6" y="4"/>
                    <a:pt x="6" y="4"/>
                    <a:pt x="6" y="4"/>
                  </a:cubicBezTo>
                  <a:cubicBezTo>
                    <a:pt x="6" y="4"/>
                    <a:pt x="8" y="3"/>
                    <a:pt x="7" y="4"/>
                  </a:cubicBezTo>
                  <a:cubicBezTo>
                    <a:pt x="7" y="4"/>
                    <a:pt x="9" y="3"/>
                    <a:pt x="7" y="4"/>
                  </a:cubicBezTo>
                  <a:cubicBezTo>
                    <a:pt x="8" y="3"/>
                    <a:pt x="7" y="4"/>
                    <a:pt x="7" y="4"/>
                  </a:cubicBezTo>
                  <a:cubicBezTo>
                    <a:pt x="9" y="3"/>
                    <a:pt x="6" y="5"/>
                    <a:pt x="7" y="5"/>
                  </a:cubicBezTo>
                  <a:cubicBezTo>
                    <a:pt x="7" y="5"/>
                    <a:pt x="7" y="5"/>
                    <a:pt x="7" y="5"/>
                  </a:cubicBezTo>
                  <a:cubicBezTo>
                    <a:pt x="7" y="5"/>
                    <a:pt x="7" y="5"/>
                    <a:pt x="7" y="5"/>
                  </a:cubicBezTo>
                  <a:cubicBezTo>
                    <a:pt x="8" y="5"/>
                    <a:pt x="8" y="5"/>
                    <a:pt x="8" y="5"/>
                  </a:cubicBezTo>
                  <a:cubicBezTo>
                    <a:pt x="8" y="5"/>
                    <a:pt x="8" y="5"/>
                    <a:pt x="8" y="5"/>
                  </a:cubicBezTo>
                  <a:cubicBezTo>
                    <a:pt x="8" y="6"/>
                    <a:pt x="8" y="6"/>
                    <a:pt x="8" y="6"/>
                  </a:cubicBezTo>
                  <a:cubicBezTo>
                    <a:pt x="7" y="7"/>
                    <a:pt x="8" y="7"/>
                    <a:pt x="8" y="6"/>
                  </a:cubicBezTo>
                  <a:cubicBezTo>
                    <a:pt x="8" y="7"/>
                    <a:pt x="8" y="7"/>
                    <a:pt x="8" y="7"/>
                  </a:cubicBezTo>
                  <a:cubicBezTo>
                    <a:pt x="8" y="7"/>
                    <a:pt x="7" y="7"/>
                    <a:pt x="8" y="7"/>
                  </a:cubicBezTo>
                  <a:cubicBezTo>
                    <a:pt x="10" y="6"/>
                    <a:pt x="8" y="8"/>
                    <a:pt x="9" y="8"/>
                  </a:cubicBezTo>
                  <a:cubicBezTo>
                    <a:pt x="7" y="8"/>
                    <a:pt x="8" y="8"/>
                    <a:pt x="8" y="8"/>
                  </a:cubicBezTo>
                  <a:cubicBezTo>
                    <a:pt x="8" y="8"/>
                    <a:pt x="6" y="9"/>
                    <a:pt x="9" y="8"/>
                  </a:cubicBezTo>
                  <a:cubicBezTo>
                    <a:pt x="11" y="7"/>
                    <a:pt x="9" y="8"/>
                    <a:pt x="9" y="8"/>
                  </a:cubicBezTo>
                  <a:cubicBezTo>
                    <a:pt x="9" y="9"/>
                    <a:pt x="8" y="9"/>
                    <a:pt x="9" y="9"/>
                  </a:cubicBezTo>
                  <a:cubicBezTo>
                    <a:pt x="10" y="9"/>
                    <a:pt x="7" y="10"/>
                    <a:pt x="9" y="9"/>
                  </a:cubicBezTo>
                  <a:cubicBezTo>
                    <a:pt x="8" y="10"/>
                    <a:pt x="8" y="10"/>
                    <a:pt x="9" y="10"/>
                  </a:cubicBezTo>
                  <a:cubicBezTo>
                    <a:pt x="9" y="10"/>
                    <a:pt x="8" y="10"/>
                    <a:pt x="9" y="10"/>
                  </a:cubicBezTo>
                  <a:cubicBezTo>
                    <a:pt x="10" y="10"/>
                    <a:pt x="8" y="11"/>
                    <a:pt x="9" y="11"/>
                  </a:cubicBezTo>
                  <a:cubicBezTo>
                    <a:pt x="9" y="11"/>
                    <a:pt x="8" y="11"/>
                    <a:pt x="10" y="11"/>
                  </a:cubicBezTo>
                  <a:cubicBezTo>
                    <a:pt x="10" y="11"/>
                    <a:pt x="6" y="12"/>
                    <a:pt x="10" y="12"/>
                  </a:cubicBezTo>
                  <a:cubicBezTo>
                    <a:pt x="10" y="12"/>
                    <a:pt x="10" y="12"/>
                    <a:pt x="10" y="12"/>
                  </a:cubicBezTo>
                  <a:cubicBezTo>
                    <a:pt x="10" y="12"/>
                    <a:pt x="8" y="13"/>
                    <a:pt x="10" y="13"/>
                  </a:cubicBezTo>
                  <a:cubicBezTo>
                    <a:pt x="11" y="13"/>
                    <a:pt x="10" y="13"/>
                    <a:pt x="10" y="13"/>
                  </a:cubicBezTo>
                  <a:cubicBezTo>
                    <a:pt x="9" y="13"/>
                    <a:pt x="12" y="13"/>
                    <a:pt x="10" y="13"/>
                  </a:cubicBezTo>
                  <a:cubicBezTo>
                    <a:pt x="12" y="13"/>
                    <a:pt x="6" y="13"/>
                    <a:pt x="6" y="13"/>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7" name="Freeform 31">
              <a:extLst>
                <a:ext uri="{FF2B5EF4-FFF2-40B4-BE49-F238E27FC236}">
                  <a16:creationId xmlns:a16="http://schemas.microsoft.com/office/drawing/2014/main" id="{9D8AA72C-AB64-AA02-1B29-24FE4F15A1F8}"/>
                </a:ext>
              </a:extLst>
            </p:cNvPr>
            <p:cNvSpPr/>
            <p:nvPr/>
          </p:nvSpPr>
          <p:spPr bwMode="auto">
            <a:xfrm>
              <a:off x="7061200" y="6097588"/>
              <a:ext cx="68263" cy="53975"/>
            </a:xfrm>
            <a:custGeom>
              <a:avLst/>
              <a:gdLst>
                <a:gd name="T0" fmla="*/ 15 w 18"/>
                <a:gd name="T1" fmla="*/ 13 h 14"/>
                <a:gd name="T2" fmla="*/ 14 w 18"/>
                <a:gd name="T3" fmla="*/ 13 h 14"/>
                <a:gd name="T4" fmla="*/ 13 w 18"/>
                <a:gd name="T5" fmla="*/ 12 h 14"/>
                <a:gd name="T6" fmla="*/ 12 w 18"/>
                <a:gd name="T7" fmla="*/ 11 h 14"/>
                <a:gd name="T8" fmla="*/ 11 w 18"/>
                <a:gd name="T9" fmla="*/ 11 h 14"/>
                <a:gd name="T10" fmla="*/ 10 w 18"/>
                <a:gd name="T11" fmla="*/ 10 h 14"/>
                <a:gd name="T12" fmla="*/ 9 w 18"/>
                <a:gd name="T13" fmla="*/ 11 h 14"/>
                <a:gd name="T14" fmla="*/ 8 w 18"/>
                <a:gd name="T15" fmla="*/ 10 h 14"/>
                <a:gd name="T16" fmla="*/ 8 w 18"/>
                <a:gd name="T17" fmla="*/ 9 h 14"/>
                <a:gd name="T18" fmla="*/ 7 w 18"/>
                <a:gd name="T19" fmla="*/ 8 h 14"/>
                <a:gd name="T20" fmla="*/ 6 w 18"/>
                <a:gd name="T21" fmla="*/ 8 h 14"/>
                <a:gd name="T22" fmla="*/ 6 w 18"/>
                <a:gd name="T23" fmla="*/ 7 h 14"/>
                <a:gd name="T24" fmla="*/ 5 w 18"/>
                <a:gd name="T25" fmla="*/ 7 h 14"/>
                <a:gd name="T26" fmla="*/ 4 w 18"/>
                <a:gd name="T27" fmla="*/ 7 h 14"/>
                <a:gd name="T28" fmla="*/ 4 w 18"/>
                <a:gd name="T29" fmla="*/ 6 h 14"/>
                <a:gd name="T30" fmla="*/ 3 w 18"/>
                <a:gd name="T31" fmla="*/ 5 h 14"/>
                <a:gd name="T32" fmla="*/ 3 w 18"/>
                <a:gd name="T33" fmla="*/ 5 h 14"/>
                <a:gd name="T34" fmla="*/ 2 w 18"/>
                <a:gd name="T35" fmla="*/ 5 h 14"/>
                <a:gd name="T36" fmla="*/ 2 w 18"/>
                <a:gd name="T37" fmla="*/ 4 h 14"/>
                <a:gd name="T38" fmla="*/ 2 w 18"/>
                <a:gd name="T39" fmla="*/ 4 h 14"/>
                <a:gd name="T40" fmla="*/ 4 w 18"/>
                <a:gd name="T41" fmla="*/ 1 h 14"/>
                <a:gd name="T42" fmla="*/ 5 w 18"/>
                <a:gd name="T43" fmla="*/ 2 h 14"/>
                <a:gd name="T44" fmla="*/ 5 w 18"/>
                <a:gd name="T45" fmla="*/ 2 h 14"/>
                <a:gd name="T46" fmla="*/ 6 w 18"/>
                <a:gd name="T47" fmla="*/ 2 h 14"/>
                <a:gd name="T48" fmla="*/ 6 w 18"/>
                <a:gd name="T49" fmla="*/ 3 h 14"/>
                <a:gd name="T50" fmla="*/ 7 w 18"/>
                <a:gd name="T51" fmla="*/ 3 h 14"/>
                <a:gd name="T52" fmla="*/ 7 w 18"/>
                <a:gd name="T53" fmla="*/ 3 h 14"/>
                <a:gd name="T54" fmla="*/ 7 w 18"/>
                <a:gd name="T55" fmla="*/ 4 h 14"/>
                <a:gd name="T56" fmla="*/ 8 w 18"/>
                <a:gd name="T57" fmla="*/ 4 h 14"/>
                <a:gd name="T58" fmla="*/ 9 w 18"/>
                <a:gd name="T59" fmla="*/ 5 h 14"/>
                <a:gd name="T60" fmla="*/ 9 w 18"/>
                <a:gd name="T61" fmla="*/ 5 h 14"/>
                <a:gd name="T62" fmla="*/ 10 w 18"/>
                <a:gd name="T63" fmla="*/ 6 h 14"/>
                <a:gd name="T64" fmla="*/ 11 w 18"/>
                <a:gd name="T65" fmla="*/ 6 h 14"/>
                <a:gd name="T66" fmla="*/ 12 w 18"/>
                <a:gd name="T67" fmla="*/ 7 h 14"/>
                <a:gd name="T68" fmla="*/ 12 w 18"/>
                <a:gd name="T69" fmla="*/ 7 h 14"/>
                <a:gd name="T70" fmla="*/ 13 w 18"/>
                <a:gd name="T71" fmla="*/ 8 h 14"/>
                <a:gd name="T72" fmla="*/ 14 w 18"/>
                <a:gd name="T73" fmla="*/ 8 h 14"/>
                <a:gd name="T74" fmla="*/ 15 w 18"/>
                <a:gd name="T75" fmla="*/ 9 h 14"/>
                <a:gd name="T76" fmla="*/ 16 w 18"/>
                <a:gd name="T77" fmla="*/ 9 h 14"/>
                <a:gd name="T78" fmla="*/ 17 w 18"/>
                <a:gd name="T7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 h="14">
                  <a:moveTo>
                    <a:pt x="15" y="13"/>
                  </a:moveTo>
                  <a:cubicBezTo>
                    <a:pt x="15" y="13"/>
                    <a:pt x="16" y="11"/>
                    <a:pt x="15" y="13"/>
                  </a:cubicBezTo>
                  <a:cubicBezTo>
                    <a:pt x="15" y="12"/>
                    <a:pt x="15" y="13"/>
                    <a:pt x="15" y="13"/>
                  </a:cubicBezTo>
                  <a:cubicBezTo>
                    <a:pt x="14" y="14"/>
                    <a:pt x="14" y="13"/>
                    <a:pt x="14" y="13"/>
                  </a:cubicBezTo>
                  <a:cubicBezTo>
                    <a:pt x="14" y="12"/>
                    <a:pt x="14" y="12"/>
                    <a:pt x="14" y="12"/>
                  </a:cubicBezTo>
                  <a:cubicBezTo>
                    <a:pt x="14" y="12"/>
                    <a:pt x="12" y="13"/>
                    <a:pt x="13" y="12"/>
                  </a:cubicBezTo>
                  <a:cubicBezTo>
                    <a:pt x="13" y="11"/>
                    <a:pt x="12" y="13"/>
                    <a:pt x="12" y="12"/>
                  </a:cubicBezTo>
                  <a:cubicBezTo>
                    <a:pt x="13" y="10"/>
                    <a:pt x="12" y="11"/>
                    <a:pt x="12" y="11"/>
                  </a:cubicBezTo>
                  <a:cubicBezTo>
                    <a:pt x="11" y="11"/>
                    <a:pt x="11" y="11"/>
                    <a:pt x="11" y="11"/>
                  </a:cubicBezTo>
                  <a:cubicBezTo>
                    <a:pt x="11" y="12"/>
                    <a:pt x="11" y="11"/>
                    <a:pt x="11" y="11"/>
                  </a:cubicBezTo>
                  <a:cubicBezTo>
                    <a:pt x="11" y="11"/>
                    <a:pt x="11" y="10"/>
                    <a:pt x="10" y="11"/>
                  </a:cubicBezTo>
                  <a:cubicBezTo>
                    <a:pt x="10" y="11"/>
                    <a:pt x="10" y="11"/>
                    <a:pt x="10" y="10"/>
                  </a:cubicBezTo>
                  <a:cubicBezTo>
                    <a:pt x="11" y="9"/>
                    <a:pt x="11" y="9"/>
                    <a:pt x="10" y="10"/>
                  </a:cubicBezTo>
                  <a:cubicBezTo>
                    <a:pt x="8" y="12"/>
                    <a:pt x="9" y="11"/>
                    <a:pt x="9" y="11"/>
                  </a:cubicBezTo>
                  <a:cubicBezTo>
                    <a:pt x="9" y="10"/>
                    <a:pt x="9" y="10"/>
                    <a:pt x="9" y="10"/>
                  </a:cubicBezTo>
                  <a:cubicBezTo>
                    <a:pt x="8" y="11"/>
                    <a:pt x="10" y="8"/>
                    <a:pt x="8" y="10"/>
                  </a:cubicBezTo>
                  <a:cubicBezTo>
                    <a:pt x="8" y="10"/>
                    <a:pt x="9" y="9"/>
                    <a:pt x="8" y="9"/>
                  </a:cubicBezTo>
                  <a:cubicBezTo>
                    <a:pt x="8" y="9"/>
                    <a:pt x="8" y="9"/>
                    <a:pt x="8" y="9"/>
                  </a:cubicBezTo>
                  <a:cubicBezTo>
                    <a:pt x="7" y="10"/>
                    <a:pt x="6" y="10"/>
                    <a:pt x="7" y="9"/>
                  </a:cubicBezTo>
                  <a:cubicBezTo>
                    <a:pt x="7" y="8"/>
                    <a:pt x="6" y="9"/>
                    <a:pt x="7" y="8"/>
                  </a:cubicBezTo>
                  <a:cubicBezTo>
                    <a:pt x="7" y="7"/>
                    <a:pt x="7" y="7"/>
                    <a:pt x="6" y="8"/>
                  </a:cubicBezTo>
                  <a:cubicBezTo>
                    <a:pt x="6" y="8"/>
                    <a:pt x="6" y="8"/>
                    <a:pt x="6" y="8"/>
                  </a:cubicBezTo>
                  <a:cubicBezTo>
                    <a:pt x="6" y="7"/>
                    <a:pt x="6" y="7"/>
                    <a:pt x="6" y="7"/>
                  </a:cubicBezTo>
                  <a:cubicBezTo>
                    <a:pt x="6" y="7"/>
                    <a:pt x="6" y="7"/>
                    <a:pt x="6" y="7"/>
                  </a:cubicBezTo>
                  <a:cubicBezTo>
                    <a:pt x="4" y="9"/>
                    <a:pt x="6" y="6"/>
                    <a:pt x="5" y="7"/>
                  </a:cubicBezTo>
                  <a:cubicBezTo>
                    <a:pt x="5" y="6"/>
                    <a:pt x="5" y="7"/>
                    <a:pt x="5" y="7"/>
                  </a:cubicBezTo>
                  <a:cubicBezTo>
                    <a:pt x="4" y="7"/>
                    <a:pt x="6" y="5"/>
                    <a:pt x="5" y="7"/>
                  </a:cubicBezTo>
                  <a:cubicBezTo>
                    <a:pt x="4" y="7"/>
                    <a:pt x="4" y="7"/>
                    <a:pt x="4" y="7"/>
                  </a:cubicBezTo>
                  <a:cubicBezTo>
                    <a:pt x="4" y="7"/>
                    <a:pt x="4" y="7"/>
                    <a:pt x="4" y="6"/>
                  </a:cubicBezTo>
                  <a:cubicBezTo>
                    <a:pt x="5" y="5"/>
                    <a:pt x="4" y="6"/>
                    <a:pt x="4" y="6"/>
                  </a:cubicBezTo>
                  <a:cubicBezTo>
                    <a:pt x="3" y="7"/>
                    <a:pt x="3" y="7"/>
                    <a:pt x="3" y="6"/>
                  </a:cubicBezTo>
                  <a:cubicBezTo>
                    <a:pt x="2" y="7"/>
                    <a:pt x="4" y="5"/>
                    <a:pt x="3" y="5"/>
                  </a:cubicBezTo>
                  <a:cubicBezTo>
                    <a:pt x="2" y="6"/>
                    <a:pt x="4" y="4"/>
                    <a:pt x="3" y="5"/>
                  </a:cubicBezTo>
                  <a:cubicBezTo>
                    <a:pt x="3" y="5"/>
                    <a:pt x="3" y="5"/>
                    <a:pt x="3" y="5"/>
                  </a:cubicBezTo>
                  <a:cubicBezTo>
                    <a:pt x="2" y="5"/>
                    <a:pt x="2" y="5"/>
                    <a:pt x="2" y="5"/>
                  </a:cubicBezTo>
                  <a:cubicBezTo>
                    <a:pt x="3" y="5"/>
                    <a:pt x="2" y="5"/>
                    <a:pt x="2" y="5"/>
                  </a:cubicBezTo>
                  <a:cubicBezTo>
                    <a:pt x="1" y="6"/>
                    <a:pt x="2" y="4"/>
                    <a:pt x="2" y="4"/>
                  </a:cubicBezTo>
                  <a:cubicBezTo>
                    <a:pt x="3" y="4"/>
                    <a:pt x="1" y="5"/>
                    <a:pt x="2" y="4"/>
                  </a:cubicBezTo>
                  <a:cubicBezTo>
                    <a:pt x="1" y="5"/>
                    <a:pt x="2" y="4"/>
                    <a:pt x="2" y="4"/>
                  </a:cubicBezTo>
                  <a:cubicBezTo>
                    <a:pt x="3" y="3"/>
                    <a:pt x="1" y="4"/>
                    <a:pt x="2" y="4"/>
                  </a:cubicBezTo>
                  <a:cubicBezTo>
                    <a:pt x="0" y="6"/>
                    <a:pt x="3" y="3"/>
                    <a:pt x="4" y="1"/>
                  </a:cubicBezTo>
                  <a:cubicBezTo>
                    <a:pt x="5" y="1"/>
                    <a:pt x="3" y="3"/>
                    <a:pt x="4" y="1"/>
                  </a:cubicBezTo>
                  <a:cubicBezTo>
                    <a:pt x="6" y="0"/>
                    <a:pt x="3" y="3"/>
                    <a:pt x="5" y="1"/>
                  </a:cubicBezTo>
                  <a:cubicBezTo>
                    <a:pt x="7" y="0"/>
                    <a:pt x="3" y="3"/>
                    <a:pt x="5" y="2"/>
                  </a:cubicBezTo>
                  <a:cubicBezTo>
                    <a:pt x="3" y="3"/>
                    <a:pt x="6" y="1"/>
                    <a:pt x="5" y="2"/>
                  </a:cubicBezTo>
                  <a:cubicBezTo>
                    <a:pt x="5" y="2"/>
                    <a:pt x="6" y="1"/>
                    <a:pt x="5" y="2"/>
                  </a:cubicBezTo>
                  <a:cubicBezTo>
                    <a:pt x="6" y="2"/>
                    <a:pt x="6" y="2"/>
                    <a:pt x="6" y="2"/>
                  </a:cubicBezTo>
                  <a:cubicBezTo>
                    <a:pt x="6" y="2"/>
                    <a:pt x="6" y="2"/>
                    <a:pt x="6" y="2"/>
                  </a:cubicBezTo>
                  <a:cubicBezTo>
                    <a:pt x="6" y="2"/>
                    <a:pt x="7" y="1"/>
                    <a:pt x="6" y="2"/>
                  </a:cubicBezTo>
                  <a:cubicBezTo>
                    <a:pt x="6" y="2"/>
                    <a:pt x="7" y="1"/>
                    <a:pt x="6" y="3"/>
                  </a:cubicBezTo>
                  <a:cubicBezTo>
                    <a:pt x="5" y="3"/>
                    <a:pt x="6" y="3"/>
                    <a:pt x="6" y="3"/>
                  </a:cubicBezTo>
                  <a:cubicBezTo>
                    <a:pt x="6" y="3"/>
                    <a:pt x="8" y="2"/>
                    <a:pt x="7" y="3"/>
                  </a:cubicBezTo>
                  <a:cubicBezTo>
                    <a:pt x="6" y="4"/>
                    <a:pt x="6" y="4"/>
                    <a:pt x="6" y="4"/>
                  </a:cubicBezTo>
                  <a:cubicBezTo>
                    <a:pt x="7" y="4"/>
                    <a:pt x="8" y="3"/>
                    <a:pt x="7" y="3"/>
                  </a:cubicBezTo>
                  <a:cubicBezTo>
                    <a:pt x="8" y="3"/>
                    <a:pt x="8" y="2"/>
                    <a:pt x="7" y="4"/>
                  </a:cubicBezTo>
                  <a:cubicBezTo>
                    <a:pt x="8" y="2"/>
                    <a:pt x="7" y="4"/>
                    <a:pt x="7" y="4"/>
                  </a:cubicBezTo>
                  <a:cubicBezTo>
                    <a:pt x="9" y="2"/>
                    <a:pt x="7" y="5"/>
                    <a:pt x="8" y="4"/>
                  </a:cubicBezTo>
                  <a:cubicBezTo>
                    <a:pt x="8" y="4"/>
                    <a:pt x="8" y="4"/>
                    <a:pt x="8" y="4"/>
                  </a:cubicBezTo>
                  <a:cubicBezTo>
                    <a:pt x="8" y="5"/>
                    <a:pt x="8" y="5"/>
                    <a:pt x="8" y="5"/>
                  </a:cubicBezTo>
                  <a:cubicBezTo>
                    <a:pt x="9" y="4"/>
                    <a:pt x="9" y="4"/>
                    <a:pt x="9" y="5"/>
                  </a:cubicBezTo>
                  <a:cubicBezTo>
                    <a:pt x="9" y="5"/>
                    <a:pt x="9" y="5"/>
                    <a:pt x="9" y="5"/>
                  </a:cubicBezTo>
                  <a:cubicBezTo>
                    <a:pt x="9" y="5"/>
                    <a:pt x="9" y="5"/>
                    <a:pt x="9" y="5"/>
                  </a:cubicBezTo>
                  <a:cubicBezTo>
                    <a:pt x="9" y="6"/>
                    <a:pt x="9" y="6"/>
                    <a:pt x="10" y="6"/>
                  </a:cubicBezTo>
                  <a:cubicBezTo>
                    <a:pt x="10" y="6"/>
                    <a:pt x="10" y="6"/>
                    <a:pt x="10" y="6"/>
                  </a:cubicBezTo>
                  <a:cubicBezTo>
                    <a:pt x="10" y="7"/>
                    <a:pt x="10" y="7"/>
                    <a:pt x="10" y="6"/>
                  </a:cubicBezTo>
                  <a:cubicBezTo>
                    <a:pt x="12" y="5"/>
                    <a:pt x="10" y="7"/>
                    <a:pt x="11" y="6"/>
                  </a:cubicBezTo>
                  <a:cubicBezTo>
                    <a:pt x="10" y="8"/>
                    <a:pt x="11" y="8"/>
                    <a:pt x="11" y="7"/>
                  </a:cubicBezTo>
                  <a:cubicBezTo>
                    <a:pt x="11" y="7"/>
                    <a:pt x="10" y="9"/>
                    <a:pt x="12" y="7"/>
                  </a:cubicBezTo>
                  <a:cubicBezTo>
                    <a:pt x="13" y="5"/>
                    <a:pt x="12" y="7"/>
                    <a:pt x="12" y="7"/>
                  </a:cubicBezTo>
                  <a:cubicBezTo>
                    <a:pt x="12" y="7"/>
                    <a:pt x="12" y="8"/>
                    <a:pt x="12" y="7"/>
                  </a:cubicBezTo>
                  <a:cubicBezTo>
                    <a:pt x="13" y="6"/>
                    <a:pt x="12" y="9"/>
                    <a:pt x="13" y="8"/>
                  </a:cubicBezTo>
                  <a:cubicBezTo>
                    <a:pt x="13" y="8"/>
                    <a:pt x="13" y="8"/>
                    <a:pt x="13" y="8"/>
                  </a:cubicBezTo>
                  <a:cubicBezTo>
                    <a:pt x="13" y="8"/>
                    <a:pt x="13" y="9"/>
                    <a:pt x="14" y="8"/>
                  </a:cubicBezTo>
                  <a:cubicBezTo>
                    <a:pt x="14" y="8"/>
                    <a:pt x="13" y="9"/>
                    <a:pt x="14" y="8"/>
                  </a:cubicBezTo>
                  <a:cubicBezTo>
                    <a:pt x="14" y="9"/>
                    <a:pt x="14" y="10"/>
                    <a:pt x="15" y="9"/>
                  </a:cubicBezTo>
                  <a:cubicBezTo>
                    <a:pt x="15" y="8"/>
                    <a:pt x="13" y="12"/>
                    <a:pt x="15" y="9"/>
                  </a:cubicBezTo>
                  <a:cubicBezTo>
                    <a:pt x="16" y="9"/>
                    <a:pt x="16" y="9"/>
                    <a:pt x="16" y="9"/>
                  </a:cubicBezTo>
                  <a:cubicBezTo>
                    <a:pt x="16" y="9"/>
                    <a:pt x="16" y="11"/>
                    <a:pt x="16" y="9"/>
                  </a:cubicBezTo>
                  <a:cubicBezTo>
                    <a:pt x="17" y="8"/>
                    <a:pt x="17" y="10"/>
                    <a:pt x="17" y="10"/>
                  </a:cubicBezTo>
                  <a:cubicBezTo>
                    <a:pt x="16" y="10"/>
                    <a:pt x="18" y="8"/>
                    <a:pt x="17" y="10"/>
                  </a:cubicBezTo>
                  <a:cubicBezTo>
                    <a:pt x="18" y="8"/>
                    <a:pt x="15" y="13"/>
                    <a:pt x="15" y="13"/>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8" name="Freeform 32">
              <a:extLst>
                <a:ext uri="{FF2B5EF4-FFF2-40B4-BE49-F238E27FC236}">
                  <a16:creationId xmlns:a16="http://schemas.microsoft.com/office/drawing/2014/main" id="{26B33B05-6F78-E185-7C3B-C2EC15F56BA4}"/>
                </a:ext>
              </a:extLst>
            </p:cNvPr>
            <p:cNvSpPr/>
            <p:nvPr/>
          </p:nvSpPr>
          <p:spPr bwMode="auto">
            <a:xfrm>
              <a:off x="7085013" y="6196013"/>
              <a:ext cx="77788" cy="90488"/>
            </a:xfrm>
            <a:custGeom>
              <a:avLst/>
              <a:gdLst>
                <a:gd name="T0" fmla="*/ 17 w 21"/>
                <a:gd name="T1" fmla="*/ 23 h 24"/>
                <a:gd name="T2" fmla="*/ 16 w 21"/>
                <a:gd name="T3" fmla="*/ 22 h 24"/>
                <a:gd name="T4" fmla="*/ 15 w 21"/>
                <a:gd name="T5" fmla="*/ 21 h 24"/>
                <a:gd name="T6" fmla="*/ 13 w 21"/>
                <a:gd name="T7" fmla="*/ 19 h 24"/>
                <a:gd name="T8" fmla="*/ 12 w 21"/>
                <a:gd name="T9" fmla="*/ 18 h 24"/>
                <a:gd name="T10" fmla="*/ 11 w 21"/>
                <a:gd name="T11" fmla="*/ 17 h 24"/>
                <a:gd name="T12" fmla="*/ 10 w 21"/>
                <a:gd name="T13" fmla="*/ 16 h 24"/>
                <a:gd name="T14" fmla="*/ 9 w 21"/>
                <a:gd name="T15" fmla="*/ 14 h 24"/>
                <a:gd name="T16" fmla="*/ 9 w 21"/>
                <a:gd name="T17" fmla="*/ 13 h 24"/>
                <a:gd name="T18" fmla="*/ 7 w 21"/>
                <a:gd name="T19" fmla="*/ 12 h 24"/>
                <a:gd name="T20" fmla="*/ 7 w 21"/>
                <a:gd name="T21" fmla="*/ 11 h 24"/>
                <a:gd name="T22" fmla="*/ 6 w 21"/>
                <a:gd name="T23" fmla="*/ 10 h 24"/>
                <a:gd name="T24" fmla="*/ 5 w 21"/>
                <a:gd name="T25" fmla="*/ 9 h 24"/>
                <a:gd name="T26" fmla="*/ 5 w 21"/>
                <a:gd name="T27" fmla="*/ 8 h 24"/>
                <a:gd name="T28" fmla="*/ 4 w 21"/>
                <a:gd name="T29" fmla="*/ 7 h 24"/>
                <a:gd name="T30" fmla="*/ 3 w 21"/>
                <a:gd name="T31" fmla="*/ 6 h 24"/>
                <a:gd name="T32" fmla="*/ 3 w 21"/>
                <a:gd name="T33" fmla="*/ 5 h 24"/>
                <a:gd name="T34" fmla="*/ 2 w 21"/>
                <a:gd name="T35" fmla="*/ 5 h 24"/>
                <a:gd name="T36" fmla="*/ 2 w 21"/>
                <a:gd name="T37" fmla="*/ 4 h 24"/>
                <a:gd name="T38" fmla="*/ 2 w 21"/>
                <a:gd name="T39" fmla="*/ 4 h 24"/>
                <a:gd name="T40" fmla="*/ 5 w 21"/>
                <a:gd name="T41" fmla="*/ 2 h 24"/>
                <a:gd name="T42" fmla="*/ 5 w 21"/>
                <a:gd name="T43" fmla="*/ 2 h 24"/>
                <a:gd name="T44" fmla="*/ 6 w 21"/>
                <a:gd name="T45" fmla="*/ 3 h 24"/>
                <a:gd name="T46" fmla="*/ 6 w 21"/>
                <a:gd name="T47" fmla="*/ 3 h 24"/>
                <a:gd name="T48" fmla="*/ 7 w 21"/>
                <a:gd name="T49" fmla="*/ 4 h 24"/>
                <a:gd name="T50" fmla="*/ 8 w 21"/>
                <a:gd name="T51" fmla="*/ 5 h 24"/>
                <a:gd name="T52" fmla="*/ 8 w 21"/>
                <a:gd name="T53" fmla="*/ 6 h 24"/>
                <a:gd name="T54" fmla="*/ 9 w 21"/>
                <a:gd name="T55" fmla="*/ 7 h 24"/>
                <a:gd name="T56" fmla="*/ 10 w 21"/>
                <a:gd name="T57" fmla="*/ 8 h 24"/>
                <a:gd name="T58" fmla="*/ 10 w 21"/>
                <a:gd name="T59" fmla="*/ 9 h 24"/>
                <a:gd name="T60" fmla="*/ 11 w 21"/>
                <a:gd name="T61" fmla="*/ 10 h 24"/>
                <a:gd name="T62" fmla="*/ 12 w 21"/>
                <a:gd name="T63" fmla="*/ 11 h 24"/>
                <a:gd name="T64" fmla="*/ 13 w 21"/>
                <a:gd name="T65" fmla="*/ 13 h 24"/>
                <a:gd name="T66" fmla="*/ 14 w 21"/>
                <a:gd name="T67" fmla="*/ 14 h 24"/>
                <a:gd name="T68" fmla="*/ 15 w 21"/>
                <a:gd name="T69" fmla="*/ 14 h 24"/>
                <a:gd name="T70" fmla="*/ 15 w 21"/>
                <a:gd name="T71" fmla="*/ 16 h 24"/>
                <a:gd name="T72" fmla="*/ 17 w 21"/>
                <a:gd name="T73" fmla="*/ 17 h 24"/>
                <a:gd name="T74" fmla="*/ 18 w 21"/>
                <a:gd name="T75" fmla="*/ 19 h 24"/>
                <a:gd name="T76" fmla="*/ 19 w 21"/>
                <a:gd name="T77" fmla="*/ 20 h 24"/>
                <a:gd name="T78" fmla="*/ 20 w 21"/>
                <a:gd name="T79"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 h="24">
                  <a:moveTo>
                    <a:pt x="17" y="23"/>
                  </a:moveTo>
                  <a:cubicBezTo>
                    <a:pt x="17" y="23"/>
                    <a:pt x="19" y="21"/>
                    <a:pt x="17" y="23"/>
                  </a:cubicBezTo>
                  <a:cubicBezTo>
                    <a:pt x="18" y="22"/>
                    <a:pt x="17" y="23"/>
                    <a:pt x="17" y="23"/>
                  </a:cubicBezTo>
                  <a:cubicBezTo>
                    <a:pt x="15" y="24"/>
                    <a:pt x="16" y="22"/>
                    <a:pt x="16" y="22"/>
                  </a:cubicBezTo>
                  <a:cubicBezTo>
                    <a:pt x="15" y="21"/>
                    <a:pt x="15" y="21"/>
                    <a:pt x="15" y="21"/>
                  </a:cubicBezTo>
                  <a:cubicBezTo>
                    <a:pt x="16" y="21"/>
                    <a:pt x="14" y="22"/>
                    <a:pt x="15" y="21"/>
                  </a:cubicBezTo>
                  <a:cubicBezTo>
                    <a:pt x="15" y="20"/>
                    <a:pt x="13" y="21"/>
                    <a:pt x="14" y="20"/>
                  </a:cubicBezTo>
                  <a:cubicBezTo>
                    <a:pt x="15" y="18"/>
                    <a:pt x="14" y="19"/>
                    <a:pt x="13" y="19"/>
                  </a:cubicBezTo>
                  <a:cubicBezTo>
                    <a:pt x="13" y="19"/>
                    <a:pt x="13" y="19"/>
                    <a:pt x="13" y="19"/>
                  </a:cubicBezTo>
                  <a:cubicBezTo>
                    <a:pt x="12" y="18"/>
                    <a:pt x="12" y="18"/>
                    <a:pt x="12" y="18"/>
                  </a:cubicBezTo>
                  <a:cubicBezTo>
                    <a:pt x="12" y="18"/>
                    <a:pt x="13" y="17"/>
                    <a:pt x="12" y="17"/>
                  </a:cubicBezTo>
                  <a:cubicBezTo>
                    <a:pt x="11" y="17"/>
                    <a:pt x="11" y="17"/>
                    <a:pt x="11" y="17"/>
                  </a:cubicBezTo>
                  <a:cubicBezTo>
                    <a:pt x="12" y="15"/>
                    <a:pt x="12" y="15"/>
                    <a:pt x="11" y="16"/>
                  </a:cubicBezTo>
                  <a:cubicBezTo>
                    <a:pt x="9" y="18"/>
                    <a:pt x="10" y="16"/>
                    <a:pt x="10" y="16"/>
                  </a:cubicBezTo>
                  <a:cubicBezTo>
                    <a:pt x="10" y="15"/>
                    <a:pt x="10" y="15"/>
                    <a:pt x="10" y="15"/>
                  </a:cubicBezTo>
                  <a:cubicBezTo>
                    <a:pt x="8" y="16"/>
                    <a:pt x="11" y="13"/>
                    <a:pt x="9" y="14"/>
                  </a:cubicBezTo>
                  <a:cubicBezTo>
                    <a:pt x="8" y="15"/>
                    <a:pt x="10" y="13"/>
                    <a:pt x="9" y="14"/>
                  </a:cubicBezTo>
                  <a:cubicBezTo>
                    <a:pt x="9" y="13"/>
                    <a:pt x="9" y="13"/>
                    <a:pt x="9" y="13"/>
                  </a:cubicBezTo>
                  <a:cubicBezTo>
                    <a:pt x="8" y="14"/>
                    <a:pt x="7" y="14"/>
                    <a:pt x="8" y="13"/>
                  </a:cubicBezTo>
                  <a:cubicBezTo>
                    <a:pt x="8" y="12"/>
                    <a:pt x="7" y="12"/>
                    <a:pt x="7" y="12"/>
                  </a:cubicBezTo>
                  <a:cubicBezTo>
                    <a:pt x="8" y="11"/>
                    <a:pt x="8" y="11"/>
                    <a:pt x="7" y="11"/>
                  </a:cubicBezTo>
                  <a:cubicBezTo>
                    <a:pt x="7" y="11"/>
                    <a:pt x="6" y="11"/>
                    <a:pt x="7" y="11"/>
                  </a:cubicBezTo>
                  <a:cubicBezTo>
                    <a:pt x="7" y="10"/>
                    <a:pt x="7" y="10"/>
                    <a:pt x="7" y="10"/>
                  </a:cubicBezTo>
                  <a:cubicBezTo>
                    <a:pt x="6" y="10"/>
                    <a:pt x="6" y="10"/>
                    <a:pt x="6" y="10"/>
                  </a:cubicBezTo>
                  <a:cubicBezTo>
                    <a:pt x="4" y="11"/>
                    <a:pt x="7" y="9"/>
                    <a:pt x="6" y="9"/>
                  </a:cubicBezTo>
                  <a:cubicBezTo>
                    <a:pt x="6" y="9"/>
                    <a:pt x="6" y="9"/>
                    <a:pt x="5" y="9"/>
                  </a:cubicBezTo>
                  <a:cubicBezTo>
                    <a:pt x="4" y="9"/>
                    <a:pt x="7" y="7"/>
                    <a:pt x="5" y="8"/>
                  </a:cubicBezTo>
                  <a:cubicBezTo>
                    <a:pt x="5" y="8"/>
                    <a:pt x="4" y="9"/>
                    <a:pt x="5" y="8"/>
                  </a:cubicBezTo>
                  <a:cubicBezTo>
                    <a:pt x="4" y="8"/>
                    <a:pt x="4" y="8"/>
                    <a:pt x="5" y="8"/>
                  </a:cubicBezTo>
                  <a:cubicBezTo>
                    <a:pt x="6" y="6"/>
                    <a:pt x="5" y="7"/>
                    <a:pt x="4" y="7"/>
                  </a:cubicBezTo>
                  <a:cubicBezTo>
                    <a:pt x="3" y="7"/>
                    <a:pt x="3" y="7"/>
                    <a:pt x="4" y="6"/>
                  </a:cubicBezTo>
                  <a:cubicBezTo>
                    <a:pt x="2" y="7"/>
                    <a:pt x="4" y="6"/>
                    <a:pt x="3" y="6"/>
                  </a:cubicBezTo>
                  <a:cubicBezTo>
                    <a:pt x="2" y="7"/>
                    <a:pt x="5" y="5"/>
                    <a:pt x="3" y="6"/>
                  </a:cubicBezTo>
                  <a:cubicBezTo>
                    <a:pt x="4" y="5"/>
                    <a:pt x="3" y="5"/>
                    <a:pt x="3" y="5"/>
                  </a:cubicBezTo>
                  <a:cubicBezTo>
                    <a:pt x="3" y="5"/>
                    <a:pt x="3" y="5"/>
                    <a:pt x="3" y="5"/>
                  </a:cubicBezTo>
                  <a:cubicBezTo>
                    <a:pt x="3" y="5"/>
                    <a:pt x="2" y="5"/>
                    <a:pt x="2" y="5"/>
                  </a:cubicBezTo>
                  <a:cubicBezTo>
                    <a:pt x="0" y="6"/>
                    <a:pt x="3" y="4"/>
                    <a:pt x="2" y="4"/>
                  </a:cubicBezTo>
                  <a:cubicBezTo>
                    <a:pt x="3" y="3"/>
                    <a:pt x="2" y="4"/>
                    <a:pt x="2" y="4"/>
                  </a:cubicBezTo>
                  <a:cubicBezTo>
                    <a:pt x="1" y="4"/>
                    <a:pt x="3" y="3"/>
                    <a:pt x="2" y="4"/>
                  </a:cubicBezTo>
                  <a:cubicBezTo>
                    <a:pt x="4" y="2"/>
                    <a:pt x="1" y="4"/>
                    <a:pt x="2" y="4"/>
                  </a:cubicBezTo>
                  <a:cubicBezTo>
                    <a:pt x="0" y="5"/>
                    <a:pt x="4" y="2"/>
                    <a:pt x="5" y="1"/>
                  </a:cubicBezTo>
                  <a:cubicBezTo>
                    <a:pt x="6" y="1"/>
                    <a:pt x="3" y="3"/>
                    <a:pt x="5" y="2"/>
                  </a:cubicBezTo>
                  <a:cubicBezTo>
                    <a:pt x="7" y="0"/>
                    <a:pt x="4" y="3"/>
                    <a:pt x="5" y="2"/>
                  </a:cubicBezTo>
                  <a:cubicBezTo>
                    <a:pt x="8" y="0"/>
                    <a:pt x="3" y="3"/>
                    <a:pt x="5" y="2"/>
                  </a:cubicBezTo>
                  <a:cubicBezTo>
                    <a:pt x="4" y="3"/>
                    <a:pt x="7" y="1"/>
                    <a:pt x="6" y="2"/>
                  </a:cubicBezTo>
                  <a:cubicBezTo>
                    <a:pt x="6" y="3"/>
                    <a:pt x="7" y="2"/>
                    <a:pt x="6" y="3"/>
                  </a:cubicBezTo>
                  <a:cubicBezTo>
                    <a:pt x="7" y="3"/>
                    <a:pt x="7" y="3"/>
                    <a:pt x="7" y="3"/>
                  </a:cubicBezTo>
                  <a:cubicBezTo>
                    <a:pt x="7" y="3"/>
                    <a:pt x="7" y="3"/>
                    <a:pt x="6" y="3"/>
                  </a:cubicBezTo>
                  <a:cubicBezTo>
                    <a:pt x="6" y="4"/>
                    <a:pt x="8" y="2"/>
                    <a:pt x="7" y="4"/>
                  </a:cubicBezTo>
                  <a:cubicBezTo>
                    <a:pt x="7" y="3"/>
                    <a:pt x="8" y="3"/>
                    <a:pt x="7" y="4"/>
                  </a:cubicBezTo>
                  <a:cubicBezTo>
                    <a:pt x="6" y="5"/>
                    <a:pt x="7" y="5"/>
                    <a:pt x="7" y="5"/>
                  </a:cubicBezTo>
                  <a:cubicBezTo>
                    <a:pt x="8" y="5"/>
                    <a:pt x="9" y="4"/>
                    <a:pt x="8" y="5"/>
                  </a:cubicBezTo>
                  <a:cubicBezTo>
                    <a:pt x="7" y="6"/>
                    <a:pt x="7" y="6"/>
                    <a:pt x="7" y="6"/>
                  </a:cubicBezTo>
                  <a:cubicBezTo>
                    <a:pt x="8" y="6"/>
                    <a:pt x="9" y="5"/>
                    <a:pt x="8" y="6"/>
                  </a:cubicBezTo>
                  <a:cubicBezTo>
                    <a:pt x="9" y="6"/>
                    <a:pt x="10" y="5"/>
                    <a:pt x="9" y="6"/>
                  </a:cubicBezTo>
                  <a:cubicBezTo>
                    <a:pt x="10" y="6"/>
                    <a:pt x="9" y="7"/>
                    <a:pt x="9" y="7"/>
                  </a:cubicBezTo>
                  <a:cubicBezTo>
                    <a:pt x="11" y="6"/>
                    <a:pt x="9" y="8"/>
                    <a:pt x="9" y="8"/>
                  </a:cubicBezTo>
                  <a:cubicBezTo>
                    <a:pt x="10" y="8"/>
                    <a:pt x="10" y="8"/>
                    <a:pt x="10" y="8"/>
                  </a:cubicBezTo>
                  <a:cubicBezTo>
                    <a:pt x="10" y="8"/>
                    <a:pt x="10" y="8"/>
                    <a:pt x="10" y="8"/>
                  </a:cubicBezTo>
                  <a:cubicBezTo>
                    <a:pt x="10" y="8"/>
                    <a:pt x="11" y="8"/>
                    <a:pt x="10" y="9"/>
                  </a:cubicBezTo>
                  <a:cubicBezTo>
                    <a:pt x="11" y="9"/>
                    <a:pt x="11" y="9"/>
                    <a:pt x="11" y="9"/>
                  </a:cubicBezTo>
                  <a:cubicBezTo>
                    <a:pt x="11" y="10"/>
                    <a:pt x="11" y="10"/>
                    <a:pt x="11" y="10"/>
                  </a:cubicBezTo>
                  <a:cubicBezTo>
                    <a:pt x="10" y="11"/>
                    <a:pt x="11" y="11"/>
                    <a:pt x="12" y="11"/>
                  </a:cubicBezTo>
                  <a:cubicBezTo>
                    <a:pt x="12" y="11"/>
                    <a:pt x="12" y="11"/>
                    <a:pt x="12" y="11"/>
                  </a:cubicBezTo>
                  <a:cubicBezTo>
                    <a:pt x="12" y="12"/>
                    <a:pt x="11" y="13"/>
                    <a:pt x="12" y="12"/>
                  </a:cubicBezTo>
                  <a:cubicBezTo>
                    <a:pt x="14" y="11"/>
                    <a:pt x="12" y="13"/>
                    <a:pt x="13" y="13"/>
                  </a:cubicBezTo>
                  <a:cubicBezTo>
                    <a:pt x="12" y="14"/>
                    <a:pt x="12" y="14"/>
                    <a:pt x="13" y="14"/>
                  </a:cubicBezTo>
                  <a:cubicBezTo>
                    <a:pt x="13" y="14"/>
                    <a:pt x="12" y="15"/>
                    <a:pt x="14" y="14"/>
                  </a:cubicBezTo>
                  <a:cubicBezTo>
                    <a:pt x="16" y="12"/>
                    <a:pt x="14" y="14"/>
                    <a:pt x="14" y="14"/>
                  </a:cubicBezTo>
                  <a:cubicBezTo>
                    <a:pt x="14" y="14"/>
                    <a:pt x="14" y="15"/>
                    <a:pt x="15" y="14"/>
                  </a:cubicBezTo>
                  <a:cubicBezTo>
                    <a:pt x="16" y="14"/>
                    <a:pt x="14" y="16"/>
                    <a:pt x="15" y="15"/>
                  </a:cubicBezTo>
                  <a:cubicBezTo>
                    <a:pt x="15" y="16"/>
                    <a:pt x="15" y="16"/>
                    <a:pt x="15" y="16"/>
                  </a:cubicBezTo>
                  <a:cubicBezTo>
                    <a:pt x="16" y="16"/>
                    <a:pt x="15" y="17"/>
                    <a:pt x="16" y="16"/>
                  </a:cubicBezTo>
                  <a:cubicBezTo>
                    <a:pt x="17" y="16"/>
                    <a:pt x="16" y="17"/>
                    <a:pt x="17" y="17"/>
                  </a:cubicBezTo>
                  <a:cubicBezTo>
                    <a:pt x="17" y="18"/>
                    <a:pt x="16" y="19"/>
                    <a:pt x="18" y="18"/>
                  </a:cubicBezTo>
                  <a:cubicBezTo>
                    <a:pt x="18" y="18"/>
                    <a:pt x="15" y="21"/>
                    <a:pt x="18" y="19"/>
                  </a:cubicBezTo>
                  <a:cubicBezTo>
                    <a:pt x="19" y="19"/>
                    <a:pt x="19" y="19"/>
                    <a:pt x="19" y="19"/>
                  </a:cubicBezTo>
                  <a:cubicBezTo>
                    <a:pt x="19" y="19"/>
                    <a:pt x="18" y="21"/>
                    <a:pt x="19" y="20"/>
                  </a:cubicBezTo>
                  <a:cubicBezTo>
                    <a:pt x="21" y="19"/>
                    <a:pt x="20" y="20"/>
                    <a:pt x="20" y="20"/>
                  </a:cubicBezTo>
                  <a:cubicBezTo>
                    <a:pt x="19" y="21"/>
                    <a:pt x="21" y="19"/>
                    <a:pt x="20" y="20"/>
                  </a:cubicBezTo>
                  <a:cubicBezTo>
                    <a:pt x="21" y="19"/>
                    <a:pt x="17" y="23"/>
                    <a:pt x="17" y="23"/>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9" name="Freeform 33">
              <a:extLst>
                <a:ext uri="{FF2B5EF4-FFF2-40B4-BE49-F238E27FC236}">
                  <a16:creationId xmlns:a16="http://schemas.microsoft.com/office/drawing/2014/main" id="{8225C7DF-ED35-6E8F-ABBF-BF6D101EA29F}"/>
                </a:ext>
              </a:extLst>
            </p:cNvPr>
            <p:cNvSpPr/>
            <p:nvPr/>
          </p:nvSpPr>
          <p:spPr bwMode="auto">
            <a:xfrm>
              <a:off x="6967538" y="6256338"/>
              <a:ext cx="41275" cy="38100"/>
            </a:xfrm>
            <a:custGeom>
              <a:avLst/>
              <a:gdLst>
                <a:gd name="T0" fmla="*/ 5 w 11"/>
                <a:gd name="T1" fmla="*/ 10 h 10"/>
                <a:gd name="T2" fmla="*/ 5 w 11"/>
                <a:gd name="T3" fmla="*/ 10 h 10"/>
                <a:gd name="T4" fmla="*/ 4 w 11"/>
                <a:gd name="T5" fmla="*/ 9 h 10"/>
                <a:gd name="T6" fmla="*/ 4 w 11"/>
                <a:gd name="T7" fmla="*/ 8 h 10"/>
                <a:gd name="T8" fmla="*/ 4 w 11"/>
                <a:gd name="T9" fmla="*/ 8 h 10"/>
                <a:gd name="T10" fmla="*/ 4 w 11"/>
                <a:gd name="T11" fmla="*/ 7 h 10"/>
                <a:gd name="T12" fmla="*/ 4 w 11"/>
                <a:gd name="T13" fmla="*/ 7 h 10"/>
                <a:gd name="T14" fmla="*/ 4 w 11"/>
                <a:gd name="T15" fmla="*/ 6 h 10"/>
                <a:gd name="T16" fmla="*/ 4 w 11"/>
                <a:gd name="T17" fmla="*/ 6 h 10"/>
                <a:gd name="T18" fmla="*/ 4 w 11"/>
                <a:gd name="T19" fmla="*/ 5 h 10"/>
                <a:gd name="T20" fmla="*/ 4 w 11"/>
                <a:gd name="T21" fmla="*/ 5 h 10"/>
                <a:gd name="T22" fmla="*/ 3 w 11"/>
                <a:gd name="T23" fmla="*/ 5 h 10"/>
                <a:gd name="T24" fmla="*/ 3 w 11"/>
                <a:gd name="T25" fmla="*/ 4 h 10"/>
                <a:gd name="T26" fmla="*/ 3 w 11"/>
                <a:gd name="T27" fmla="*/ 4 h 10"/>
                <a:gd name="T28" fmla="*/ 3 w 11"/>
                <a:gd name="T29" fmla="*/ 4 h 10"/>
                <a:gd name="T30" fmla="*/ 3 w 11"/>
                <a:gd name="T31" fmla="*/ 3 h 10"/>
                <a:gd name="T32" fmla="*/ 3 w 11"/>
                <a:gd name="T33" fmla="*/ 3 h 10"/>
                <a:gd name="T34" fmla="*/ 3 w 11"/>
                <a:gd name="T35" fmla="*/ 3 h 10"/>
                <a:gd name="T36" fmla="*/ 3 w 11"/>
                <a:gd name="T37" fmla="*/ 3 h 10"/>
                <a:gd name="T38" fmla="*/ 3 w 11"/>
                <a:gd name="T39" fmla="*/ 2 h 10"/>
                <a:gd name="T40" fmla="*/ 6 w 11"/>
                <a:gd name="T41" fmla="*/ 1 h 10"/>
                <a:gd name="T42" fmla="*/ 6 w 11"/>
                <a:gd name="T43" fmla="*/ 1 h 10"/>
                <a:gd name="T44" fmla="*/ 6 w 11"/>
                <a:gd name="T45" fmla="*/ 1 h 10"/>
                <a:gd name="T46" fmla="*/ 7 w 11"/>
                <a:gd name="T47" fmla="*/ 2 h 10"/>
                <a:gd name="T48" fmla="*/ 7 w 11"/>
                <a:gd name="T49" fmla="*/ 2 h 10"/>
                <a:gd name="T50" fmla="*/ 7 w 11"/>
                <a:gd name="T51" fmla="*/ 2 h 10"/>
                <a:gd name="T52" fmla="*/ 7 w 11"/>
                <a:gd name="T53" fmla="*/ 3 h 10"/>
                <a:gd name="T54" fmla="*/ 7 w 11"/>
                <a:gd name="T55" fmla="*/ 3 h 10"/>
                <a:gd name="T56" fmla="*/ 7 w 11"/>
                <a:gd name="T57" fmla="*/ 4 h 10"/>
                <a:gd name="T58" fmla="*/ 7 w 11"/>
                <a:gd name="T59" fmla="*/ 4 h 10"/>
                <a:gd name="T60" fmla="*/ 8 w 11"/>
                <a:gd name="T61" fmla="*/ 5 h 10"/>
                <a:gd name="T62" fmla="*/ 8 w 11"/>
                <a:gd name="T63" fmla="*/ 5 h 10"/>
                <a:gd name="T64" fmla="*/ 8 w 11"/>
                <a:gd name="T65" fmla="*/ 6 h 10"/>
                <a:gd name="T66" fmla="*/ 8 w 11"/>
                <a:gd name="T67" fmla="*/ 6 h 10"/>
                <a:gd name="T68" fmla="*/ 8 w 11"/>
                <a:gd name="T69" fmla="*/ 7 h 10"/>
                <a:gd name="T70" fmla="*/ 8 w 11"/>
                <a:gd name="T71" fmla="*/ 8 h 10"/>
                <a:gd name="T72" fmla="*/ 8 w 11"/>
                <a:gd name="T73" fmla="*/ 8 h 10"/>
                <a:gd name="T74" fmla="*/ 8 w 11"/>
                <a:gd name="T75" fmla="*/ 9 h 10"/>
                <a:gd name="T76" fmla="*/ 9 w 11"/>
                <a:gd name="T77" fmla="*/ 10 h 10"/>
                <a:gd name="T78" fmla="*/ 9 w 11"/>
                <a:gd name="T7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 h="10">
                  <a:moveTo>
                    <a:pt x="5" y="10"/>
                  </a:moveTo>
                  <a:cubicBezTo>
                    <a:pt x="5" y="10"/>
                    <a:pt x="7" y="10"/>
                    <a:pt x="5" y="10"/>
                  </a:cubicBezTo>
                  <a:cubicBezTo>
                    <a:pt x="6" y="10"/>
                    <a:pt x="5" y="10"/>
                    <a:pt x="5" y="10"/>
                  </a:cubicBezTo>
                  <a:cubicBezTo>
                    <a:pt x="3" y="10"/>
                    <a:pt x="5" y="10"/>
                    <a:pt x="5" y="10"/>
                  </a:cubicBezTo>
                  <a:cubicBezTo>
                    <a:pt x="4" y="9"/>
                    <a:pt x="4" y="9"/>
                    <a:pt x="4" y="9"/>
                  </a:cubicBezTo>
                  <a:cubicBezTo>
                    <a:pt x="5" y="9"/>
                    <a:pt x="3" y="9"/>
                    <a:pt x="4" y="9"/>
                  </a:cubicBezTo>
                  <a:cubicBezTo>
                    <a:pt x="5" y="9"/>
                    <a:pt x="3" y="9"/>
                    <a:pt x="4" y="9"/>
                  </a:cubicBezTo>
                  <a:cubicBezTo>
                    <a:pt x="6" y="8"/>
                    <a:pt x="5" y="8"/>
                    <a:pt x="4" y="8"/>
                  </a:cubicBezTo>
                  <a:cubicBezTo>
                    <a:pt x="4" y="8"/>
                    <a:pt x="4" y="8"/>
                    <a:pt x="4" y="8"/>
                  </a:cubicBezTo>
                  <a:cubicBezTo>
                    <a:pt x="4" y="8"/>
                    <a:pt x="4" y="8"/>
                    <a:pt x="4" y="8"/>
                  </a:cubicBezTo>
                  <a:cubicBezTo>
                    <a:pt x="4" y="8"/>
                    <a:pt x="5" y="8"/>
                    <a:pt x="4" y="8"/>
                  </a:cubicBezTo>
                  <a:cubicBezTo>
                    <a:pt x="4" y="8"/>
                    <a:pt x="4" y="8"/>
                    <a:pt x="4" y="7"/>
                  </a:cubicBezTo>
                  <a:cubicBezTo>
                    <a:pt x="6" y="7"/>
                    <a:pt x="6" y="7"/>
                    <a:pt x="4" y="7"/>
                  </a:cubicBezTo>
                  <a:cubicBezTo>
                    <a:pt x="2" y="8"/>
                    <a:pt x="4" y="7"/>
                    <a:pt x="4" y="7"/>
                  </a:cubicBezTo>
                  <a:cubicBezTo>
                    <a:pt x="4" y="7"/>
                    <a:pt x="4" y="7"/>
                    <a:pt x="4" y="7"/>
                  </a:cubicBezTo>
                  <a:cubicBezTo>
                    <a:pt x="2" y="7"/>
                    <a:pt x="6" y="6"/>
                    <a:pt x="4" y="6"/>
                  </a:cubicBezTo>
                  <a:cubicBezTo>
                    <a:pt x="3" y="7"/>
                    <a:pt x="5" y="6"/>
                    <a:pt x="4" y="6"/>
                  </a:cubicBezTo>
                  <a:cubicBezTo>
                    <a:pt x="4" y="6"/>
                    <a:pt x="4" y="6"/>
                    <a:pt x="4" y="6"/>
                  </a:cubicBezTo>
                  <a:cubicBezTo>
                    <a:pt x="3" y="6"/>
                    <a:pt x="2" y="6"/>
                    <a:pt x="4" y="6"/>
                  </a:cubicBezTo>
                  <a:cubicBezTo>
                    <a:pt x="5" y="5"/>
                    <a:pt x="3" y="6"/>
                    <a:pt x="4" y="5"/>
                  </a:cubicBezTo>
                  <a:cubicBezTo>
                    <a:pt x="5" y="5"/>
                    <a:pt x="5" y="5"/>
                    <a:pt x="4" y="5"/>
                  </a:cubicBezTo>
                  <a:cubicBezTo>
                    <a:pt x="3" y="5"/>
                    <a:pt x="3" y="5"/>
                    <a:pt x="4" y="5"/>
                  </a:cubicBezTo>
                  <a:cubicBezTo>
                    <a:pt x="4" y="5"/>
                    <a:pt x="4" y="5"/>
                    <a:pt x="4" y="5"/>
                  </a:cubicBezTo>
                  <a:cubicBezTo>
                    <a:pt x="3" y="5"/>
                    <a:pt x="3" y="5"/>
                    <a:pt x="3" y="5"/>
                  </a:cubicBezTo>
                  <a:cubicBezTo>
                    <a:pt x="1" y="6"/>
                    <a:pt x="4" y="4"/>
                    <a:pt x="3" y="5"/>
                  </a:cubicBezTo>
                  <a:cubicBezTo>
                    <a:pt x="4" y="4"/>
                    <a:pt x="4" y="4"/>
                    <a:pt x="3" y="4"/>
                  </a:cubicBezTo>
                  <a:cubicBezTo>
                    <a:pt x="2" y="5"/>
                    <a:pt x="5" y="4"/>
                    <a:pt x="3" y="4"/>
                  </a:cubicBezTo>
                  <a:cubicBezTo>
                    <a:pt x="3" y="4"/>
                    <a:pt x="2" y="4"/>
                    <a:pt x="3" y="4"/>
                  </a:cubicBezTo>
                  <a:cubicBezTo>
                    <a:pt x="3" y="4"/>
                    <a:pt x="3" y="4"/>
                    <a:pt x="3" y="4"/>
                  </a:cubicBezTo>
                  <a:cubicBezTo>
                    <a:pt x="5" y="3"/>
                    <a:pt x="3" y="4"/>
                    <a:pt x="3" y="4"/>
                  </a:cubicBezTo>
                  <a:cubicBezTo>
                    <a:pt x="2" y="4"/>
                    <a:pt x="2" y="4"/>
                    <a:pt x="3" y="3"/>
                  </a:cubicBezTo>
                  <a:cubicBezTo>
                    <a:pt x="1" y="4"/>
                    <a:pt x="4" y="3"/>
                    <a:pt x="3" y="3"/>
                  </a:cubicBezTo>
                  <a:cubicBezTo>
                    <a:pt x="2" y="4"/>
                    <a:pt x="4" y="3"/>
                    <a:pt x="3" y="3"/>
                  </a:cubicBezTo>
                  <a:cubicBezTo>
                    <a:pt x="3" y="3"/>
                    <a:pt x="3" y="3"/>
                    <a:pt x="3" y="3"/>
                  </a:cubicBezTo>
                  <a:cubicBezTo>
                    <a:pt x="3" y="3"/>
                    <a:pt x="3" y="3"/>
                    <a:pt x="3" y="3"/>
                  </a:cubicBezTo>
                  <a:cubicBezTo>
                    <a:pt x="3" y="3"/>
                    <a:pt x="2" y="3"/>
                    <a:pt x="3" y="3"/>
                  </a:cubicBezTo>
                  <a:cubicBezTo>
                    <a:pt x="1" y="4"/>
                    <a:pt x="3" y="2"/>
                    <a:pt x="3" y="3"/>
                  </a:cubicBezTo>
                  <a:cubicBezTo>
                    <a:pt x="4" y="2"/>
                    <a:pt x="2" y="3"/>
                    <a:pt x="3" y="3"/>
                  </a:cubicBezTo>
                  <a:cubicBezTo>
                    <a:pt x="2" y="3"/>
                    <a:pt x="3" y="2"/>
                    <a:pt x="3" y="3"/>
                  </a:cubicBezTo>
                  <a:cubicBezTo>
                    <a:pt x="5" y="2"/>
                    <a:pt x="2" y="3"/>
                    <a:pt x="3" y="2"/>
                  </a:cubicBezTo>
                  <a:cubicBezTo>
                    <a:pt x="0" y="4"/>
                    <a:pt x="5" y="2"/>
                    <a:pt x="6" y="1"/>
                  </a:cubicBezTo>
                  <a:cubicBezTo>
                    <a:pt x="7" y="0"/>
                    <a:pt x="4" y="2"/>
                    <a:pt x="6" y="1"/>
                  </a:cubicBezTo>
                  <a:cubicBezTo>
                    <a:pt x="8" y="0"/>
                    <a:pt x="5" y="2"/>
                    <a:pt x="6" y="1"/>
                  </a:cubicBezTo>
                  <a:cubicBezTo>
                    <a:pt x="9" y="0"/>
                    <a:pt x="4" y="2"/>
                    <a:pt x="6" y="1"/>
                  </a:cubicBezTo>
                  <a:cubicBezTo>
                    <a:pt x="5" y="2"/>
                    <a:pt x="8" y="0"/>
                    <a:pt x="6" y="1"/>
                  </a:cubicBezTo>
                  <a:cubicBezTo>
                    <a:pt x="6" y="1"/>
                    <a:pt x="7" y="1"/>
                    <a:pt x="6" y="1"/>
                  </a:cubicBezTo>
                  <a:cubicBezTo>
                    <a:pt x="7" y="1"/>
                    <a:pt x="7" y="1"/>
                    <a:pt x="7" y="1"/>
                  </a:cubicBezTo>
                  <a:cubicBezTo>
                    <a:pt x="7" y="1"/>
                    <a:pt x="7" y="1"/>
                    <a:pt x="7" y="2"/>
                  </a:cubicBezTo>
                  <a:cubicBezTo>
                    <a:pt x="7" y="2"/>
                    <a:pt x="8" y="1"/>
                    <a:pt x="7" y="2"/>
                  </a:cubicBezTo>
                  <a:cubicBezTo>
                    <a:pt x="7" y="1"/>
                    <a:pt x="8" y="1"/>
                    <a:pt x="7" y="2"/>
                  </a:cubicBezTo>
                  <a:cubicBezTo>
                    <a:pt x="6" y="2"/>
                    <a:pt x="6" y="2"/>
                    <a:pt x="7" y="2"/>
                  </a:cubicBezTo>
                  <a:cubicBezTo>
                    <a:pt x="7" y="2"/>
                    <a:pt x="8" y="2"/>
                    <a:pt x="7" y="2"/>
                  </a:cubicBezTo>
                  <a:cubicBezTo>
                    <a:pt x="6" y="3"/>
                    <a:pt x="6" y="3"/>
                    <a:pt x="6" y="3"/>
                  </a:cubicBezTo>
                  <a:cubicBezTo>
                    <a:pt x="7" y="3"/>
                    <a:pt x="8" y="2"/>
                    <a:pt x="7" y="3"/>
                  </a:cubicBezTo>
                  <a:cubicBezTo>
                    <a:pt x="8" y="3"/>
                    <a:pt x="9" y="2"/>
                    <a:pt x="7" y="3"/>
                  </a:cubicBezTo>
                  <a:cubicBezTo>
                    <a:pt x="9" y="3"/>
                    <a:pt x="7" y="3"/>
                    <a:pt x="7" y="3"/>
                  </a:cubicBezTo>
                  <a:cubicBezTo>
                    <a:pt x="9" y="3"/>
                    <a:pt x="7" y="4"/>
                    <a:pt x="7" y="4"/>
                  </a:cubicBezTo>
                  <a:cubicBezTo>
                    <a:pt x="7" y="4"/>
                    <a:pt x="7" y="4"/>
                    <a:pt x="7" y="4"/>
                  </a:cubicBezTo>
                  <a:cubicBezTo>
                    <a:pt x="7" y="4"/>
                    <a:pt x="7" y="4"/>
                    <a:pt x="7" y="4"/>
                  </a:cubicBezTo>
                  <a:cubicBezTo>
                    <a:pt x="8" y="4"/>
                    <a:pt x="8" y="4"/>
                    <a:pt x="7" y="4"/>
                  </a:cubicBezTo>
                  <a:cubicBezTo>
                    <a:pt x="8" y="4"/>
                    <a:pt x="8" y="4"/>
                    <a:pt x="8" y="4"/>
                  </a:cubicBezTo>
                  <a:cubicBezTo>
                    <a:pt x="8" y="5"/>
                    <a:pt x="8" y="5"/>
                    <a:pt x="8" y="5"/>
                  </a:cubicBezTo>
                  <a:cubicBezTo>
                    <a:pt x="7" y="5"/>
                    <a:pt x="7" y="5"/>
                    <a:pt x="8" y="5"/>
                  </a:cubicBezTo>
                  <a:cubicBezTo>
                    <a:pt x="8" y="5"/>
                    <a:pt x="8" y="5"/>
                    <a:pt x="8" y="5"/>
                  </a:cubicBezTo>
                  <a:cubicBezTo>
                    <a:pt x="7" y="6"/>
                    <a:pt x="7" y="6"/>
                    <a:pt x="8" y="6"/>
                  </a:cubicBezTo>
                  <a:cubicBezTo>
                    <a:pt x="10" y="5"/>
                    <a:pt x="7" y="6"/>
                    <a:pt x="8" y="6"/>
                  </a:cubicBezTo>
                  <a:cubicBezTo>
                    <a:pt x="7" y="6"/>
                    <a:pt x="7" y="6"/>
                    <a:pt x="7" y="6"/>
                  </a:cubicBezTo>
                  <a:cubicBezTo>
                    <a:pt x="8" y="6"/>
                    <a:pt x="6" y="7"/>
                    <a:pt x="8" y="6"/>
                  </a:cubicBezTo>
                  <a:cubicBezTo>
                    <a:pt x="10" y="6"/>
                    <a:pt x="8" y="7"/>
                    <a:pt x="8" y="7"/>
                  </a:cubicBezTo>
                  <a:cubicBezTo>
                    <a:pt x="8" y="7"/>
                    <a:pt x="8" y="7"/>
                    <a:pt x="8" y="7"/>
                  </a:cubicBezTo>
                  <a:cubicBezTo>
                    <a:pt x="10" y="7"/>
                    <a:pt x="7" y="8"/>
                    <a:pt x="8" y="7"/>
                  </a:cubicBezTo>
                  <a:cubicBezTo>
                    <a:pt x="7" y="8"/>
                    <a:pt x="7" y="8"/>
                    <a:pt x="8" y="8"/>
                  </a:cubicBezTo>
                  <a:cubicBezTo>
                    <a:pt x="8" y="8"/>
                    <a:pt x="7" y="8"/>
                    <a:pt x="8" y="8"/>
                  </a:cubicBezTo>
                  <a:cubicBezTo>
                    <a:pt x="9" y="8"/>
                    <a:pt x="7" y="8"/>
                    <a:pt x="8" y="8"/>
                  </a:cubicBezTo>
                  <a:cubicBezTo>
                    <a:pt x="8" y="9"/>
                    <a:pt x="7" y="9"/>
                    <a:pt x="8" y="9"/>
                  </a:cubicBezTo>
                  <a:cubicBezTo>
                    <a:pt x="9" y="9"/>
                    <a:pt x="4" y="9"/>
                    <a:pt x="8" y="9"/>
                  </a:cubicBezTo>
                  <a:cubicBezTo>
                    <a:pt x="9" y="10"/>
                    <a:pt x="9" y="10"/>
                    <a:pt x="9" y="10"/>
                  </a:cubicBezTo>
                  <a:cubicBezTo>
                    <a:pt x="9" y="10"/>
                    <a:pt x="7" y="10"/>
                    <a:pt x="9" y="10"/>
                  </a:cubicBezTo>
                  <a:cubicBezTo>
                    <a:pt x="10" y="10"/>
                    <a:pt x="8" y="10"/>
                    <a:pt x="9" y="10"/>
                  </a:cubicBezTo>
                  <a:cubicBezTo>
                    <a:pt x="8" y="10"/>
                    <a:pt x="11" y="10"/>
                    <a:pt x="9" y="10"/>
                  </a:cubicBezTo>
                  <a:cubicBezTo>
                    <a:pt x="11" y="10"/>
                    <a:pt x="4" y="10"/>
                    <a:pt x="5" y="10"/>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0" name="Freeform 34">
              <a:extLst>
                <a:ext uri="{FF2B5EF4-FFF2-40B4-BE49-F238E27FC236}">
                  <a16:creationId xmlns:a16="http://schemas.microsoft.com/office/drawing/2014/main" id="{B05A15C4-B043-DD67-9315-F3A17E3489B8}"/>
                </a:ext>
              </a:extLst>
            </p:cNvPr>
            <p:cNvSpPr/>
            <p:nvPr/>
          </p:nvSpPr>
          <p:spPr bwMode="auto">
            <a:xfrm>
              <a:off x="7212013" y="6162676"/>
              <a:ext cx="60325" cy="60325"/>
            </a:xfrm>
            <a:custGeom>
              <a:avLst/>
              <a:gdLst>
                <a:gd name="T0" fmla="*/ 13 w 16"/>
                <a:gd name="T1" fmla="*/ 15 h 16"/>
                <a:gd name="T2" fmla="*/ 13 w 16"/>
                <a:gd name="T3" fmla="*/ 15 h 16"/>
                <a:gd name="T4" fmla="*/ 12 w 16"/>
                <a:gd name="T5" fmla="*/ 14 h 16"/>
                <a:gd name="T6" fmla="*/ 10 w 16"/>
                <a:gd name="T7" fmla="*/ 13 h 16"/>
                <a:gd name="T8" fmla="*/ 10 w 16"/>
                <a:gd name="T9" fmla="*/ 12 h 16"/>
                <a:gd name="T10" fmla="*/ 9 w 16"/>
                <a:gd name="T11" fmla="*/ 12 h 16"/>
                <a:gd name="T12" fmla="*/ 8 w 16"/>
                <a:gd name="T13" fmla="*/ 11 h 16"/>
                <a:gd name="T14" fmla="*/ 7 w 16"/>
                <a:gd name="T15" fmla="*/ 10 h 16"/>
                <a:gd name="T16" fmla="*/ 7 w 16"/>
                <a:gd name="T17" fmla="*/ 10 h 16"/>
                <a:gd name="T18" fmla="*/ 6 w 16"/>
                <a:gd name="T19" fmla="*/ 9 h 16"/>
                <a:gd name="T20" fmla="*/ 6 w 16"/>
                <a:gd name="T21" fmla="*/ 8 h 16"/>
                <a:gd name="T22" fmla="*/ 5 w 16"/>
                <a:gd name="T23" fmla="*/ 8 h 16"/>
                <a:gd name="T24" fmla="*/ 5 w 16"/>
                <a:gd name="T25" fmla="*/ 7 h 16"/>
                <a:gd name="T26" fmla="*/ 4 w 16"/>
                <a:gd name="T27" fmla="*/ 7 h 16"/>
                <a:gd name="T28" fmla="*/ 4 w 16"/>
                <a:gd name="T29" fmla="*/ 6 h 16"/>
                <a:gd name="T30" fmla="*/ 3 w 16"/>
                <a:gd name="T31" fmla="*/ 6 h 16"/>
                <a:gd name="T32" fmla="*/ 3 w 16"/>
                <a:gd name="T33" fmla="*/ 5 h 16"/>
                <a:gd name="T34" fmla="*/ 3 w 16"/>
                <a:gd name="T35" fmla="*/ 5 h 16"/>
                <a:gd name="T36" fmla="*/ 2 w 16"/>
                <a:gd name="T37" fmla="*/ 5 h 16"/>
                <a:gd name="T38" fmla="*/ 2 w 16"/>
                <a:gd name="T39" fmla="*/ 4 h 16"/>
                <a:gd name="T40" fmla="*/ 5 w 16"/>
                <a:gd name="T41" fmla="*/ 2 h 16"/>
                <a:gd name="T42" fmla="*/ 5 w 16"/>
                <a:gd name="T43" fmla="*/ 2 h 16"/>
                <a:gd name="T44" fmla="*/ 6 w 16"/>
                <a:gd name="T45" fmla="*/ 2 h 16"/>
                <a:gd name="T46" fmla="*/ 6 w 16"/>
                <a:gd name="T47" fmla="*/ 3 h 16"/>
                <a:gd name="T48" fmla="*/ 6 w 16"/>
                <a:gd name="T49" fmla="*/ 3 h 16"/>
                <a:gd name="T50" fmla="*/ 7 w 16"/>
                <a:gd name="T51" fmla="*/ 4 h 16"/>
                <a:gd name="T52" fmla="*/ 8 w 16"/>
                <a:gd name="T53" fmla="*/ 4 h 16"/>
                <a:gd name="T54" fmla="*/ 8 w 16"/>
                <a:gd name="T55" fmla="*/ 5 h 16"/>
                <a:gd name="T56" fmla="*/ 9 w 16"/>
                <a:gd name="T57" fmla="*/ 5 h 16"/>
                <a:gd name="T58" fmla="*/ 9 w 16"/>
                <a:gd name="T59" fmla="*/ 6 h 16"/>
                <a:gd name="T60" fmla="*/ 10 w 16"/>
                <a:gd name="T61" fmla="*/ 7 h 16"/>
                <a:gd name="T62" fmla="*/ 10 w 16"/>
                <a:gd name="T63" fmla="*/ 7 h 16"/>
                <a:gd name="T64" fmla="*/ 11 w 16"/>
                <a:gd name="T65" fmla="*/ 8 h 16"/>
                <a:gd name="T66" fmla="*/ 12 w 16"/>
                <a:gd name="T67" fmla="*/ 9 h 16"/>
                <a:gd name="T68" fmla="*/ 12 w 16"/>
                <a:gd name="T69" fmla="*/ 9 h 16"/>
                <a:gd name="T70" fmla="*/ 12 w 16"/>
                <a:gd name="T71" fmla="*/ 10 h 16"/>
                <a:gd name="T72" fmla="*/ 13 w 16"/>
                <a:gd name="T73" fmla="*/ 10 h 16"/>
                <a:gd name="T74" fmla="*/ 14 w 16"/>
                <a:gd name="T75" fmla="*/ 11 h 16"/>
                <a:gd name="T76" fmla="*/ 15 w 16"/>
                <a:gd name="T77" fmla="*/ 12 h 16"/>
                <a:gd name="T78" fmla="*/ 15 w 16"/>
                <a:gd name="T79"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 h="16">
                  <a:moveTo>
                    <a:pt x="14" y="15"/>
                  </a:moveTo>
                  <a:cubicBezTo>
                    <a:pt x="14" y="15"/>
                    <a:pt x="15" y="13"/>
                    <a:pt x="13" y="15"/>
                  </a:cubicBezTo>
                  <a:cubicBezTo>
                    <a:pt x="14" y="14"/>
                    <a:pt x="13" y="15"/>
                    <a:pt x="13" y="15"/>
                  </a:cubicBezTo>
                  <a:cubicBezTo>
                    <a:pt x="12" y="16"/>
                    <a:pt x="13" y="15"/>
                    <a:pt x="13" y="15"/>
                  </a:cubicBezTo>
                  <a:cubicBezTo>
                    <a:pt x="12" y="14"/>
                    <a:pt x="12" y="14"/>
                    <a:pt x="12" y="14"/>
                  </a:cubicBezTo>
                  <a:cubicBezTo>
                    <a:pt x="13" y="14"/>
                    <a:pt x="11" y="15"/>
                    <a:pt x="12" y="14"/>
                  </a:cubicBezTo>
                  <a:cubicBezTo>
                    <a:pt x="12" y="13"/>
                    <a:pt x="11" y="14"/>
                    <a:pt x="11" y="13"/>
                  </a:cubicBezTo>
                  <a:cubicBezTo>
                    <a:pt x="12" y="12"/>
                    <a:pt x="11" y="12"/>
                    <a:pt x="10" y="13"/>
                  </a:cubicBezTo>
                  <a:cubicBezTo>
                    <a:pt x="10" y="13"/>
                    <a:pt x="10" y="13"/>
                    <a:pt x="10" y="13"/>
                  </a:cubicBezTo>
                  <a:cubicBezTo>
                    <a:pt x="10" y="13"/>
                    <a:pt x="10" y="13"/>
                    <a:pt x="10" y="12"/>
                  </a:cubicBezTo>
                  <a:cubicBezTo>
                    <a:pt x="9" y="12"/>
                    <a:pt x="10" y="11"/>
                    <a:pt x="9" y="12"/>
                  </a:cubicBezTo>
                  <a:cubicBezTo>
                    <a:pt x="9" y="12"/>
                    <a:pt x="9" y="12"/>
                    <a:pt x="9" y="12"/>
                  </a:cubicBezTo>
                  <a:cubicBezTo>
                    <a:pt x="10" y="10"/>
                    <a:pt x="10" y="10"/>
                    <a:pt x="9" y="11"/>
                  </a:cubicBezTo>
                  <a:cubicBezTo>
                    <a:pt x="7" y="13"/>
                    <a:pt x="8" y="12"/>
                    <a:pt x="8" y="11"/>
                  </a:cubicBezTo>
                  <a:cubicBezTo>
                    <a:pt x="8" y="11"/>
                    <a:pt x="8" y="11"/>
                    <a:pt x="8" y="11"/>
                  </a:cubicBezTo>
                  <a:cubicBezTo>
                    <a:pt x="6" y="12"/>
                    <a:pt x="9" y="9"/>
                    <a:pt x="7" y="10"/>
                  </a:cubicBezTo>
                  <a:cubicBezTo>
                    <a:pt x="7" y="11"/>
                    <a:pt x="8" y="10"/>
                    <a:pt x="7" y="10"/>
                  </a:cubicBezTo>
                  <a:cubicBezTo>
                    <a:pt x="7" y="10"/>
                    <a:pt x="7" y="10"/>
                    <a:pt x="7" y="10"/>
                  </a:cubicBezTo>
                  <a:cubicBezTo>
                    <a:pt x="6" y="10"/>
                    <a:pt x="6" y="10"/>
                    <a:pt x="7" y="9"/>
                  </a:cubicBezTo>
                  <a:cubicBezTo>
                    <a:pt x="7" y="9"/>
                    <a:pt x="6" y="9"/>
                    <a:pt x="6" y="9"/>
                  </a:cubicBezTo>
                  <a:cubicBezTo>
                    <a:pt x="7" y="8"/>
                    <a:pt x="7" y="8"/>
                    <a:pt x="6" y="9"/>
                  </a:cubicBezTo>
                  <a:cubicBezTo>
                    <a:pt x="6" y="9"/>
                    <a:pt x="5" y="9"/>
                    <a:pt x="6" y="8"/>
                  </a:cubicBezTo>
                  <a:cubicBezTo>
                    <a:pt x="6" y="8"/>
                    <a:pt x="6" y="8"/>
                    <a:pt x="6" y="8"/>
                  </a:cubicBezTo>
                  <a:cubicBezTo>
                    <a:pt x="5" y="8"/>
                    <a:pt x="5" y="8"/>
                    <a:pt x="5" y="8"/>
                  </a:cubicBezTo>
                  <a:cubicBezTo>
                    <a:pt x="3" y="9"/>
                    <a:pt x="6" y="7"/>
                    <a:pt x="5" y="7"/>
                  </a:cubicBezTo>
                  <a:cubicBezTo>
                    <a:pt x="5" y="7"/>
                    <a:pt x="5" y="7"/>
                    <a:pt x="5" y="7"/>
                  </a:cubicBezTo>
                  <a:cubicBezTo>
                    <a:pt x="4" y="8"/>
                    <a:pt x="6" y="6"/>
                    <a:pt x="5" y="7"/>
                  </a:cubicBezTo>
                  <a:cubicBezTo>
                    <a:pt x="4" y="7"/>
                    <a:pt x="4" y="7"/>
                    <a:pt x="4" y="7"/>
                  </a:cubicBezTo>
                  <a:cubicBezTo>
                    <a:pt x="4" y="7"/>
                    <a:pt x="4" y="7"/>
                    <a:pt x="4" y="7"/>
                  </a:cubicBezTo>
                  <a:cubicBezTo>
                    <a:pt x="6" y="5"/>
                    <a:pt x="4" y="6"/>
                    <a:pt x="4" y="6"/>
                  </a:cubicBezTo>
                  <a:cubicBezTo>
                    <a:pt x="3" y="7"/>
                    <a:pt x="3" y="7"/>
                    <a:pt x="4" y="6"/>
                  </a:cubicBezTo>
                  <a:cubicBezTo>
                    <a:pt x="2" y="7"/>
                    <a:pt x="4" y="5"/>
                    <a:pt x="3" y="6"/>
                  </a:cubicBezTo>
                  <a:cubicBezTo>
                    <a:pt x="2" y="7"/>
                    <a:pt x="4" y="4"/>
                    <a:pt x="3" y="5"/>
                  </a:cubicBezTo>
                  <a:cubicBezTo>
                    <a:pt x="4" y="5"/>
                    <a:pt x="4" y="5"/>
                    <a:pt x="3" y="5"/>
                  </a:cubicBezTo>
                  <a:cubicBezTo>
                    <a:pt x="3" y="5"/>
                    <a:pt x="3" y="5"/>
                    <a:pt x="3" y="5"/>
                  </a:cubicBezTo>
                  <a:cubicBezTo>
                    <a:pt x="3" y="5"/>
                    <a:pt x="2" y="6"/>
                    <a:pt x="3" y="5"/>
                  </a:cubicBezTo>
                  <a:cubicBezTo>
                    <a:pt x="1" y="6"/>
                    <a:pt x="3" y="4"/>
                    <a:pt x="3" y="5"/>
                  </a:cubicBezTo>
                  <a:cubicBezTo>
                    <a:pt x="3" y="4"/>
                    <a:pt x="2" y="5"/>
                    <a:pt x="2" y="5"/>
                  </a:cubicBezTo>
                  <a:cubicBezTo>
                    <a:pt x="2" y="5"/>
                    <a:pt x="3" y="4"/>
                    <a:pt x="2" y="4"/>
                  </a:cubicBezTo>
                  <a:cubicBezTo>
                    <a:pt x="4" y="3"/>
                    <a:pt x="2" y="5"/>
                    <a:pt x="2" y="4"/>
                  </a:cubicBezTo>
                  <a:cubicBezTo>
                    <a:pt x="0" y="6"/>
                    <a:pt x="4" y="3"/>
                    <a:pt x="5" y="2"/>
                  </a:cubicBezTo>
                  <a:cubicBezTo>
                    <a:pt x="6" y="1"/>
                    <a:pt x="4" y="3"/>
                    <a:pt x="5" y="2"/>
                  </a:cubicBezTo>
                  <a:cubicBezTo>
                    <a:pt x="7" y="0"/>
                    <a:pt x="4" y="3"/>
                    <a:pt x="5" y="2"/>
                  </a:cubicBezTo>
                  <a:cubicBezTo>
                    <a:pt x="7" y="0"/>
                    <a:pt x="4" y="4"/>
                    <a:pt x="5" y="2"/>
                  </a:cubicBezTo>
                  <a:cubicBezTo>
                    <a:pt x="4" y="3"/>
                    <a:pt x="7" y="1"/>
                    <a:pt x="6" y="2"/>
                  </a:cubicBezTo>
                  <a:cubicBezTo>
                    <a:pt x="6" y="2"/>
                    <a:pt x="7" y="2"/>
                    <a:pt x="6" y="2"/>
                  </a:cubicBezTo>
                  <a:cubicBezTo>
                    <a:pt x="6" y="2"/>
                    <a:pt x="6" y="2"/>
                    <a:pt x="6" y="2"/>
                  </a:cubicBezTo>
                  <a:cubicBezTo>
                    <a:pt x="6" y="2"/>
                    <a:pt x="6" y="2"/>
                    <a:pt x="6" y="3"/>
                  </a:cubicBezTo>
                  <a:cubicBezTo>
                    <a:pt x="6" y="3"/>
                    <a:pt x="8" y="1"/>
                    <a:pt x="6" y="3"/>
                  </a:cubicBezTo>
                  <a:cubicBezTo>
                    <a:pt x="7" y="2"/>
                    <a:pt x="8" y="2"/>
                    <a:pt x="6" y="3"/>
                  </a:cubicBezTo>
                  <a:cubicBezTo>
                    <a:pt x="6" y="4"/>
                    <a:pt x="6" y="4"/>
                    <a:pt x="7" y="3"/>
                  </a:cubicBezTo>
                  <a:cubicBezTo>
                    <a:pt x="7" y="4"/>
                    <a:pt x="8" y="3"/>
                    <a:pt x="7" y="4"/>
                  </a:cubicBezTo>
                  <a:cubicBezTo>
                    <a:pt x="7" y="4"/>
                    <a:pt x="7" y="4"/>
                    <a:pt x="7" y="4"/>
                  </a:cubicBezTo>
                  <a:cubicBezTo>
                    <a:pt x="7" y="4"/>
                    <a:pt x="8" y="4"/>
                    <a:pt x="8" y="4"/>
                  </a:cubicBezTo>
                  <a:cubicBezTo>
                    <a:pt x="8" y="4"/>
                    <a:pt x="9" y="3"/>
                    <a:pt x="8" y="4"/>
                  </a:cubicBezTo>
                  <a:cubicBezTo>
                    <a:pt x="9" y="3"/>
                    <a:pt x="8" y="5"/>
                    <a:pt x="8" y="5"/>
                  </a:cubicBezTo>
                  <a:cubicBezTo>
                    <a:pt x="10" y="3"/>
                    <a:pt x="8" y="5"/>
                    <a:pt x="8" y="5"/>
                  </a:cubicBezTo>
                  <a:cubicBezTo>
                    <a:pt x="9" y="5"/>
                    <a:pt x="9" y="5"/>
                    <a:pt x="9" y="5"/>
                  </a:cubicBezTo>
                  <a:cubicBezTo>
                    <a:pt x="9" y="6"/>
                    <a:pt x="9" y="6"/>
                    <a:pt x="9" y="6"/>
                  </a:cubicBezTo>
                  <a:cubicBezTo>
                    <a:pt x="9" y="6"/>
                    <a:pt x="9" y="5"/>
                    <a:pt x="9" y="6"/>
                  </a:cubicBezTo>
                  <a:cubicBezTo>
                    <a:pt x="9" y="6"/>
                    <a:pt x="9" y="6"/>
                    <a:pt x="9" y="6"/>
                  </a:cubicBezTo>
                  <a:cubicBezTo>
                    <a:pt x="10" y="7"/>
                    <a:pt x="10" y="7"/>
                    <a:pt x="10" y="7"/>
                  </a:cubicBezTo>
                  <a:cubicBezTo>
                    <a:pt x="9" y="8"/>
                    <a:pt x="9" y="7"/>
                    <a:pt x="10" y="7"/>
                  </a:cubicBezTo>
                  <a:cubicBezTo>
                    <a:pt x="10" y="7"/>
                    <a:pt x="10" y="7"/>
                    <a:pt x="10" y="7"/>
                  </a:cubicBezTo>
                  <a:cubicBezTo>
                    <a:pt x="10" y="8"/>
                    <a:pt x="9" y="8"/>
                    <a:pt x="11" y="8"/>
                  </a:cubicBezTo>
                  <a:cubicBezTo>
                    <a:pt x="12" y="7"/>
                    <a:pt x="10" y="9"/>
                    <a:pt x="11" y="8"/>
                  </a:cubicBezTo>
                  <a:cubicBezTo>
                    <a:pt x="10" y="9"/>
                    <a:pt x="10" y="9"/>
                    <a:pt x="11" y="9"/>
                  </a:cubicBezTo>
                  <a:cubicBezTo>
                    <a:pt x="11" y="9"/>
                    <a:pt x="10" y="10"/>
                    <a:pt x="12" y="9"/>
                  </a:cubicBezTo>
                  <a:cubicBezTo>
                    <a:pt x="13" y="7"/>
                    <a:pt x="12" y="9"/>
                    <a:pt x="12" y="9"/>
                  </a:cubicBezTo>
                  <a:cubicBezTo>
                    <a:pt x="12" y="9"/>
                    <a:pt x="11" y="9"/>
                    <a:pt x="12" y="9"/>
                  </a:cubicBezTo>
                  <a:cubicBezTo>
                    <a:pt x="13" y="8"/>
                    <a:pt x="11" y="11"/>
                    <a:pt x="12" y="9"/>
                  </a:cubicBezTo>
                  <a:cubicBezTo>
                    <a:pt x="12" y="10"/>
                    <a:pt x="12" y="10"/>
                    <a:pt x="12" y="10"/>
                  </a:cubicBezTo>
                  <a:cubicBezTo>
                    <a:pt x="13" y="10"/>
                    <a:pt x="12" y="11"/>
                    <a:pt x="13" y="10"/>
                  </a:cubicBezTo>
                  <a:cubicBezTo>
                    <a:pt x="13" y="10"/>
                    <a:pt x="13" y="11"/>
                    <a:pt x="13" y="10"/>
                  </a:cubicBezTo>
                  <a:cubicBezTo>
                    <a:pt x="13" y="11"/>
                    <a:pt x="13" y="12"/>
                    <a:pt x="14" y="11"/>
                  </a:cubicBezTo>
                  <a:cubicBezTo>
                    <a:pt x="14" y="10"/>
                    <a:pt x="12" y="14"/>
                    <a:pt x="14" y="11"/>
                  </a:cubicBezTo>
                  <a:cubicBezTo>
                    <a:pt x="15" y="11"/>
                    <a:pt x="15" y="11"/>
                    <a:pt x="15" y="11"/>
                  </a:cubicBezTo>
                  <a:cubicBezTo>
                    <a:pt x="15" y="11"/>
                    <a:pt x="14" y="13"/>
                    <a:pt x="15" y="12"/>
                  </a:cubicBezTo>
                  <a:cubicBezTo>
                    <a:pt x="16" y="10"/>
                    <a:pt x="15" y="12"/>
                    <a:pt x="15" y="12"/>
                  </a:cubicBezTo>
                  <a:cubicBezTo>
                    <a:pt x="15" y="13"/>
                    <a:pt x="16" y="10"/>
                    <a:pt x="15" y="12"/>
                  </a:cubicBezTo>
                  <a:cubicBezTo>
                    <a:pt x="16" y="10"/>
                    <a:pt x="14" y="16"/>
                    <a:pt x="14" y="15"/>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1" name="Freeform 35">
              <a:extLst>
                <a:ext uri="{FF2B5EF4-FFF2-40B4-BE49-F238E27FC236}">
                  <a16:creationId xmlns:a16="http://schemas.microsoft.com/office/drawing/2014/main" id="{D405A929-CBC0-E33E-6DB7-CF7D1B334750}"/>
                </a:ext>
              </a:extLst>
            </p:cNvPr>
            <p:cNvSpPr/>
            <p:nvPr/>
          </p:nvSpPr>
          <p:spPr bwMode="auto">
            <a:xfrm>
              <a:off x="7080250" y="6399213"/>
              <a:ext cx="49213" cy="49213"/>
            </a:xfrm>
            <a:custGeom>
              <a:avLst/>
              <a:gdLst>
                <a:gd name="T0" fmla="*/ 7 w 13"/>
                <a:gd name="T1" fmla="*/ 13 h 13"/>
                <a:gd name="T2" fmla="*/ 7 w 13"/>
                <a:gd name="T3" fmla="*/ 12 h 13"/>
                <a:gd name="T4" fmla="*/ 6 w 13"/>
                <a:gd name="T5" fmla="*/ 12 h 13"/>
                <a:gd name="T6" fmla="*/ 6 w 13"/>
                <a:gd name="T7" fmla="*/ 11 h 13"/>
                <a:gd name="T8" fmla="*/ 6 w 13"/>
                <a:gd name="T9" fmla="*/ 10 h 13"/>
                <a:gd name="T10" fmla="*/ 6 w 13"/>
                <a:gd name="T11" fmla="*/ 10 h 13"/>
                <a:gd name="T12" fmla="*/ 5 w 13"/>
                <a:gd name="T13" fmla="*/ 9 h 13"/>
                <a:gd name="T14" fmla="*/ 6 w 13"/>
                <a:gd name="T15" fmla="*/ 8 h 13"/>
                <a:gd name="T16" fmla="*/ 5 w 13"/>
                <a:gd name="T17" fmla="*/ 8 h 13"/>
                <a:gd name="T18" fmla="*/ 5 w 13"/>
                <a:gd name="T19" fmla="*/ 7 h 13"/>
                <a:gd name="T20" fmla="*/ 5 w 13"/>
                <a:gd name="T21" fmla="*/ 7 h 13"/>
                <a:gd name="T22" fmla="*/ 4 w 13"/>
                <a:gd name="T23" fmla="*/ 6 h 13"/>
                <a:gd name="T24" fmla="*/ 4 w 13"/>
                <a:gd name="T25" fmla="*/ 6 h 13"/>
                <a:gd name="T26" fmla="*/ 4 w 13"/>
                <a:gd name="T27" fmla="*/ 5 h 13"/>
                <a:gd name="T28" fmla="*/ 4 w 13"/>
                <a:gd name="T29" fmla="*/ 5 h 13"/>
                <a:gd name="T30" fmla="*/ 3 w 13"/>
                <a:gd name="T31" fmla="*/ 4 h 13"/>
                <a:gd name="T32" fmla="*/ 3 w 13"/>
                <a:gd name="T33" fmla="*/ 4 h 13"/>
                <a:gd name="T34" fmla="*/ 3 w 13"/>
                <a:gd name="T35" fmla="*/ 4 h 13"/>
                <a:gd name="T36" fmla="*/ 3 w 13"/>
                <a:gd name="T37" fmla="*/ 3 h 13"/>
                <a:gd name="T38" fmla="*/ 3 w 13"/>
                <a:gd name="T39" fmla="*/ 3 h 13"/>
                <a:gd name="T40" fmla="*/ 6 w 13"/>
                <a:gd name="T41" fmla="*/ 1 h 13"/>
                <a:gd name="T42" fmla="*/ 6 w 13"/>
                <a:gd name="T43" fmla="*/ 2 h 13"/>
                <a:gd name="T44" fmla="*/ 7 w 13"/>
                <a:gd name="T45" fmla="*/ 2 h 13"/>
                <a:gd name="T46" fmla="*/ 7 w 13"/>
                <a:gd name="T47" fmla="*/ 2 h 13"/>
                <a:gd name="T48" fmla="*/ 7 w 13"/>
                <a:gd name="T49" fmla="*/ 3 h 13"/>
                <a:gd name="T50" fmla="*/ 7 w 13"/>
                <a:gd name="T51" fmla="*/ 3 h 13"/>
                <a:gd name="T52" fmla="*/ 8 w 13"/>
                <a:gd name="T53" fmla="*/ 4 h 13"/>
                <a:gd name="T54" fmla="*/ 8 w 13"/>
                <a:gd name="T55" fmla="*/ 4 h 13"/>
                <a:gd name="T56" fmla="*/ 8 w 13"/>
                <a:gd name="T57" fmla="*/ 5 h 13"/>
                <a:gd name="T58" fmla="*/ 8 w 13"/>
                <a:gd name="T59" fmla="*/ 5 h 13"/>
                <a:gd name="T60" fmla="*/ 9 w 13"/>
                <a:gd name="T61" fmla="*/ 6 h 13"/>
                <a:gd name="T62" fmla="*/ 9 w 13"/>
                <a:gd name="T63" fmla="*/ 6 h 13"/>
                <a:gd name="T64" fmla="*/ 9 w 13"/>
                <a:gd name="T65" fmla="*/ 7 h 13"/>
                <a:gd name="T66" fmla="*/ 10 w 13"/>
                <a:gd name="T67" fmla="*/ 8 h 13"/>
                <a:gd name="T68" fmla="*/ 10 w 13"/>
                <a:gd name="T69" fmla="*/ 9 h 13"/>
                <a:gd name="T70" fmla="*/ 9 w 13"/>
                <a:gd name="T71" fmla="*/ 10 h 13"/>
                <a:gd name="T72" fmla="*/ 10 w 13"/>
                <a:gd name="T73" fmla="*/ 11 h 13"/>
                <a:gd name="T74" fmla="*/ 10 w 13"/>
                <a:gd name="T75" fmla="*/ 12 h 13"/>
                <a:gd name="T76" fmla="*/ 11 w 13"/>
                <a:gd name="T77" fmla="*/ 13 h 13"/>
                <a:gd name="T78" fmla="*/ 11 w 13"/>
                <a:gd name="T7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 h="13">
                  <a:moveTo>
                    <a:pt x="7" y="13"/>
                  </a:moveTo>
                  <a:cubicBezTo>
                    <a:pt x="7" y="13"/>
                    <a:pt x="10" y="13"/>
                    <a:pt x="7" y="13"/>
                  </a:cubicBezTo>
                  <a:cubicBezTo>
                    <a:pt x="8" y="13"/>
                    <a:pt x="7" y="13"/>
                    <a:pt x="7" y="13"/>
                  </a:cubicBezTo>
                  <a:cubicBezTo>
                    <a:pt x="5" y="13"/>
                    <a:pt x="7" y="13"/>
                    <a:pt x="7" y="12"/>
                  </a:cubicBezTo>
                  <a:cubicBezTo>
                    <a:pt x="6" y="12"/>
                    <a:pt x="6" y="12"/>
                    <a:pt x="6" y="12"/>
                  </a:cubicBezTo>
                  <a:cubicBezTo>
                    <a:pt x="7" y="12"/>
                    <a:pt x="5" y="12"/>
                    <a:pt x="6" y="12"/>
                  </a:cubicBezTo>
                  <a:cubicBezTo>
                    <a:pt x="7" y="11"/>
                    <a:pt x="5" y="12"/>
                    <a:pt x="6" y="11"/>
                  </a:cubicBezTo>
                  <a:cubicBezTo>
                    <a:pt x="8" y="11"/>
                    <a:pt x="7" y="11"/>
                    <a:pt x="6" y="11"/>
                  </a:cubicBezTo>
                  <a:cubicBezTo>
                    <a:pt x="6" y="11"/>
                    <a:pt x="6" y="11"/>
                    <a:pt x="6" y="11"/>
                  </a:cubicBezTo>
                  <a:cubicBezTo>
                    <a:pt x="6" y="11"/>
                    <a:pt x="6" y="11"/>
                    <a:pt x="6" y="10"/>
                  </a:cubicBezTo>
                  <a:cubicBezTo>
                    <a:pt x="6" y="10"/>
                    <a:pt x="7" y="10"/>
                    <a:pt x="6" y="10"/>
                  </a:cubicBezTo>
                  <a:cubicBezTo>
                    <a:pt x="5" y="10"/>
                    <a:pt x="5" y="10"/>
                    <a:pt x="6" y="10"/>
                  </a:cubicBezTo>
                  <a:cubicBezTo>
                    <a:pt x="8" y="9"/>
                    <a:pt x="7" y="9"/>
                    <a:pt x="6" y="9"/>
                  </a:cubicBezTo>
                  <a:cubicBezTo>
                    <a:pt x="3" y="10"/>
                    <a:pt x="5" y="9"/>
                    <a:pt x="5" y="9"/>
                  </a:cubicBezTo>
                  <a:cubicBezTo>
                    <a:pt x="6" y="9"/>
                    <a:pt x="6" y="9"/>
                    <a:pt x="6" y="9"/>
                  </a:cubicBezTo>
                  <a:cubicBezTo>
                    <a:pt x="4" y="10"/>
                    <a:pt x="8" y="8"/>
                    <a:pt x="6" y="8"/>
                  </a:cubicBezTo>
                  <a:cubicBezTo>
                    <a:pt x="5" y="9"/>
                    <a:pt x="6" y="8"/>
                    <a:pt x="5" y="8"/>
                  </a:cubicBezTo>
                  <a:cubicBezTo>
                    <a:pt x="5" y="8"/>
                    <a:pt x="5" y="8"/>
                    <a:pt x="5" y="8"/>
                  </a:cubicBezTo>
                  <a:cubicBezTo>
                    <a:pt x="5" y="8"/>
                    <a:pt x="4" y="8"/>
                    <a:pt x="5" y="8"/>
                  </a:cubicBezTo>
                  <a:cubicBezTo>
                    <a:pt x="6" y="7"/>
                    <a:pt x="4" y="7"/>
                    <a:pt x="5" y="7"/>
                  </a:cubicBezTo>
                  <a:cubicBezTo>
                    <a:pt x="6" y="6"/>
                    <a:pt x="6" y="7"/>
                    <a:pt x="5" y="7"/>
                  </a:cubicBezTo>
                  <a:cubicBezTo>
                    <a:pt x="5" y="7"/>
                    <a:pt x="5" y="7"/>
                    <a:pt x="5" y="7"/>
                  </a:cubicBezTo>
                  <a:cubicBezTo>
                    <a:pt x="5" y="6"/>
                    <a:pt x="5" y="6"/>
                    <a:pt x="5" y="6"/>
                  </a:cubicBezTo>
                  <a:cubicBezTo>
                    <a:pt x="4" y="6"/>
                    <a:pt x="4" y="6"/>
                    <a:pt x="4" y="6"/>
                  </a:cubicBezTo>
                  <a:cubicBezTo>
                    <a:pt x="2" y="7"/>
                    <a:pt x="5" y="6"/>
                    <a:pt x="4" y="6"/>
                  </a:cubicBezTo>
                  <a:cubicBezTo>
                    <a:pt x="5" y="5"/>
                    <a:pt x="4" y="6"/>
                    <a:pt x="4" y="6"/>
                  </a:cubicBezTo>
                  <a:cubicBezTo>
                    <a:pt x="3" y="6"/>
                    <a:pt x="6" y="5"/>
                    <a:pt x="4" y="5"/>
                  </a:cubicBezTo>
                  <a:cubicBezTo>
                    <a:pt x="4" y="6"/>
                    <a:pt x="3" y="6"/>
                    <a:pt x="4" y="5"/>
                  </a:cubicBezTo>
                  <a:cubicBezTo>
                    <a:pt x="4" y="5"/>
                    <a:pt x="4" y="5"/>
                    <a:pt x="4" y="5"/>
                  </a:cubicBezTo>
                  <a:cubicBezTo>
                    <a:pt x="5" y="4"/>
                    <a:pt x="4" y="5"/>
                    <a:pt x="4" y="5"/>
                  </a:cubicBezTo>
                  <a:cubicBezTo>
                    <a:pt x="2" y="5"/>
                    <a:pt x="2" y="5"/>
                    <a:pt x="3" y="4"/>
                  </a:cubicBezTo>
                  <a:cubicBezTo>
                    <a:pt x="2" y="5"/>
                    <a:pt x="4" y="4"/>
                    <a:pt x="3" y="4"/>
                  </a:cubicBezTo>
                  <a:cubicBezTo>
                    <a:pt x="2" y="5"/>
                    <a:pt x="5" y="3"/>
                    <a:pt x="3" y="4"/>
                  </a:cubicBezTo>
                  <a:cubicBezTo>
                    <a:pt x="4" y="4"/>
                    <a:pt x="4" y="4"/>
                    <a:pt x="3" y="4"/>
                  </a:cubicBezTo>
                  <a:cubicBezTo>
                    <a:pt x="3" y="4"/>
                    <a:pt x="3" y="4"/>
                    <a:pt x="3" y="4"/>
                  </a:cubicBezTo>
                  <a:cubicBezTo>
                    <a:pt x="3" y="4"/>
                    <a:pt x="2" y="4"/>
                    <a:pt x="3" y="4"/>
                  </a:cubicBezTo>
                  <a:cubicBezTo>
                    <a:pt x="1" y="4"/>
                    <a:pt x="3" y="3"/>
                    <a:pt x="3" y="3"/>
                  </a:cubicBezTo>
                  <a:cubicBezTo>
                    <a:pt x="4" y="3"/>
                    <a:pt x="2" y="3"/>
                    <a:pt x="3" y="3"/>
                  </a:cubicBezTo>
                  <a:cubicBezTo>
                    <a:pt x="2" y="3"/>
                    <a:pt x="4" y="3"/>
                    <a:pt x="3" y="3"/>
                  </a:cubicBezTo>
                  <a:cubicBezTo>
                    <a:pt x="5" y="2"/>
                    <a:pt x="2" y="3"/>
                    <a:pt x="3" y="3"/>
                  </a:cubicBezTo>
                  <a:cubicBezTo>
                    <a:pt x="0" y="4"/>
                    <a:pt x="5" y="2"/>
                    <a:pt x="6" y="1"/>
                  </a:cubicBezTo>
                  <a:cubicBezTo>
                    <a:pt x="7" y="1"/>
                    <a:pt x="4" y="2"/>
                    <a:pt x="6" y="1"/>
                  </a:cubicBezTo>
                  <a:cubicBezTo>
                    <a:pt x="8" y="0"/>
                    <a:pt x="5" y="2"/>
                    <a:pt x="6" y="1"/>
                  </a:cubicBezTo>
                  <a:cubicBezTo>
                    <a:pt x="9" y="0"/>
                    <a:pt x="4" y="3"/>
                    <a:pt x="6" y="2"/>
                  </a:cubicBezTo>
                  <a:cubicBezTo>
                    <a:pt x="5" y="2"/>
                    <a:pt x="8" y="1"/>
                    <a:pt x="6" y="2"/>
                  </a:cubicBezTo>
                  <a:cubicBezTo>
                    <a:pt x="6" y="2"/>
                    <a:pt x="8" y="1"/>
                    <a:pt x="7" y="2"/>
                  </a:cubicBezTo>
                  <a:cubicBezTo>
                    <a:pt x="7" y="2"/>
                    <a:pt x="7" y="2"/>
                    <a:pt x="7" y="2"/>
                  </a:cubicBezTo>
                  <a:cubicBezTo>
                    <a:pt x="7" y="2"/>
                    <a:pt x="7" y="2"/>
                    <a:pt x="7" y="2"/>
                  </a:cubicBezTo>
                  <a:cubicBezTo>
                    <a:pt x="7" y="2"/>
                    <a:pt x="9" y="2"/>
                    <a:pt x="7" y="2"/>
                  </a:cubicBezTo>
                  <a:cubicBezTo>
                    <a:pt x="8" y="2"/>
                    <a:pt x="9" y="2"/>
                    <a:pt x="7" y="3"/>
                  </a:cubicBezTo>
                  <a:cubicBezTo>
                    <a:pt x="6" y="3"/>
                    <a:pt x="7" y="3"/>
                    <a:pt x="7" y="3"/>
                  </a:cubicBezTo>
                  <a:cubicBezTo>
                    <a:pt x="7" y="3"/>
                    <a:pt x="9" y="2"/>
                    <a:pt x="7" y="3"/>
                  </a:cubicBezTo>
                  <a:cubicBezTo>
                    <a:pt x="7" y="4"/>
                    <a:pt x="7" y="4"/>
                    <a:pt x="7" y="4"/>
                  </a:cubicBezTo>
                  <a:cubicBezTo>
                    <a:pt x="7" y="4"/>
                    <a:pt x="8" y="3"/>
                    <a:pt x="8" y="4"/>
                  </a:cubicBezTo>
                  <a:cubicBezTo>
                    <a:pt x="8" y="3"/>
                    <a:pt x="9" y="3"/>
                    <a:pt x="8" y="4"/>
                  </a:cubicBezTo>
                  <a:cubicBezTo>
                    <a:pt x="9" y="3"/>
                    <a:pt x="8" y="4"/>
                    <a:pt x="8" y="4"/>
                  </a:cubicBezTo>
                  <a:cubicBezTo>
                    <a:pt x="10" y="3"/>
                    <a:pt x="7" y="5"/>
                    <a:pt x="8" y="4"/>
                  </a:cubicBezTo>
                  <a:cubicBezTo>
                    <a:pt x="8" y="5"/>
                    <a:pt x="8" y="5"/>
                    <a:pt x="8" y="5"/>
                  </a:cubicBezTo>
                  <a:cubicBezTo>
                    <a:pt x="8" y="5"/>
                    <a:pt x="8" y="5"/>
                    <a:pt x="8" y="5"/>
                  </a:cubicBezTo>
                  <a:cubicBezTo>
                    <a:pt x="8" y="5"/>
                    <a:pt x="9" y="5"/>
                    <a:pt x="8" y="5"/>
                  </a:cubicBezTo>
                  <a:cubicBezTo>
                    <a:pt x="8" y="5"/>
                    <a:pt x="8" y="5"/>
                    <a:pt x="8" y="5"/>
                  </a:cubicBezTo>
                  <a:cubicBezTo>
                    <a:pt x="9" y="6"/>
                    <a:pt x="9" y="6"/>
                    <a:pt x="9" y="6"/>
                  </a:cubicBezTo>
                  <a:cubicBezTo>
                    <a:pt x="8" y="6"/>
                    <a:pt x="8" y="6"/>
                    <a:pt x="9" y="6"/>
                  </a:cubicBezTo>
                  <a:cubicBezTo>
                    <a:pt x="9" y="6"/>
                    <a:pt x="9" y="6"/>
                    <a:pt x="9" y="6"/>
                  </a:cubicBezTo>
                  <a:cubicBezTo>
                    <a:pt x="8" y="7"/>
                    <a:pt x="8" y="7"/>
                    <a:pt x="9" y="7"/>
                  </a:cubicBezTo>
                  <a:cubicBezTo>
                    <a:pt x="11" y="6"/>
                    <a:pt x="8" y="8"/>
                    <a:pt x="9" y="7"/>
                  </a:cubicBezTo>
                  <a:cubicBezTo>
                    <a:pt x="8" y="8"/>
                    <a:pt x="8" y="8"/>
                    <a:pt x="9" y="8"/>
                  </a:cubicBezTo>
                  <a:cubicBezTo>
                    <a:pt x="9" y="8"/>
                    <a:pt x="7" y="9"/>
                    <a:pt x="10" y="8"/>
                  </a:cubicBezTo>
                  <a:cubicBezTo>
                    <a:pt x="12" y="7"/>
                    <a:pt x="10" y="8"/>
                    <a:pt x="10" y="8"/>
                  </a:cubicBezTo>
                  <a:cubicBezTo>
                    <a:pt x="10" y="8"/>
                    <a:pt x="9" y="9"/>
                    <a:pt x="10" y="9"/>
                  </a:cubicBezTo>
                  <a:cubicBezTo>
                    <a:pt x="11" y="8"/>
                    <a:pt x="8" y="10"/>
                    <a:pt x="10" y="9"/>
                  </a:cubicBezTo>
                  <a:cubicBezTo>
                    <a:pt x="9" y="10"/>
                    <a:pt x="9" y="10"/>
                    <a:pt x="9" y="10"/>
                  </a:cubicBezTo>
                  <a:cubicBezTo>
                    <a:pt x="10" y="10"/>
                    <a:pt x="8" y="10"/>
                    <a:pt x="10" y="10"/>
                  </a:cubicBezTo>
                  <a:cubicBezTo>
                    <a:pt x="10" y="10"/>
                    <a:pt x="9" y="11"/>
                    <a:pt x="10" y="11"/>
                  </a:cubicBezTo>
                  <a:cubicBezTo>
                    <a:pt x="10" y="11"/>
                    <a:pt x="9" y="11"/>
                    <a:pt x="10" y="11"/>
                  </a:cubicBezTo>
                  <a:cubicBezTo>
                    <a:pt x="11" y="11"/>
                    <a:pt x="6" y="12"/>
                    <a:pt x="10" y="12"/>
                  </a:cubicBezTo>
                  <a:cubicBezTo>
                    <a:pt x="11" y="12"/>
                    <a:pt x="11" y="12"/>
                    <a:pt x="11" y="12"/>
                  </a:cubicBezTo>
                  <a:cubicBezTo>
                    <a:pt x="11" y="12"/>
                    <a:pt x="9" y="13"/>
                    <a:pt x="11" y="13"/>
                  </a:cubicBezTo>
                  <a:cubicBezTo>
                    <a:pt x="12" y="13"/>
                    <a:pt x="11" y="13"/>
                    <a:pt x="11" y="13"/>
                  </a:cubicBezTo>
                  <a:cubicBezTo>
                    <a:pt x="10" y="13"/>
                    <a:pt x="13" y="13"/>
                    <a:pt x="11" y="13"/>
                  </a:cubicBezTo>
                  <a:cubicBezTo>
                    <a:pt x="13" y="13"/>
                    <a:pt x="7" y="13"/>
                    <a:pt x="7" y="13"/>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2" name="Freeform 36">
              <a:extLst>
                <a:ext uri="{FF2B5EF4-FFF2-40B4-BE49-F238E27FC236}">
                  <a16:creationId xmlns:a16="http://schemas.microsoft.com/office/drawing/2014/main" id="{267FA6D7-96DC-F580-7A3C-6BF81942D2AA}"/>
                </a:ext>
              </a:extLst>
            </p:cNvPr>
            <p:cNvSpPr/>
            <p:nvPr/>
          </p:nvSpPr>
          <p:spPr bwMode="auto">
            <a:xfrm>
              <a:off x="7239000" y="6316663"/>
              <a:ext cx="63500" cy="66675"/>
            </a:xfrm>
            <a:custGeom>
              <a:avLst/>
              <a:gdLst>
                <a:gd name="T0" fmla="*/ 13 w 17"/>
                <a:gd name="T1" fmla="*/ 17 h 18"/>
                <a:gd name="T2" fmla="*/ 12 w 17"/>
                <a:gd name="T3" fmla="*/ 16 h 18"/>
                <a:gd name="T4" fmla="*/ 11 w 17"/>
                <a:gd name="T5" fmla="*/ 15 h 18"/>
                <a:gd name="T6" fmla="*/ 10 w 17"/>
                <a:gd name="T7" fmla="*/ 14 h 18"/>
                <a:gd name="T8" fmla="*/ 9 w 17"/>
                <a:gd name="T9" fmla="*/ 13 h 18"/>
                <a:gd name="T10" fmla="*/ 9 w 17"/>
                <a:gd name="T11" fmla="*/ 12 h 18"/>
                <a:gd name="T12" fmla="*/ 8 w 17"/>
                <a:gd name="T13" fmla="*/ 12 h 18"/>
                <a:gd name="T14" fmla="*/ 7 w 17"/>
                <a:gd name="T15" fmla="*/ 11 h 18"/>
                <a:gd name="T16" fmla="*/ 7 w 17"/>
                <a:gd name="T17" fmla="*/ 10 h 18"/>
                <a:gd name="T18" fmla="*/ 6 w 17"/>
                <a:gd name="T19" fmla="*/ 9 h 18"/>
                <a:gd name="T20" fmla="*/ 5 w 17"/>
                <a:gd name="T21" fmla="*/ 8 h 18"/>
                <a:gd name="T22" fmla="*/ 5 w 17"/>
                <a:gd name="T23" fmla="*/ 8 h 18"/>
                <a:gd name="T24" fmla="*/ 4 w 17"/>
                <a:gd name="T25" fmla="*/ 7 h 18"/>
                <a:gd name="T26" fmla="*/ 4 w 17"/>
                <a:gd name="T27" fmla="*/ 7 h 18"/>
                <a:gd name="T28" fmla="*/ 3 w 17"/>
                <a:gd name="T29" fmla="*/ 6 h 18"/>
                <a:gd name="T30" fmla="*/ 3 w 17"/>
                <a:gd name="T31" fmla="*/ 6 h 18"/>
                <a:gd name="T32" fmla="*/ 3 w 17"/>
                <a:gd name="T33" fmla="*/ 5 h 18"/>
                <a:gd name="T34" fmla="*/ 2 w 17"/>
                <a:gd name="T35" fmla="*/ 5 h 18"/>
                <a:gd name="T36" fmla="*/ 2 w 17"/>
                <a:gd name="T37" fmla="*/ 4 h 18"/>
                <a:gd name="T38" fmla="*/ 2 w 17"/>
                <a:gd name="T39" fmla="*/ 4 h 18"/>
                <a:gd name="T40" fmla="*/ 4 w 17"/>
                <a:gd name="T41" fmla="*/ 1 h 18"/>
                <a:gd name="T42" fmla="*/ 5 w 17"/>
                <a:gd name="T43" fmla="*/ 2 h 18"/>
                <a:gd name="T44" fmla="*/ 5 w 17"/>
                <a:gd name="T45" fmla="*/ 2 h 18"/>
                <a:gd name="T46" fmla="*/ 6 w 17"/>
                <a:gd name="T47" fmla="*/ 3 h 18"/>
                <a:gd name="T48" fmla="*/ 6 w 17"/>
                <a:gd name="T49" fmla="*/ 3 h 18"/>
                <a:gd name="T50" fmla="*/ 7 w 17"/>
                <a:gd name="T51" fmla="*/ 4 h 18"/>
                <a:gd name="T52" fmla="*/ 7 w 17"/>
                <a:gd name="T53" fmla="*/ 4 h 18"/>
                <a:gd name="T54" fmla="*/ 8 w 17"/>
                <a:gd name="T55" fmla="*/ 5 h 18"/>
                <a:gd name="T56" fmla="*/ 8 w 17"/>
                <a:gd name="T57" fmla="*/ 6 h 18"/>
                <a:gd name="T58" fmla="*/ 9 w 17"/>
                <a:gd name="T59" fmla="*/ 6 h 18"/>
                <a:gd name="T60" fmla="*/ 9 w 17"/>
                <a:gd name="T61" fmla="*/ 7 h 18"/>
                <a:gd name="T62" fmla="*/ 10 w 17"/>
                <a:gd name="T63" fmla="*/ 8 h 18"/>
                <a:gd name="T64" fmla="*/ 11 w 17"/>
                <a:gd name="T65" fmla="*/ 9 h 18"/>
                <a:gd name="T66" fmla="*/ 11 w 17"/>
                <a:gd name="T67" fmla="*/ 10 h 18"/>
                <a:gd name="T68" fmla="*/ 12 w 17"/>
                <a:gd name="T69" fmla="*/ 10 h 18"/>
                <a:gd name="T70" fmla="*/ 12 w 17"/>
                <a:gd name="T71" fmla="*/ 11 h 18"/>
                <a:gd name="T72" fmla="*/ 14 w 17"/>
                <a:gd name="T73" fmla="*/ 12 h 18"/>
                <a:gd name="T74" fmla="*/ 14 w 17"/>
                <a:gd name="T75" fmla="*/ 13 h 18"/>
                <a:gd name="T76" fmla="*/ 15 w 17"/>
                <a:gd name="T77" fmla="*/ 14 h 18"/>
                <a:gd name="T78" fmla="*/ 16 w 17"/>
                <a:gd name="T79"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 h="18">
                  <a:moveTo>
                    <a:pt x="13" y="17"/>
                  </a:moveTo>
                  <a:cubicBezTo>
                    <a:pt x="13" y="17"/>
                    <a:pt x="15" y="15"/>
                    <a:pt x="13" y="17"/>
                  </a:cubicBezTo>
                  <a:cubicBezTo>
                    <a:pt x="14" y="16"/>
                    <a:pt x="13" y="17"/>
                    <a:pt x="12" y="17"/>
                  </a:cubicBezTo>
                  <a:cubicBezTo>
                    <a:pt x="11" y="18"/>
                    <a:pt x="12" y="16"/>
                    <a:pt x="12" y="16"/>
                  </a:cubicBezTo>
                  <a:cubicBezTo>
                    <a:pt x="12" y="16"/>
                    <a:pt x="12" y="16"/>
                    <a:pt x="12" y="16"/>
                  </a:cubicBezTo>
                  <a:cubicBezTo>
                    <a:pt x="12" y="15"/>
                    <a:pt x="10" y="16"/>
                    <a:pt x="11" y="15"/>
                  </a:cubicBezTo>
                  <a:cubicBezTo>
                    <a:pt x="11" y="15"/>
                    <a:pt x="10" y="15"/>
                    <a:pt x="11" y="15"/>
                  </a:cubicBezTo>
                  <a:cubicBezTo>
                    <a:pt x="12" y="13"/>
                    <a:pt x="11" y="14"/>
                    <a:pt x="10" y="14"/>
                  </a:cubicBezTo>
                  <a:cubicBezTo>
                    <a:pt x="9" y="14"/>
                    <a:pt x="9" y="14"/>
                    <a:pt x="9" y="14"/>
                  </a:cubicBezTo>
                  <a:cubicBezTo>
                    <a:pt x="9" y="14"/>
                    <a:pt x="9" y="14"/>
                    <a:pt x="9" y="13"/>
                  </a:cubicBezTo>
                  <a:cubicBezTo>
                    <a:pt x="9" y="13"/>
                    <a:pt x="10" y="12"/>
                    <a:pt x="9" y="13"/>
                  </a:cubicBezTo>
                  <a:cubicBezTo>
                    <a:pt x="8" y="13"/>
                    <a:pt x="8" y="13"/>
                    <a:pt x="9" y="12"/>
                  </a:cubicBezTo>
                  <a:cubicBezTo>
                    <a:pt x="10" y="11"/>
                    <a:pt x="10" y="11"/>
                    <a:pt x="8" y="12"/>
                  </a:cubicBezTo>
                  <a:cubicBezTo>
                    <a:pt x="6" y="14"/>
                    <a:pt x="8" y="12"/>
                    <a:pt x="8" y="12"/>
                  </a:cubicBezTo>
                  <a:cubicBezTo>
                    <a:pt x="8" y="11"/>
                    <a:pt x="8" y="11"/>
                    <a:pt x="8" y="11"/>
                  </a:cubicBezTo>
                  <a:cubicBezTo>
                    <a:pt x="6" y="12"/>
                    <a:pt x="9" y="10"/>
                    <a:pt x="7" y="11"/>
                  </a:cubicBezTo>
                  <a:cubicBezTo>
                    <a:pt x="6" y="11"/>
                    <a:pt x="8" y="10"/>
                    <a:pt x="7" y="10"/>
                  </a:cubicBezTo>
                  <a:cubicBezTo>
                    <a:pt x="7" y="10"/>
                    <a:pt x="7" y="10"/>
                    <a:pt x="7" y="10"/>
                  </a:cubicBezTo>
                  <a:cubicBezTo>
                    <a:pt x="6" y="10"/>
                    <a:pt x="5" y="11"/>
                    <a:pt x="6" y="10"/>
                  </a:cubicBezTo>
                  <a:cubicBezTo>
                    <a:pt x="7" y="9"/>
                    <a:pt x="6" y="10"/>
                    <a:pt x="6" y="9"/>
                  </a:cubicBezTo>
                  <a:cubicBezTo>
                    <a:pt x="7" y="8"/>
                    <a:pt x="6" y="8"/>
                    <a:pt x="6" y="9"/>
                  </a:cubicBezTo>
                  <a:cubicBezTo>
                    <a:pt x="5" y="9"/>
                    <a:pt x="5" y="9"/>
                    <a:pt x="5" y="8"/>
                  </a:cubicBezTo>
                  <a:cubicBezTo>
                    <a:pt x="5" y="8"/>
                    <a:pt x="5" y="8"/>
                    <a:pt x="5" y="8"/>
                  </a:cubicBezTo>
                  <a:cubicBezTo>
                    <a:pt x="5" y="8"/>
                    <a:pt x="5" y="8"/>
                    <a:pt x="5" y="8"/>
                  </a:cubicBezTo>
                  <a:cubicBezTo>
                    <a:pt x="3" y="9"/>
                    <a:pt x="5" y="7"/>
                    <a:pt x="5" y="7"/>
                  </a:cubicBezTo>
                  <a:cubicBezTo>
                    <a:pt x="5" y="7"/>
                    <a:pt x="5" y="7"/>
                    <a:pt x="4" y="7"/>
                  </a:cubicBezTo>
                  <a:cubicBezTo>
                    <a:pt x="4" y="8"/>
                    <a:pt x="6" y="6"/>
                    <a:pt x="4" y="7"/>
                  </a:cubicBezTo>
                  <a:cubicBezTo>
                    <a:pt x="4" y="7"/>
                    <a:pt x="3" y="7"/>
                    <a:pt x="4" y="7"/>
                  </a:cubicBezTo>
                  <a:cubicBezTo>
                    <a:pt x="4" y="7"/>
                    <a:pt x="4" y="7"/>
                    <a:pt x="4" y="7"/>
                  </a:cubicBezTo>
                  <a:cubicBezTo>
                    <a:pt x="5" y="5"/>
                    <a:pt x="4" y="6"/>
                    <a:pt x="3" y="6"/>
                  </a:cubicBezTo>
                  <a:cubicBezTo>
                    <a:pt x="2" y="7"/>
                    <a:pt x="2" y="7"/>
                    <a:pt x="3" y="6"/>
                  </a:cubicBezTo>
                  <a:cubicBezTo>
                    <a:pt x="2" y="7"/>
                    <a:pt x="4" y="5"/>
                    <a:pt x="3" y="6"/>
                  </a:cubicBezTo>
                  <a:cubicBezTo>
                    <a:pt x="2" y="6"/>
                    <a:pt x="4" y="4"/>
                    <a:pt x="3" y="5"/>
                  </a:cubicBezTo>
                  <a:cubicBezTo>
                    <a:pt x="3" y="5"/>
                    <a:pt x="3" y="5"/>
                    <a:pt x="3" y="5"/>
                  </a:cubicBezTo>
                  <a:cubicBezTo>
                    <a:pt x="2" y="5"/>
                    <a:pt x="2" y="5"/>
                    <a:pt x="2" y="5"/>
                  </a:cubicBezTo>
                  <a:cubicBezTo>
                    <a:pt x="2" y="5"/>
                    <a:pt x="2" y="5"/>
                    <a:pt x="2" y="5"/>
                  </a:cubicBezTo>
                  <a:cubicBezTo>
                    <a:pt x="0" y="6"/>
                    <a:pt x="2" y="4"/>
                    <a:pt x="2" y="4"/>
                  </a:cubicBezTo>
                  <a:cubicBezTo>
                    <a:pt x="3" y="4"/>
                    <a:pt x="1" y="5"/>
                    <a:pt x="2" y="4"/>
                  </a:cubicBezTo>
                  <a:cubicBezTo>
                    <a:pt x="1" y="5"/>
                    <a:pt x="2" y="4"/>
                    <a:pt x="2" y="4"/>
                  </a:cubicBezTo>
                  <a:cubicBezTo>
                    <a:pt x="3" y="3"/>
                    <a:pt x="1" y="4"/>
                    <a:pt x="2" y="4"/>
                  </a:cubicBezTo>
                  <a:cubicBezTo>
                    <a:pt x="0" y="6"/>
                    <a:pt x="3" y="3"/>
                    <a:pt x="4" y="1"/>
                  </a:cubicBezTo>
                  <a:cubicBezTo>
                    <a:pt x="5" y="1"/>
                    <a:pt x="3" y="3"/>
                    <a:pt x="4" y="1"/>
                  </a:cubicBezTo>
                  <a:cubicBezTo>
                    <a:pt x="6" y="0"/>
                    <a:pt x="3" y="3"/>
                    <a:pt x="4" y="1"/>
                  </a:cubicBezTo>
                  <a:cubicBezTo>
                    <a:pt x="7" y="0"/>
                    <a:pt x="3" y="3"/>
                    <a:pt x="5" y="2"/>
                  </a:cubicBezTo>
                  <a:cubicBezTo>
                    <a:pt x="3" y="3"/>
                    <a:pt x="6" y="1"/>
                    <a:pt x="5" y="2"/>
                  </a:cubicBezTo>
                  <a:cubicBezTo>
                    <a:pt x="5" y="2"/>
                    <a:pt x="6" y="1"/>
                    <a:pt x="5" y="2"/>
                  </a:cubicBezTo>
                  <a:cubicBezTo>
                    <a:pt x="6" y="2"/>
                    <a:pt x="6" y="2"/>
                    <a:pt x="6" y="2"/>
                  </a:cubicBezTo>
                  <a:cubicBezTo>
                    <a:pt x="6" y="2"/>
                    <a:pt x="6" y="2"/>
                    <a:pt x="6" y="3"/>
                  </a:cubicBezTo>
                  <a:cubicBezTo>
                    <a:pt x="6" y="3"/>
                    <a:pt x="7" y="1"/>
                    <a:pt x="6" y="3"/>
                  </a:cubicBezTo>
                  <a:cubicBezTo>
                    <a:pt x="6" y="2"/>
                    <a:pt x="7" y="2"/>
                    <a:pt x="6" y="3"/>
                  </a:cubicBezTo>
                  <a:cubicBezTo>
                    <a:pt x="5" y="4"/>
                    <a:pt x="6" y="4"/>
                    <a:pt x="6" y="3"/>
                  </a:cubicBezTo>
                  <a:cubicBezTo>
                    <a:pt x="6" y="4"/>
                    <a:pt x="8" y="3"/>
                    <a:pt x="7" y="4"/>
                  </a:cubicBezTo>
                  <a:cubicBezTo>
                    <a:pt x="6" y="5"/>
                    <a:pt x="6" y="5"/>
                    <a:pt x="6" y="5"/>
                  </a:cubicBezTo>
                  <a:cubicBezTo>
                    <a:pt x="7" y="4"/>
                    <a:pt x="8" y="4"/>
                    <a:pt x="7" y="4"/>
                  </a:cubicBezTo>
                  <a:cubicBezTo>
                    <a:pt x="8" y="4"/>
                    <a:pt x="9" y="3"/>
                    <a:pt x="7" y="5"/>
                  </a:cubicBezTo>
                  <a:cubicBezTo>
                    <a:pt x="9" y="4"/>
                    <a:pt x="7" y="5"/>
                    <a:pt x="8" y="5"/>
                  </a:cubicBezTo>
                  <a:cubicBezTo>
                    <a:pt x="9" y="3"/>
                    <a:pt x="7" y="6"/>
                    <a:pt x="8" y="5"/>
                  </a:cubicBezTo>
                  <a:cubicBezTo>
                    <a:pt x="8" y="6"/>
                    <a:pt x="8" y="6"/>
                    <a:pt x="8" y="6"/>
                  </a:cubicBezTo>
                  <a:cubicBezTo>
                    <a:pt x="8" y="6"/>
                    <a:pt x="8" y="6"/>
                    <a:pt x="8" y="6"/>
                  </a:cubicBezTo>
                  <a:cubicBezTo>
                    <a:pt x="9" y="6"/>
                    <a:pt x="9" y="6"/>
                    <a:pt x="9" y="6"/>
                  </a:cubicBezTo>
                  <a:cubicBezTo>
                    <a:pt x="9" y="6"/>
                    <a:pt x="9" y="6"/>
                    <a:pt x="9" y="6"/>
                  </a:cubicBezTo>
                  <a:cubicBezTo>
                    <a:pt x="9" y="7"/>
                    <a:pt x="9" y="7"/>
                    <a:pt x="9" y="7"/>
                  </a:cubicBezTo>
                  <a:cubicBezTo>
                    <a:pt x="9" y="8"/>
                    <a:pt x="9" y="8"/>
                    <a:pt x="10" y="8"/>
                  </a:cubicBezTo>
                  <a:cubicBezTo>
                    <a:pt x="10" y="8"/>
                    <a:pt x="10" y="8"/>
                    <a:pt x="10" y="8"/>
                  </a:cubicBezTo>
                  <a:cubicBezTo>
                    <a:pt x="10" y="9"/>
                    <a:pt x="9" y="9"/>
                    <a:pt x="10" y="8"/>
                  </a:cubicBezTo>
                  <a:cubicBezTo>
                    <a:pt x="12" y="7"/>
                    <a:pt x="10" y="9"/>
                    <a:pt x="11" y="9"/>
                  </a:cubicBezTo>
                  <a:cubicBezTo>
                    <a:pt x="10" y="10"/>
                    <a:pt x="10" y="10"/>
                    <a:pt x="10" y="10"/>
                  </a:cubicBezTo>
                  <a:cubicBezTo>
                    <a:pt x="11" y="10"/>
                    <a:pt x="9" y="11"/>
                    <a:pt x="11" y="10"/>
                  </a:cubicBezTo>
                  <a:cubicBezTo>
                    <a:pt x="13" y="8"/>
                    <a:pt x="12" y="10"/>
                    <a:pt x="12" y="10"/>
                  </a:cubicBezTo>
                  <a:cubicBezTo>
                    <a:pt x="12" y="10"/>
                    <a:pt x="11" y="10"/>
                    <a:pt x="12" y="10"/>
                  </a:cubicBezTo>
                  <a:cubicBezTo>
                    <a:pt x="13" y="9"/>
                    <a:pt x="11" y="12"/>
                    <a:pt x="12" y="11"/>
                  </a:cubicBezTo>
                  <a:cubicBezTo>
                    <a:pt x="12" y="11"/>
                    <a:pt x="12" y="12"/>
                    <a:pt x="12" y="11"/>
                  </a:cubicBezTo>
                  <a:cubicBezTo>
                    <a:pt x="12" y="11"/>
                    <a:pt x="12" y="12"/>
                    <a:pt x="13" y="11"/>
                  </a:cubicBezTo>
                  <a:cubicBezTo>
                    <a:pt x="13" y="11"/>
                    <a:pt x="13" y="12"/>
                    <a:pt x="14" y="12"/>
                  </a:cubicBezTo>
                  <a:cubicBezTo>
                    <a:pt x="13" y="12"/>
                    <a:pt x="13" y="13"/>
                    <a:pt x="14" y="12"/>
                  </a:cubicBezTo>
                  <a:cubicBezTo>
                    <a:pt x="15" y="12"/>
                    <a:pt x="11" y="16"/>
                    <a:pt x="14" y="13"/>
                  </a:cubicBezTo>
                  <a:cubicBezTo>
                    <a:pt x="15" y="13"/>
                    <a:pt x="15" y="13"/>
                    <a:pt x="15" y="13"/>
                  </a:cubicBezTo>
                  <a:cubicBezTo>
                    <a:pt x="15" y="14"/>
                    <a:pt x="14" y="15"/>
                    <a:pt x="15" y="14"/>
                  </a:cubicBezTo>
                  <a:cubicBezTo>
                    <a:pt x="16" y="13"/>
                    <a:pt x="15" y="14"/>
                    <a:pt x="16" y="14"/>
                  </a:cubicBezTo>
                  <a:cubicBezTo>
                    <a:pt x="15" y="15"/>
                    <a:pt x="17" y="13"/>
                    <a:pt x="16" y="14"/>
                  </a:cubicBezTo>
                  <a:cubicBezTo>
                    <a:pt x="17" y="13"/>
                    <a:pt x="13" y="17"/>
                    <a:pt x="13" y="17"/>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43" name="组合 339">
            <a:extLst>
              <a:ext uri="{FF2B5EF4-FFF2-40B4-BE49-F238E27FC236}">
                <a16:creationId xmlns:a16="http://schemas.microsoft.com/office/drawing/2014/main" id="{62643228-2B26-5C8D-A877-CE3C66F03796}"/>
              </a:ext>
            </a:extLst>
          </p:cNvPr>
          <p:cNvGrpSpPr/>
          <p:nvPr/>
        </p:nvGrpSpPr>
        <p:grpSpPr>
          <a:xfrm>
            <a:off x="4829071" y="758031"/>
            <a:ext cx="417513" cy="547688"/>
            <a:chOff x="8072438" y="779463"/>
            <a:chExt cx="417513" cy="547688"/>
          </a:xfrm>
        </p:grpSpPr>
        <p:sp>
          <p:nvSpPr>
            <p:cNvPr id="644" name="Freeform 37">
              <a:extLst>
                <a:ext uri="{FF2B5EF4-FFF2-40B4-BE49-F238E27FC236}">
                  <a16:creationId xmlns:a16="http://schemas.microsoft.com/office/drawing/2014/main" id="{D1BD4D49-9C7B-D974-C85A-BFE5F5A962DD}"/>
                </a:ext>
              </a:extLst>
            </p:cNvPr>
            <p:cNvSpPr/>
            <p:nvPr/>
          </p:nvSpPr>
          <p:spPr bwMode="auto">
            <a:xfrm>
              <a:off x="8072438" y="779463"/>
              <a:ext cx="390525" cy="547688"/>
            </a:xfrm>
            <a:custGeom>
              <a:avLst/>
              <a:gdLst>
                <a:gd name="T0" fmla="*/ 70 w 104"/>
                <a:gd name="T1" fmla="*/ 120 h 146"/>
                <a:gd name="T2" fmla="*/ 82 w 104"/>
                <a:gd name="T3" fmla="*/ 106 h 146"/>
                <a:gd name="T4" fmla="*/ 81 w 104"/>
                <a:gd name="T5" fmla="*/ 31 h 146"/>
                <a:gd name="T6" fmla="*/ 18 w 104"/>
                <a:gd name="T7" fmla="*/ 121 h 146"/>
                <a:gd name="T8" fmla="*/ 21 w 104"/>
                <a:gd name="T9" fmla="*/ 125 h 146"/>
                <a:gd name="T10" fmla="*/ 70 w 104"/>
                <a:gd name="T11" fmla="*/ 120 h 146"/>
              </a:gdLst>
              <a:ahLst/>
              <a:cxnLst>
                <a:cxn ang="0">
                  <a:pos x="T0" y="T1"/>
                </a:cxn>
                <a:cxn ang="0">
                  <a:pos x="T2" y="T3"/>
                </a:cxn>
                <a:cxn ang="0">
                  <a:pos x="T4" y="T5"/>
                </a:cxn>
                <a:cxn ang="0">
                  <a:pos x="T6" y="T7"/>
                </a:cxn>
                <a:cxn ang="0">
                  <a:pos x="T8" y="T9"/>
                </a:cxn>
                <a:cxn ang="0">
                  <a:pos x="T10" y="T11"/>
                </a:cxn>
              </a:cxnLst>
              <a:rect l="0" t="0" r="r" b="b"/>
              <a:pathLst>
                <a:path w="104" h="146">
                  <a:moveTo>
                    <a:pt x="70" y="120"/>
                  </a:moveTo>
                  <a:cubicBezTo>
                    <a:pt x="75" y="116"/>
                    <a:pt x="79" y="111"/>
                    <a:pt x="82" y="106"/>
                  </a:cubicBezTo>
                  <a:cubicBezTo>
                    <a:pt x="94" y="86"/>
                    <a:pt x="104" y="45"/>
                    <a:pt x="81" y="31"/>
                  </a:cubicBezTo>
                  <a:cubicBezTo>
                    <a:pt x="31" y="0"/>
                    <a:pt x="0" y="85"/>
                    <a:pt x="18" y="121"/>
                  </a:cubicBezTo>
                  <a:cubicBezTo>
                    <a:pt x="19" y="122"/>
                    <a:pt x="20" y="124"/>
                    <a:pt x="21" y="125"/>
                  </a:cubicBezTo>
                  <a:cubicBezTo>
                    <a:pt x="34" y="146"/>
                    <a:pt x="55" y="135"/>
                    <a:pt x="70" y="12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5" name="Freeform 38">
              <a:extLst>
                <a:ext uri="{FF2B5EF4-FFF2-40B4-BE49-F238E27FC236}">
                  <a16:creationId xmlns:a16="http://schemas.microsoft.com/office/drawing/2014/main" id="{3DF39F39-2F11-78CD-2215-174CDD0355CA}"/>
                </a:ext>
              </a:extLst>
            </p:cNvPr>
            <p:cNvSpPr/>
            <p:nvPr/>
          </p:nvSpPr>
          <p:spPr bwMode="auto">
            <a:xfrm>
              <a:off x="8105775" y="1135063"/>
              <a:ext cx="166688" cy="153988"/>
            </a:xfrm>
            <a:custGeom>
              <a:avLst/>
              <a:gdLst>
                <a:gd name="T0" fmla="*/ 40 w 44"/>
                <a:gd name="T1" fmla="*/ 21 h 41"/>
                <a:gd name="T2" fmla="*/ 29 w 44"/>
                <a:gd name="T3" fmla="*/ 25 h 41"/>
                <a:gd name="T4" fmla="*/ 15 w 44"/>
                <a:gd name="T5" fmla="*/ 30 h 41"/>
                <a:gd name="T6" fmla="*/ 3 w 44"/>
                <a:gd name="T7" fmla="*/ 35 h 41"/>
                <a:gd name="T8" fmla="*/ 11 w 44"/>
                <a:gd name="T9" fmla="*/ 29 h 41"/>
                <a:gd name="T10" fmla="*/ 20 w 44"/>
                <a:gd name="T11" fmla="*/ 17 h 41"/>
                <a:gd name="T12" fmla="*/ 26 w 44"/>
                <a:gd name="T13" fmla="*/ 10 h 41"/>
                <a:gd name="T14" fmla="*/ 30 w 44"/>
                <a:gd name="T15" fmla="*/ 5 h 41"/>
                <a:gd name="T16" fmla="*/ 27 w 44"/>
                <a:gd name="T17" fmla="*/ 4 h 41"/>
                <a:gd name="T18" fmla="*/ 26 w 44"/>
                <a:gd name="T19" fmla="*/ 18 h 41"/>
                <a:gd name="T20" fmla="*/ 27 w 44"/>
                <a:gd name="T21" fmla="*/ 32 h 41"/>
                <a:gd name="T22" fmla="*/ 26 w 44"/>
                <a:gd name="T23" fmla="*/ 34 h 41"/>
                <a:gd name="T24" fmla="*/ 20 w 44"/>
                <a:gd name="T25" fmla="*/ 29 h 41"/>
                <a:gd name="T26" fmla="*/ 13 w 44"/>
                <a:gd name="T27" fmla="*/ 19 h 41"/>
                <a:gd name="T28" fmla="*/ 8 w 44"/>
                <a:gd name="T29" fmla="*/ 14 h 41"/>
                <a:gd name="T30" fmla="*/ 2 w 44"/>
                <a:gd name="T31" fmla="*/ 13 h 41"/>
                <a:gd name="T32" fmla="*/ 11 w 44"/>
                <a:gd name="T33" fmla="*/ 15 h 41"/>
                <a:gd name="T34" fmla="*/ 20 w 44"/>
                <a:gd name="T35" fmla="*/ 17 h 41"/>
                <a:gd name="T36" fmla="*/ 26 w 44"/>
                <a:gd name="T37" fmla="*/ 19 h 41"/>
                <a:gd name="T38" fmla="*/ 33 w 44"/>
                <a:gd name="T39" fmla="*/ 21 h 41"/>
                <a:gd name="T40" fmla="*/ 39 w 44"/>
                <a:gd name="T41" fmla="*/ 24 h 41"/>
                <a:gd name="T42" fmla="*/ 41 w 44"/>
                <a:gd name="T43" fmla="*/ 25 h 41"/>
                <a:gd name="T44" fmla="*/ 43 w 44"/>
                <a:gd name="T45" fmla="*/ 21 h 41"/>
                <a:gd name="T46" fmla="*/ 38 w 44"/>
                <a:gd name="T47" fmla="*/ 19 h 41"/>
                <a:gd name="T48" fmla="*/ 30 w 44"/>
                <a:gd name="T49" fmla="*/ 16 h 41"/>
                <a:gd name="T50" fmla="*/ 24 w 44"/>
                <a:gd name="T51" fmla="*/ 14 h 41"/>
                <a:gd name="T52" fmla="*/ 18 w 44"/>
                <a:gd name="T53" fmla="*/ 13 h 41"/>
                <a:gd name="T54" fmla="*/ 6 w 44"/>
                <a:gd name="T55" fmla="*/ 10 h 41"/>
                <a:gd name="T56" fmla="*/ 3 w 44"/>
                <a:gd name="T57" fmla="*/ 13 h 41"/>
                <a:gd name="T58" fmla="*/ 8 w 44"/>
                <a:gd name="T59" fmla="*/ 19 h 41"/>
                <a:gd name="T60" fmla="*/ 15 w 44"/>
                <a:gd name="T61" fmla="*/ 28 h 41"/>
                <a:gd name="T62" fmla="*/ 20 w 44"/>
                <a:gd name="T63" fmla="*/ 34 h 41"/>
                <a:gd name="T64" fmla="*/ 27 w 44"/>
                <a:gd name="T65" fmla="*/ 40 h 41"/>
                <a:gd name="T66" fmla="*/ 30 w 44"/>
                <a:gd name="T67" fmla="*/ 22 h 41"/>
                <a:gd name="T68" fmla="*/ 30 w 44"/>
                <a:gd name="T69" fmla="*/ 14 h 41"/>
                <a:gd name="T70" fmla="*/ 30 w 44"/>
                <a:gd name="T71" fmla="*/ 3 h 41"/>
                <a:gd name="T72" fmla="*/ 26 w 44"/>
                <a:gd name="T73" fmla="*/ 4 h 41"/>
                <a:gd name="T74" fmla="*/ 20 w 44"/>
                <a:gd name="T75" fmla="*/ 11 h 41"/>
                <a:gd name="T76" fmla="*/ 11 w 44"/>
                <a:gd name="T77" fmla="*/ 22 h 41"/>
                <a:gd name="T78" fmla="*/ 4 w 44"/>
                <a:gd name="T79" fmla="*/ 29 h 41"/>
                <a:gd name="T80" fmla="*/ 7 w 44"/>
                <a:gd name="T81" fmla="*/ 36 h 41"/>
                <a:gd name="T82" fmla="*/ 24 w 44"/>
                <a:gd name="T83" fmla="*/ 31 h 41"/>
                <a:gd name="T84" fmla="*/ 37 w 44"/>
                <a:gd name="T85" fmla="*/ 26 h 41"/>
                <a:gd name="T86" fmla="*/ 41 w 44"/>
                <a:gd name="T87" fmla="*/ 2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41">
                  <a:moveTo>
                    <a:pt x="43" y="21"/>
                  </a:moveTo>
                  <a:cubicBezTo>
                    <a:pt x="43" y="21"/>
                    <a:pt x="42" y="24"/>
                    <a:pt x="40" y="21"/>
                  </a:cubicBezTo>
                  <a:cubicBezTo>
                    <a:pt x="39" y="23"/>
                    <a:pt x="37" y="22"/>
                    <a:pt x="35" y="22"/>
                  </a:cubicBezTo>
                  <a:cubicBezTo>
                    <a:pt x="33" y="22"/>
                    <a:pt x="31" y="24"/>
                    <a:pt x="29" y="25"/>
                  </a:cubicBezTo>
                  <a:cubicBezTo>
                    <a:pt x="27" y="26"/>
                    <a:pt x="24" y="27"/>
                    <a:pt x="22" y="28"/>
                  </a:cubicBezTo>
                  <a:cubicBezTo>
                    <a:pt x="20" y="29"/>
                    <a:pt x="17" y="28"/>
                    <a:pt x="15" y="30"/>
                  </a:cubicBezTo>
                  <a:cubicBezTo>
                    <a:pt x="12" y="32"/>
                    <a:pt x="9" y="31"/>
                    <a:pt x="6" y="32"/>
                  </a:cubicBezTo>
                  <a:cubicBezTo>
                    <a:pt x="6" y="34"/>
                    <a:pt x="2" y="33"/>
                    <a:pt x="3" y="35"/>
                  </a:cubicBezTo>
                  <a:cubicBezTo>
                    <a:pt x="4" y="34"/>
                    <a:pt x="6" y="33"/>
                    <a:pt x="7" y="32"/>
                  </a:cubicBezTo>
                  <a:cubicBezTo>
                    <a:pt x="11" y="29"/>
                    <a:pt x="11" y="29"/>
                    <a:pt x="11" y="29"/>
                  </a:cubicBezTo>
                  <a:cubicBezTo>
                    <a:pt x="12" y="28"/>
                    <a:pt x="13" y="26"/>
                    <a:pt x="14" y="25"/>
                  </a:cubicBezTo>
                  <a:cubicBezTo>
                    <a:pt x="16" y="23"/>
                    <a:pt x="17" y="19"/>
                    <a:pt x="20" y="17"/>
                  </a:cubicBezTo>
                  <a:cubicBezTo>
                    <a:pt x="21" y="16"/>
                    <a:pt x="22" y="15"/>
                    <a:pt x="23" y="14"/>
                  </a:cubicBezTo>
                  <a:cubicBezTo>
                    <a:pt x="22" y="11"/>
                    <a:pt x="23" y="10"/>
                    <a:pt x="26" y="10"/>
                  </a:cubicBezTo>
                  <a:cubicBezTo>
                    <a:pt x="29" y="10"/>
                    <a:pt x="28" y="8"/>
                    <a:pt x="29" y="7"/>
                  </a:cubicBezTo>
                  <a:cubicBezTo>
                    <a:pt x="30" y="5"/>
                    <a:pt x="30" y="5"/>
                    <a:pt x="30" y="5"/>
                  </a:cubicBezTo>
                  <a:cubicBezTo>
                    <a:pt x="29" y="4"/>
                    <a:pt x="34" y="5"/>
                    <a:pt x="27" y="2"/>
                  </a:cubicBezTo>
                  <a:cubicBezTo>
                    <a:pt x="27" y="4"/>
                    <a:pt x="27" y="4"/>
                    <a:pt x="27" y="4"/>
                  </a:cubicBezTo>
                  <a:cubicBezTo>
                    <a:pt x="25" y="7"/>
                    <a:pt x="28" y="10"/>
                    <a:pt x="26" y="13"/>
                  </a:cubicBezTo>
                  <a:cubicBezTo>
                    <a:pt x="25" y="15"/>
                    <a:pt x="27" y="17"/>
                    <a:pt x="26" y="18"/>
                  </a:cubicBezTo>
                  <a:cubicBezTo>
                    <a:pt x="26" y="23"/>
                    <a:pt x="26" y="23"/>
                    <a:pt x="26" y="23"/>
                  </a:cubicBezTo>
                  <a:cubicBezTo>
                    <a:pt x="26" y="26"/>
                    <a:pt x="25" y="29"/>
                    <a:pt x="27" y="32"/>
                  </a:cubicBezTo>
                  <a:cubicBezTo>
                    <a:pt x="29" y="33"/>
                    <a:pt x="25" y="41"/>
                    <a:pt x="29" y="37"/>
                  </a:cubicBezTo>
                  <a:cubicBezTo>
                    <a:pt x="27" y="37"/>
                    <a:pt x="27" y="36"/>
                    <a:pt x="26" y="34"/>
                  </a:cubicBezTo>
                  <a:cubicBezTo>
                    <a:pt x="25" y="33"/>
                    <a:pt x="24" y="32"/>
                    <a:pt x="23" y="31"/>
                  </a:cubicBezTo>
                  <a:cubicBezTo>
                    <a:pt x="20" y="29"/>
                    <a:pt x="20" y="29"/>
                    <a:pt x="20" y="29"/>
                  </a:cubicBezTo>
                  <a:cubicBezTo>
                    <a:pt x="20" y="28"/>
                    <a:pt x="19" y="27"/>
                    <a:pt x="18" y="25"/>
                  </a:cubicBezTo>
                  <a:cubicBezTo>
                    <a:pt x="18" y="22"/>
                    <a:pt x="14" y="22"/>
                    <a:pt x="13" y="19"/>
                  </a:cubicBezTo>
                  <a:cubicBezTo>
                    <a:pt x="12" y="19"/>
                    <a:pt x="11" y="17"/>
                    <a:pt x="11" y="16"/>
                  </a:cubicBezTo>
                  <a:cubicBezTo>
                    <a:pt x="10" y="15"/>
                    <a:pt x="7" y="16"/>
                    <a:pt x="8" y="14"/>
                  </a:cubicBezTo>
                  <a:cubicBezTo>
                    <a:pt x="7" y="13"/>
                    <a:pt x="7" y="11"/>
                    <a:pt x="5" y="11"/>
                  </a:cubicBezTo>
                  <a:cubicBezTo>
                    <a:pt x="4" y="12"/>
                    <a:pt x="6" y="6"/>
                    <a:pt x="2" y="13"/>
                  </a:cubicBezTo>
                  <a:cubicBezTo>
                    <a:pt x="4" y="14"/>
                    <a:pt x="4" y="14"/>
                    <a:pt x="4" y="14"/>
                  </a:cubicBezTo>
                  <a:cubicBezTo>
                    <a:pt x="7" y="12"/>
                    <a:pt x="9" y="14"/>
                    <a:pt x="11" y="15"/>
                  </a:cubicBezTo>
                  <a:cubicBezTo>
                    <a:pt x="13" y="17"/>
                    <a:pt x="15" y="17"/>
                    <a:pt x="17" y="17"/>
                  </a:cubicBezTo>
                  <a:cubicBezTo>
                    <a:pt x="18" y="19"/>
                    <a:pt x="20" y="16"/>
                    <a:pt x="20" y="17"/>
                  </a:cubicBezTo>
                  <a:cubicBezTo>
                    <a:pt x="21" y="19"/>
                    <a:pt x="23" y="16"/>
                    <a:pt x="23" y="18"/>
                  </a:cubicBezTo>
                  <a:cubicBezTo>
                    <a:pt x="24" y="18"/>
                    <a:pt x="25" y="18"/>
                    <a:pt x="26" y="19"/>
                  </a:cubicBezTo>
                  <a:cubicBezTo>
                    <a:pt x="27" y="19"/>
                    <a:pt x="28" y="20"/>
                    <a:pt x="29" y="20"/>
                  </a:cubicBezTo>
                  <a:cubicBezTo>
                    <a:pt x="30" y="20"/>
                    <a:pt x="32" y="21"/>
                    <a:pt x="33" y="21"/>
                  </a:cubicBezTo>
                  <a:cubicBezTo>
                    <a:pt x="34" y="24"/>
                    <a:pt x="36" y="21"/>
                    <a:pt x="36" y="22"/>
                  </a:cubicBezTo>
                  <a:cubicBezTo>
                    <a:pt x="38" y="22"/>
                    <a:pt x="38" y="24"/>
                    <a:pt x="39" y="24"/>
                  </a:cubicBezTo>
                  <a:cubicBezTo>
                    <a:pt x="39" y="25"/>
                    <a:pt x="41" y="23"/>
                    <a:pt x="41" y="24"/>
                  </a:cubicBezTo>
                  <a:cubicBezTo>
                    <a:pt x="42" y="23"/>
                    <a:pt x="41" y="25"/>
                    <a:pt x="41" y="25"/>
                  </a:cubicBezTo>
                  <a:cubicBezTo>
                    <a:pt x="40" y="27"/>
                    <a:pt x="42" y="23"/>
                    <a:pt x="43" y="21"/>
                  </a:cubicBezTo>
                  <a:cubicBezTo>
                    <a:pt x="44" y="21"/>
                    <a:pt x="42" y="23"/>
                    <a:pt x="43" y="21"/>
                  </a:cubicBezTo>
                  <a:cubicBezTo>
                    <a:pt x="43" y="19"/>
                    <a:pt x="41" y="22"/>
                    <a:pt x="41" y="20"/>
                  </a:cubicBezTo>
                  <a:cubicBezTo>
                    <a:pt x="41" y="17"/>
                    <a:pt x="38" y="22"/>
                    <a:pt x="38" y="19"/>
                  </a:cubicBezTo>
                  <a:cubicBezTo>
                    <a:pt x="36" y="20"/>
                    <a:pt x="37" y="16"/>
                    <a:pt x="35" y="17"/>
                  </a:cubicBezTo>
                  <a:cubicBezTo>
                    <a:pt x="33" y="17"/>
                    <a:pt x="32" y="15"/>
                    <a:pt x="30" y="16"/>
                  </a:cubicBezTo>
                  <a:cubicBezTo>
                    <a:pt x="27" y="15"/>
                    <a:pt x="27" y="15"/>
                    <a:pt x="27" y="15"/>
                  </a:cubicBezTo>
                  <a:cubicBezTo>
                    <a:pt x="26" y="14"/>
                    <a:pt x="25" y="14"/>
                    <a:pt x="24" y="14"/>
                  </a:cubicBezTo>
                  <a:cubicBezTo>
                    <a:pt x="23" y="14"/>
                    <a:pt x="23" y="12"/>
                    <a:pt x="21" y="14"/>
                  </a:cubicBezTo>
                  <a:cubicBezTo>
                    <a:pt x="20" y="13"/>
                    <a:pt x="20" y="11"/>
                    <a:pt x="18" y="13"/>
                  </a:cubicBezTo>
                  <a:cubicBezTo>
                    <a:pt x="16" y="14"/>
                    <a:pt x="14" y="12"/>
                    <a:pt x="12" y="11"/>
                  </a:cubicBezTo>
                  <a:cubicBezTo>
                    <a:pt x="10" y="11"/>
                    <a:pt x="8" y="9"/>
                    <a:pt x="6" y="10"/>
                  </a:cubicBezTo>
                  <a:cubicBezTo>
                    <a:pt x="4" y="10"/>
                    <a:pt x="4" y="10"/>
                    <a:pt x="4" y="10"/>
                  </a:cubicBezTo>
                  <a:cubicBezTo>
                    <a:pt x="0" y="15"/>
                    <a:pt x="4" y="12"/>
                    <a:pt x="3" y="13"/>
                  </a:cubicBezTo>
                  <a:cubicBezTo>
                    <a:pt x="4" y="15"/>
                    <a:pt x="4" y="16"/>
                    <a:pt x="5" y="16"/>
                  </a:cubicBezTo>
                  <a:cubicBezTo>
                    <a:pt x="5" y="18"/>
                    <a:pt x="5" y="19"/>
                    <a:pt x="8" y="19"/>
                  </a:cubicBezTo>
                  <a:cubicBezTo>
                    <a:pt x="7" y="21"/>
                    <a:pt x="9" y="21"/>
                    <a:pt x="10" y="22"/>
                  </a:cubicBezTo>
                  <a:cubicBezTo>
                    <a:pt x="10" y="25"/>
                    <a:pt x="14" y="25"/>
                    <a:pt x="15" y="28"/>
                  </a:cubicBezTo>
                  <a:cubicBezTo>
                    <a:pt x="18" y="31"/>
                    <a:pt x="18" y="31"/>
                    <a:pt x="18" y="31"/>
                  </a:cubicBezTo>
                  <a:cubicBezTo>
                    <a:pt x="20" y="34"/>
                    <a:pt x="20" y="34"/>
                    <a:pt x="20" y="34"/>
                  </a:cubicBezTo>
                  <a:cubicBezTo>
                    <a:pt x="21" y="35"/>
                    <a:pt x="22" y="37"/>
                    <a:pt x="23" y="37"/>
                  </a:cubicBezTo>
                  <a:cubicBezTo>
                    <a:pt x="25" y="38"/>
                    <a:pt x="25" y="39"/>
                    <a:pt x="27" y="40"/>
                  </a:cubicBezTo>
                  <a:cubicBezTo>
                    <a:pt x="35" y="38"/>
                    <a:pt x="29" y="34"/>
                    <a:pt x="31" y="31"/>
                  </a:cubicBezTo>
                  <a:cubicBezTo>
                    <a:pt x="29" y="28"/>
                    <a:pt x="30" y="25"/>
                    <a:pt x="30" y="22"/>
                  </a:cubicBezTo>
                  <a:cubicBezTo>
                    <a:pt x="30" y="18"/>
                    <a:pt x="30" y="18"/>
                    <a:pt x="30" y="18"/>
                  </a:cubicBezTo>
                  <a:cubicBezTo>
                    <a:pt x="29" y="17"/>
                    <a:pt x="29" y="15"/>
                    <a:pt x="30" y="14"/>
                  </a:cubicBezTo>
                  <a:cubicBezTo>
                    <a:pt x="32" y="11"/>
                    <a:pt x="30" y="7"/>
                    <a:pt x="31" y="4"/>
                  </a:cubicBezTo>
                  <a:cubicBezTo>
                    <a:pt x="30" y="3"/>
                    <a:pt x="30" y="3"/>
                    <a:pt x="30" y="3"/>
                  </a:cubicBezTo>
                  <a:cubicBezTo>
                    <a:pt x="26" y="0"/>
                    <a:pt x="29" y="3"/>
                    <a:pt x="28" y="3"/>
                  </a:cubicBezTo>
                  <a:cubicBezTo>
                    <a:pt x="26" y="4"/>
                    <a:pt x="26" y="4"/>
                    <a:pt x="26" y="4"/>
                  </a:cubicBezTo>
                  <a:cubicBezTo>
                    <a:pt x="25" y="5"/>
                    <a:pt x="25" y="8"/>
                    <a:pt x="22" y="8"/>
                  </a:cubicBezTo>
                  <a:cubicBezTo>
                    <a:pt x="20" y="8"/>
                    <a:pt x="21" y="10"/>
                    <a:pt x="20" y="11"/>
                  </a:cubicBezTo>
                  <a:cubicBezTo>
                    <a:pt x="19" y="13"/>
                    <a:pt x="18" y="14"/>
                    <a:pt x="17" y="15"/>
                  </a:cubicBezTo>
                  <a:cubicBezTo>
                    <a:pt x="14" y="17"/>
                    <a:pt x="14" y="21"/>
                    <a:pt x="11" y="22"/>
                  </a:cubicBezTo>
                  <a:cubicBezTo>
                    <a:pt x="10" y="24"/>
                    <a:pt x="9" y="25"/>
                    <a:pt x="8" y="26"/>
                  </a:cubicBezTo>
                  <a:cubicBezTo>
                    <a:pt x="7" y="27"/>
                    <a:pt x="7" y="29"/>
                    <a:pt x="4" y="29"/>
                  </a:cubicBezTo>
                  <a:cubicBezTo>
                    <a:pt x="3" y="30"/>
                    <a:pt x="2" y="32"/>
                    <a:pt x="1" y="33"/>
                  </a:cubicBezTo>
                  <a:cubicBezTo>
                    <a:pt x="4" y="40"/>
                    <a:pt x="5" y="34"/>
                    <a:pt x="7" y="36"/>
                  </a:cubicBezTo>
                  <a:cubicBezTo>
                    <a:pt x="10" y="35"/>
                    <a:pt x="13" y="34"/>
                    <a:pt x="16" y="34"/>
                  </a:cubicBezTo>
                  <a:cubicBezTo>
                    <a:pt x="19" y="34"/>
                    <a:pt x="20" y="29"/>
                    <a:pt x="24" y="31"/>
                  </a:cubicBezTo>
                  <a:cubicBezTo>
                    <a:pt x="26" y="30"/>
                    <a:pt x="28" y="29"/>
                    <a:pt x="30" y="29"/>
                  </a:cubicBezTo>
                  <a:cubicBezTo>
                    <a:pt x="33" y="28"/>
                    <a:pt x="34" y="25"/>
                    <a:pt x="37" y="26"/>
                  </a:cubicBezTo>
                  <a:cubicBezTo>
                    <a:pt x="39" y="27"/>
                    <a:pt x="40" y="25"/>
                    <a:pt x="41" y="25"/>
                  </a:cubicBezTo>
                  <a:cubicBezTo>
                    <a:pt x="41" y="24"/>
                    <a:pt x="40" y="27"/>
                    <a:pt x="41" y="25"/>
                  </a:cubicBezTo>
                  <a:cubicBezTo>
                    <a:pt x="40" y="26"/>
                    <a:pt x="43" y="21"/>
                    <a:pt x="43" y="21"/>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6" name="Freeform 39">
              <a:extLst>
                <a:ext uri="{FF2B5EF4-FFF2-40B4-BE49-F238E27FC236}">
                  <a16:creationId xmlns:a16="http://schemas.microsoft.com/office/drawing/2014/main" id="{3AA22A0A-B0B3-B0D1-E904-FA9DA4AF95AD}"/>
                </a:ext>
              </a:extLst>
            </p:cNvPr>
            <p:cNvSpPr/>
            <p:nvPr/>
          </p:nvSpPr>
          <p:spPr bwMode="auto">
            <a:xfrm>
              <a:off x="8140700" y="903288"/>
              <a:ext cx="93663" cy="153988"/>
            </a:xfrm>
            <a:custGeom>
              <a:avLst/>
              <a:gdLst>
                <a:gd name="T0" fmla="*/ 24 w 25"/>
                <a:gd name="T1" fmla="*/ 5 h 41"/>
                <a:gd name="T2" fmla="*/ 23 w 25"/>
                <a:gd name="T3" fmla="*/ 7 h 41"/>
                <a:gd name="T4" fmla="*/ 20 w 25"/>
                <a:gd name="T5" fmla="*/ 9 h 41"/>
                <a:gd name="T6" fmla="*/ 18 w 25"/>
                <a:gd name="T7" fmla="*/ 12 h 41"/>
                <a:gd name="T8" fmla="*/ 17 w 25"/>
                <a:gd name="T9" fmla="*/ 13 h 41"/>
                <a:gd name="T10" fmla="*/ 15 w 25"/>
                <a:gd name="T11" fmla="*/ 15 h 41"/>
                <a:gd name="T12" fmla="*/ 14 w 25"/>
                <a:gd name="T13" fmla="*/ 17 h 41"/>
                <a:gd name="T14" fmla="*/ 13 w 25"/>
                <a:gd name="T15" fmla="*/ 20 h 41"/>
                <a:gd name="T16" fmla="*/ 12 w 25"/>
                <a:gd name="T17" fmla="*/ 21 h 41"/>
                <a:gd name="T18" fmla="*/ 10 w 25"/>
                <a:gd name="T19" fmla="*/ 25 h 41"/>
                <a:gd name="T20" fmla="*/ 10 w 25"/>
                <a:gd name="T21" fmla="*/ 26 h 41"/>
                <a:gd name="T22" fmla="*/ 9 w 25"/>
                <a:gd name="T23" fmla="*/ 28 h 41"/>
                <a:gd name="T24" fmla="*/ 9 w 25"/>
                <a:gd name="T25" fmla="*/ 30 h 41"/>
                <a:gd name="T26" fmla="*/ 9 w 25"/>
                <a:gd name="T27" fmla="*/ 32 h 41"/>
                <a:gd name="T28" fmla="*/ 8 w 25"/>
                <a:gd name="T29" fmla="*/ 34 h 41"/>
                <a:gd name="T30" fmla="*/ 7 w 25"/>
                <a:gd name="T31" fmla="*/ 36 h 41"/>
                <a:gd name="T32" fmla="*/ 7 w 25"/>
                <a:gd name="T33" fmla="*/ 37 h 41"/>
                <a:gd name="T34" fmla="*/ 6 w 25"/>
                <a:gd name="T35" fmla="*/ 39 h 41"/>
                <a:gd name="T36" fmla="*/ 6 w 25"/>
                <a:gd name="T37" fmla="*/ 40 h 41"/>
                <a:gd name="T38" fmla="*/ 6 w 25"/>
                <a:gd name="T39" fmla="*/ 40 h 41"/>
                <a:gd name="T40" fmla="*/ 2 w 25"/>
                <a:gd name="T41" fmla="*/ 39 h 41"/>
                <a:gd name="T42" fmla="*/ 2 w 25"/>
                <a:gd name="T43" fmla="*/ 38 h 41"/>
                <a:gd name="T44" fmla="*/ 3 w 25"/>
                <a:gd name="T45" fmla="*/ 37 h 41"/>
                <a:gd name="T46" fmla="*/ 3 w 25"/>
                <a:gd name="T47" fmla="*/ 35 h 41"/>
                <a:gd name="T48" fmla="*/ 3 w 25"/>
                <a:gd name="T49" fmla="*/ 34 h 41"/>
                <a:gd name="T50" fmla="*/ 4 w 25"/>
                <a:gd name="T51" fmla="*/ 31 h 41"/>
                <a:gd name="T52" fmla="*/ 5 w 25"/>
                <a:gd name="T53" fmla="*/ 30 h 41"/>
                <a:gd name="T54" fmla="*/ 5 w 25"/>
                <a:gd name="T55" fmla="*/ 28 h 41"/>
                <a:gd name="T56" fmla="*/ 6 w 25"/>
                <a:gd name="T57" fmla="*/ 26 h 41"/>
                <a:gd name="T58" fmla="*/ 6 w 25"/>
                <a:gd name="T59" fmla="*/ 24 h 41"/>
                <a:gd name="T60" fmla="*/ 7 w 25"/>
                <a:gd name="T61" fmla="*/ 22 h 41"/>
                <a:gd name="T62" fmla="*/ 8 w 25"/>
                <a:gd name="T63" fmla="*/ 19 h 41"/>
                <a:gd name="T64" fmla="*/ 10 w 25"/>
                <a:gd name="T65" fmla="*/ 16 h 41"/>
                <a:gd name="T66" fmla="*/ 11 w 25"/>
                <a:gd name="T67" fmla="*/ 14 h 41"/>
                <a:gd name="T68" fmla="*/ 12 w 25"/>
                <a:gd name="T69" fmla="*/ 12 h 41"/>
                <a:gd name="T70" fmla="*/ 15 w 25"/>
                <a:gd name="T71" fmla="*/ 10 h 41"/>
                <a:gd name="T72" fmla="*/ 16 w 25"/>
                <a:gd name="T73" fmla="*/ 7 h 41"/>
                <a:gd name="T74" fmla="*/ 19 w 25"/>
                <a:gd name="T75" fmla="*/ 5 h 41"/>
                <a:gd name="T76" fmla="*/ 21 w 25"/>
                <a:gd name="T77" fmla="*/ 3 h 41"/>
                <a:gd name="T78" fmla="*/ 22 w 25"/>
                <a:gd name="T79" fmla="*/ 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 h="41">
                  <a:moveTo>
                    <a:pt x="25" y="5"/>
                  </a:moveTo>
                  <a:cubicBezTo>
                    <a:pt x="25" y="5"/>
                    <a:pt x="23" y="3"/>
                    <a:pt x="24" y="5"/>
                  </a:cubicBezTo>
                  <a:cubicBezTo>
                    <a:pt x="23" y="4"/>
                    <a:pt x="24" y="5"/>
                    <a:pt x="24" y="6"/>
                  </a:cubicBezTo>
                  <a:cubicBezTo>
                    <a:pt x="24" y="7"/>
                    <a:pt x="23" y="6"/>
                    <a:pt x="23" y="7"/>
                  </a:cubicBezTo>
                  <a:cubicBezTo>
                    <a:pt x="22" y="8"/>
                    <a:pt x="22" y="8"/>
                    <a:pt x="22" y="8"/>
                  </a:cubicBezTo>
                  <a:cubicBezTo>
                    <a:pt x="21" y="7"/>
                    <a:pt x="22" y="9"/>
                    <a:pt x="20" y="9"/>
                  </a:cubicBezTo>
                  <a:cubicBezTo>
                    <a:pt x="20" y="9"/>
                    <a:pt x="20" y="10"/>
                    <a:pt x="19" y="10"/>
                  </a:cubicBezTo>
                  <a:cubicBezTo>
                    <a:pt x="17" y="9"/>
                    <a:pt x="18" y="11"/>
                    <a:pt x="18" y="12"/>
                  </a:cubicBezTo>
                  <a:cubicBezTo>
                    <a:pt x="17" y="13"/>
                    <a:pt x="17" y="13"/>
                    <a:pt x="17" y="13"/>
                  </a:cubicBezTo>
                  <a:cubicBezTo>
                    <a:pt x="17" y="13"/>
                    <a:pt x="17" y="13"/>
                    <a:pt x="17" y="13"/>
                  </a:cubicBezTo>
                  <a:cubicBezTo>
                    <a:pt x="16" y="14"/>
                    <a:pt x="15" y="14"/>
                    <a:pt x="15" y="15"/>
                  </a:cubicBezTo>
                  <a:cubicBezTo>
                    <a:pt x="16" y="15"/>
                    <a:pt x="16" y="16"/>
                    <a:pt x="15" y="15"/>
                  </a:cubicBezTo>
                  <a:cubicBezTo>
                    <a:pt x="13" y="15"/>
                    <a:pt x="13" y="15"/>
                    <a:pt x="14" y="16"/>
                  </a:cubicBezTo>
                  <a:cubicBezTo>
                    <a:pt x="16" y="18"/>
                    <a:pt x="15" y="17"/>
                    <a:pt x="14" y="17"/>
                  </a:cubicBezTo>
                  <a:cubicBezTo>
                    <a:pt x="13" y="18"/>
                    <a:pt x="13" y="18"/>
                    <a:pt x="13" y="18"/>
                  </a:cubicBezTo>
                  <a:cubicBezTo>
                    <a:pt x="15" y="19"/>
                    <a:pt x="11" y="18"/>
                    <a:pt x="13" y="20"/>
                  </a:cubicBezTo>
                  <a:cubicBezTo>
                    <a:pt x="13" y="20"/>
                    <a:pt x="11" y="20"/>
                    <a:pt x="12" y="20"/>
                  </a:cubicBezTo>
                  <a:cubicBezTo>
                    <a:pt x="12" y="21"/>
                    <a:pt x="12" y="21"/>
                    <a:pt x="12" y="21"/>
                  </a:cubicBezTo>
                  <a:cubicBezTo>
                    <a:pt x="12" y="22"/>
                    <a:pt x="13" y="23"/>
                    <a:pt x="11" y="23"/>
                  </a:cubicBezTo>
                  <a:cubicBezTo>
                    <a:pt x="10" y="23"/>
                    <a:pt x="11" y="24"/>
                    <a:pt x="10" y="25"/>
                  </a:cubicBezTo>
                  <a:cubicBezTo>
                    <a:pt x="9" y="25"/>
                    <a:pt x="9" y="25"/>
                    <a:pt x="10" y="26"/>
                  </a:cubicBezTo>
                  <a:cubicBezTo>
                    <a:pt x="10" y="26"/>
                    <a:pt x="10" y="26"/>
                    <a:pt x="10" y="26"/>
                  </a:cubicBezTo>
                  <a:cubicBezTo>
                    <a:pt x="9" y="27"/>
                    <a:pt x="9" y="27"/>
                    <a:pt x="9" y="27"/>
                  </a:cubicBezTo>
                  <a:cubicBezTo>
                    <a:pt x="9" y="28"/>
                    <a:pt x="9" y="28"/>
                    <a:pt x="9" y="28"/>
                  </a:cubicBezTo>
                  <a:cubicBezTo>
                    <a:pt x="12" y="29"/>
                    <a:pt x="8" y="29"/>
                    <a:pt x="9" y="29"/>
                  </a:cubicBezTo>
                  <a:cubicBezTo>
                    <a:pt x="8" y="30"/>
                    <a:pt x="8" y="30"/>
                    <a:pt x="9" y="30"/>
                  </a:cubicBezTo>
                  <a:cubicBezTo>
                    <a:pt x="9" y="31"/>
                    <a:pt x="6" y="30"/>
                    <a:pt x="8" y="31"/>
                  </a:cubicBezTo>
                  <a:cubicBezTo>
                    <a:pt x="9" y="31"/>
                    <a:pt x="9" y="32"/>
                    <a:pt x="9" y="32"/>
                  </a:cubicBezTo>
                  <a:cubicBezTo>
                    <a:pt x="9" y="32"/>
                    <a:pt x="8" y="32"/>
                    <a:pt x="8" y="32"/>
                  </a:cubicBezTo>
                  <a:cubicBezTo>
                    <a:pt x="6" y="32"/>
                    <a:pt x="7" y="33"/>
                    <a:pt x="8" y="34"/>
                  </a:cubicBezTo>
                  <a:cubicBezTo>
                    <a:pt x="9" y="35"/>
                    <a:pt x="9" y="35"/>
                    <a:pt x="7" y="35"/>
                  </a:cubicBezTo>
                  <a:cubicBezTo>
                    <a:pt x="9" y="36"/>
                    <a:pt x="6" y="35"/>
                    <a:pt x="7" y="36"/>
                  </a:cubicBezTo>
                  <a:cubicBezTo>
                    <a:pt x="8" y="36"/>
                    <a:pt x="6" y="36"/>
                    <a:pt x="7" y="36"/>
                  </a:cubicBezTo>
                  <a:cubicBezTo>
                    <a:pt x="6" y="36"/>
                    <a:pt x="6" y="37"/>
                    <a:pt x="7" y="37"/>
                  </a:cubicBezTo>
                  <a:cubicBezTo>
                    <a:pt x="7" y="38"/>
                    <a:pt x="7" y="38"/>
                    <a:pt x="7" y="38"/>
                  </a:cubicBezTo>
                  <a:cubicBezTo>
                    <a:pt x="6" y="38"/>
                    <a:pt x="7" y="38"/>
                    <a:pt x="6" y="39"/>
                  </a:cubicBezTo>
                  <a:cubicBezTo>
                    <a:pt x="8" y="39"/>
                    <a:pt x="6" y="39"/>
                    <a:pt x="6" y="39"/>
                  </a:cubicBezTo>
                  <a:cubicBezTo>
                    <a:pt x="5" y="39"/>
                    <a:pt x="7" y="40"/>
                    <a:pt x="6" y="40"/>
                  </a:cubicBezTo>
                  <a:cubicBezTo>
                    <a:pt x="7" y="40"/>
                    <a:pt x="5" y="40"/>
                    <a:pt x="6" y="40"/>
                  </a:cubicBezTo>
                  <a:cubicBezTo>
                    <a:pt x="4" y="40"/>
                    <a:pt x="6" y="40"/>
                    <a:pt x="6" y="40"/>
                  </a:cubicBezTo>
                  <a:cubicBezTo>
                    <a:pt x="9" y="41"/>
                    <a:pt x="4" y="40"/>
                    <a:pt x="2" y="39"/>
                  </a:cubicBezTo>
                  <a:cubicBezTo>
                    <a:pt x="1" y="39"/>
                    <a:pt x="4" y="40"/>
                    <a:pt x="2" y="39"/>
                  </a:cubicBezTo>
                  <a:cubicBezTo>
                    <a:pt x="0" y="39"/>
                    <a:pt x="4" y="40"/>
                    <a:pt x="2" y="39"/>
                  </a:cubicBezTo>
                  <a:cubicBezTo>
                    <a:pt x="0" y="38"/>
                    <a:pt x="5" y="39"/>
                    <a:pt x="2" y="38"/>
                  </a:cubicBezTo>
                  <a:cubicBezTo>
                    <a:pt x="4" y="39"/>
                    <a:pt x="1" y="37"/>
                    <a:pt x="3" y="38"/>
                  </a:cubicBezTo>
                  <a:cubicBezTo>
                    <a:pt x="3" y="37"/>
                    <a:pt x="2" y="37"/>
                    <a:pt x="3" y="37"/>
                  </a:cubicBezTo>
                  <a:cubicBezTo>
                    <a:pt x="2" y="36"/>
                    <a:pt x="2" y="36"/>
                    <a:pt x="2" y="36"/>
                  </a:cubicBezTo>
                  <a:cubicBezTo>
                    <a:pt x="2" y="36"/>
                    <a:pt x="3" y="35"/>
                    <a:pt x="3" y="35"/>
                  </a:cubicBezTo>
                  <a:cubicBezTo>
                    <a:pt x="3" y="35"/>
                    <a:pt x="1" y="34"/>
                    <a:pt x="3" y="35"/>
                  </a:cubicBezTo>
                  <a:cubicBezTo>
                    <a:pt x="3" y="34"/>
                    <a:pt x="1" y="34"/>
                    <a:pt x="3" y="34"/>
                  </a:cubicBezTo>
                  <a:cubicBezTo>
                    <a:pt x="5" y="34"/>
                    <a:pt x="4" y="33"/>
                    <a:pt x="4" y="33"/>
                  </a:cubicBezTo>
                  <a:cubicBezTo>
                    <a:pt x="4" y="32"/>
                    <a:pt x="2" y="31"/>
                    <a:pt x="4" y="31"/>
                  </a:cubicBezTo>
                  <a:cubicBezTo>
                    <a:pt x="5" y="31"/>
                    <a:pt x="5" y="31"/>
                    <a:pt x="5" y="31"/>
                  </a:cubicBezTo>
                  <a:cubicBezTo>
                    <a:pt x="5" y="30"/>
                    <a:pt x="4" y="30"/>
                    <a:pt x="5" y="30"/>
                  </a:cubicBezTo>
                  <a:cubicBezTo>
                    <a:pt x="4" y="29"/>
                    <a:pt x="3" y="29"/>
                    <a:pt x="5" y="29"/>
                  </a:cubicBezTo>
                  <a:cubicBezTo>
                    <a:pt x="3" y="28"/>
                    <a:pt x="5" y="29"/>
                    <a:pt x="5" y="28"/>
                  </a:cubicBezTo>
                  <a:cubicBezTo>
                    <a:pt x="3" y="27"/>
                    <a:pt x="6" y="27"/>
                    <a:pt x="5" y="27"/>
                  </a:cubicBezTo>
                  <a:cubicBezTo>
                    <a:pt x="6" y="26"/>
                    <a:pt x="6" y="26"/>
                    <a:pt x="6" y="26"/>
                  </a:cubicBezTo>
                  <a:cubicBezTo>
                    <a:pt x="6" y="25"/>
                    <a:pt x="6" y="25"/>
                    <a:pt x="6" y="25"/>
                  </a:cubicBezTo>
                  <a:cubicBezTo>
                    <a:pt x="6" y="25"/>
                    <a:pt x="6" y="24"/>
                    <a:pt x="6" y="24"/>
                  </a:cubicBezTo>
                  <a:cubicBezTo>
                    <a:pt x="7" y="24"/>
                    <a:pt x="6" y="24"/>
                    <a:pt x="7" y="23"/>
                  </a:cubicBezTo>
                  <a:cubicBezTo>
                    <a:pt x="7" y="22"/>
                    <a:pt x="7" y="22"/>
                    <a:pt x="7" y="22"/>
                  </a:cubicBezTo>
                  <a:cubicBezTo>
                    <a:pt x="9" y="21"/>
                    <a:pt x="8" y="21"/>
                    <a:pt x="8" y="20"/>
                  </a:cubicBezTo>
                  <a:cubicBezTo>
                    <a:pt x="8" y="19"/>
                    <a:pt x="8" y="19"/>
                    <a:pt x="8" y="19"/>
                  </a:cubicBezTo>
                  <a:cubicBezTo>
                    <a:pt x="9" y="19"/>
                    <a:pt x="10" y="19"/>
                    <a:pt x="9" y="18"/>
                  </a:cubicBezTo>
                  <a:cubicBezTo>
                    <a:pt x="8" y="16"/>
                    <a:pt x="10" y="17"/>
                    <a:pt x="10" y="16"/>
                  </a:cubicBezTo>
                  <a:cubicBezTo>
                    <a:pt x="11" y="16"/>
                    <a:pt x="11" y="16"/>
                    <a:pt x="11" y="16"/>
                  </a:cubicBezTo>
                  <a:cubicBezTo>
                    <a:pt x="11" y="15"/>
                    <a:pt x="13" y="16"/>
                    <a:pt x="11" y="14"/>
                  </a:cubicBezTo>
                  <a:cubicBezTo>
                    <a:pt x="9" y="13"/>
                    <a:pt x="11" y="14"/>
                    <a:pt x="12" y="13"/>
                  </a:cubicBezTo>
                  <a:cubicBezTo>
                    <a:pt x="12" y="13"/>
                    <a:pt x="12" y="13"/>
                    <a:pt x="12" y="12"/>
                  </a:cubicBezTo>
                  <a:cubicBezTo>
                    <a:pt x="11" y="11"/>
                    <a:pt x="14" y="12"/>
                    <a:pt x="13" y="11"/>
                  </a:cubicBezTo>
                  <a:cubicBezTo>
                    <a:pt x="14" y="11"/>
                    <a:pt x="14" y="11"/>
                    <a:pt x="15" y="10"/>
                  </a:cubicBezTo>
                  <a:cubicBezTo>
                    <a:pt x="15" y="10"/>
                    <a:pt x="16" y="10"/>
                    <a:pt x="15" y="9"/>
                  </a:cubicBezTo>
                  <a:cubicBezTo>
                    <a:pt x="15" y="8"/>
                    <a:pt x="17" y="9"/>
                    <a:pt x="16" y="7"/>
                  </a:cubicBezTo>
                  <a:cubicBezTo>
                    <a:pt x="17" y="7"/>
                    <a:pt x="18" y="8"/>
                    <a:pt x="18" y="6"/>
                  </a:cubicBezTo>
                  <a:cubicBezTo>
                    <a:pt x="18" y="5"/>
                    <a:pt x="21" y="8"/>
                    <a:pt x="19" y="5"/>
                  </a:cubicBezTo>
                  <a:cubicBezTo>
                    <a:pt x="20" y="4"/>
                    <a:pt x="20" y="4"/>
                    <a:pt x="20" y="4"/>
                  </a:cubicBezTo>
                  <a:cubicBezTo>
                    <a:pt x="20" y="3"/>
                    <a:pt x="22" y="4"/>
                    <a:pt x="21" y="3"/>
                  </a:cubicBezTo>
                  <a:cubicBezTo>
                    <a:pt x="20" y="1"/>
                    <a:pt x="22" y="2"/>
                    <a:pt x="22" y="2"/>
                  </a:cubicBezTo>
                  <a:cubicBezTo>
                    <a:pt x="23" y="3"/>
                    <a:pt x="21" y="0"/>
                    <a:pt x="22" y="2"/>
                  </a:cubicBezTo>
                  <a:cubicBezTo>
                    <a:pt x="21" y="0"/>
                    <a:pt x="25" y="5"/>
                    <a:pt x="25" y="5"/>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7" name="Freeform 40">
              <a:extLst>
                <a:ext uri="{FF2B5EF4-FFF2-40B4-BE49-F238E27FC236}">
                  <a16:creationId xmlns:a16="http://schemas.microsoft.com/office/drawing/2014/main" id="{C3A77639-8616-98C5-1835-360384D98C3D}"/>
                </a:ext>
              </a:extLst>
            </p:cNvPr>
            <p:cNvSpPr/>
            <p:nvPr/>
          </p:nvSpPr>
          <p:spPr bwMode="auto">
            <a:xfrm>
              <a:off x="8170863" y="820738"/>
              <a:ext cx="319088" cy="273050"/>
            </a:xfrm>
            <a:custGeom>
              <a:avLst/>
              <a:gdLst>
                <a:gd name="T0" fmla="*/ 84 w 85"/>
                <a:gd name="T1" fmla="*/ 6 h 73"/>
                <a:gd name="T2" fmla="*/ 78 w 85"/>
                <a:gd name="T3" fmla="*/ 8 h 73"/>
                <a:gd name="T4" fmla="*/ 70 w 85"/>
                <a:gd name="T5" fmla="*/ 10 h 73"/>
                <a:gd name="T6" fmla="*/ 60 w 85"/>
                <a:gd name="T7" fmla="*/ 14 h 73"/>
                <a:gd name="T8" fmla="*/ 56 w 85"/>
                <a:gd name="T9" fmla="*/ 16 h 73"/>
                <a:gd name="T10" fmla="*/ 49 w 85"/>
                <a:gd name="T11" fmla="*/ 20 h 73"/>
                <a:gd name="T12" fmla="*/ 45 w 85"/>
                <a:gd name="T13" fmla="*/ 23 h 73"/>
                <a:gd name="T14" fmla="*/ 39 w 85"/>
                <a:gd name="T15" fmla="*/ 28 h 73"/>
                <a:gd name="T16" fmla="*/ 35 w 85"/>
                <a:gd name="T17" fmla="*/ 31 h 73"/>
                <a:gd name="T18" fmla="*/ 28 w 85"/>
                <a:gd name="T19" fmla="*/ 38 h 73"/>
                <a:gd name="T20" fmla="*/ 25 w 85"/>
                <a:gd name="T21" fmla="*/ 41 h 73"/>
                <a:gd name="T22" fmla="*/ 22 w 85"/>
                <a:gd name="T23" fmla="*/ 44 h 73"/>
                <a:gd name="T24" fmla="*/ 18 w 85"/>
                <a:gd name="T25" fmla="*/ 49 h 73"/>
                <a:gd name="T26" fmla="*/ 16 w 85"/>
                <a:gd name="T27" fmla="*/ 53 h 73"/>
                <a:gd name="T28" fmla="*/ 12 w 85"/>
                <a:gd name="T29" fmla="*/ 57 h 73"/>
                <a:gd name="T30" fmla="*/ 10 w 85"/>
                <a:gd name="T31" fmla="*/ 62 h 73"/>
                <a:gd name="T32" fmla="*/ 9 w 85"/>
                <a:gd name="T33" fmla="*/ 64 h 73"/>
                <a:gd name="T34" fmla="*/ 8 w 85"/>
                <a:gd name="T35" fmla="*/ 68 h 73"/>
                <a:gd name="T36" fmla="*/ 7 w 85"/>
                <a:gd name="T37" fmla="*/ 72 h 73"/>
                <a:gd name="T38" fmla="*/ 7 w 85"/>
                <a:gd name="T39" fmla="*/ 73 h 73"/>
                <a:gd name="T40" fmla="*/ 3 w 85"/>
                <a:gd name="T41" fmla="*/ 72 h 73"/>
                <a:gd name="T42" fmla="*/ 3 w 85"/>
                <a:gd name="T43" fmla="*/ 69 h 73"/>
                <a:gd name="T44" fmla="*/ 4 w 85"/>
                <a:gd name="T45" fmla="*/ 64 h 73"/>
                <a:gd name="T46" fmla="*/ 6 w 85"/>
                <a:gd name="T47" fmla="*/ 62 h 73"/>
                <a:gd name="T48" fmla="*/ 7 w 85"/>
                <a:gd name="T49" fmla="*/ 58 h 73"/>
                <a:gd name="T50" fmla="*/ 11 w 85"/>
                <a:gd name="T51" fmla="*/ 52 h 73"/>
                <a:gd name="T52" fmla="*/ 13 w 85"/>
                <a:gd name="T53" fmla="*/ 48 h 73"/>
                <a:gd name="T54" fmla="*/ 16 w 85"/>
                <a:gd name="T55" fmla="*/ 45 h 73"/>
                <a:gd name="T56" fmla="*/ 20 w 85"/>
                <a:gd name="T57" fmla="*/ 40 h 73"/>
                <a:gd name="T58" fmla="*/ 23 w 85"/>
                <a:gd name="T59" fmla="*/ 37 h 73"/>
                <a:gd name="T60" fmla="*/ 29 w 85"/>
                <a:gd name="T61" fmla="*/ 32 h 73"/>
                <a:gd name="T62" fmla="*/ 34 w 85"/>
                <a:gd name="T63" fmla="*/ 26 h 73"/>
                <a:gd name="T64" fmla="*/ 40 w 85"/>
                <a:gd name="T65" fmla="*/ 21 h 73"/>
                <a:gd name="T66" fmla="*/ 45 w 85"/>
                <a:gd name="T67" fmla="*/ 18 h 73"/>
                <a:gd name="T68" fmla="*/ 49 w 85"/>
                <a:gd name="T69" fmla="*/ 15 h 73"/>
                <a:gd name="T70" fmla="*/ 57 w 85"/>
                <a:gd name="T71" fmla="*/ 12 h 73"/>
                <a:gd name="T72" fmla="*/ 64 w 85"/>
                <a:gd name="T73" fmla="*/ 8 h 73"/>
                <a:gd name="T74" fmla="*/ 73 w 85"/>
                <a:gd name="T75" fmla="*/ 5 h 73"/>
                <a:gd name="T76" fmla="*/ 80 w 85"/>
                <a:gd name="T77" fmla="*/ 3 h 73"/>
                <a:gd name="T78" fmla="*/ 84 w 85"/>
                <a:gd name="T79" fmla="*/ 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5" h="73">
                  <a:moveTo>
                    <a:pt x="85" y="6"/>
                  </a:moveTo>
                  <a:cubicBezTo>
                    <a:pt x="85" y="6"/>
                    <a:pt x="84" y="3"/>
                    <a:pt x="84" y="6"/>
                  </a:cubicBezTo>
                  <a:cubicBezTo>
                    <a:pt x="83" y="5"/>
                    <a:pt x="82" y="6"/>
                    <a:pt x="81" y="7"/>
                  </a:cubicBezTo>
                  <a:cubicBezTo>
                    <a:pt x="81" y="9"/>
                    <a:pt x="79" y="7"/>
                    <a:pt x="78" y="8"/>
                  </a:cubicBezTo>
                  <a:cubicBezTo>
                    <a:pt x="74" y="9"/>
                    <a:pt x="74" y="9"/>
                    <a:pt x="74" y="9"/>
                  </a:cubicBezTo>
                  <a:cubicBezTo>
                    <a:pt x="72" y="9"/>
                    <a:pt x="72" y="11"/>
                    <a:pt x="70" y="10"/>
                  </a:cubicBezTo>
                  <a:cubicBezTo>
                    <a:pt x="68" y="10"/>
                    <a:pt x="67" y="12"/>
                    <a:pt x="65" y="12"/>
                  </a:cubicBezTo>
                  <a:cubicBezTo>
                    <a:pt x="63" y="11"/>
                    <a:pt x="62" y="13"/>
                    <a:pt x="60" y="14"/>
                  </a:cubicBezTo>
                  <a:cubicBezTo>
                    <a:pt x="58" y="15"/>
                    <a:pt x="58" y="15"/>
                    <a:pt x="58" y="15"/>
                  </a:cubicBezTo>
                  <a:cubicBezTo>
                    <a:pt x="57" y="16"/>
                    <a:pt x="57" y="16"/>
                    <a:pt x="56" y="16"/>
                  </a:cubicBezTo>
                  <a:cubicBezTo>
                    <a:pt x="54" y="17"/>
                    <a:pt x="52" y="17"/>
                    <a:pt x="51" y="19"/>
                  </a:cubicBezTo>
                  <a:cubicBezTo>
                    <a:pt x="51" y="20"/>
                    <a:pt x="50" y="20"/>
                    <a:pt x="49" y="20"/>
                  </a:cubicBezTo>
                  <a:cubicBezTo>
                    <a:pt x="47" y="19"/>
                    <a:pt x="47" y="20"/>
                    <a:pt x="47" y="22"/>
                  </a:cubicBezTo>
                  <a:cubicBezTo>
                    <a:pt x="48" y="24"/>
                    <a:pt x="46" y="23"/>
                    <a:pt x="45" y="23"/>
                  </a:cubicBezTo>
                  <a:cubicBezTo>
                    <a:pt x="43" y="24"/>
                    <a:pt x="43" y="24"/>
                    <a:pt x="43" y="24"/>
                  </a:cubicBezTo>
                  <a:cubicBezTo>
                    <a:pt x="43" y="27"/>
                    <a:pt x="39" y="25"/>
                    <a:pt x="39" y="28"/>
                  </a:cubicBezTo>
                  <a:cubicBezTo>
                    <a:pt x="39" y="29"/>
                    <a:pt x="37" y="28"/>
                    <a:pt x="37" y="29"/>
                  </a:cubicBezTo>
                  <a:cubicBezTo>
                    <a:pt x="35" y="31"/>
                    <a:pt x="35" y="31"/>
                    <a:pt x="35" y="31"/>
                  </a:cubicBezTo>
                  <a:cubicBezTo>
                    <a:pt x="34" y="33"/>
                    <a:pt x="34" y="34"/>
                    <a:pt x="31" y="34"/>
                  </a:cubicBezTo>
                  <a:cubicBezTo>
                    <a:pt x="30" y="35"/>
                    <a:pt x="29" y="37"/>
                    <a:pt x="28" y="38"/>
                  </a:cubicBezTo>
                  <a:cubicBezTo>
                    <a:pt x="27" y="38"/>
                    <a:pt x="26" y="38"/>
                    <a:pt x="26" y="39"/>
                  </a:cubicBezTo>
                  <a:cubicBezTo>
                    <a:pt x="26" y="40"/>
                    <a:pt x="26" y="41"/>
                    <a:pt x="25" y="41"/>
                  </a:cubicBezTo>
                  <a:cubicBezTo>
                    <a:pt x="23" y="43"/>
                    <a:pt x="23" y="43"/>
                    <a:pt x="23" y="43"/>
                  </a:cubicBezTo>
                  <a:cubicBezTo>
                    <a:pt x="23" y="43"/>
                    <a:pt x="22" y="44"/>
                    <a:pt x="22" y="44"/>
                  </a:cubicBezTo>
                  <a:cubicBezTo>
                    <a:pt x="23" y="47"/>
                    <a:pt x="19" y="46"/>
                    <a:pt x="19" y="48"/>
                  </a:cubicBezTo>
                  <a:cubicBezTo>
                    <a:pt x="18" y="48"/>
                    <a:pt x="18" y="48"/>
                    <a:pt x="18" y="49"/>
                  </a:cubicBezTo>
                  <a:cubicBezTo>
                    <a:pt x="18" y="50"/>
                    <a:pt x="15" y="49"/>
                    <a:pt x="17" y="51"/>
                  </a:cubicBezTo>
                  <a:cubicBezTo>
                    <a:pt x="16" y="51"/>
                    <a:pt x="16" y="52"/>
                    <a:pt x="16" y="53"/>
                  </a:cubicBezTo>
                  <a:cubicBezTo>
                    <a:pt x="15" y="53"/>
                    <a:pt x="15" y="54"/>
                    <a:pt x="14" y="54"/>
                  </a:cubicBezTo>
                  <a:cubicBezTo>
                    <a:pt x="12" y="54"/>
                    <a:pt x="13" y="56"/>
                    <a:pt x="12" y="57"/>
                  </a:cubicBezTo>
                  <a:cubicBezTo>
                    <a:pt x="13" y="59"/>
                    <a:pt x="12" y="60"/>
                    <a:pt x="11" y="60"/>
                  </a:cubicBezTo>
                  <a:cubicBezTo>
                    <a:pt x="12" y="61"/>
                    <a:pt x="9" y="61"/>
                    <a:pt x="10" y="62"/>
                  </a:cubicBezTo>
                  <a:cubicBezTo>
                    <a:pt x="11" y="63"/>
                    <a:pt x="8" y="62"/>
                    <a:pt x="9" y="63"/>
                  </a:cubicBezTo>
                  <a:cubicBezTo>
                    <a:pt x="9" y="63"/>
                    <a:pt x="9" y="64"/>
                    <a:pt x="9" y="64"/>
                  </a:cubicBezTo>
                  <a:cubicBezTo>
                    <a:pt x="9" y="65"/>
                    <a:pt x="9" y="65"/>
                    <a:pt x="8" y="66"/>
                  </a:cubicBezTo>
                  <a:cubicBezTo>
                    <a:pt x="8" y="67"/>
                    <a:pt x="9" y="68"/>
                    <a:pt x="8" y="68"/>
                  </a:cubicBezTo>
                  <a:cubicBezTo>
                    <a:pt x="10" y="69"/>
                    <a:pt x="7" y="69"/>
                    <a:pt x="7" y="70"/>
                  </a:cubicBezTo>
                  <a:cubicBezTo>
                    <a:pt x="6" y="71"/>
                    <a:pt x="7" y="71"/>
                    <a:pt x="7" y="72"/>
                  </a:cubicBezTo>
                  <a:cubicBezTo>
                    <a:pt x="7" y="72"/>
                    <a:pt x="6" y="72"/>
                    <a:pt x="7" y="73"/>
                  </a:cubicBezTo>
                  <a:cubicBezTo>
                    <a:pt x="4" y="72"/>
                    <a:pt x="7" y="73"/>
                    <a:pt x="7" y="73"/>
                  </a:cubicBezTo>
                  <a:cubicBezTo>
                    <a:pt x="9" y="73"/>
                    <a:pt x="4" y="73"/>
                    <a:pt x="3" y="72"/>
                  </a:cubicBezTo>
                  <a:cubicBezTo>
                    <a:pt x="2" y="72"/>
                    <a:pt x="5" y="73"/>
                    <a:pt x="3" y="72"/>
                  </a:cubicBezTo>
                  <a:cubicBezTo>
                    <a:pt x="1" y="72"/>
                    <a:pt x="5" y="72"/>
                    <a:pt x="3" y="71"/>
                  </a:cubicBezTo>
                  <a:cubicBezTo>
                    <a:pt x="0" y="70"/>
                    <a:pt x="6" y="70"/>
                    <a:pt x="3" y="69"/>
                  </a:cubicBezTo>
                  <a:cubicBezTo>
                    <a:pt x="5" y="69"/>
                    <a:pt x="2" y="68"/>
                    <a:pt x="4" y="67"/>
                  </a:cubicBezTo>
                  <a:cubicBezTo>
                    <a:pt x="4" y="66"/>
                    <a:pt x="3" y="65"/>
                    <a:pt x="4" y="64"/>
                  </a:cubicBezTo>
                  <a:cubicBezTo>
                    <a:pt x="5" y="63"/>
                    <a:pt x="5" y="63"/>
                    <a:pt x="5" y="63"/>
                  </a:cubicBezTo>
                  <a:cubicBezTo>
                    <a:pt x="5" y="62"/>
                    <a:pt x="5" y="62"/>
                    <a:pt x="6" y="62"/>
                  </a:cubicBezTo>
                  <a:cubicBezTo>
                    <a:pt x="6" y="61"/>
                    <a:pt x="4" y="60"/>
                    <a:pt x="6" y="60"/>
                  </a:cubicBezTo>
                  <a:cubicBezTo>
                    <a:pt x="6" y="59"/>
                    <a:pt x="5" y="58"/>
                    <a:pt x="7" y="58"/>
                  </a:cubicBezTo>
                  <a:cubicBezTo>
                    <a:pt x="9" y="58"/>
                    <a:pt x="9" y="56"/>
                    <a:pt x="9" y="55"/>
                  </a:cubicBezTo>
                  <a:cubicBezTo>
                    <a:pt x="10" y="54"/>
                    <a:pt x="9" y="52"/>
                    <a:pt x="11" y="52"/>
                  </a:cubicBezTo>
                  <a:cubicBezTo>
                    <a:pt x="13" y="50"/>
                    <a:pt x="13" y="50"/>
                    <a:pt x="13" y="50"/>
                  </a:cubicBezTo>
                  <a:cubicBezTo>
                    <a:pt x="13" y="50"/>
                    <a:pt x="12" y="48"/>
                    <a:pt x="13" y="48"/>
                  </a:cubicBezTo>
                  <a:cubicBezTo>
                    <a:pt x="13" y="47"/>
                    <a:pt x="13" y="46"/>
                    <a:pt x="15" y="47"/>
                  </a:cubicBezTo>
                  <a:cubicBezTo>
                    <a:pt x="14" y="45"/>
                    <a:pt x="16" y="46"/>
                    <a:pt x="16" y="45"/>
                  </a:cubicBezTo>
                  <a:cubicBezTo>
                    <a:pt x="15" y="42"/>
                    <a:pt x="18" y="43"/>
                    <a:pt x="19" y="42"/>
                  </a:cubicBezTo>
                  <a:cubicBezTo>
                    <a:pt x="20" y="40"/>
                    <a:pt x="20" y="40"/>
                    <a:pt x="20" y="40"/>
                  </a:cubicBezTo>
                  <a:cubicBezTo>
                    <a:pt x="22" y="38"/>
                    <a:pt x="22" y="38"/>
                    <a:pt x="22" y="38"/>
                  </a:cubicBezTo>
                  <a:cubicBezTo>
                    <a:pt x="22" y="38"/>
                    <a:pt x="22" y="37"/>
                    <a:pt x="23" y="37"/>
                  </a:cubicBezTo>
                  <a:cubicBezTo>
                    <a:pt x="24" y="36"/>
                    <a:pt x="24" y="35"/>
                    <a:pt x="25" y="35"/>
                  </a:cubicBezTo>
                  <a:cubicBezTo>
                    <a:pt x="29" y="32"/>
                    <a:pt x="29" y="32"/>
                    <a:pt x="29" y="32"/>
                  </a:cubicBezTo>
                  <a:cubicBezTo>
                    <a:pt x="31" y="31"/>
                    <a:pt x="32" y="30"/>
                    <a:pt x="32" y="28"/>
                  </a:cubicBezTo>
                  <a:cubicBezTo>
                    <a:pt x="34" y="26"/>
                    <a:pt x="34" y="26"/>
                    <a:pt x="34" y="26"/>
                  </a:cubicBezTo>
                  <a:cubicBezTo>
                    <a:pt x="35" y="26"/>
                    <a:pt x="36" y="26"/>
                    <a:pt x="36" y="25"/>
                  </a:cubicBezTo>
                  <a:cubicBezTo>
                    <a:pt x="36" y="22"/>
                    <a:pt x="39" y="23"/>
                    <a:pt x="40" y="21"/>
                  </a:cubicBezTo>
                  <a:cubicBezTo>
                    <a:pt x="42" y="22"/>
                    <a:pt x="42" y="21"/>
                    <a:pt x="43" y="21"/>
                  </a:cubicBezTo>
                  <a:cubicBezTo>
                    <a:pt x="44" y="20"/>
                    <a:pt x="45" y="21"/>
                    <a:pt x="45" y="18"/>
                  </a:cubicBezTo>
                  <a:cubicBezTo>
                    <a:pt x="44" y="16"/>
                    <a:pt x="46" y="17"/>
                    <a:pt x="47" y="17"/>
                  </a:cubicBezTo>
                  <a:cubicBezTo>
                    <a:pt x="48" y="16"/>
                    <a:pt x="49" y="16"/>
                    <a:pt x="49" y="15"/>
                  </a:cubicBezTo>
                  <a:cubicBezTo>
                    <a:pt x="50" y="13"/>
                    <a:pt x="53" y="15"/>
                    <a:pt x="54" y="13"/>
                  </a:cubicBezTo>
                  <a:cubicBezTo>
                    <a:pt x="55" y="13"/>
                    <a:pt x="56" y="13"/>
                    <a:pt x="57" y="12"/>
                  </a:cubicBezTo>
                  <a:cubicBezTo>
                    <a:pt x="57" y="12"/>
                    <a:pt x="59" y="12"/>
                    <a:pt x="59" y="10"/>
                  </a:cubicBezTo>
                  <a:cubicBezTo>
                    <a:pt x="60" y="9"/>
                    <a:pt x="62" y="10"/>
                    <a:pt x="64" y="8"/>
                  </a:cubicBezTo>
                  <a:cubicBezTo>
                    <a:pt x="65" y="8"/>
                    <a:pt x="68" y="9"/>
                    <a:pt x="68" y="7"/>
                  </a:cubicBezTo>
                  <a:cubicBezTo>
                    <a:pt x="70" y="6"/>
                    <a:pt x="73" y="9"/>
                    <a:pt x="73" y="5"/>
                  </a:cubicBezTo>
                  <a:cubicBezTo>
                    <a:pt x="76" y="4"/>
                    <a:pt x="76" y="4"/>
                    <a:pt x="76" y="4"/>
                  </a:cubicBezTo>
                  <a:cubicBezTo>
                    <a:pt x="78" y="4"/>
                    <a:pt x="80" y="5"/>
                    <a:pt x="80" y="3"/>
                  </a:cubicBezTo>
                  <a:cubicBezTo>
                    <a:pt x="81" y="1"/>
                    <a:pt x="82" y="2"/>
                    <a:pt x="83" y="2"/>
                  </a:cubicBezTo>
                  <a:cubicBezTo>
                    <a:pt x="83" y="3"/>
                    <a:pt x="82" y="0"/>
                    <a:pt x="84" y="2"/>
                  </a:cubicBezTo>
                  <a:cubicBezTo>
                    <a:pt x="83" y="0"/>
                    <a:pt x="85" y="6"/>
                    <a:pt x="85" y="6"/>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 name="TextBox 1"/>
          <p:cNvSpPr txBox="1"/>
          <p:nvPr/>
        </p:nvSpPr>
        <p:spPr>
          <a:xfrm>
            <a:off x="7165383" y="1778983"/>
            <a:ext cx="4125324" cy="707886"/>
          </a:xfrm>
          <a:prstGeom prst="rect">
            <a:avLst/>
          </a:prstGeom>
          <a:noFill/>
        </p:spPr>
        <p:txBody>
          <a:bodyPr wrap="square" rtlCol="0">
            <a:spAutoFit/>
          </a:bodyPr>
          <a:lstStyle/>
          <a:p>
            <a:r>
              <a:rPr lang="vi-VN" sz="4000" b="1" dirty="0">
                <a:ln w="9525">
                  <a:solidFill>
                    <a:srgbClr val="FF0000"/>
                  </a:solidFill>
                  <a:prstDash val="solid"/>
                </a:ln>
                <a:solidFill>
                  <a:srgbClr val="FF0000"/>
                </a:solidFill>
                <a:effectLst>
                  <a:outerShdw blurRad="12700" dist="38100" dir="2700000" algn="tl" rotWithShape="0">
                    <a:schemeClr val="accent5">
                      <a:lumMod val="60000"/>
                      <a:lumOff val="40000"/>
                    </a:schemeClr>
                  </a:outerShdw>
                </a:effectLst>
              </a:rPr>
              <a:t>DẶN DÒ VỀ NHÀ</a:t>
            </a:r>
            <a:endParaRPr lang="en-US" sz="4000" b="1" dirty="0">
              <a:ln w="9525">
                <a:solidFill>
                  <a:srgbClr val="FF0000"/>
                </a:solidFill>
                <a:prstDash val="solid"/>
              </a:ln>
              <a:solidFill>
                <a:srgbClr val="FF0000"/>
              </a:solidFill>
              <a:effectLst>
                <a:outerShdw blurRad="12700" dist="38100" dir="2700000" algn="tl" rotWithShape="0">
                  <a:schemeClr val="accent5">
                    <a:lumMod val="60000"/>
                    <a:lumOff val="40000"/>
                  </a:scheme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96"/>
                                        </p:tgtEl>
                                        <p:attrNameLst>
                                          <p:attrName>style.visibility</p:attrName>
                                        </p:attrNameLst>
                                      </p:cBhvr>
                                      <p:to>
                                        <p:strVal val="visible"/>
                                      </p:to>
                                    </p:set>
                                    <p:animEffect transition="in" filter="randombar(horizontal)">
                                      <p:cBhvr>
                                        <p:cTn id="7" dur="750"/>
                                        <p:tgtEl>
                                          <p:spTgt spid="596"/>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09"/>
                                        </p:tgtEl>
                                        <p:attrNameLst>
                                          <p:attrName>style.visibility</p:attrName>
                                        </p:attrNameLst>
                                      </p:cBhvr>
                                      <p:to>
                                        <p:strVal val="visible"/>
                                      </p:to>
                                    </p:set>
                                    <p:animEffect transition="in" filter="fade">
                                      <p:cBhvr>
                                        <p:cTn id="10" dur="1000"/>
                                        <p:tgtEl>
                                          <p:spTgt spid="609"/>
                                        </p:tgtEl>
                                      </p:cBhvr>
                                    </p:animEffect>
                                    <p:anim calcmode="lin" valueType="num">
                                      <p:cBhvr>
                                        <p:cTn id="11" dur="1000" fill="hold"/>
                                        <p:tgtEl>
                                          <p:spTgt spid="609"/>
                                        </p:tgtEl>
                                        <p:attrNameLst>
                                          <p:attrName>ppt_x</p:attrName>
                                        </p:attrNameLst>
                                      </p:cBhvr>
                                      <p:tavLst>
                                        <p:tav tm="0">
                                          <p:val>
                                            <p:strVal val="#ppt_x"/>
                                          </p:val>
                                        </p:tav>
                                        <p:tav tm="100000">
                                          <p:val>
                                            <p:strVal val="#ppt_x"/>
                                          </p:val>
                                        </p:tav>
                                      </p:tavLst>
                                    </p:anim>
                                    <p:anim calcmode="lin" valueType="num">
                                      <p:cBhvr>
                                        <p:cTn id="12" dur="1000" fill="hold"/>
                                        <p:tgtEl>
                                          <p:spTgt spid="609"/>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643"/>
                                        </p:tgtEl>
                                        <p:attrNameLst>
                                          <p:attrName>style.visibility</p:attrName>
                                        </p:attrNameLst>
                                      </p:cBhvr>
                                      <p:to>
                                        <p:strVal val="visible"/>
                                      </p:to>
                                    </p:set>
                                    <p:animEffect transition="in" filter="fade">
                                      <p:cBhvr>
                                        <p:cTn id="15" dur="1000"/>
                                        <p:tgtEl>
                                          <p:spTgt spid="643"/>
                                        </p:tgtEl>
                                      </p:cBhvr>
                                    </p:animEffect>
                                    <p:anim calcmode="lin" valueType="num">
                                      <p:cBhvr>
                                        <p:cTn id="16" dur="1000" fill="hold"/>
                                        <p:tgtEl>
                                          <p:spTgt spid="643"/>
                                        </p:tgtEl>
                                        <p:attrNameLst>
                                          <p:attrName>ppt_x</p:attrName>
                                        </p:attrNameLst>
                                      </p:cBhvr>
                                      <p:tavLst>
                                        <p:tav tm="0">
                                          <p:val>
                                            <p:strVal val="#ppt_x"/>
                                          </p:val>
                                        </p:tav>
                                        <p:tav tm="100000">
                                          <p:val>
                                            <p:strVal val="#ppt_x"/>
                                          </p:val>
                                        </p:tav>
                                      </p:tavLst>
                                    </p:anim>
                                    <p:anim calcmode="lin" valueType="num">
                                      <p:cBhvr>
                                        <p:cTn id="17" dur="1000" fill="hold"/>
                                        <p:tgtEl>
                                          <p:spTgt spid="6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614"/>
                                        </p:tgtEl>
                                        <p:attrNameLst>
                                          <p:attrName>style.visibility</p:attrName>
                                        </p:attrNameLst>
                                      </p:cBhvr>
                                      <p:to>
                                        <p:strVal val="visible"/>
                                      </p:to>
                                    </p:set>
                                    <p:animEffect transition="in" filter="fade">
                                      <p:cBhvr>
                                        <p:cTn id="20" dur="1000"/>
                                        <p:tgtEl>
                                          <p:spTgt spid="614"/>
                                        </p:tgtEl>
                                      </p:cBhvr>
                                    </p:animEffect>
                                    <p:anim calcmode="lin" valueType="num">
                                      <p:cBhvr>
                                        <p:cTn id="21" dur="1000" fill="hold"/>
                                        <p:tgtEl>
                                          <p:spTgt spid="614"/>
                                        </p:tgtEl>
                                        <p:attrNameLst>
                                          <p:attrName>ppt_x</p:attrName>
                                        </p:attrNameLst>
                                      </p:cBhvr>
                                      <p:tavLst>
                                        <p:tav tm="0">
                                          <p:val>
                                            <p:strVal val="#ppt_x"/>
                                          </p:val>
                                        </p:tav>
                                        <p:tav tm="100000">
                                          <p:val>
                                            <p:strVal val="#ppt_x"/>
                                          </p:val>
                                        </p:tav>
                                      </p:tavLst>
                                    </p:anim>
                                    <p:anim calcmode="lin" valueType="num">
                                      <p:cBhvr>
                                        <p:cTn id="22" dur="1000" fill="hold"/>
                                        <p:tgtEl>
                                          <p:spTgt spid="61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611"/>
                                        </p:tgtEl>
                                        <p:attrNameLst>
                                          <p:attrName>style.visibility</p:attrName>
                                        </p:attrNameLst>
                                      </p:cBhvr>
                                      <p:to>
                                        <p:strVal val="visible"/>
                                      </p:to>
                                    </p:set>
                                    <p:animEffect transition="in" filter="fade">
                                      <p:cBhvr>
                                        <p:cTn id="25" dur="1000"/>
                                        <p:tgtEl>
                                          <p:spTgt spid="611"/>
                                        </p:tgtEl>
                                      </p:cBhvr>
                                    </p:animEffect>
                                    <p:anim calcmode="lin" valueType="num">
                                      <p:cBhvr>
                                        <p:cTn id="26" dur="1000" fill="hold"/>
                                        <p:tgtEl>
                                          <p:spTgt spid="611"/>
                                        </p:tgtEl>
                                        <p:attrNameLst>
                                          <p:attrName>ppt_x</p:attrName>
                                        </p:attrNameLst>
                                      </p:cBhvr>
                                      <p:tavLst>
                                        <p:tav tm="0">
                                          <p:val>
                                            <p:strVal val="#ppt_x"/>
                                          </p:val>
                                        </p:tav>
                                        <p:tav tm="100000">
                                          <p:val>
                                            <p:strVal val="#ppt_x"/>
                                          </p:val>
                                        </p:tav>
                                      </p:tavLst>
                                    </p:anim>
                                    <p:anim calcmode="lin" valueType="num">
                                      <p:cBhvr>
                                        <p:cTn id="27" dur="1000" fill="hold"/>
                                        <p:tgtEl>
                                          <p:spTgt spid="611"/>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600"/>
                                        </p:tgtEl>
                                        <p:attrNameLst>
                                          <p:attrName>style.visibility</p:attrName>
                                        </p:attrNameLst>
                                      </p:cBhvr>
                                      <p:to>
                                        <p:strVal val="visible"/>
                                      </p:to>
                                    </p:set>
                                    <p:animEffect transition="in" filter="fade">
                                      <p:cBhvr>
                                        <p:cTn id="30" dur="1000"/>
                                        <p:tgtEl>
                                          <p:spTgt spid="600"/>
                                        </p:tgtEl>
                                      </p:cBhvr>
                                    </p:animEffect>
                                    <p:anim calcmode="lin" valueType="num">
                                      <p:cBhvr>
                                        <p:cTn id="31" dur="1000" fill="hold"/>
                                        <p:tgtEl>
                                          <p:spTgt spid="600"/>
                                        </p:tgtEl>
                                        <p:attrNameLst>
                                          <p:attrName>ppt_x</p:attrName>
                                        </p:attrNameLst>
                                      </p:cBhvr>
                                      <p:tavLst>
                                        <p:tav tm="0">
                                          <p:val>
                                            <p:strVal val="#ppt_x"/>
                                          </p:val>
                                        </p:tav>
                                        <p:tav tm="100000">
                                          <p:val>
                                            <p:strVal val="#ppt_x"/>
                                          </p:val>
                                        </p:tav>
                                      </p:tavLst>
                                    </p:anim>
                                    <p:anim calcmode="lin" valueType="num">
                                      <p:cBhvr>
                                        <p:cTn id="32" dur="1000" fill="hold"/>
                                        <p:tgtEl>
                                          <p:spTgt spid="600"/>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04"/>
                                        </p:tgtEl>
                                        <p:attrNameLst>
                                          <p:attrName>style.visibility</p:attrName>
                                        </p:attrNameLst>
                                      </p:cBhvr>
                                      <p:to>
                                        <p:strVal val="visible"/>
                                      </p:to>
                                    </p:set>
                                    <p:animEffect transition="in" filter="fade">
                                      <p:cBhvr>
                                        <p:cTn id="35" dur="1000"/>
                                        <p:tgtEl>
                                          <p:spTgt spid="604"/>
                                        </p:tgtEl>
                                      </p:cBhvr>
                                    </p:animEffect>
                                    <p:anim calcmode="lin" valueType="num">
                                      <p:cBhvr>
                                        <p:cTn id="36" dur="1000" fill="hold"/>
                                        <p:tgtEl>
                                          <p:spTgt spid="604"/>
                                        </p:tgtEl>
                                        <p:attrNameLst>
                                          <p:attrName>ppt_x</p:attrName>
                                        </p:attrNameLst>
                                      </p:cBhvr>
                                      <p:tavLst>
                                        <p:tav tm="0">
                                          <p:val>
                                            <p:strVal val="#ppt_x"/>
                                          </p:val>
                                        </p:tav>
                                        <p:tav tm="100000">
                                          <p:val>
                                            <p:strVal val="#ppt_x"/>
                                          </p:val>
                                        </p:tav>
                                      </p:tavLst>
                                    </p:anim>
                                    <p:anim calcmode="lin" valueType="num">
                                      <p:cBhvr>
                                        <p:cTn id="37" dur="1000" fill="hold"/>
                                        <p:tgtEl>
                                          <p:spTgt spid="604"/>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613"/>
                                        </p:tgtEl>
                                        <p:attrNameLst>
                                          <p:attrName>style.visibility</p:attrName>
                                        </p:attrNameLst>
                                      </p:cBhvr>
                                      <p:to>
                                        <p:strVal val="visible"/>
                                      </p:to>
                                    </p:set>
                                    <p:animEffect transition="in" filter="fade">
                                      <p:cBhvr>
                                        <p:cTn id="40" dur="1000"/>
                                        <p:tgtEl>
                                          <p:spTgt spid="613"/>
                                        </p:tgtEl>
                                      </p:cBhvr>
                                    </p:animEffect>
                                    <p:anim calcmode="lin" valueType="num">
                                      <p:cBhvr>
                                        <p:cTn id="41" dur="1000" fill="hold"/>
                                        <p:tgtEl>
                                          <p:spTgt spid="613"/>
                                        </p:tgtEl>
                                        <p:attrNameLst>
                                          <p:attrName>ppt_x</p:attrName>
                                        </p:attrNameLst>
                                      </p:cBhvr>
                                      <p:tavLst>
                                        <p:tav tm="0">
                                          <p:val>
                                            <p:strVal val="#ppt_x"/>
                                          </p:val>
                                        </p:tav>
                                        <p:tav tm="100000">
                                          <p:val>
                                            <p:strVal val="#ppt_x"/>
                                          </p:val>
                                        </p:tav>
                                      </p:tavLst>
                                    </p:anim>
                                    <p:anim calcmode="lin" valueType="num">
                                      <p:cBhvr>
                                        <p:cTn id="42" dur="1000" fill="hold"/>
                                        <p:tgtEl>
                                          <p:spTgt spid="613"/>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630"/>
                                        </p:tgtEl>
                                        <p:attrNameLst>
                                          <p:attrName>style.visibility</p:attrName>
                                        </p:attrNameLst>
                                      </p:cBhvr>
                                      <p:to>
                                        <p:strVal val="visible"/>
                                      </p:to>
                                    </p:set>
                                    <p:animEffect transition="in" filter="fade">
                                      <p:cBhvr>
                                        <p:cTn id="45" dur="1000"/>
                                        <p:tgtEl>
                                          <p:spTgt spid="630"/>
                                        </p:tgtEl>
                                      </p:cBhvr>
                                    </p:animEffect>
                                    <p:anim calcmode="lin" valueType="num">
                                      <p:cBhvr>
                                        <p:cTn id="46" dur="1000" fill="hold"/>
                                        <p:tgtEl>
                                          <p:spTgt spid="630"/>
                                        </p:tgtEl>
                                        <p:attrNameLst>
                                          <p:attrName>ppt_x</p:attrName>
                                        </p:attrNameLst>
                                      </p:cBhvr>
                                      <p:tavLst>
                                        <p:tav tm="0">
                                          <p:val>
                                            <p:strVal val="#ppt_x"/>
                                          </p:val>
                                        </p:tav>
                                        <p:tav tm="100000">
                                          <p:val>
                                            <p:strVal val="#ppt_x"/>
                                          </p:val>
                                        </p:tav>
                                      </p:tavLst>
                                    </p:anim>
                                    <p:anim calcmode="lin" valueType="num">
                                      <p:cBhvr>
                                        <p:cTn id="47" dur="1000" fill="hold"/>
                                        <p:tgtEl>
                                          <p:spTgt spid="630"/>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10"/>
                                        </p:tgtEl>
                                        <p:attrNameLst>
                                          <p:attrName>style.visibility</p:attrName>
                                        </p:attrNameLst>
                                      </p:cBhvr>
                                      <p:to>
                                        <p:strVal val="visible"/>
                                      </p:to>
                                    </p:set>
                                    <p:animEffect transition="in" filter="fade">
                                      <p:cBhvr>
                                        <p:cTn id="50" dur="1000"/>
                                        <p:tgtEl>
                                          <p:spTgt spid="610"/>
                                        </p:tgtEl>
                                      </p:cBhvr>
                                    </p:animEffect>
                                    <p:anim calcmode="lin" valueType="num">
                                      <p:cBhvr>
                                        <p:cTn id="51" dur="1000" fill="hold"/>
                                        <p:tgtEl>
                                          <p:spTgt spid="610"/>
                                        </p:tgtEl>
                                        <p:attrNameLst>
                                          <p:attrName>ppt_x</p:attrName>
                                        </p:attrNameLst>
                                      </p:cBhvr>
                                      <p:tavLst>
                                        <p:tav tm="0">
                                          <p:val>
                                            <p:strVal val="#ppt_x"/>
                                          </p:val>
                                        </p:tav>
                                        <p:tav tm="100000">
                                          <p:val>
                                            <p:strVal val="#ppt_x"/>
                                          </p:val>
                                        </p:tav>
                                      </p:tavLst>
                                    </p:anim>
                                    <p:anim calcmode="lin" valueType="num">
                                      <p:cBhvr>
                                        <p:cTn id="52" dur="1000" fill="hold"/>
                                        <p:tgtEl>
                                          <p:spTgt spid="610"/>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612"/>
                                        </p:tgtEl>
                                        <p:attrNameLst>
                                          <p:attrName>style.visibility</p:attrName>
                                        </p:attrNameLst>
                                      </p:cBhvr>
                                      <p:to>
                                        <p:strVal val="visible"/>
                                      </p:to>
                                    </p:set>
                                    <p:animEffect transition="in" filter="fade">
                                      <p:cBhvr>
                                        <p:cTn id="55" dur="1000"/>
                                        <p:tgtEl>
                                          <p:spTgt spid="612"/>
                                        </p:tgtEl>
                                      </p:cBhvr>
                                    </p:animEffect>
                                    <p:anim calcmode="lin" valueType="num">
                                      <p:cBhvr>
                                        <p:cTn id="56" dur="1000" fill="hold"/>
                                        <p:tgtEl>
                                          <p:spTgt spid="612"/>
                                        </p:tgtEl>
                                        <p:attrNameLst>
                                          <p:attrName>ppt_x</p:attrName>
                                        </p:attrNameLst>
                                      </p:cBhvr>
                                      <p:tavLst>
                                        <p:tav tm="0">
                                          <p:val>
                                            <p:strVal val="#ppt_x"/>
                                          </p:val>
                                        </p:tav>
                                        <p:tav tm="100000">
                                          <p:val>
                                            <p:strVal val="#ppt_x"/>
                                          </p:val>
                                        </p:tav>
                                      </p:tavLst>
                                    </p:anim>
                                    <p:anim calcmode="lin" valueType="num">
                                      <p:cBhvr>
                                        <p:cTn id="57" dur="1000" fill="hold"/>
                                        <p:tgtEl>
                                          <p:spTgt spid="612"/>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344"/>
                                        </p:tgtEl>
                                        <p:attrNameLst>
                                          <p:attrName>style.visibility</p:attrName>
                                        </p:attrNameLst>
                                      </p:cBhvr>
                                      <p:to>
                                        <p:strVal val="visible"/>
                                      </p:to>
                                    </p:set>
                                    <p:animEffect transition="in" filter="fade">
                                      <p:cBhvr>
                                        <p:cTn id="60" dur="1000"/>
                                        <p:tgtEl>
                                          <p:spTgt spid="344"/>
                                        </p:tgtEl>
                                      </p:cBhvr>
                                    </p:animEffect>
                                    <p:anim calcmode="lin" valueType="num">
                                      <p:cBhvr>
                                        <p:cTn id="61" dur="1000" fill="hold"/>
                                        <p:tgtEl>
                                          <p:spTgt spid="344"/>
                                        </p:tgtEl>
                                        <p:attrNameLst>
                                          <p:attrName>ppt_x</p:attrName>
                                        </p:attrNameLst>
                                      </p:cBhvr>
                                      <p:tavLst>
                                        <p:tav tm="0">
                                          <p:val>
                                            <p:strVal val="#ppt_x"/>
                                          </p:val>
                                        </p:tav>
                                        <p:tav tm="100000">
                                          <p:val>
                                            <p:strVal val="#ppt_x"/>
                                          </p:val>
                                        </p:tav>
                                      </p:tavLst>
                                    </p:anim>
                                    <p:anim calcmode="lin" valueType="num">
                                      <p:cBhvr>
                                        <p:cTn id="62" dur="1000" fill="hold"/>
                                        <p:tgtEl>
                                          <p:spTgt spid="3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9" grpId="0" animBg="1"/>
      <p:bldP spid="610" grpId="0" animBg="1"/>
      <p:bldP spid="611" grpId="0" animBg="1"/>
      <p:bldP spid="612" grpId="0" animBg="1"/>
      <p:bldP spid="6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Oval 105"/>
          <p:cNvSpPr>
            <a:spLocks noChangeArrowheads="1"/>
          </p:cNvSpPr>
          <p:nvPr/>
        </p:nvSpPr>
        <p:spPr bwMode="auto">
          <a:xfrm>
            <a:off x="1199456" y="5719533"/>
            <a:ext cx="10361612" cy="874713"/>
          </a:xfrm>
          <a:prstGeom prst="ellipse">
            <a:avLst/>
          </a:prstGeom>
          <a:solidFill>
            <a:srgbClr val="95DE00"/>
          </a:solidFill>
          <a:ln w="9525">
            <a:solidFill>
              <a:srgbClr val="000000"/>
            </a:solidFill>
            <a:round/>
          </a:ln>
        </p:spPr>
        <p:txBody>
          <a:bodyPr vert="horz" wrap="square" lIns="91440" tIns="45720" rIns="91440" bIns="45720" numCol="1" anchor="t" anchorCtr="0" compatLnSpc="1"/>
          <a:lstStyle/>
          <a:p>
            <a:endParaRPr lang="zh-CN" altLang="en-US"/>
          </a:p>
        </p:txBody>
      </p:sp>
      <p:pic>
        <p:nvPicPr>
          <p:cNvPr id="2" name="图片 1"/>
          <p:cNvPicPr>
            <a:picLocks noChangeAspect="1"/>
          </p:cNvPicPr>
          <p:nvPr/>
        </p:nvPicPr>
        <p:blipFill>
          <a:blip r:embed="rId2"/>
          <a:stretch>
            <a:fillRect/>
          </a:stretch>
        </p:blipFill>
        <p:spPr>
          <a:xfrm>
            <a:off x="1342766" y="1069925"/>
            <a:ext cx="2587500" cy="1417500"/>
          </a:xfrm>
          <a:prstGeom prst="rect">
            <a:avLst/>
          </a:prstGeom>
        </p:spPr>
      </p:pic>
      <p:pic>
        <p:nvPicPr>
          <p:cNvPr id="3" name="图片 2"/>
          <p:cNvPicPr>
            <a:picLocks noChangeAspect="1"/>
          </p:cNvPicPr>
          <p:nvPr/>
        </p:nvPicPr>
        <p:blipFill>
          <a:blip r:embed="rId2"/>
          <a:stretch>
            <a:fillRect/>
          </a:stretch>
        </p:blipFill>
        <p:spPr>
          <a:xfrm>
            <a:off x="7093481" y="931510"/>
            <a:ext cx="1383753" cy="758056"/>
          </a:xfrm>
          <a:prstGeom prst="rect">
            <a:avLst/>
          </a:prstGeom>
        </p:spPr>
      </p:pic>
      <p:pic>
        <p:nvPicPr>
          <p:cNvPr id="4" name="图片 3"/>
          <p:cNvPicPr>
            <a:picLocks noChangeAspect="1"/>
          </p:cNvPicPr>
          <p:nvPr/>
        </p:nvPicPr>
        <p:blipFill>
          <a:blip r:embed="rId2"/>
          <a:stretch>
            <a:fillRect/>
          </a:stretch>
        </p:blipFill>
        <p:spPr>
          <a:xfrm>
            <a:off x="8605630" y="1363848"/>
            <a:ext cx="1926387" cy="1055325"/>
          </a:xfrm>
          <a:prstGeom prst="rect">
            <a:avLst/>
          </a:prstGeom>
        </p:spPr>
      </p:pic>
      <p:pic>
        <p:nvPicPr>
          <p:cNvPr id="5" name="图片 4"/>
          <p:cNvPicPr>
            <a:picLocks noChangeAspect="1"/>
          </p:cNvPicPr>
          <p:nvPr/>
        </p:nvPicPr>
        <p:blipFill>
          <a:blip r:embed="rId3"/>
          <a:stretch>
            <a:fillRect/>
          </a:stretch>
        </p:blipFill>
        <p:spPr>
          <a:xfrm>
            <a:off x="2043830" y="434767"/>
            <a:ext cx="8104341" cy="5596323"/>
          </a:xfrm>
          <a:prstGeom prst="rect">
            <a:avLst/>
          </a:prstGeom>
        </p:spPr>
      </p:pic>
      <p:grpSp>
        <p:nvGrpSpPr>
          <p:cNvPr id="320" name="组合 319"/>
          <p:cNvGrpSpPr/>
          <p:nvPr/>
        </p:nvGrpSpPr>
        <p:grpSpPr>
          <a:xfrm>
            <a:off x="1931816" y="4690091"/>
            <a:ext cx="814387" cy="1427163"/>
            <a:chOff x="1657915" y="4686478"/>
            <a:chExt cx="814387" cy="1427163"/>
          </a:xfrm>
        </p:grpSpPr>
        <p:sp>
          <p:nvSpPr>
            <p:cNvPr id="7" name="Freeform 67"/>
            <p:cNvSpPr/>
            <p:nvPr/>
          </p:nvSpPr>
          <p:spPr bwMode="auto">
            <a:xfrm>
              <a:off x="2056377" y="5200828"/>
              <a:ext cx="88900" cy="912813"/>
            </a:xfrm>
            <a:custGeom>
              <a:avLst/>
              <a:gdLst>
                <a:gd name="T0" fmla="*/ 23 w 24"/>
                <a:gd name="T1" fmla="*/ 233 h 242"/>
                <a:gd name="T2" fmla="*/ 15 w 24"/>
                <a:gd name="T3" fmla="*/ 242 h 242"/>
                <a:gd name="T4" fmla="*/ 6 w 24"/>
                <a:gd name="T5" fmla="*/ 234 h 242"/>
                <a:gd name="T6" fmla="*/ 0 w 24"/>
                <a:gd name="T7" fmla="*/ 9 h 242"/>
                <a:gd name="T8" fmla="*/ 9 w 24"/>
                <a:gd name="T9" fmla="*/ 0 h 242"/>
                <a:gd name="T10" fmla="*/ 18 w 24"/>
                <a:gd name="T11" fmla="*/ 9 h 242"/>
                <a:gd name="T12" fmla="*/ 23 w 24"/>
                <a:gd name="T13" fmla="*/ 233 h 242"/>
              </a:gdLst>
              <a:ahLst/>
              <a:cxnLst>
                <a:cxn ang="0">
                  <a:pos x="T0" y="T1"/>
                </a:cxn>
                <a:cxn ang="0">
                  <a:pos x="T2" y="T3"/>
                </a:cxn>
                <a:cxn ang="0">
                  <a:pos x="T4" y="T5"/>
                </a:cxn>
                <a:cxn ang="0">
                  <a:pos x="T6" y="T7"/>
                </a:cxn>
                <a:cxn ang="0">
                  <a:pos x="T8" y="T9"/>
                </a:cxn>
                <a:cxn ang="0">
                  <a:pos x="T10" y="T11"/>
                </a:cxn>
                <a:cxn ang="0">
                  <a:pos x="T12" y="T13"/>
                </a:cxn>
              </a:cxnLst>
              <a:rect l="0" t="0" r="r" b="b"/>
              <a:pathLst>
                <a:path w="24" h="242">
                  <a:moveTo>
                    <a:pt x="23" y="233"/>
                  </a:moveTo>
                  <a:cubicBezTo>
                    <a:pt x="24" y="238"/>
                    <a:pt x="20" y="242"/>
                    <a:pt x="15" y="242"/>
                  </a:cubicBezTo>
                  <a:cubicBezTo>
                    <a:pt x="10" y="242"/>
                    <a:pt x="6" y="239"/>
                    <a:pt x="6" y="234"/>
                  </a:cubicBezTo>
                  <a:cubicBezTo>
                    <a:pt x="0" y="9"/>
                    <a:pt x="0" y="9"/>
                    <a:pt x="0" y="9"/>
                  </a:cubicBezTo>
                  <a:cubicBezTo>
                    <a:pt x="0" y="4"/>
                    <a:pt x="4" y="0"/>
                    <a:pt x="9" y="0"/>
                  </a:cubicBezTo>
                  <a:cubicBezTo>
                    <a:pt x="14" y="0"/>
                    <a:pt x="18" y="4"/>
                    <a:pt x="18" y="9"/>
                  </a:cubicBezTo>
                  <a:cubicBezTo>
                    <a:pt x="23" y="233"/>
                    <a:pt x="23" y="233"/>
                    <a:pt x="23" y="233"/>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68"/>
            <p:cNvSpPr/>
            <p:nvPr/>
          </p:nvSpPr>
          <p:spPr bwMode="auto">
            <a:xfrm>
              <a:off x="1657915" y="4686478"/>
              <a:ext cx="814387" cy="846138"/>
            </a:xfrm>
            <a:custGeom>
              <a:avLst/>
              <a:gdLst>
                <a:gd name="T0" fmla="*/ 212 w 217"/>
                <a:gd name="T1" fmla="*/ 105 h 224"/>
                <a:gd name="T2" fmla="*/ 118 w 217"/>
                <a:gd name="T3" fmla="*/ 220 h 224"/>
                <a:gd name="T4" fmla="*/ 5 w 217"/>
                <a:gd name="T5" fmla="*/ 119 h 224"/>
                <a:gd name="T6" fmla="*/ 99 w 217"/>
                <a:gd name="T7" fmla="*/ 4 h 224"/>
                <a:gd name="T8" fmla="*/ 212 w 217"/>
                <a:gd name="T9" fmla="*/ 105 h 224"/>
              </a:gdLst>
              <a:ahLst/>
              <a:cxnLst>
                <a:cxn ang="0">
                  <a:pos x="T0" y="T1"/>
                </a:cxn>
                <a:cxn ang="0">
                  <a:pos x="T2" y="T3"/>
                </a:cxn>
                <a:cxn ang="0">
                  <a:pos x="T4" y="T5"/>
                </a:cxn>
                <a:cxn ang="0">
                  <a:pos x="T6" y="T7"/>
                </a:cxn>
                <a:cxn ang="0">
                  <a:pos x="T8" y="T9"/>
                </a:cxn>
              </a:cxnLst>
              <a:rect l="0" t="0" r="r" b="b"/>
              <a:pathLst>
                <a:path w="217" h="224">
                  <a:moveTo>
                    <a:pt x="212" y="105"/>
                  </a:moveTo>
                  <a:cubicBezTo>
                    <a:pt x="217" y="165"/>
                    <a:pt x="174" y="216"/>
                    <a:pt x="118" y="220"/>
                  </a:cubicBezTo>
                  <a:cubicBezTo>
                    <a:pt x="61" y="224"/>
                    <a:pt x="10" y="179"/>
                    <a:pt x="5" y="119"/>
                  </a:cubicBezTo>
                  <a:cubicBezTo>
                    <a:pt x="0" y="59"/>
                    <a:pt x="43" y="8"/>
                    <a:pt x="99" y="4"/>
                  </a:cubicBezTo>
                  <a:cubicBezTo>
                    <a:pt x="156" y="0"/>
                    <a:pt x="207" y="45"/>
                    <a:pt x="212" y="105"/>
                  </a:cubicBezTo>
                </a:path>
              </a:pathLst>
            </a:custGeom>
            <a:solidFill>
              <a:srgbClr val="86E1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69"/>
            <p:cNvSpPr/>
            <p:nvPr/>
          </p:nvSpPr>
          <p:spPr bwMode="auto">
            <a:xfrm>
              <a:off x="1740465" y="4834115"/>
              <a:ext cx="33337" cy="536575"/>
            </a:xfrm>
            <a:custGeom>
              <a:avLst/>
              <a:gdLst>
                <a:gd name="T0" fmla="*/ 0 w 9"/>
                <a:gd name="T1" fmla="*/ 11 h 142"/>
                <a:gd name="T2" fmla="*/ 0 w 9"/>
                <a:gd name="T3" fmla="*/ 131 h 142"/>
                <a:gd name="T4" fmla="*/ 9 w 9"/>
                <a:gd name="T5" fmla="*/ 142 h 142"/>
                <a:gd name="T6" fmla="*/ 9 w 9"/>
                <a:gd name="T7" fmla="*/ 0 h 142"/>
                <a:gd name="T8" fmla="*/ 0 w 9"/>
                <a:gd name="T9" fmla="*/ 11 h 142"/>
              </a:gdLst>
              <a:ahLst/>
              <a:cxnLst>
                <a:cxn ang="0">
                  <a:pos x="T0" y="T1"/>
                </a:cxn>
                <a:cxn ang="0">
                  <a:pos x="T2" y="T3"/>
                </a:cxn>
                <a:cxn ang="0">
                  <a:pos x="T4" y="T5"/>
                </a:cxn>
                <a:cxn ang="0">
                  <a:pos x="T6" y="T7"/>
                </a:cxn>
                <a:cxn ang="0">
                  <a:pos x="T8" y="T9"/>
                </a:cxn>
              </a:cxnLst>
              <a:rect l="0" t="0" r="r" b="b"/>
              <a:pathLst>
                <a:path w="9" h="142">
                  <a:moveTo>
                    <a:pt x="0" y="11"/>
                  </a:moveTo>
                  <a:cubicBezTo>
                    <a:pt x="0" y="131"/>
                    <a:pt x="0" y="131"/>
                    <a:pt x="0" y="131"/>
                  </a:cubicBezTo>
                  <a:cubicBezTo>
                    <a:pt x="3" y="135"/>
                    <a:pt x="6" y="139"/>
                    <a:pt x="9" y="142"/>
                  </a:cubicBezTo>
                  <a:cubicBezTo>
                    <a:pt x="9" y="0"/>
                    <a:pt x="9" y="0"/>
                    <a:pt x="9" y="0"/>
                  </a:cubicBezTo>
                  <a:cubicBezTo>
                    <a:pt x="6" y="3"/>
                    <a:pt x="3" y="7"/>
                    <a:pt x="0"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70"/>
            <p:cNvSpPr/>
            <p:nvPr/>
          </p:nvSpPr>
          <p:spPr bwMode="auto">
            <a:xfrm>
              <a:off x="1845240" y="4746803"/>
              <a:ext cx="30162" cy="714375"/>
            </a:xfrm>
            <a:custGeom>
              <a:avLst/>
              <a:gdLst>
                <a:gd name="T0" fmla="*/ 8 w 8"/>
                <a:gd name="T1" fmla="*/ 0 h 189"/>
                <a:gd name="T2" fmla="*/ 0 w 8"/>
                <a:gd name="T3" fmla="*/ 6 h 189"/>
                <a:gd name="T4" fmla="*/ 0 w 8"/>
                <a:gd name="T5" fmla="*/ 184 h 189"/>
                <a:gd name="T6" fmla="*/ 8 w 8"/>
                <a:gd name="T7" fmla="*/ 189 h 189"/>
                <a:gd name="T8" fmla="*/ 8 w 8"/>
                <a:gd name="T9" fmla="*/ 0 h 189"/>
              </a:gdLst>
              <a:ahLst/>
              <a:cxnLst>
                <a:cxn ang="0">
                  <a:pos x="T0" y="T1"/>
                </a:cxn>
                <a:cxn ang="0">
                  <a:pos x="T2" y="T3"/>
                </a:cxn>
                <a:cxn ang="0">
                  <a:pos x="T4" y="T5"/>
                </a:cxn>
                <a:cxn ang="0">
                  <a:pos x="T6" y="T7"/>
                </a:cxn>
                <a:cxn ang="0">
                  <a:pos x="T8" y="T9"/>
                </a:cxn>
              </a:cxnLst>
              <a:rect l="0" t="0" r="r" b="b"/>
              <a:pathLst>
                <a:path w="8" h="189">
                  <a:moveTo>
                    <a:pt x="8" y="0"/>
                  </a:moveTo>
                  <a:cubicBezTo>
                    <a:pt x="5" y="2"/>
                    <a:pt x="2" y="4"/>
                    <a:pt x="0" y="6"/>
                  </a:cubicBezTo>
                  <a:cubicBezTo>
                    <a:pt x="0" y="184"/>
                    <a:pt x="0" y="184"/>
                    <a:pt x="0" y="184"/>
                  </a:cubicBezTo>
                  <a:cubicBezTo>
                    <a:pt x="2" y="186"/>
                    <a:pt x="5" y="187"/>
                    <a:pt x="8" y="189"/>
                  </a:cubicBezTo>
                  <a:cubicBezTo>
                    <a:pt x="8" y="0"/>
                    <a:pt x="8" y="0"/>
                    <a:pt x="8" y="0"/>
                  </a:cubicBezTo>
                </a:path>
              </a:pathLst>
            </a:custGeom>
            <a:solidFill>
              <a:srgbClr val="47A7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71"/>
            <p:cNvSpPr/>
            <p:nvPr/>
          </p:nvSpPr>
          <p:spPr bwMode="auto">
            <a:xfrm>
              <a:off x="1957952" y="4705528"/>
              <a:ext cx="30162" cy="804863"/>
            </a:xfrm>
            <a:custGeom>
              <a:avLst/>
              <a:gdLst>
                <a:gd name="T0" fmla="*/ 0 w 8"/>
                <a:gd name="T1" fmla="*/ 2 h 213"/>
                <a:gd name="T2" fmla="*/ 0 w 8"/>
                <a:gd name="T3" fmla="*/ 210 h 213"/>
                <a:gd name="T4" fmla="*/ 8 w 8"/>
                <a:gd name="T5" fmla="*/ 213 h 213"/>
                <a:gd name="T6" fmla="*/ 8 w 8"/>
                <a:gd name="T7" fmla="*/ 0 h 213"/>
                <a:gd name="T8" fmla="*/ 0 w 8"/>
                <a:gd name="T9" fmla="*/ 2 h 213"/>
              </a:gdLst>
              <a:ahLst/>
              <a:cxnLst>
                <a:cxn ang="0">
                  <a:pos x="T0" y="T1"/>
                </a:cxn>
                <a:cxn ang="0">
                  <a:pos x="T2" y="T3"/>
                </a:cxn>
                <a:cxn ang="0">
                  <a:pos x="T4" y="T5"/>
                </a:cxn>
                <a:cxn ang="0">
                  <a:pos x="T6" y="T7"/>
                </a:cxn>
                <a:cxn ang="0">
                  <a:pos x="T8" y="T9"/>
                </a:cxn>
              </a:cxnLst>
              <a:rect l="0" t="0" r="r" b="b"/>
              <a:pathLst>
                <a:path w="8" h="213">
                  <a:moveTo>
                    <a:pt x="0" y="2"/>
                  </a:moveTo>
                  <a:cubicBezTo>
                    <a:pt x="0" y="210"/>
                    <a:pt x="0" y="210"/>
                    <a:pt x="0" y="210"/>
                  </a:cubicBezTo>
                  <a:cubicBezTo>
                    <a:pt x="2" y="211"/>
                    <a:pt x="5" y="212"/>
                    <a:pt x="8" y="213"/>
                  </a:cubicBezTo>
                  <a:cubicBezTo>
                    <a:pt x="8" y="0"/>
                    <a:pt x="8" y="0"/>
                    <a:pt x="8" y="0"/>
                  </a:cubicBezTo>
                  <a:cubicBezTo>
                    <a:pt x="5" y="1"/>
                    <a:pt x="2" y="2"/>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72"/>
            <p:cNvSpPr/>
            <p:nvPr/>
          </p:nvSpPr>
          <p:spPr bwMode="auto">
            <a:xfrm>
              <a:off x="2059552" y="4702353"/>
              <a:ext cx="30162" cy="814388"/>
            </a:xfrm>
            <a:custGeom>
              <a:avLst/>
              <a:gdLst>
                <a:gd name="T0" fmla="*/ 0 w 8"/>
                <a:gd name="T1" fmla="*/ 0 h 216"/>
                <a:gd name="T2" fmla="*/ 0 w 8"/>
                <a:gd name="T3" fmla="*/ 216 h 216"/>
                <a:gd name="T4" fmla="*/ 2 w 8"/>
                <a:gd name="T5" fmla="*/ 216 h 216"/>
                <a:gd name="T6" fmla="*/ 8 w 8"/>
                <a:gd name="T7" fmla="*/ 216 h 216"/>
                <a:gd name="T8" fmla="*/ 8 w 8"/>
                <a:gd name="T9" fmla="*/ 0 h 216"/>
                <a:gd name="T10" fmla="*/ 0 w 8"/>
                <a:gd name="T11" fmla="*/ 0 h 216"/>
              </a:gdLst>
              <a:ahLst/>
              <a:cxnLst>
                <a:cxn ang="0">
                  <a:pos x="T0" y="T1"/>
                </a:cxn>
                <a:cxn ang="0">
                  <a:pos x="T2" y="T3"/>
                </a:cxn>
                <a:cxn ang="0">
                  <a:pos x="T4" y="T5"/>
                </a:cxn>
                <a:cxn ang="0">
                  <a:pos x="T6" y="T7"/>
                </a:cxn>
                <a:cxn ang="0">
                  <a:pos x="T8" y="T9"/>
                </a:cxn>
                <a:cxn ang="0">
                  <a:pos x="T10" y="T11"/>
                </a:cxn>
              </a:cxnLst>
              <a:rect l="0" t="0" r="r" b="b"/>
              <a:pathLst>
                <a:path w="8" h="216">
                  <a:moveTo>
                    <a:pt x="0" y="0"/>
                  </a:moveTo>
                  <a:cubicBezTo>
                    <a:pt x="0" y="216"/>
                    <a:pt x="0" y="216"/>
                    <a:pt x="0" y="216"/>
                  </a:cubicBezTo>
                  <a:cubicBezTo>
                    <a:pt x="1" y="216"/>
                    <a:pt x="1" y="216"/>
                    <a:pt x="2" y="216"/>
                  </a:cubicBezTo>
                  <a:cubicBezTo>
                    <a:pt x="4" y="216"/>
                    <a:pt x="6" y="216"/>
                    <a:pt x="8" y="216"/>
                  </a:cubicBezTo>
                  <a:cubicBezTo>
                    <a:pt x="8" y="0"/>
                    <a:pt x="8" y="0"/>
                    <a:pt x="8" y="0"/>
                  </a:cubicBezTo>
                  <a:cubicBezTo>
                    <a:pt x="5" y="0"/>
                    <a:pt x="3" y="0"/>
                    <a:pt x="0" y="0"/>
                  </a:cubicBezTo>
                </a:path>
              </a:pathLst>
            </a:custGeom>
            <a:solidFill>
              <a:srgbClr val="47A7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73"/>
            <p:cNvSpPr/>
            <p:nvPr/>
          </p:nvSpPr>
          <p:spPr bwMode="auto">
            <a:xfrm>
              <a:off x="2191315" y="4729340"/>
              <a:ext cx="33337" cy="768350"/>
            </a:xfrm>
            <a:custGeom>
              <a:avLst/>
              <a:gdLst>
                <a:gd name="T0" fmla="*/ 9 w 9"/>
                <a:gd name="T1" fmla="*/ 201 h 204"/>
                <a:gd name="T2" fmla="*/ 9 w 9"/>
                <a:gd name="T3" fmla="*/ 3 h 204"/>
                <a:gd name="T4" fmla="*/ 0 w 9"/>
                <a:gd name="T5" fmla="*/ 0 h 204"/>
                <a:gd name="T6" fmla="*/ 0 w 9"/>
                <a:gd name="T7" fmla="*/ 204 h 204"/>
                <a:gd name="T8" fmla="*/ 9 w 9"/>
                <a:gd name="T9" fmla="*/ 201 h 204"/>
              </a:gdLst>
              <a:ahLst/>
              <a:cxnLst>
                <a:cxn ang="0">
                  <a:pos x="T0" y="T1"/>
                </a:cxn>
                <a:cxn ang="0">
                  <a:pos x="T2" y="T3"/>
                </a:cxn>
                <a:cxn ang="0">
                  <a:pos x="T4" y="T5"/>
                </a:cxn>
                <a:cxn ang="0">
                  <a:pos x="T6" y="T7"/>
                </a:cxn>
                <a:cxn ang="0">
                  <a:pos x="T8" y="T9"/>
                </a:cxn>
              </a:cxnLst>
              <a:rect l="0" t="0" r="r" b="b"/>
              <a:pathLst>
                <a:path w="9" h="204">
                  <a:moveTo>
                    <a:pt x="9" y="201"/>
                  </a:moveTo>
                  <a:cubicBezTo>
                    <a:pt x="9" y="3"/>
                    <a:pt x="9" y="3"/>
                    <a:pt x="9" y="3"/>
                  </a:cubicBezTo>
                  <a:cubicBezTo>
                    <a:pt x="6" y="2"/>
                    <a:pt x="3" y="1"/>
                    <a:pt x="0" y="0"/>
                  </a:cubicBezTo>
                  <a:cubicBezTo>
                    <a:pt x="0" y="204"/>
                    <a:pt x="0" y="204"/>
                    <a:pt x="0" y="204"/>
                  </a:cubicBezTo>
                  <a:cubicBezTo>
                    <a:pt x="3" y="203"/>
                    <a:pt x="6" y="202"/>
                    <a:pt x="9" y="20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74"/>
            <p:cNvSpPr/>
            <p:nvPr/>
          </p:nvSpPr>
          <p:spPr bwMode="auto">
            <a:xfrm>
              <a:off x="2296090" y="4784903"/>
              <a:ext cx="30162" cy="660400"/>
            </a:xfrm>
            <a:custGeom>
              <a:avLst/>
              <a:gdLst>
                <a:gd name="T0" fmla="*/ 0 w 8"/>
                <a:gd name="T1" fmla="*/ 0 h 175"/>
                <a:gd name="T2" fmla="*/ 0 w 8"/>
                <a:gd name="T3" fmla="*/ 175 h 175"/>
                <a:gd name="T4" fmla="*/ 8 w 8"/>
                <a:gd name="T5" fmla="*/ 168 h 175"/>
                <a:gd name="T6" fmla="*/ 8 w 8"/>
                <a:gd name="T7" fmla="*/ 8 h 175"/>
                <a:gd name="T8" fmla="*/ 0 w 8"/>
                <a:gd name="T9" fmla="*/ 0 h 175"/>
              </a:gdLst>
              <a:ahLst/>
              <a:cxnLst>
                <a:cxn ang="0">
                  <a:pos x="T0" y="T1"/>
                </a:cxn>
                <a:cxn ang="0">
                  <a:pos x="T2" y="T3"/>
                </a:cxn>
                <a:cxn ang="0">
                  <a:pos x="T4" y="T5"/>
                </a:cxn>
                <a:cxn ang="0">
                  <a:pos x="T6" y="T7"/>
                </a:cxn>
                <a:cxn ang="0">
                  <a:pos x="T8" y="T9"/>
                </a:cxn>
              </a:cxnLst>
              <a:rect l="0" t="0" r="r" b="b"/>
              <a:pathLst>
                <a:path w="8" h="175">
                  <a:moveTo>
                    <a:pt x="0" y="0"/>
                  </a:moveTo>
                  <a:cubicBezTo>
                    <a:pt x="0" y="175"/>
                    <a:pt x="0" y="175"/>
                    <a:pt x="0" y="175"/>
                  </a:cubicBezTo>
                  <a:cubicBezTo>
                    <a:pt x="3" y="173"/>
                    <a:pt x="5" y="170"/>
                    <a:pt x="8" y="168"/>
                  </a:cubicBezTo>
                  <a:cubicBezTo>
                    <a:pt x="8" y="8"/>
                    <a:pt x="8" y="8"/>
                    <a:pt x="8" y="8"/>
                  </a:cubicBezTo>
                  <a:cubicBezTo>
                    <a:pt x="5" y="5"/>
                    <a:pt x="3" y="3"/>
                    <a:pt x="0" y="0"/>
                  </a:cubicBezTo>
                </a:path>
              </a:pathLst>
            </a:custGeom>
            <a:solidFill>
              <a:srgbClr val="47A7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19" name="组合 318"/>
          <p:cNvGrpSpPr/>
          <p:nvPr/>
        </p:nvGrpSpPr>
        <p:grpSpPr>
          <a:xfrm>
            <a:off x="2783465" y="5019853"/>
            <a:ext cx="582612" cy="1025525"/>
            <a:chOff x="2565965" y="5019853"/>
            <a:chExt cx="582612" cy="1025525"/>
          </a:xfrm>
        </p:grpSpPr>
        <p:sp>
          <p:nvSpPr>
            <p:cNvPr id="15" name="Freeform 75"/>
            <p:cNvSpPr/>
            <p:nvPr/>
          </p:nvSpPr>
          <p:spPr bwMode="auto">
            <a:xfrm>
              <a:off x="2851715" y="5389740"/>
              <a:ext cx="60325" cy="655638"/>
            </a:xfrm>
            <a:custGeom>
              <a:avLst/>
              <a:gdLst>
                <a:gd name="T0" fmla="*/ 16 w 16"/>
                <a:gd name="T1" fmla="*/ 167 h 174"/>
                <a:gd name="T2" fmla="*/ 10 w 16"/>
                <a:gd name="T3" fmla="*/ 174 h 174"/>
                <a:gd name="T4" fmla="*/ 4 w 16"/>
                <a:gd name="T5" fmla="*/ 167 h 174"/>
                <a:gd name="T6" fmla="*/ 0 w 16"/>
                <a:gd name="T7" fmla="*/ 6 h 174"/>
                <a:gd name="T8" fmla="*/ 6 w 16"/>
                <a:gd name="T9" fmla="*/ 0 h 174"/>
                <a:gd name="T10" fmla="*/ 12 w 16"/>
                <a:gd name="T11" fmla="*/ 6 h 174"/>
                <a:gd name="T12" fmla="*/ 16 w 16"/>
                <a:gd name="T13" fmla="*/ 167 h 174"/>
              </a:gdLst>
              <a:ahLst/>
              <a:cxnLst>
                <a:cxn ang="0">
                  <a:pos x="T0" y="T1"/>
                </a:cxn>
                <a:cxn ang="0">
                  <a:pos x="T2" y="T3"/>
                </a:cxn>
                <a:cxn ang="0">
                  <a:pos x="T4" y="T5"/>
                </a:cxn>
                <a:cxn ang="0">
                  <a:pos x="T6" y="T7"/>
                </a:cxn>
                <a:cxn ang="0">
                  <a:pos x="T8" y="T9"/>
                </a:cxn>
                <a:cxn ang="0">
                  <a:pos x="T10" y="T11"/>
                </a:cxn>
                <a:cxn ang="0">
                  <a:pos x="T12" y="T13"/>
                </a:cxn>
              </a:cxnLst>
              <a:rect l="0" t="0" r="r" b="b"/>
              <a:pathLst>
                <a:path w="16" h="174">
                  <a:moveTo>
                    <a:pt x="16" y="167"/>
                  </a:moveTo>
                  <a:cubicBezTo>
                    <a:pt x="16" y="171"/>
                    <a:pt x="14" y="173"/>
                    <a:pt x="10" y="174"/>
                  </a:cubicBezTo>
                  <a:cubicBezTo>
                    <a:pt x="7" y="174"/>
                    <a:pt x="4" y="171"/>
                    <a:pt x="4" y="167"/>
                  </a:cubicBezTo>
                  <a:cubicBezTo>
                    <a:pt x="0" y="6"/>
                    <a:pt x="0" y="6"/>
                    <a:pt x="0" y="6"/>
                  </a:cubicBezTo>
                  <a:cubicBezTo>
                    <a:pt x="0" y="3"/>
                    <a:pt x="2" y="0"/>
                    <a:pt x="6" y="0"/>
                  </a:cubicBezTo>
                  <a:cubicBezTo>
                    <a:pt x="9" y="0"/>
                    <a:pt x="12" y="3"/>
                    <a:pt x="12" y="6"/>
                  </a:cubicBezTo>
                  <a:cubicBezTo>
                    <a:pt x="16" y="167"/>
                    <a:pt x="16" y="167"/>
                    <a:pt x="16" y="167"/>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76"/>
            <p:cNvSpPr/>
            <p:nvPr/>
          </p:nvSpPr>
          <p:spPr bwMode="auto">
            <a:xfrm>
              <a:off x="2565965" y="5019853"/>
              <a:ext cx="582612" cy="606425"/>
            </a:xfrm>
            <a:custGeom>
              <a:avLst/>
              <a:gdLst>
                <a:gd name="T0" fmla="*/ 151 w 155"/>
                <a:gd name="T1" fmla="*/ 76 h 161"/>
                <a:gd name="T2" fmla="*/ 84 w 155"/>
                <a:gd name="T3" fmla="*/ 158 h 161"/>
                <a:gd name="T4" fmla="*/ 3 w 155"/>
                <a:gd name="T5" fmla="*/ 86 h 161"/>
                <a:gd name="T6" fmla="*/ 71 w 155"/>
                <a:gd name="T7" fmla="*/ 3 h 161"/>
                <a:gd name="T8" fmla="*/ 151 w 155"/>
                <a:gd name="T9" fmla="*/ 76 h 161"/>
              </a:gdLst>
              <a:ahLst/>
              <a:cxnLst>
                <a:cxn ang="0">
                  <a:pos x="T0" y="T1"/>
                </a:cxn>
                <a:cxn ang="0">
                  <a:pos x="T2" y="T3"/>
                </a:cxn>
                <a:cxn ang="0">
                  <a:pos x="T4" y="T5"/>
                </a:cxn>
                <a:cxn ang="0">
                  <a:pos x="T6" y="T7"/>
                </a:cxn>
                <a:cxn ang="0">
                  <a:pos x="T8" y="T9"/>
                </a:cxn>
              </a:cxnLst>
              <a:rect l="0" t="0" r="r" b="b"/>
              <a:pathLst>
                <a:path w="155" h="161">
                  <a:moveTo>
                    <a:pt x="151" y="76"/>
                  </a:moveTo>
                  <a:cubicBezTo>
                    <a:pt x="155" y="119"/>
                    <a:pt x="125" y="155"/>
                    <a:pt x="84" y="158"/>
                  </a:cubicBezTo>
                  <a:cubicBezTo>
                    <a:pt x="43" y="161"/>
                    <a:pt x="7" y="128"/>
                    <a:pt x="3" y="86"/>
                  </a:cubicBezTo>
                  <a:cubicBezTo>
                    <a:pt x="0" y="43"/>
                    <a:pt x="30" y="6"/>
                    <a:pt x="71" y="3"/>
                  </a:cubicBezTo>
                  <a:cubicBezTo>
                    <a:pt x="112" y="0"/>
                    <a:pt x="148" y="33"/>
                    <a:pt x="151" y="76"/>
                  </a:cubicBezTo>
                </a:path>
              </a:pathLst>
            </a:custGeom>
            <a:solidFill>
              <a:srgbClr val="FF95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77"/>
            <p:cNvSpPr/>
            <p:nvPr/>
          </p:nvSpPr>
          <p:spPr bwMode="auto">
            <a:xfrm>
              <a:off x="2626290" y="5124628"/>
              <a:ext cx="19050" cy="385763"/>
            </a:xfrm>
            <a:custGeom>
              <a:avLst/>
              <a:gdLst>
                <a:gd name="T0" fmla="*/ 0 w 5"/>
                <a:gd name="T1" fmla="*/ 8 h 102"/>
                <a:gd name="T2" fmla="*/ 0 w 5"/>
                <a:gd name="T3" fmla="*/ 94 h 102"/>
                <a:gd name="T4" fmla="*/ 5 w 5"/>
                <a:gd name="T5" fmla="*/ 102 h 102"/>
                <a:gd name="T6" fmla="*/ 5 w 5"/>
                <a:gd name="T7" fmla="*/ 0 h 102"/>
                <a:gd name="T8" fmla="*/ 0 w 5"/>
                <a:gd name="T9" fmla="*/ 8 h 102"/>
              </a:gdLst>
              <a:ahLst/>
              <a:cxnLst>
                <a:cxn ang="0">
                  <a:pos x="T0" y="T1"/>
                </a:cxn>
                <a:cxn ang="0">
                  <a:pos x="T2" y="T3"/>
                </a:cxn>
                <a:cxn ang="0">
                  <a:pos x="T4" y="T5"/>
                </a:cxn>
                <a:cxn ang="0">
                  <a:pos x="T6" y="T7"/>
                </a:cxn>
                <a:cxn ang="0">
                  <a:pos x="T8" y="T9"/>
                </a:cxn>
              </a:cxnLst>
              <a:rect l="0" t="0" r="r" b="b"/>
              <a:pathLst>
                <a:path w="5" h="102">
                  <a:moveTo>
                    <a:pt x="0" y="8"/>
                  </a:moveTo>
                  <a:cubicBezTo>
                    <a:pt x="0" y="94"/>
                    <a:pt x="0" y="94"/>
                    <a:pt x="0" y="94"/>
                  </a:cubicBezTo>
                  <a:cubicBezTo>
                    <a:pt x="1" y="97"/>
                    <a:pt x="3" y="100"/>
                    <a:pt x="5" y="102"/>
                  </a:cubicBezTo>
                  <a:cubicBezTo>
                    <a:pt x="5" y="0"/>
                    <a:pt x="5" y="0"/>
                    <a:pt x="5" y="0"/>
                  </a:cubicBezTo>
                  <a:cubicBezTo>
                    <a:pt x="3" y="3"/>
                    <a:pt x="1" y="5"/>
                    <a:pt x="0"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78"/>
            <p:cNvSpPr/>
            <p:nvPr/>
          </p:nvSpPr>
          <p:spPr bwMode="auto">
            <a:xfrm>
              <a:off x="2697727" y="5559603"/>
              <a:ext cx="11112" cy="6350"/>
            </a:xfrm>
            <a:custGeom>
              <a:avLst/>
              <a:gdLst>
                <a:gd name="T0" fmla="*/ 0 w 3"/>
                <a:gd name="T1" fmla="*/ 0 h 2"/>
                <a:gd name="T2" fmla="*/ 0 w 3"/>
                <a:gd name="T3" fmla="*/ 1 h 2"/>
                <a:gd name="T4" fmla="*/ 3 w 3"/>
                <a:gd name="T5" fmla="*/ 2 h 2"/>
                <a:gd name="T6" fmla="*/ 0 w 3"/>
                <a:gd name="T7" fmla="*/ 0 h 2"/>
              </a:gdLst>
              <a:ahLst/>
              <a:cxnLst>
                <a:cxn ang="0">
                  <a:pos x="T0" y="T1"/>
                </a:cxn>
                <a:cxn ang="0">
                  <a:pos x="T2" y="T3"/>
                </a:cxn>
                <a:cxn ang="0">
                  <a:pos x="T4" y="T5"/>
                </a:cxn>
                <a:cxn ang="0">
                  <a:pos x="T6" y="T7"/>
                </a:cxn>
              </a:cxnLst>
              <a:rect l="0" t="0" r="r" b="b"/>
              <a:pathLst>
                <a:path w="3" h="2">
                  <a:moveTo>
                    <a:pt x="0" y="0"/>
                  </a:moveTo>
                  <a:cubicBezTo>
                    <a:pt x="0" y="1"/>
                    <a:pt x="0" y="1"/>
                    <a:pt x="0" y="1"/>
                  </a:cubicBezTo>
                  <a:cubicBezTo>
                    <a:pt x="1" y="1"/>
                    <a:pt x="2" y="2"/>
                    <a:pt x="3" y="2"/>
                  </a:cubicBezTo>
                  <a:cubicBezTo>
                    <a:pt x="2" y="2"/>
                    <a:pt x="1" y="1"/>
                    <a:pt x="0" y="0"/>
                  </a:cubicBezTo>
                </a:path>
              </a:pathLst>
            </a:custGeom>
            <a:solidFill>
              <a:srgbClr val="E87E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79"/>
            <p:cNvSpPr/>
            <p:nvPr/>
          </p:nvSpPr>
          <p:spPr bwMode="auto">
            <a:xfrm>
              <a:off x="2697727" y="5064303"/>
              <a:ext cx="22225" cy="509588"/>
            </a:xfrm>
            <a:custGeom>
              <a:avLst/>
              <a:gdLst>
                <a:gd name="T0" fmla="*/ 6 w 6"/>
                <a:gd name="T1" fmla="*/ 0 h 135"/>
                <a:gd name="T2" fmla="*/ 0 w 6"/>
                <a:gd name="T3" fmla="*/ 4 h 135"/>
                <a:gd name="T4" fmla="*/ 0 w 6"/>
                <a:gd name="T5" fmla="*/ 131 h 135"/>
                <a:gd name="T6" fmla="*/ 3 w 6"/>
                <a:gd name="T7" fmla="*/ 133 h 135"/>
                <a:gd name="T8" fmla="*/ 6 w 6"/>
                <a:gd name="T9" fmla="*/ 135 h 135"/>
                <a:gd name="T10" fmla="*/ 6 w 6"/>
                <a:gd name="T11" fmla="*/ 0 h 135"/>
              </a:gdLst>
              <a:ahLst/>
              <a:cxnLst>
                <a:cxn ang="0">
                  <a:pos x="T0" y="T1"/>
                </a:cxn>
                <a:cxn ang="0">
                  <a:pos x="T2" y="T3"/>
                </a:cxn>
                <a:cxn ang="0">
                  <a:pos x="T4" y="T5"/>
                </a:cxn>
                <a:cxn ang="0">
                  <a:pos x="T6" y="T7"/>
                </a:cxn>
                <a:cxn ang="0">
                  <a:pos x="T8" y="T9"/>
                </a:cxn>
                <a:cxn ang="0">
                  <a:pos x="T10" y="T11"/>
                </a:cxn>
              </a:cxnLst>
              <a:rect l="0" t="0" r="r" b="b"/>
              <a:pathLst>
                <a:path w="6" h="135">
                  <a:moveTo>
                    <a:pt x="6" y="0"/>
                  </a:moveTo>
                  <a:cubicBezTo>
                    <a:pt x="4" y="1"/>
                    <a:pt x="2" y="3"/>
                    <a:pt x="0" y="4"/>
                  </a:cubicBezTo>
                  <a:cubicBezTo>
                    <a:pt x="0" y="131"/>
                    <a:pt x="0" y="131"/>
                    <a:pt x="0" y="131"/>
                  </a:cubicBezTo>
                  <a:cubicBezTo>
                    <a:pt x="1" y="132"/>
                    <a:pt x="2" y="133"/>
                    <a:pt x="3" y="133"/>
                  </a:cubicBezTo>
                  <a:cubicBezTo>
                    <a:pt x="4" y="134"/>
                    <a:pt x="5" y="135"/>
                    <a:pt x="6" y="135"/>
                  </a:cubicBezTo>
                  <a:cubicBezTo>
                    <a:pt x="6" y="0"/>
                    <a:pt x="6" y="0"/>
                    <a:pt x="6" y="0"/>
                  </a:cubicBezTo>
                </a:path>
              </a:pathLst>
            </a:custGeom>
            <a:solidFill>
              <a:srgbClr val="E84A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80"/>
            <p:cNvSpPr/>
            <p:nvPr/>
          </p:nvSpPr>
          <p:spPr bwMode="auto">
            <a:xfrm>
              <a:off x="2780277" y="5034140"/>
              <a:ext cx="22225" cy="573088"/>
            </a:xfrm>
            <a:custGeom>
              <a:avLst/>
              <a:gdLst>
                <a:gd name="T0" fmla="*/ 0 w 6"/>
                <a:gd name="T1" fmla="*/ 2 h 152"/>
                <a:gd name="T2" fmla="*/ 0 w 6"/>
                <a:gd name="T3" fmla="*/ 151 h 152"/>
                <a:gd name="T4" fmla="*/ 6 w 6"/>
                <a:gd name="T5" fmla="*/ 152 h 152"/>
                <a:gd name="T6" fmla="*/ 6 w 6"/>
                <a:gd name="T7" fmla="*/ 0 h 152"/>
                <a:gd name="T8" fmla="*/ 0 w 6"/>
                <a:gd name="T9" fmla="*/ 2 h 152"/>
              </a:gdLst>
              <a:ahLst/>
              <a:cxnLst>
                <a:cxn ang="0">
                  <a:pos x="T0" y="T1"/>
                </a:cxn>
                <a:cxn ang="0">
                  <a:pos x="T2" y="T3"/>
                </a:cxn>
                <a:cxn ang="0">
                  <a:pos x="T4" y="T5"/>
                </a:cxn>
                <a:cxn ang="0">
                  <a:pos x="T6" y="T7"/>
                </a:cxn>
                <a:cxn ang="0">
                  <a:pos x="T8" y="T9"/>
                </a:cxn>
              </a:cxnLst>
              <a:rect l="0" t="0" r="r" b="b"/>
              <a:pathLst>
                <a:path w="6" h="152">
                  <a:moveTo>
                    <a:pt x="0" y="2"/>
                  </a:moveTo>
                  <a:cubicBezTo>
                    <a:pt x="0" y="151"/>
                    <a:pt x="0" y="151"/>
                    <a:pt x="0" y="151"/>
                  </a:cubicBezTo>
                  <a:cubicBezTo>
                    <a:pt x="2" y="151"/>
                    <a:pt x="4" y="152"/>
                    <a:pt x="6" y="152"/>
                  </a:cubicBezTo>
                  <a:cubicBezTo>
                    <a:pt x="6" y="0"/>
                    <a:pt x="6" y="0"/>
                    <a:pt x="6" y="0"/>
                  </a:cubicBezTo>
                  <a:cubicBezTo>
                    <a:pt x="4" y="1"/>
                    <a:pt x="2"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81"/>
            <p:cNvSpPr/>
            <p:nvPr/>
          </p:nvSpPr>
          <p:spPr bwMode="auto">
            <a:xfrm>
              <a:off x="2851715" y="5030965"/>
              <a:ext cx="22225" cy="584200"/>
            </a:xfrm>
            <a:custGeom>
              <a:avLst/>
              <a:gdLst>
                <a:gd name="T0" fmla="*/ 0 w 6"/>
                <a:gd name="T1" fmla="*/ 0 h 155"/>
                <a:gd name="T2" fmla="*/ 0 w 6"/>
                <a:gd name="T3" fmla="*/ 155 h 155"/>
                <a:gd name="T4" fmla="*/ 2 w 6"/>
                <a:gd name="T5" fmla="*/ 155 h 155"/>
                <a:gd name="T6" fmla="*/ 6 w 6"/>
                <a:gd name="T7" fmla="*/ 155 h 155"/>
                <a:gd name="T8" fmla="*/ 6 w 6"/>
                <a:gd name="T9" fmla="*/ 0 h 155"/>
                <a:gd name="T10" fmla="*/ 0 w 6"/>
                <a:gd name="T11" fmla="*/ 0 h 155"/>
              </a:gdLst>
              <a:ahLst/>
              <a:cxnLst>
                <a:cxn ang="0">
                  <a:pos x="T0" y="T1"/>
                </a:cxn>
                <a:cxn ang="0">
                  <a:pos x="T2" y="T3"/>
                </a:cxn>
                <a:cxn ang="0">
                  <a:pos x="T4" y="T5"/>
                </a:cxn>
                <a:cxn ang="0">
                  <a:pos x="T6" y="T7"/>
                </a:cxn>
                <a:cxn ang="0">
                  <a:pos x="T8" y="T9"/>
                </a:cxn>
                <a:cxn ang="0">
                  <a:pos x="T10" y="T11"/>
                </a:cxn>
              </a:cxnLst>
              <a:rect l="0" t="0" r="r" b="b"/>
              <a:pathLst>
                <a:path w="6" h="155">
                  <a:moveTo>
                    <a:pt x="0" y="0"/>
                  </a:moveTo>
                  <a:cubicBezTo>
                    <a:pt x="0" y="155"/>
                    <a:pt x="0" y="155"/>
                    <a:pt x="0" y="155"/>
                  </a:cubicBezTo>
                  <a:cubicBezTo>
                    <a:pt x="1" y="155"/>
                    <a:pt x="1" y="155"/>
                    <a:pt x="2" y="155"/>
                  </a:cubicBezTo>
                  <a:cubicBezTo>
                    <a:pt x="3" y="155"/>
                    <a:pt x="5" y="155"/>
                    <a:pt x="6" y="155"/>
                  </a:cubicBezTo>
                  <a:cubicBezTo>
                    <a:pt x="6" y="0"/>
                    <a:pt x="6" y="0"/>
                    <a:pt x="6" y="0"/>
                  </a:cubicBezTo>
                  <a:cubicBezTo>
                    <a:pt x="4" y="0"/>
                    <a:pt x="2" y="0"/>
                    <a:pt x="0" y="0"/>
                  </a:cubicBezTo>
                </a:path>
              </a:pathLst>
            </a:custGeom>
            <a:solidFill>
              <a:srgbClr val="E84A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82"/>
            <p:cNvSpPr/>
            <p:nvPr/>
          </p:nvSpPr>
          <p:spPr bwMode="auto">
            <a:xfrm>
              <a:off x="2950140" y="5050015"/>
              <a:ext cx="22225" cy="554038"/>
            </a:xfrm>
            <a:custGeom>
              <a:avLst/>
              <a:gdLst>
                <a:gd name="T0" fmla="*/ 6 w 6"/>
                <a:gd name="T1" fmla="*/ 144 h 147"/>
                <a:gd name="T2" fmla="*/ 6 w 6"/>
                <a:gd name="T3" fmla="*/ 3 h 147"/>
                <a:gd name="T4" fmla="*/ 0 w 6"/>
                <a:gd name="T5" fmla="*/ 0 h 147"/>
                <a:gd name="T6" fmla="*/ 0 w 6"/>
                <a:gd name="T7" fmla="*/ 147 h 147"/>
                <a:gd name="T8" fmla="*/ 6 w 6"/>
                <a:gd name="T9" fmla="*/ 144 h 147"/>
              </a:gdLst>
              <a:ahLst/>
              <a:cxnLst>
                <a:cxn ang="0">
                  <a:pos x="T0" y="T1"/>
                </a:cxn>
                <a:cxn ang="0">
                  <a:pos x="T2" y="T3"/>
                </a:cxn>
                <a:cxn ang="0">
                  <a:pos x="T4" y="T5"/>
                </a:cxn>
                <a:cxn ang="0">
                  <a:pos x="T6" y="T7"/>
                </a:cxn>
                <a:cxn ang="0">
                  <a:pos x="T8" y="T9"/>
                </a:cxn>
              </a:cxnLst>
              <a:rect l="0" t="0" r="r" b="b"/>
              <a:pathLst>
                <a:path w="6" h="147">
                  <a:moveTo>
                    <a:pt x="6" y="144"/>
                  </a:moveTo>
                  <a:cubicBezTo>
                    <a:pt x="6" y="3"/>
                    <a:pt x="6" y="3"/>
                    <a:pt x="6" y="3"/>
                  </a:cubicBezTo>
                  <a:cubicBezTo>
                    <a:pt x="4" y="2"/>
                    <a:pt x="2" y="1"/>
                    <a:pt x="0" y="0"/>
                  </a:cubicBezTo>
                  <a:cubicBezTo>
                    <a:pt x="0" y="147"/>
                    <a:pt x="0" y="147"/>
                    <a:pt x="0" y="147"/>
                  </a:cubicBezTo>
                  <a:cubicBezTo>
                    <a:pt x="2" y="146"/>
                    <a:pt x="4" y="145"/>
                    <a:pt x="6" y="1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83"/>
            <p:cNvSpPr/>
            <p:nvPr/>
          </p:nvSpPr>
          <p:spPr bwMode="auto">
            <a:xfrm>
              <a:off x="3019990" y="5091290"/>
              <a:ext cx="23812" cy="471488"/>
            </a:xfrm>
            <a:custGeom>
              <a:avLst/>
              <a:gdLst>
                <a:gd name="T0" fmla="*/ 0 w 6"/>
                <a:gd name="T1" fmla="*/ 0 h 125"/>
                <a:gd name="T2" fmla="*/ 0 w 6"/>
                <a:gd name="T3" fmla="*/ 125 h 125"/>
                <a:gd name="T4" fmla="*/ 6 w 6"/>
                <a:gd name="T5" fmla="*/ 120 h 125"/>
                <a:gd name="T6" fmla="*/ 6 w 6"/>
                <a:gd name="T7" fmla="*/ 5 h 125"/>
                <a:gd name="T8" fmla="*/ 0 w 6"/>
                <a:gd name="T9" fmla="*/ 0 h 125"/>
              </a:gdLst>
              <a:ahLst/>
              <a:cxnLst>
                <a:cxn ang="0">
                  <a:pos x="T0" y="T1"/>
                </a:cxn>
                <a:cxn ang="0">
                  <a:pos x="T2" y="T3"/>
                </a:cxn>
                <a:cxn ang="0">
                  <a:pos x="T4" y="T5"/>
                </a:cxn>
                <a:cxn ang="0">
                  <a:pos x="T6" y="T7"/>
                </a:cxn>
                <a:cxn ang="0">
                  <a:pos x="T8" y="T9"/>
                </a:cxn>
              </a:cxnLst>
              <a:rect l="0" t="0" r="r" b="b"/>
              <a:pathLst>
                <a:path w="6" h="125">
                  <a:moveTo>
                    <a:pt x="0" y="0"/>
                  </a:moveTo>
                  <a:cubicBezTo>
                    <a:pt x="0" y="125"/>
                    <a:pt x="0" y="125"/>
                    <a:pt x="0" y="125"/>
                  </a:cubicBezTo>
                  <a:cubicBezTo>
                    <a:pt x="2" y="124"/>
                    <a:pt x="4" y="122"/>
                    <a:pt x="6" y="120"/>
                  </a:cubicBezTo>
                  <a:cubicBezTo>
                    <a:pt x="6" y="5"/>
                    <a:pt x="6" y="5"/>
                    <a:pt x="6" y="5"/>
                  </a:cubicBezTo>
                  <a:cubicBezTo>
                    <a:pt x="4" y="4"/>
                    <a:pt x="2" y="2"/>
                    <a:pt x="0" y="0"/>
                  </a:cubicBezTo>
                </a:path>
              </a:pathLst>
            </a:custGeom>
            <a:solidFill>
              <a:srgbClr val="E84A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18" name="组合 317"/>
          <p:cNvGrpSpPr/>
          <p:nvPr/>
        </p:nvGrpSpPr>
        <p:grpSpPr>
          <a:xfrm>
            <a:off x="7062619" y="5007153"/>
            <a:ext cx="581025" cy="1023937"/>
            <a:chOff x="7315765" y="5007153"/>
            <a:chExt cx="581025" cy="1023937"/>
          </a:xfrm>
        </p:grpSpPr>
        <p:sp>
          <p:nvSpPr>
            <p:cNvPr id="24" name="Freeform 84"/>
            <p:cNvSpPr/>
            <p:nvPr/>
          </p:nvSpPr>
          <p:spPr bwMode="auto">
            <a:xfrm>
              <a:off x="7601515" y="5373865"/>
              <a:ext cx="63500" cy="657225"/>
            </a:xfrm>
            <a:custGeom>
              <a:avLst/>
              <a:gdLst>
                <a:gd name="T0" fmla="*/ 16 w 17"/>
                <a:gd name="T1" fmla="*/ 168 h 174"/>
                <a:gd name="T2" fmla="*/ 10 w 17"/>
                <a:gd name="T3" fmla="*/ 174 h 174"/>
                <a:gd name="T4" fmla="*/ 4 w 17"/>
                <a:gd name="T5" fmla="*/ 168 h 174"/>
                <a:gd name="T6" fmla="*/ 0 w 17"/>
                <a:gd name="T7" fmla="*/ 7 h 174"/>
                <a:gd name="T8" fmla="*/ 6 w 17"/>
                <a:gd name="T9" fmla="*/ 1 h 174"/>
                <a:gd name="T10" fmla="*/ 12 w 17"/>
                <a:gd name="T11" fmla="*/ 7 h 174"/>
                <a:gd name="T12" fmla="*/ 16 w 17"/>
                <a:gd name="T13" fmla="*/ 168 h 174"/>
              </a:gdLst>
              <a:ahLst/>
              <a:cxnLst>
                <a:cxn ang="0">
                  <a:pos x="T0" y="T1"/>
                </a:cxn>
                <a:cxn ang="0">
                  <a:pos x="T2" y="T3"/>
                </a:cxn>
                <a:cxn ang="0">
                  <a:pos x="T4" y="T5"/>
                </a:cxn>
                <a:cxn ang="0">
                  <a:pos x="T6" y="T7"/>
                </a:cxn>
                <a:cxn ang="0">
                  <a:pos x="T8" y="T9"/>
                </a:cxn>
                <a:cxn ang="0">
                  <a:pos x="T10" y="T11"/>
                </a:cxn>
                <a:cxn ang="0">
                  <a:pos x="T12" y="T13"/>
                </a:cxn>
              </a:cxnLst>
              <a:rect l="0" t="0" r="r" b="b"/>
              <a:pathLst>
                <a:path w="17" h="174">
                  <a:moveTo>
                    <a:pt x="16" y="168"/>
                  </a:moveTo>
                  <a:cubicBezTo>
                    <a:pt x="17" y="171"/>
                    <a:pt x="14" y="174"/>
                    <a:pt x="10" y="174"/>
                  </a:cubicBezTo>
                  <a:cubicBezTo>
                    <a:pt x="7" y="174"/>
                    <a:pt x="4" y="172"/>
                    <a:pt x="4" y="168"/>
                  </a:cubicBezTo>
                  <a:cubicBezTo>
                    <a:pt x="0" y="7"/>
                    <a:pt x="0" y="7"/>
                    <a:pt x="0" y="7"/>
                  </a:cubicBezTo>
                  <a:cubicBezTo>
                    <a:pt x="0" y="4"/>
                    <a:pt x="2" y="1"/>
                    <a:pt x="6" y="1"/>
                  </a:cubicBezTo>
                  <a:cubicBezTo>
                    <a:pt x="9" y="0"/>
                    <a:pt x="12" y="3"/>
                    <a:pt x="12" y="7"/>
                  </a:cubicBezTo>
                  <a:cubicBezTo>
                    <a:pt x="16" y="168"/>
                    <a:pt x="16" y="168"/>
                    <a:pt x="16" y="168"/>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85"/>
            <p:cNvSpPr/>
            <p:nvPr/>
          </p:nvSpPr>
          <p:spPr bwMode="auto">
            <a:xfrm>
              <a:off x="7315765" y="5007153"/>
              <a:ext cx="581025" cy="604838"/>
            </a:xfrm>
            <a:custGeom>
              <a:avLst/>
              <a:gdLst>
                <a:gd name="T0" fmla="*/ 151 w 155"/>
                <a:gd name="T1" fmla="*/ 75 h 160"/>
                <a:gd name="T2" fmla="*/ 84 w 155"/>
                <a:gd name="T3" fmla="*/ 158 h 160"/>
                <a:gd name="T4" fmla="*/ 4 w 155"/>
                <a:gd name="T5" fmla="*/ 85 h 160"/>
                <a:gd name="T6" fmla="*/ 71 w 155"/>
                <a:gd name="T7" fmla="*/ 3 h 160"/>
                <a:gd name="T8" fmla="*/ 151 w 155"/>
                <a:gd name="T9" fmla="*/ 75 h 160"/>
              </a:gdLst>
              <a:ahLst/>
              <a:cxnLst>
                <a:cxn ang="0">
                  <a:pos x="T0" y="T1"/>
                </a:cxn>
                <a:cxn ang="0">
                  <a:pos x="T2" y="T3"/>
                </a:cxn>
                <a:cxn ang="0">
                  <a:pos x="T4" y="T5"/>
                </a:cxn>
                <a:cxn ang="0">
                  <a:pos x="T6" y="T7"/>
                </a:cxn>
                <a:cxn ang="0">
                  <a:pos x="T8" y="T9"/>
                </a:cxn>
              </a:cxnLst>
              <a:rect l="0" t="0" r="r" b="b"/>
              <a:pathLst>
                <a:path w="155" h="160">
                  <a:moveTo>
                    <a:pt x="151" y="75"/>
                  </a:moveTo>
                  <a:cubicBezTo>
                    <a:pt x="155" y="118"/>
                    <a:pt x="125" y="155"/>
                    <a:pt x="84" y="158"/>
                  </a:cubicBezTo>
                  <a:cubicBezTo>
                    <a:pt x="43" y="160"/>
                    <a:pt x="7" y="128"/>
                    <a:pt x="4" y="85"/>
                  </a:cubicBezTo>
                  <a:cubicBezTo>
                    <a:pt x="0" y="42"/>
                    <a:pt x="30" y="6"/>
                    <a:pt x="71" y="3"/>
                  </a:cubicBezTo>
                  <a:cubicBezTo>
                    <a:pt x="112" y="0"/>
                    <a:pt x="148" y="32"/>
                    <a:pt x="151" y="75"/>
                  </a:cubicBezTo>
                </a:path>
              </a:pathLst>
            </a:custGeom>
            <a:solidFill>
              <a:srgbClr val="30BB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86"/>
            <p:cNvSpPr/>
            <p:nvPr/>
          </p:nvSpPr>
          <p:spPr bwMode="auto">
            <a:xfrm>
              <a:off x="7376090" y="5113515"/>
              <a:ext cx="22225" cy="384175"/>
            </a:xfrm>
            <a:custGeom>
              <a:avLst/>
              <a:gdLst>
                <a:gd name="T0" fmla="*/ 0 w 6"/>
                <a:gd name="T1" fmla="*/ 8 h 102"/>
                <a:gd name="T2" fmla="*/ 0 w 6"/>
                <a:gd name="T3" fmla="*/ 94 h 102"/>
                <a:gd name="T4" fmla="*/ 6 w 6"/>
                <a:gd name="T5" fmla="*/ 102 h 102"/>
                <a:gd name="T6" fmla="*/ 6 w 6"/>
                <a:gd name="T7" fmla="*/ 0 h 102"/>
                <a:gd name="T8" fmla="*/ 0 w 6"/>
                <a:gd name="T9" fmla="*/ 8 h 102"/>
              </a:gdLst>
              <a:ahLst/>
              <a:cxnLst>
                <a:cxn ang="0">
                  <a:pos x="T0" y="T1"/>
                </a:cxn>
                <a:cxn ang="0">
                  <a:pos x="T2" y="T3"/>
                </a:cxn>
                <a:cxn ang="0">
                  <a:pos x="T4" y="T5"/>
                </a:cxn>
                <a:cxn ang="0">
                  <a:pos x="T6" y="T7"/>
                </a:cxn>
                <a:cxn ang="0">
                  <a:pos x="T8" y="T9"/>
                </a:cxn>
              </a:cxnLst>
              <a:rect l="0" t="0" r="r" b="b"/>
              <a:pathLst>
                <a:path w="6" h="102">
                  <a:moveTo>
                    <a:pt x="0" y="8"/>
                  </a:moveTo>
                  <a:cubicBezTo>
                    <a:pt x="0" y="94"/>
                    <a:pt x="0" y="94"/>
                    <a:pt x="0" y="94"/>
                  </a:cubicBezTo>
                  <a:cubicBezTo>
                    <a:pt x="1" y="97"/>
                    <a:pt x="3" y="99"/>
                    <a:pt x="6" y="102"/>
                  </a:cubicBezTo>
                  <a:cubicBezTo>
                    <a:pt x="6" y="0"/>
                    <a:pt x="6" y="0"/>
                    <a:pt x="6" y="0"/>
                  </a:cubicBezTo>
                  <a:cubicBezTo>
                    <a:pt x="3" y="2"/>
                    <a:pt x="1" y="5"/>
                    <a:pt x="0"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87"/>
            <p:cNvSpPr/>
            <p:nvPr/>
          </p:nvSpPr>
          <p:spPr bwMode="auto">
            <a:xfrm>
              <a:off x="7447527" y="5546903"/>
              <a:ext cx="11112" cy="7938"/>
            </a:xfrm>
            <a:custGeom>
              <a:avLst/>
              <a:gdLst>
                <a:gd name="T0" fmla="*/ 0 w 3"/>
                <a:gd name="T1" fmla="*/ 0 h 2"/>
                <a:gd name="T2" fmla="*/ 0 w 3"/>
                <a:gd name="T3" fmla="*/ 0 h 2"/>
                <a:gd name="T4" fmla="*/ 3 w 3"/>
                <a:gd name="T5" fmla="*/ 2 h 2"/>
                <a:gd name="T6" fmla="*/ 0 w 3"/>
                <a:gd name="T7" fmla="*/ 0 h 2"/>
              </a:gdLst>
              <a:ahLst/>
              <a:cxnLst>
                <a:cxn ang="0">
                  <a:pos x="T0" y="T1"/>
                </a:cxn>
                <a:cxn ang="0">
                  <a:pos x="T2" y="T3"/>
                </a:cxn>
                <a:cxn ang="0">
                  <a:pos x="T4" y="T5"/>
                </a:cxn>
                <a:cxn ang="0">
                  <a:pos x="T6" y="T7"/>
                </a:cxn>
              </a:cxnLst>
              <a:rect l="0" t="0" r="r" b="b"/>
              <a:pathLst>
                <a:path w="3" h="2">
                  <a:moveTo>
                    <a:pt x="0" y="0"/>
                  </a:moveTo>
                  <a:cubicBezTo>
                    <a:pt x="0" y="0"/>
                    <a:pt x="0" y="0"/>
                    <a:pt x="0" y="0"/>
                  </a:cubicBezTo>
                  <a:cubicBezTo>
                    <a:pt x="1" y="1"/>
                    <a:pt x="2" y="1"/>
                    <a:pt x="3" y="2"/>
                  </a:cubicBezTo>
                  <a:cubicBezTo>
                    <a:pt x="2" y="1"/>
                    <a:pt x="1" y="1"/>
                    <a:pt x="0" y="0"/>
                  </a:cubicBezTo>
                </a:path>
              </a:pathLst>
            </a:custGeom>
            <a:solidFill>
              <a:srgbClr val="658B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88"/>
            <p:cNvSpPr/>
            <p:nvPr/>
          </p:nvSpPr>
          <p:spPr bwMode="auto">
            <a:xfrm>
              <a:off x="7447527" y="5053190"/>
              <a:ext cx="22225" cy="509588"/>
            </a:xfrm>
            <a:custGeom>
              <a:avLst/>
              <a:gdLst>
                <a:gd name="T0" fmla="*/ 6 w 6"/>
                <a:gd name="T1" fmla="*/ 0 h 135"/>
                <a:gd name="T2" fmla="*/ 0 w 6"/>
                <a:gd name="T3" fmla="*/ 3 h 135"/>
                <a:gd name="T4" fmla="*/ 0 w 6"/>
                <a:gd name="T5" fmla="*/ 131 h 135"/>
                <a:gd name="T6" fmla="*/ 3 w 6"/>
                <a:gd name="T7" fmla="*/ 133 h 135"/>
                <a:gd name="T8" fmla="*/ 6 w 6"/>
                <a:gd name="T9" fmla="*/ 135 h 135"/>
                <a:gd name="T10" fmla="*/ 6 w 6"/>
                <a:gd name="T11" fmla="*/ 0 h 135"/>
              </a:gdLst>
              <a:ahLst/>
              <a:cxnLst>
                <a:cxn ang="0">
                  <a:pos x="T0" y="T1"/>
                </a:cxn>
                <a:cxn ang="0">
                  <a:pos x="T2" y="T3"/>
                </a:cxn>
                <a:cxn ang="0">
                  <a:pos x="T4" y="T5"/>
                </a:cxn>
                <a:cxn ang="0">
                  <a:pos x="T6" y="T7"/>
                </a:cxn>
                <a:cxn ang="0">
                  <a:pos x="T8" y="T9"/>
                </a:cxn>
                <a:cxn ang="0">
                  <a:pos x="T10" y="T11"/>
                </a:cxn>
              </a:cxnLst>
              <a:rect l="0" t="0" r="r" b="b"/>
              <a:pathLst>
                <a:path w="6" h="135">
                  <a:moveTo>
                    <a:pt x="6" y="0"/>
                  </a:moveTo>
                  <a:cubicBezTo>
                    <a:pt x="4" y="1"/>
                    <a:pt x="2" y="2"/>
                    <a:pt x="0" y="3"/>
                  </a:cubicBezTo>
                  <a:cubicBezTo>
                    <a:pt x="0" y="131"/>
                    <a:pt x="0" y="131"/>
                    <a:pt x="0" y="131"/>
                  </a:cubicBezTo>
                  <a:cubicBezTo>
                    <a:pt x="1" y="132"/>
                    <a:pt x="2" y="132"/>
                    <a:pt x="3" y="133"/>
                  </a:cubicBezTo>
                  <a:cubicBezTo>
                    <a:pt x="4" y="134"/>
                    <a:pt x="5" y="134"/>
                    <a:pt x="6" y="135"/>
                  </a:cubicBezTo>
                  <a:cubicBezTo>
                    <a:pt x="6" y="0"/>
                    <a:pt x="6" y="0"/>
                    <a:pt x="6" y="0"/>
                  </a:cubicBezTo>
                </a:path>
              </a:pathLst>
            </a:custGeom>
            <a:solidFill>
              <a:srgbClr val="1366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89"/>
            <p:cNvSpPr/>
            <p:nvPr/>
          </p:nvSpPr>
          <p:spPr bwMode="auto">
            <a:xfrm>
              <a:off x="7530077" y="5023028"/>
              <a:ext cx="22225" cy="573088"/>
            </a:xfrm>
            <a:custGeom>
              <a:avLst/>
              <a:gdLst>
                <a:gd name="T0" fmla="*/ 0 w 6"/>
                <a:gd name="T1" fmla="*/ 1 h 152"/>
                <a:gd name="T2" fmla="*/ 0 w 6"/>
                <a:gd name="T3" fmla="*/ 150 h 152"/>
                <a:gd name="T4" fmla="*/ 6 w 6"/>
                <a:gd name="T5" fmla="*/ 152 h 152"/>
                <a:gd name="T6" fmla="*/ 6 w 6"/>
                <a:gd name="T7" fmla="*/ 0 h 152"/>
                <a:gd name="T8" fmla="*/ 0 w 6"/>
                <a:gd name="T9" fmla="*/ 1 h 152"/>
              </a:gdLst>
              <a:ahLst/>
              <a:cxnLst>
                <a:cxn ang="0">
                  <a:pos x="T0" y="T1"/>
                </a:cxn>
                <a:cxn ang="0">
                  <a:pos x="T2" y="T3"/>
                </a:cxn>
                <a:cxn ang="0">
                  <a:pos x="T4" y="T5"/>
                </a:cxn>
                <a:cxn ang="0">
                  <a:pos x="T6" y="T7"/>
                </a:cxn>
                <a:cxn ang="0">
                  <a:pos x="T8" y="T9"/>
                </a:cxn>
              </a:cxnLst>
              <a:rect l="0" t="0" r="r" b="b"/>
              <a:pathLst>
                <a:path w="6" h="152">
                  <a:moveTo>
                    <a:pt x="0" y="1"/>
                  </a:moveTo>
                  <a:cubicBezTo>
                    <a:pt x="0" y="150"/>
                    <a:pt x="0" y="150"/>
                    <a:pt x="0" y="150"/>
                  </a:cubicBezTo>
                  <a:cubicBezTo>
                    <a:pt x="2" y="151"/>
                    <a:pt x="4" y="151"/>
                    <a:pt x="6" y="152"/>
                  </a:cubicBezTo>
                  <a:cubicBezTo>
                    <a:pt x="6" y="0"/>
                    <a:pt x="6" y="0"/>
                    <a:pt x="6" y="0"/>
                  </a:cubicBezTo>
                  <a:cubicBezTo>
                    <a:pt x="4" y="0"/>
                    <a:pt x="2"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90"/>
            <p:cNvSpPr/>
            <p:nvPr/>
          </p:nvSpPr>
          <p:spPr bwMode="auto">
            <a:xfrm>
              <a:off x="7601515" y="5604053"/>
              <a:ext cx="3175" cy="0"/>
            </a:xfrm>
            <a:custGeom>
              <a:avLst/>
              <a:gdLst>
                <a:gd name="T0" fmla="*/ 0 w 1"/>
                <a:gd name="T1" fmla="*/ 0 w 1"/>
                <a:gd name="T2" fmla="*/ 1 w 1"/>
                <a:gd name="T3" fmla="*/ 1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0" y="0"/>
                  </a:cubicBezTo>
                  <a:cubicBezTo>
                    <a:pt x="1" y="0"/>
                    <a:pt x="1" y="0"/>
                    <a:pt x="1" y="0"/>
                  </a:cubicBezTo>
                  <a:cubicBezTo>
                    <a:pt x="1" y="0"/>
                    <a:pt x="1" y="0"/>
                    <a:pt x="1" y="0"/>
                  </a:cubicBezTo>
                  <a:cubicBezTo>
                    <a:pt x="1" y="0"/>
                    <a:pt x="1" y="0"/>
                    <a:pt x="0" y="0"/>
                  </a:cubicBezTo>
                </a:path>
              </a:pathLst>
            </a:custGeom>
            <a:solidFill>
              <a:srgbClr val="658B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91"/>
            <p:cNvSpPr/>
            <p:nvPr/>
          </p:nvSpPr>
          <p:spPr bwMode="auto">
            <a:xfrm>
              <a:off x="7604690" y="560405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1B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92"/>
            <p:cNvSpPr/>
            <p:nvPr/>
          </p:nvSpPr>
          <p:spPr bwMode="auto">
            <a:xfrm>
              <a:off x="7601515" y="5019853"/>
              <a:ext cx="22225" cy="584200"/>
            </a:xfrm>
            <a:custGeom>
              <a:avLst/>
              <a:gdLst>
                <a:gd name="T0" fmla="*/ 0 w 6"/>
                <a:gd name="T1" fmla="*/ 0 h 155"/>
                <a:gd name="T2" fmla="*/ 0 w 6"/>
                <a:gd name="T3" fmla="*/ 155 h 155"/>
                <a:gd name="T4" fmla="*/ 1 w 6"/>
                <a:gd name="T5" fmla="*/ 155 h 155"/>
                <a:gd name="T6" fmla="*/ 1 w 6"/>
                <a:gd name="T7" fmla="*/ 155 h 155"/>
                <a:gd name="T8" fmla="*/ 2 w 6"/>
                <a:gd name="T9" fmla="*/ 155 h 155"/>
                <a:gd name="T10" fmla="*/ 6 w 6"/>
                <a:gd name="T11" fmla="*/ 155 h 155"/>
                <a:gd name="T12" fmla="*/ 6 w 6"/>
                <a:gd name="T13" fmla="*/ 0 h 155"/>
                <a:gd name="T14" fmla="*/ 0 w 6"/>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55">
                  <a:moveTo>
                    <a:pt x="0" y="0"/>
                  </a:moveTo>
                  <a:cubicBezTo>
                    <a:pt x="0" y="155"/>
                    <a:pt x="0" y="155"/>
                    <a:pt x="0" y="155"/>
                  </a:cubicBezTo>
                  <a:cubicBezTo>
                    <a:pt x="1" y="155"/>
                    <a:pt x="1" y="155"/>
                    <a:pt x="1" y="155"/>
                  </a:cubicBezTo>
                  <a:cubicBezTo>
                    <a:pt x="1" y="155"/>
                    <a:pt x="1" y="155"/>
                    <a:pt x="1" y="155"/>
                  </a:cubicBezTo>
                  <a:cubicBezTo>
                    <a:pt x="2" y="155"/>
                    <a:pt x="2" y="155"/>
                    <a:pt x="2" y="155"/>
                  </a:cubicBezTo>
                  <a:cubicBezTo>
                    <a:pt x="4" y="155"/>
                    <a:pt x="5" y="155"/>
                    <a:pt x="6" y="155"/>
                  </a:cubicBezTo>
                  <a:cubicBezTo>
                    <a:pt x="6" y="0"/>
                    <a:pt x="6" y="0"/>
                    <a:pt x="6" y="0"/>
                  </a:cubicBezTo>
                  <a:cubicBezTo>
                    <a:pt x="4" y="0"/>
                    <a:pt x="2" y="0"/>
                    <a:pt x="0" y="0"/>
                  </a:cubicBezTo>
                </a:path>
              </a:pathLst>
            </a:custGeom>
            <a:solidFill>
              <a:srgbClr val="1366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93"/>
            <p:cNvSpPr/>
            <p:nvPr/>
          </p:nvSpPr>
          <p:spPr bwMode="auto">
            <a:xfrm>
              <a:off x="7698352" y="5037315"/>
              <a:ext cx="22225" cy="552450"/>
            </a:xfrm>
            <a:custGeom>
              <a:avLst/>
              <a:gdLst>
                <a:gd name="T0" fmla="*/ 6 w 6"/>
                <a:gd name="T1" fmla="*/ 144 h 146"/>
                <a:gd name="T2" fmla="*/ 6 w 6"/>
                <a:gd name="T3" fmla="*/ 2 h 146"/>
                <a:gd name="T4" fmla="*/ 0 w 6"/>
                <a:gd name="T5" fmla="*/ 0 h 146"/>
                <a:gd name="T6" fmla="*/ 0 w 6"/>
                <a:gd name="T7" fmla="*/ 146 h 146"/>
                <a:gd name="T8" fmla="*/ 6 w 6"/>
                <a:gd name="T9" fmla="*/ 144 h 146"/>
              </a:gdLst>
              <a:ahLst/>
              <a:cxnLst>
                <a:cxn ang="0">
                  <a:pos x="T0" y="T1"/>
                </a:cxn>
                <a:cxn ang="0">
                  <a:pos x="T2" y="T3"/>
                </a:cxn>
                <a:cxn ang="0">
                  <a:pos x="T4" y="T5"/>
                </a:cxn>
                <a:cxn ang="0">
                  <a:pos x="T6" y="T7"/>
                </a:cxn>
                <a:cxn ang="0">
                  <a:pos x="T8" y="T9"/>
                </a:cxn>
              </a:cxnLst>
              <a:rect l="0" t="0" r="r" b="b"/>
              <a:pathLst>
                <a:path w="6" h="146">
                  <a:moveTo>
                    <a:pt x="6" y="144"/>
                  </a:moveTo>
                  <a:cubicBezTo>
                    <a:pt x="6" y="2"/>
                    <a:pt x="6" y="2"/>
                    <a:pt x="6" y="2"/>
                  </a:cubicBezTo>
                  <a:cubicBezTo>
                    <a:pt x="4" y="1"/>
                    <a:pt x="2" y="0"/>
                    <a:pt x="0" y="0"/>
                  </a:cubicBezTo>
                  <a:cubicBezTo>
                    <a:pt x="0" y="146"/>
                    <a:pt x="0" y="146"/>
                    <a:pt x="0" y="146"/>
                  </a:cubicBezTo>
                  <a:cubicBezTo>
                    <a:pt x="2" y="145"/>
                    <a:pt x="4" y="145"/>
                    <a:pt x="6" y="1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94"/>
            <p:cNvSpPr/>
            <p:nvPr/>
          </p:nvSpPr>
          <p:spPr bwMode="auto">
            <a:xfrm>
              <a:off x="7769790" y="5080178"/>
              <a:ext cx="22225" cy="471488"/>
            </a:xfrm>
            <a:custGeom>
              <a:avLst/>
              <a:gdLst>
                <a:gd name="T0" fmla="*/ 0 w 6"/>
                <a:gd name="T1" fmla="*/ 0 h 125"/>
                <a:gd name="T2" fmla="*/ 0 w 6"/>
                <a:gd name="T3" fmla="*/ 125 h 125"/>
                <a:gd name="T4" fmla="*/ 6 w 6"/>
                <a:gd name="T5" fmla="*/ 120 h 125"/>
                <a:gd name="T6" fmla="*/ 6 w 6"/>
                <a:gd name="T7" fmla="*/ 5 h 125"/>
                <a:gd name="T8" fmla="*/ 0 w 6"/>
                <a:gd name="T9" fmla="*/ 0 h 125"/>
              </a:gdLst>
              <a:ahLst/>
              <a:cxnLst>
                <a:cxn ang="0">
                  <a:pos x="T0" y="T1"/>
                </a:cxn>
                <a:cxn ang="0">
                  <a:pos x="T2" y="T3"/>
                </a:cxn>
                <a:cxn ang="0">
                  <a:pos x="T4" y="T5"/>
                </a:cxn>
                <a:cxn ang="0">
                  <a:pos x="T6" y="T7"/>
                </a:cxn>
                <a:cxn ang="0">
                  <a:pos x="T8" y="T9"/>
                </a:cxn>
              </a:cxnLst>
              <a:rect l="0" t="0" r="r" b="b"/>
              <a:pathLst>
                <a:path w="6" h="125">
                  <a:moveTo>
                    <a:pt x="0" y="0"/>
                  </a:moveTo>
                  <a:cubicBezTo>
                    <a:pt x="0" y="125"/>
                    <a:pt x="0" y="125"/>
                    <a:pt x="0" y="125"/>
                  </a:cubicBezTo>
                  <a:cubicBezTo>
                    <a:pt x="2" y="123"/>
                    <a:pt x="4" y="122"/>
                    <a:pt x="6" y="120"/>
                  </a:cubicBezTo>
                  <a:cubicBezTo>
                    <a:pt x="6" y="5"/>
                    <a:pt x="6" y="5"/>
                    <a:pt x="6" y="5"/>
                  </a:cubicBezTo>
                  <a:cubicBezTo>
                    <a:pt x="4" y="3"/>
                    <a:pt x="2" y="1"/>
                    <a:pt x="0" y="0"/>
                  </a:cubicBezTo>
                </a:path>
              </a:pathLst>
            </a:custGeom>
            <a:solidFill>
              <a:srgbClr val="1366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17" name="组合 316"/>
          <p:cNvGrpSpPr/>
          <p:nvPr/>
        </p:nvGrpSpPr>
        <p:grpSpPr>
          <a:xfrm>
            <a:off x="8768327" y="4548365"/>
            <a:ext cx="773112" cy="1362075"/>
            <a:chOff x="8768327" y="4548365"/>
            <a:chExt cx="773112" cy="1362075"/>
          </a:xfrm>
        </p:grpSpPr>
        <p:sp>
          <p:nvSpPr>
            <p:cNvPr id="35" name="Freeform 95"/>
            <p:cNvSpPr/>
            <p:nvPr/>
          </p:nvSpPr>
          <p:spPr bwMode="auto">
            <a:xfrm>
              <a:off x="9147740" y="5037315"/>
              <a:ext cx="82550" cy="873125"/>
            </a:xfrm>
            <a:custGeom>
              <a:avLst/>
              <a:gdLst>
                <a:gd name="T0" fmla="*/ 22 w 22"/>
                <a:gd name="T1" fmla="*/ 222 h 231"/>
                <a:gd name="T2" fmla="*/ 14 w 22"/>
                <a:gd name="T3" fmla="*/ 231 h 231"/>
                <a:gd name="T4" fmla="*/ 5 w 22"/>
                <a:gd name="T5" fmla="*/ 223 h 231"/>
                <a:gd name="T6" fmla="*/ 0 w 22"/>
                <a:gd name="T7" fmla="*/ 9 h 231"/>
                <a:gd name="T8" fmla="*/ 8 w 22"/>
                <a:gd name="T9" fmla="*/ 0 h 231"/>
                <a:gd name="T10" fmla="*/ 17 w 22"/>
                <a:gd name="T11" fmla="*/ 8 h 231"/>
                <a:gd name="T12" fmla="*/ 22 w 22"/>
                <a:gd name="T13" fmla="*/ 222 h 231"/>
              </a:gdLst>
              <a:ahLst/>
              <a:cxnLst>
                <a:cxn ang="0">
                  <a:pos x="T0" y="T1"/>
                </a:cxn>
                <a:cxn ang="0">
                  <a:pos x="T2" y="T3"/>
                </a:cxn>
                <a:cxn ang="0">
                  <a:pos x="T4" y="T5"/>
                </a:cxn>
                <a:cxn ang="0">
                  <a:pos x="T6" y="T7"/>
                </a:cxn>
                <a:cxn ang="0">
                  <a:pos x="T8" y="T9"/>
                </a:cxn>
                <a:cxn ang="0">
                  <a:pos x="T10" y="T11"/>
                </a:cxn>
                <a:cxn ang="0">
                  <a:pos x="T12" y="T13"/>
                </a:cxn>
              </a:cxnLst>
              <a:rect l="0" t="0" r="r" b="b"/>
              <a:pathLst>
                <a:path w="22" h="231">
                  <a:moveTo>
                    <a:pt x="22" y="222"/>
                  </a:moveTo>
                  <a:cubicBezTo>
                    <a:pt x="22" y="227"/>
                    <a:pt x="19" y="231"/>
                    <a:pt x="14" y="231"/>
                  </a:cubicBezTo>
                  <a:cubicBezTo>
                    <a:pt x="9" y="231"/>
                    <a:pt x="5" y="228"/>
                    <a:pt x="5" y="223"/>
                  </a:cubicBezTo>
                  <a:cubicBezTo>
                    <a:pt x="0" y="9"/>
                    <a:pt x="0" y="9"/>
                    <a:pt x="0" y="9"/>
                  </a:cubicBezTo>
                  <a:cubicBezTo>
                    <a:pt x="0" y="4"/>
                    <a:pt x="3" y="0"/>
                    <a:pt x="8" y="0"/>
                  </a:cubicBezTo>
                  <a:cubicBezTo>
                    <a:pt x="13" y="0"/>
                    <a:pt x="17" y="4"/>
                    <a:pt x="17" y="8"/>
                  </a:cubicBezTo>
                  <a:cubicBezTo>
                    <a:pt x="22" y="222"/>
                    <a:pt x="22" y="222"/>
                    <a:pt x="22" y="222"/>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96"/>
            <p:cNvSpPr/>
            <p:nvPr/>
          </p:nvSpPr>
          <p:spPr bwMode="auto">
            <a:xfrm>
              <a:off x="8768327" y="4548365"/>
              <a:ext cx="773112" cy="806450"/>
            </a:xfrm>
            <a:custGeom>
              <a:avLst/>
              <a:gdLst>
                <a:gd name="T0" fmla="*/ 201 w 206"/>
                <a:gd name="T1" fmla="*/ 101 h 214"/>
                <a:gd name="T2" fmla="*/ 112 w 206"/>
                <a:gd name="T3" fmla="*/ 210 h 214"/>
                <a:gd name="T4" fmla="*/ 5 w 206"/>
                <a:gd name="T5" fmla="*/ 114 h 214"/>
                <a:gd name="T6" fmla="*/ 95 w 206"/>
                <a:gd name="T7" fmla="*/ 4 h 214"/>
                <a:gd name="T8" fmla="*/ 201 w 206"/>
                <a:gd name="T9" fmla="*/ 101 h 214"/>
              </a:gdLst>
              <a:ahLst/>
              <a:cxnLst>
                <a:cxn ang="0">
                  <a:pos x="T0" y="T1"/>
                </a:cxn>
                <a:cxn ang="0">
                  <a:pos x="T2" y="T3"/>
                </a:cxn>
                <a:cxn ang="0">
                  <a:pos x="T4" y="T5"/>
                </a:cxn>
                <a:cxn ang="0">
                  <a:pos x="T6" y="T7"/>
                </a:cxn>
                <a:cxn ang="0">
                  <a:pos x="T8" y="T9"/>
                </a:cxn>
              </a:cxnLst>
              <a:rect l="0" t="0" r="r" b="b"/>
              <a:pathLst>
                <a:path w="206" h="214">
                  <a:moveTo>
                    <a:pt x="201" y="101"/>
                  </a:moveTo>
                  <a:cubicBezTo>
                    <a:pt x="206" y="157"/>
                    <a:pt x="166" y="207"/>
                    <a:pt x="112" y="210"/>
                  </a:cubicBezTo>
                  <a:cubicBezTo>
                    <a:pt x="57" y="214"/>
                    <a:pt x="10" y="171"/>
                    <a:pt x="5" y="114"/>
                  </a:cubicBezTo>
                  <a:cubicBezTo>
                    <a:pt x="0" y="57"/>
                    <a:pt x="40" y="8"/>
                    <a:pt x="95" y="4"/>
                  </a:cubicBezTo>
                  <a:cubicBezTo>
                    <a:pt x="149" y="0"/>
                    <a:pt x="197" y="44"/>
                    <a:pt x="201" y="101"/>
                  </a:cubicBezTo>
                </a:path>
              </a:pathLst>
            </a:custGeom>
            <a:solidFill>
              <a:srgbClr val="FF95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97"/>
            <p:cNvSpPr/>
            <p:nvPr/>
          </p:nvSpPr>
          <p:spPr bwMode="auto">
            <a:xfrm>
              <a:off x="8847702" y="4691240"/>
              <a:ext cx="30162" cy="509588"/>
            </a:xfrm>
            <a:custGeom>
              <a:avLst/>
              <a:gdLst>
                <a:gd name="T0" fmla="*/ 0 w 8"/>
                <a:gd name="T1" fmla="*/ 10 h 135"/>
                <a:gd name="T2" fmla="*/ 0 w 8"/>
                <a:gd name="T3" fmla="*/ 124 h 135"/>
                <a:gd name="T4" fmla="*/ 8 w 8"/>
                <a:gd name="T5" fmla="*/ 135 h 135"/>
                <a:gd name="T6" fmla="*/ 8 w 8"/>
                <a:gd name="T7" fmla="*/ 0 h 135"/>
                <a:gd name="T8" fmla="*/ 0 w 8"/>
                <a:gd name="T9" fmla="*/ 10 h 135"/>
              </a:gdLst>
              <a:ahLst/>
              <a:cxnLst>
                <a:cxn ang="0">
                  <a:pos x="T0" y="T1"/>
                </a:cxn>
                <a:cxn ang="0">
                  <a:pos x="T2" y="T3"/>
                </a:cxn>
                <a:cxn ang="0">
                  <a:pos x="T4" y="T5"/>
                </a:cxn>
                <a:cxn ang="0">
                  <a:pos x="T6" y="T7"/>
                </a:cxn>
                <a:cxn ang="0">
                  <a:pos x="T8" y="T9"/>
                </a:cxn>
              </a:cxnLst>
              <a:rect l="0" t="0" r="r" b="b"/>
              <a:pathLst>
                <a:path w="8" h="135">
                  <a:moveTo>
                    <a:pt x="0" y="10"/>
                  </a:moveTo>
                  <a:cubicBezTo>
                    <a:pt x="0" y="124"/>
                    <a:pt x="0" y="124"/>
                    <a:pt x="0" y="124"/>
                  </a:cubicBezTo>
                  <a:cubicBezTo>
                    <a:pt x="2" y="128"/>
                    <a:pt x="5" y="132"/>
                    <a:pt x="8" y="135"/>
                  </a:cubicBezTo>
                  <a:cubicBezTo>
                    <a:pt x="8" y="0"/>
                    <a:pt x="8" y="0"/>
                    <a:pt x="8" y="0"/>
                  </a:cubicBezTo>
                  <a:cubicBezTo>
                    <a:pt x="5" y="3"/>
                    <a:pt x="2" y="6"/>
                    <a:pt x="0"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98"/>
            <p:cNvSpPr/>
            <p:nvPr/>
          </p:nvSpPr>
          <p:spPr bwMode="auto">
            <a:xfrm>
              <a:off x="8944540" y="5267503"/>
              <a:ext cx="11112" cy="7938"/>
            </a:xfrm>
            <a:custGeom>
              <a:avLst/>
              <a:gdLst>
                <a:gd name="T0" fmla="*/ 0 w 3"/>
                <a:gd name="T1" fmla="*/ 0 h 2"/>
                <a:gd name="T2" fmla="*/ 0 w 3"/>
                <a:gd name="T3" fmla="*/ 0 h 2"/>
                <a:gd name="T4" fmla="*/ 3 w 3"/>
                <a:gd name="T5" fmla="*/ 2 h 2"/>
                <a:gd name="T6" fmla="*/ 0 w 3"/>
                <a:gd name="T7" fmla="*/ 0 h 2"/>
              </a:gdLst>
              <a:ahLst/>
              <a:cxnLst>
                <a:cxn ang="0">
                  <a:pos x="T0" y="T1"/>
                </a:cxn>
                <a:cxn ang="0">
                  <a:pos x="T2" y="T3"/>
                </a:cxn>
                <a:cxn ang="0">
                  <a:pos x="T4" y="T5"/>
                </a:cxn>
                <a:cxn ang="0">
                  <a:pos x="T6" y="T7"/>
                </a:cxn>
              </a:cxnLst>
              <a:rect l="0" t="0" r="r" b="b"/>
              <a:pathLst>
                <a:path w="3" h="2">
                  <a:moveTo>
                    <a:pt x="0" y="0"/>
                  </a:moveTo>
                  <a:cubicBezTo>
                    <a:pt x="0" y="0"/>
                    <a:pt x="0" y="0"/>
                    <a:pt x="0" y="0"/>
                  </a:cubicBezTo>
                  <a:cubicBezTo>
                    <a:pt x="1" y="0"/>
                    <a:pt x="2" y="1"/>
                    <a:pt x="3" y="2"/>
                  </a:cubicBezTo>
                  <a:cubicBezTo>
                    <a:pt x="2" y="1"/>
                    <a:pt x="1" y="0"/>
                    <a:pt x="0" y="0"/>
                  </a:cubicBezTo>
                </a:path>
              </a:pathLst>
            </a:custGeom>
            <a:solidFill>
              <a:srgbClr val="F765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99"/>
            <p:cNvSpPr/>
            <p:nvPr/>
          </p:nvSpPr>
          <p:spPr bwMode="auto">
            <a:xfrm>
              <a:off x="8944540" y="4608690"/>
              <a:ext cx="30162" cy="677863"/>
            </a:xfrm>
            <a:custGeom>
              <a:avLst/>
              <a:gdLst>
                <a:gd name="T0" fmla="*/ 8 w 8"/>
                <a:gd name="T1" fmla="*/ 0 h 180"/>
                <a:gd name="T2" fmla="*/ 0 w 8"/>
                <a:gd name="T3" fmla="*/ 5 h 180"/>
                <a:gd name="T4" fmla="*/ 0 w 8"/>
                <a:gd name="T5" fmla="*/ 175 h 180"/>
                <a:gd name="T6" fmla="*/ 3 w 8"/>
                <a:gd name="T7" fmla="*/ 177 h 180"/>
                <a:gd name="T8" fmla="*/ 8 w 8"/>
                <a:gd name="T9" fmla="*/ 180 h 180"/>
                <a:gd name="T10" fmla="*/ 8 w 8"/>
                <a:gd name="T11" fmla="*/ 0 h 180"/>
              </a:gdLst>
              <a:ahLst/>
              <a:cxnLst>
                <a:cxn ang="0">
                  <a:pos x="T0" y="T1"/>
                </a:cxn>
                <a:cxn ang="0">
                  <a:pos x="T2" y="T3"/>
                </a:cxn>
                <a:cxn ang="0">
                  <a:pos x="T4" y="T5"/>
                </a:cxn>
                <a:cxn ang="0">
                  <a:pos x="T6" y="T7"/>
                </a:cxn>
                <a:cxn ang="0">
                  <a:pos x="T8" y="T9"/>
                </a:cxn>
                <a:cxn ang="0">
                  <a:pos x="T10" y="T11"/>
                </a:cxn>
              </a:cxnLst>
              <a:rect l="0" t="0" r="r" b="b"/>
              <a:pathLst>
                <a:path w="8" h="180">
                  <a:moveTo>
                    <a:pt x="8" y="0"/>
                  </a:moveTo>
                  <a:cubicBezTo>
                    <a:pt x="5" y="2"/>
                    <a:pt x="3" y="3"/>
                    <a:pt x="0" y="5"/>
                  </a:cubicBezTo>
                  <a:cubicBezTo>
                    <a:pt x="0" y="175"/>
                    <a:pt x="0" y="175"/>
                    <a:pt x="0" y="175"/>
                  </a:cubicBezTo>
                  <a:cubicBezTo>
                    <a:pt x="1" y="175"/>
                    <a:pt x="2" y="176"/>
                    <a:pt x="3" y="177"/>
                  </a:cubicBezTo>
                  <a:cubicBezTo>
                    <a:pt x="4" y="178"/>
                    <a:pt x="6" y="179"/>
                    <a:pt x="8" y="180"/>
                  </a:cubicBezTo>
                  <a:cubicBezTo>
                    <a:pt x="8" y="0"/>
                    <a:pt x="8" y="0"/>
                    <a:pt x="8" y="0"/>
                  </a:cubicBezTo>
                </a:path>
              </a:pathLst>
            </a:custGeom>
            <a:solidFill>
              <a:srgbClr val="F73B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00"/>
            <p:cNvSpPr/>
            <p:nvPr/>
          </p:nvSpPr>
          <p:spPr bwMode="auto">
            <a:xfrm>
              <a:off x="9054077" y="4570590"/>
              <a:ext cx="25400" cy="762000"/>
            </a:xfrm>
            <a:custGeom>
              <a:avLst/>
              <a:gdLst>
                <a:gd name="T0" fmla="*/ 0 w 7"/>
                <a:gd name="T1" fmla="*/ 1 h 202"/>
                <a:gd name="T2" fmla="*/ 0 w 7"/>
                <a:gd name="T3" fmla="*/ 200 h 202"/>
                <a:gd name="T4" fmla="*/ 7 w 7"/>
                <a:gd name="T5" fmla="*/ 202 h 202"/>
                <a:gd name="T6" fmla="*/ 7 w 7"/>
                <a:gd name="T7" fmla="*/ 0 h 202"/>
                <a:gd name="T8" fmla="*/ 0 w 7"/>
                <a:gd name="T9" fmla="*/ 1 h 202"/>
              </a:gdLst>
              <a:ahLst/>
              <a:cxnLst>
                <a:cxn ang="0">
                  <a:pos x="T0" y="T1"/>
                </a:cxn>
                <a:cxn ang="0">
                  <a:pos x="T2" y="T3"/>
                </a:cxn>
                <a:cxn ang="0">
                  <a:pos x="T4" y="T5"/>
                </a:cxn>
                <a:cxn ang="0">
                  <a:pos x="T6" y="T7"/>
                </a:cxn>
                <a:cxn ang="0">
                  <a:pos x="T8" y="T9"/>
                </a:cxn>
              </a:cxnLst>
              <a:rect l="0" t="0" r="r" b="b"/>
              <a:pathLst>
                <a:path w="7" h="202">
                  <a:moveTo>
                    <a:pt x="0" y="1"/>
                  </a:moveTo>
                  <a:cubicBezTo>
                    <a:pt x="0" y="200"/>
                    <a:pt x="0" y="200"/>
                    <a:pt x="0" y="200"/>
                  </a:cubicBezTo>
                  <a:cubicBezTo>
                    <a:pt x="2" y="200"/>
                    <a:pt x="5" y="201"/>
                    <a:pt x="7" y="202"/>
                  </a:cubicBezTo>
                  <a:cubicBezTo>
                    <a:pt x="7" y="0"/>
                    <a:pt x="7" y="0"/>
                    <a:pt x="7" y="0"/>
                  </a:cubicBezTo>
                  <a:cubicBezTo>
                    <a:pt x="5" y="0"/>
                    <a:pt x="2"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01"/>
            <p:cNvSpPr/>
            <p:nvPr/>
          </p:nvSpPr>
          <p:spPr bwMode="auto">
            <a:xfrm>
              <a:off x="9150915" y="534052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F765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02"/>
            <p:cNvSpPr/>
            <p:nvPr/>
          </p:nvSpPr>
          <p:spPr bwMode="auto">
            <a:xfrm>
              <a:off x="9150915" y="4562653"/>
              <a:ext cx="30162" cy="777875"/>
            </a:xfrm>
            <a:custGeom>
              <a:avLst/>
              <a:gdLst>
                <a:gd name="T0" fmla="*/ 0 w 8"/>
                <a:gd name="T1" fmla="*/ 0 h 206"/>
                <a:gd name="T2" fmla="*/ 0 w 8"/>
                <a:gd name="T3" fmla="*/ 206 h 206"/>
                <a:gd name="T4" fmla="*/ 0 w 8"/>
                <a:gd name="T5" fmla="*/ 206 h 206"/>
                <a:gd name="T6" fmla="*/ 2 w 8"/>
                <a:gd name="T7" fmla="*/ 206 h 206"/>
                <a:gd name="T8" fmla="*/ 8 w 8"/>
                <a:gd name="T9" fmla="*/ 206 h 206"/>
                <a:gd name="T10" fmla="*/ 8 w 8"/>
                <a:gd name="T11" fmla="*/ 0 h 206"/>
                <a:gd name="T12" fmla="*/ 0 w 8"/>
                <a:gd name="T13" fmla="*/ 0 h 206"/>
              </a:gdLst>
              <a:ahLst/>
              <a:cxnLst>
                <a:cxn ang="0">
                  <a:pos x="T0" y="T1"/>
                </a:cxn>
                <a:cxn ang="0">
                  <a:pos x="T2" y="T3"/>
                </a:cxn>
                <a:cxn ang="0">
                  <a:pos x="T4" y="T5"/>
                </a:cxn>
                <a:cxn ang="0">
                  <a:pos x="T6" y="T7"/>
                </a:cxn>
                <a:cxn ang="0">
                  <a:pos x="T8" y="T9"/>
                </a:cxn>
                <a:cxn ang="0">
                  <a:pos x="T10" y="T11"/>
                </a:cxn>
                <a:cxn ang="0">
                  <a:pos x="T12" y="T13"/>
                </a:cxn>
              </a:cxnLst>
              <a:rect l="0" t="0" r="r" b="b"/>
              <a:pathLst>
                <a:path w="8" h="206">
                  <a:moveTo>
                    <a:pt x="0" y="0"/>
                  </a:moveTo>
                  <a:cubicBezTo>
                    <a:pt x="0" y="206"/>
                    <a:pt x="0" y="206"/>
                    <a:pt x="0" y="206"/>
                  </a:cubicBezTo>
                  <a:cubicBezTo>
                    <a:pt x="0" y="206"/>
                    <a:pt x="0" y="206"/>
                    <a:pt x="0" y="206"/>
                  </a:cubicBezTo>
                  <a:cubicBezTo>
                    <a:pt x="1" y="206"/>
                    <a:pt x="1" y="206"/>
                    <a:pt x="2" y="206"/>
                  </a:cubicBezTo>
                  <a:cubicBezTo>
                    <a:pt x="4" y="206"/>
                    <a:pt x="6" y="206"/>
                    <a:pt x="8" y="206"/>
                  </a:cubicBezTo>
                  <a:cubicBezTo>
                    <a:pt x="8" y="0"/>
                    <a:pt x="8" y="0"/>
                    <a:pt x="8" y="0"/>
                  </a:cubicBezTo>
                  <a:cubicBezTo>
                    <a:pt x="5" y="0"/>
                    <a:pt x="2" y="0"/>
                    <a:pt x="0" y="0"/>
                  </a:cubicBezTo>
                </a:path>
              </a:pathLst>
            </a:custGeom>
            <a:solidFill>
              <a:srgbClr val="F73B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03"/>
            <p:cNvSpPr/>
            <p:nvPr/>
          </p:nvSpPr>
          <p:spPr bwMode="auto">
            <a:xfrm>
              <a:off x="9279502" y="4584878"/>
              <a:ext cx="25400" cy="736600"/>
            </a:xfrm>
            <a:custGeom>
              <a:avLst/>
              <a:gdLst>
                <a:gd name="T0" fmla="*/ 7 w 7"/>
                <a:gd name="T1" fmla="*/ 192 h 195"/>
                <a:gd name="T2" fmla="*/ 7 w 7"/>
                <a:gd name="T3" fmla="*/ 4 h 195"/>
                <a:gd name="T4" fmla="*/ 0 w 7"/>
                <a:gd name="T5" fmla="*/ 0 h 195"/>
                <a:gd name="T6" fmla="*/ 0 w 7"/>
                <a:gd name="T7" fmla="*/ 195 h 195"/>
                <a:gd name="T8" fmla="*/ 7 w 7"/>
                <a:gd name="T9" fmla="*/ 192 h 195"/>
              </a:gdLst>
              <a:ahLst/>
              <a:cxnLst>
                <a:cxn ang="0">
                  <a:pos x="T0" y="T1"/>
                </a:cxn>
                <a:cxn ang="0">
                  <a:pos x="T2" y="T3"/>
                </a:cxn>
                <a:cxn ang="0">
                  <a:pos x="T4" y="T5"/>
                </a:cxn>
                <a:cxn ang="0">
                  <a:pos x="T6" y="T7"/>
                </a:cxn>
                <a:cxn ang="0">
                  <a:pos x="T8" y="T9"/>
                </a:cxn>
              </a:cxnLst>
              <a:rect l="0" t="0" r="r" b="b"/>
              <a:pathLst>
                <a:path w="7" h="195">
                  <a:moveTo>
                    <a:pt x="7" y="192"/>
                  </a:moveTo>
                  <a:cubicBezTo>
                    <a:pt x="7" y="4"/>
                    <a:pt x="7" y="4"/>
                    <a:pt x="7" y="4"/>
                  </a:cubicBezTo>
                  <a:cubicBezTo>
                    <a:pt x="5" y="3"/>
                    <a:pt x="2" y="1"/>
                    <a:pt x="0" y="0"/>
                  </a:cubicBezTo>
                  <a:cubicBezTo>
                    <a:pt x="0" y="195"/>
                    <a:pt x="0" y="195"/>
                    <a:pt x="0" y="195"/>
                  </a:cubicBezTo>
                  <a:cubicBezTo>
                    <a:pt x="2" y="195"/>
                    <a:pt x="5" y="193"/>
                    <a:pt x="7" y="1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04"/>
            <p:cNvSpPr/>
            <p:nvPr/>
          </p:nvSpPr>
          <p:spPr bwMode="auto">
            <a:xfrm>
              <a:off x="9376340" y="4642028"/>
              <a:ext cx="26987" cy="630238"/>
            </a:xfrm>
            <a:custGeom>
              <a:avLst/>
              <a:gdLst>
                <a:gd name="T0" fmla="*/ 0 w 7"/>
                <a:gd name="T1" fmla="*/ 0 h 167"/>
                <a:gd name="T2" fmla="*/ 0 w 7"/>
                <a:gd name="T3" fmla="*/ 167 h 167"/>
                <a:gd name="T4" fmla="*/ 7 w 7"/>
                <a:gd name="T5" fmla="*/ 160 h 167"/>
                <a:gd name="T6" fmla="*/ 7 w 7"/>
                <a:gd name="T7" fmla="*/ 7 h 167"/>
                <a:gd name="T8" fmla="*/ 0 w 7"/>
                <a:gd name="T9" fmla="*/ 0 h 167"/>
              </a:gdLst>
              <a:ahLst/>
              <a:cxnLst>
                <a:cxn ang="0">
                  <a:pos x="T0" y="T1"/>
                </a:cxn>
                <a:cxn ang="0">
                  <a:pos x="T2" y="T3"/>
                </a:cxn>
                <a:cxn ang="0">
                  <a:pos x="T4" y="T5"/>
                </a:cxn>
                <a:cxn ang="0">
                  <a:pos x="T6" y="T7"/>
                </a:cxn>
                <a:cxn ang="0">
                  <a:pos x="T8" y="T9"/>
                </a:cxn>
              </a:cxnLst>
              <a:rect l="0" t="0" r="r" b="b"/>
              <a:pathLst>
                <a:path w="7" h="167">
                  <a:moveTo>
                    <a:pt x="0" y="0"/>
                  </a:moveTo>
                  <a:cubicBezTo>
                    <a:pt x="0" y="167"/>
                    <a:pt x="0" y="167"/>
                    <a:pt x="0" y="167"/>
                  </a:cubicBezTo>
                  <a:cubicBezTo>
                    <a:pt x="2" y="165"/>
                    <a:pt x="5" y="162"/>
                    <a:pt x="7" y="160"/>
                  </a:cubicBezTo>
                  <a:cubicBezTo>
                    <a:pt x="7" y="7"/>
                    <a:pt x="7" y="7"/>
                    <a:pt x="7" y="7"/>
                  </a:cubicBezTo>
                  <a:cubicBezTo>
                    <a:pt x="5" y="5"/>
                    <a:pt x="2" y="3"/>
                    <a:pt x="0" y="0"/>
                  </a:cubicBezTo>
                </a:path>
              </a:pathLst>
            </a:custGeom>
            <a:solidFill>
              <a:srgbClr val="F73B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7" name="文本框 106"/>
          <p:cNvSpPr txBox="1"/>
          <p:nvPr/>
        </p:nvSpPr>
        <p:spPr>
          <a:xfrm>
            <a:off x="3715388" y="2886440"/>
            <a:ext cx="5315197" cy="1754326"/>
          </a:xfrm>
          <a:prstGeom prst="rect">
            <a:avLst/>
          </a:prstGeom>
          <a:noFill/>
        </p:spPr>
        <p:txBody>
          <a:bodyPr wrap="square" rtlCol="0">
            <a:spAutoFit/>
          </a:bodyPr>
          <a:lstStyle/>
          <a:p>
            <a:pPr algn="ctr"/>
            <a:r>
              <a:rPr lang="en-US" altLang="zh-CN" sz="5400" b="1">
                <a:solidFill>
                  <a:srgbClr val="5DB62D"/>
                </a:solidFill>
                <a:latin typeface="Arial" panose="020B0604020202020204" pitchFamily="34" charset="0"/>
                <a:ea typeface="方正静蕾简体" panose="02000000000000000000" pitchFamily="2" charset="-122"/>
                <a:cs typeface="Arial" panose="020B0604020202020204" pitchFamily="34" charset="0"/>
              </a:rPr>
              <a:t>Chúc các em học tốt!</a:t>
            </a:r>
            <a:endParaRPr lang="zh-CN" altLang="en-US" sz="5400" b="1" dirty="0">
              <a:solidFill>
                <a:srgbClr val="00B0F0"/>
              </a:solidFill>
              <a:latin typeface="Arial" panose="020B0604020202020204" pitchFamily="34" charset="0"/>
              <a:ea typeface="方正静蕾简体" panose="02000000000000000000" pitchFamily="2" charset="-122"/>
              <a:cs typeface="Arial" panose="020B0604020202020204" pitchFamily="34" charset="0"/>
            </a:endParaRPr>
          </a:p>
        </p:txBody>
      </p:sp>
      <p:sp>
        <p:nvSpPr>
          <p:cNvPr id="109" name="文本框 108"/>
          <p:cNvSpPr txBox="1"/>
          <p:nvPr/>
        </p:nvSpPr>
        <p:spPr>
          <a:xfrm>
            <a:off x="4046230" y="4701091"/>
            <a:ext cx="4099541" cy="400110"/>
          </a:xfrm>
          <a:prstGeom prst="rect">
            <a:avLst/>
          </a:prstGeom>
          <a:noFill/>
        </p:spPr>
        <p:txBody>
          <a:bodyPr wrap="square" rtlCol="0">
            <a:spAutoFit/>
          </a:bodyPr>
          <a:lstStyle/>
          <a:p>
            <a:pPr algn="ctr"/>
            <a:r>
              <a:rPr lang="zh-CN" altLang="en-US" sz="2000" b="1" dirty="0">
                <a:solidFill>
                  <a:schemeClr val="tx1">
                    <a:lumMod val="75000"/>
                    <a:lumOff val="25000"/>
                  </a:schemeClr>
                </a:solidFill>
                <a:latin typeface="方正静蕾简体" panose="02000000000000000000" pitchFamily="2" charset="-122"/>
                <a:ea typeface="方正静蕾简体" panose="02000000000000000000" pitchFamily="2" charset="-122"/>
              </a:rPr>
              <a:t>老师：  </a:t>
            </a:r>
          </a:p>
        </p:txBody>
      </p:sp>
      <p:pic>
        <p:nvPicPr>
          <p:cNvPr id="316" name="图片 315"/>
          <p:cNvPicPr>
            <a:picLocks noChangeAspect="1"/>
          </p:cNvPicPr>
          <p:nvPr/>
        </p:nvPicPr>
        <p:blipFill>
          <a:blip r:embed="rId4"/>
          <a:stretch>
            <a:fillRect/>
          </a:stretch>
        </p:blipFill>
        <p:spPr>
          <a:xfrm>
            <a:off x="3622481" y="4607655"/>
            <a:ext cx="1257210" cy="1532420"/>
          </a:xfrm>
          <a:prstGeom prst="rect">
            <a:avLst/>
          </a:prstGeom>
        </p:spPr>
      </p:pic>
      <p:pic>
        <p:nvPicPr>
          <p:cNvPr id="321" name="图片 320"/>
          <p:cNvPicPr>
            <a:picLocks noChangeAspect="1"/>
          </p:cNvPicPr>
          <p:nvPr/>
        </p:nvPicPr>
        <p:blipFill>
          <a:blip r:embed="rId5"/>
          <a:stretch>
            <a:fillRect/>
          </a:stretch>
        </p:blipFill>
        <p:spPr>
          <a:xfrm>
            <a:off x="7643644" y="4801671"/>
            <a:ext cx="1448746" cy="14913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randombar(horizontal)">
                                      <p:cBhvr>
                                        <p:cTn id="7" dur="500"/>
                                        <p:tgtEl>
                                          <p:spTgt spid="45"/>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250"/>
                                        <p:tgtEl>
                                          <p:spTgt spid="2"/>
                                        </p:tgtEl>
                                        <p:attrNameLst>
                                          <p:attrName>ppt_x</p:attrName>
                                        </p:attrNameLst>
                                      </p:cBhvr>
                                      <p:tavLst>
                                        <p:tav tm="0">
                                          <p:val>
                                            <p:strVal val="#ppt_x-#ppt_w*1.125000"/>
                                          </p:val>
                                        </p:tav>
                                        <p:tav tm="100000">
                                          <p:val>
                                            <p:strVal val="#ppt_x"/>
                                          </p:val>
                                        </p:tav>
                                      </p:tavLst>
                                    </p:anim>
                                    <p:animEffect transition="in" filter="wipe(right)">
                                      <p:cBhvr>
                                        <p:cTn id="12" dur="1250"/>
                                        <p:tgtEl>
                                          <p:spTgt spid="2"/>
                                        </p:tgtEl>
                                      </p:cBhvr>
                                    </p:animEffect>
                                  </p:childTnLst>
                                </p:cTn>
                              </p:par>
                              <p:par>
                                <p:cTn id="13" presetID="12" presetClass="entr" presetSubtype="8"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250"/>
                                        <p:tgtEl>
                                          <p:spTgt spid="4"/>
                                        </p:tgtEl>
                                        <p:attrNameLst>
                                          <p:attrName>ppt_x</p:attrName>
                                        </p:attrNameLst>
                                      </p:cBhvr>
                                      <p:tavLst>
                                        <p:tav tm="0">
                                          <p:val>
                                            <p:strVal val="#ppt_x-#ppt_w*1.125000"/>
                                          </p:val>
                                        </p:tav>
                                        <p:tav tm="100000">
                                          <p:val>
                                            <p:strVal val="#ppt_x"/>
                                          </p:val>
                                        </p:tav>
                                      </p:tavLst>
                                    </p:anim>
                                    <p:animEffect transition="in" filter="wipe(right)">
                                      <p:cBhvr>
                                        <p:cTn id="16" dur="1250"/>
                                        <p:tgtEl>
                                          <p:spTgt spid="4"/>
                                        </p:tgtEl>
                                      </p:cBhvr>
                                    </p:animEffect>
                                  </p:childTnLst>
                                </p:cTn>
                              </p:par>
                              <p:par>
                                <p:cTn id="17" presetID="3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decel="100000"/>
                                        <p:tgtEl>
                                          <p:spTgt spid="5"/>
                                        </p:tgtEl>
                                      </p:cBhvr>
                                    </p:animEffect>
                                    <p:anim calcmode="lin" valueType="num">
                                      <p:cBhvr>
                                        <p:cTn id="20" dur="1000" decel="100000" fill="hold"/>
                                        <p:tgtEl>
                                          <p:spTgt spid="5"/>
                                        </p:tgtEl>
                                        <p:attrNameLst>
                                          <p:attrName>style.rotation</p:attrName>
                                        </p:attrNameLst>
                                      </p:cBhvr>
                                      <p:tavLst>
                                        <p:tav tm="0">
                                          <p:val>
                                            <p:fltVal val="-90"/>
                                          </p:val>
                                        </p:tav>
                                        <p:tav tm="100000">
                                          <p:val>
                                            <p:fltVal val="0"/>
                                          </p:val>
                                        </p:tav>
                                      </p:tavLst>
                                    </p:anim>
                                    <p:anim calcmode="lin" valueType="num">
                                      <p:cBhvr>
                                        <p:cTn id="21" dur="1000" decel="100000" fill="hold"/>
                                        <p:tgtEl>
                                          <p:spTgt spid="5"/>
                                        </p:tgtEl>
                                        <p:attrNameLst>
                                          <p:attrName>ppt_x</p:attrName>
                                        </p:attrNameLst>
                                      </p:cBhvr>
                                      <p:tavLst>
                                        <p:tav tm="0">
                                          <p:val>
                                            <p:strVal val="#ppt_x+0.4"/>
                                          </p:val>
                                        </p:tav>
                                        <p:tav tm="100000">
                                          <p:val>
                                            <p:strVal val="#ppt_x-0.05"/>
                                          </p:val>
                                        </p:tav>
                                      </p:tavLst>
                                    </p:anim>
                                    <p:anim calcmode="lin" valueType="num">
                                      <p:cBhvr>
                                        <p:cTn id="22" dur="1000" decel="100000" fill="hold"/>
                                        <p:tgtEl>
                                          <p:spTgt spid="5"/>
                                        </p:tgtEl>
                                        <p:attrNameLst>
                                          <p:attrName>ppt_y</p:attrName>
                                        </p:attrNameLst>
                                      </p:cBhvr>
                                      <p:tavLst>
                                        <p:tav tm="0">
                                          <p:val>
                                            <p:strVal val="#ppt_y-0.4"/>
                                          </p:val>
                                        </p:tav>
                                        <p:tav tm="100000">
                                          <p:val>
                                            <p:strVal val="#ppt_y+0.1"/>
                                          </p:val>
                                        </p:tav>
                                      </p:tavLst>
                                    </p:anim>
                                    <p:anim calcmode="lin" valueType="num">
                                      <p:cBhvr>
                                        <p:cTn id="23" dur="250" accel="100000" fill="hold">
                                          <p:stCondLst>
                                            <p:cond delay="1000"/>
                                          </p:stCondLst>
                                        </p:cTn>
                                        <p:tgtEl>
                                          <p:spTgt spid="5"/>
                                        </p:tgtEl>
                                        <p:attrNameLst>
                                          <p:attrName>ppt_x</p:attrName>
                                        </p:attrNameLst>
                                      </p:cBhvr>
                                      <p:tavLst>
                                        <p:tav tm="0">
                                          <p:val>
                                            <p:strVal val="#ppt_x-0.05"/>
                                          </p:val>
                                        </p:tav>
                                        <p:tav tm="100000">
                                          <p:val>
                                            <p:strVal val="#ppt_x"/>
                                          </p:val>
                                        </p:tav>
                                      </p:tavLst>
                                    </p:anim>
                                    <p:anim calcmode="lin" valueType="num">
                                      <p:cBhvr>
                                        <p:cTn id="24" dur="250" accel="100000" fill="hold">
                                          <p:stCondLst>
                                            <p:cond delay="1000"/>
                                          </p:stCondLst>
                                        </p:cTn>
                                        <p:tgtEl>
                                          <p:spTgt spid="5"/>
                                        </p:tgtEl>
                                        <p:attrNameLst>
                                          <p:attrName>ppt_y</p:attrName>
                                        </p:attrNameLst>
                                      </p:cBhvr>
                                      <p:tavLst>
                                        <p:tav tm="0">
                                          <p:val>
                                            <p:strVal val="#ppt_y+0.1"/>
                                          </p:val>
                                        </p:tav>
                                        <p:tav tm="100000">
                                          <p:val>
                                            <p:strVal val="#ppt_y"/>
                                          </p:val>
                                        </p:tav>
                                      </p:tavLst>
                                    </p:anim>
                                  </p:childTnLst>
                                </p:cTn>
                              </p:par>
                              <p:par>
                                <p:cTn id="25" presetID="1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1250"/>
                                        <p:tgtEl>
                                          <p:spTgt spid="3"/>
                                        </p:tgtEl>
                                        <p:attrNameLst>
                                          <p:attrName>ppt_x</p:attrName>
                                        </p:attrNameLst>
                                      </p:cBhvr>
                                      <p:tavLst>
                                        <p:tav tm="0">
                                          <p:val>
                                            <p:strVal val="#ppt_x-#ppt_w*1.125000"/>
                                          </p:val>
                                        </p:tav>
                                        <p:tav tm="100000">
                                          <p:val>
                                            <p:strVal val="#ppt_x"/>
                                          </p:val>
                                        </p:tav>
                                      </p:tavLst>
                                    </p:anim>
                                    <p:animEffect transition="in" filter="wipe(right)">
                                      <p:cBhvr>
                                        <p:cTn id="28" dur="1250"/>
                                        <p:tgtEl>
                                          <p:spTgt spid="3"/>
                                        </p:tgtEl>
                                      </p:cBhvr>
                                    </p:animEffect>
                                  </p:childTnLst>
                                </p:cTn>
                              </p:par>
                              <p:par>
                                <p:cTn id="29" presetID="22" presetClass="entr" presetSubtype="4" fill="hold" nodeType="withEffect">
                                  <p:stCondLst>
                                    <p:cond delay="0"/>
                                  </p:stCondLst>
                                  <p:childTnLst>
                                    <p:set>
                                      <p:cBhvr>
                                        <p:cTn id="30" dur="1" fill="hold">
                                          <p:stCondLst>
                                            <p:cond delay="0"/>
                                          </p:stCondLst>
                                        </p:cTn>
                                        <p:tgtEl>
                                          <p:spTgt spid="320"/>
                                        </p:tgtEl>
                                        <p:attrNameLst>
                                          <p:attrName>style.visibility</p:attrName>
                                        </p:attrNameLst>
                                      </p:cBhvr>
                                      <p:to>
                                        <p:strVal val="visible"/>
                                      </p:to>
                                    </p:set>
                                    <p:animEffect transition="in" filter="wipe(down)">
                                      <p:cBhvr>
                                        <p:cTn id="31" dur="750"/>
                                        <p:tgtEl>
                                          <p:spTgt spid="320"/>
                                        </p:tgtEl>
                                      </p:cBhvr>
                                    </p:animEffect>
                                  </p:childTnLst>
                                </p:cTn>
                              </p:par>
                              <p:par>
                                <p:cTn id="32" presetID="22" presetClass="entr" presetSubtype="4" fill="hold" nodeType="withEffect">
                                  <p:stCondLst>
                                    <p:cond delay="100"/>
                                  </p:stCondLst>
                                  <p:childTnLst>
                                    <p:set>
                                      <p:cBhvr>
                                        <p:cTn id="33" dur="1" fill="hold">
                                          <p:stCondLst>
                                            <p:cond delay="0"/>
                                          </p:stCondLst>
                                        </p:cTn>
                                        <p:tgtEl>
                                          <p:spTgt spid="319"/>
                                        </p:tgtEl>
                                        <p:attrNameLst>
                                          <p:attrName>style.visibility</p:attrName>
                                        </p:attrNameLst>
                                      </p:cBhvr>
                                      <p:to>
                                        <p:strVal val="visible"/>
                                      </p:to>
                                    </p:set>
                                    <p:animEffect transition="in" filter="wipe(down)">
                                      <p:cBhvr>
                                        <p:cTn id="34" dur="750"/>
                                        <p:tgtEl>
                                          <p:spTgt spid="319"/>
                                        </p:tgtEl>
                                      </p:cBhvr>
                                    </p:animEffect>
                                  </p:childTnLst>
                                </p:cTn>
                              </p:par>
                              <p:par>
                                <p:cTn id="35" presetID="22" presetClass="entr" presetSubtype="4" fill="hold" nodeType="withEffect">
                                  <p:stCondLst>
                                    <p:cond delay="200"/>
                                  </p:stCondLst>
                                  <p:childTnLst>
                                    <p:set>
                                      <p:cBhvr>
                                        <p:cTn id="36" dur="1" fill="hold">
                                          <p:stCondLst>
                                            <p:cond delay="0"/>
                                          </p:stCondLst>
                                        </p:cTn>
                                        <p:tgtEl>
                                          <p:spTgt spid="318"/>
                                        </p:tgtEl>
                                        <p:attrNameLst>
                                          <p:attrName>style.visibility</p:attrName>
                                        </p:attrNameLst>
                                      </p:cBhvr>
                                      <p:to>
                                        <p:strVal val="visible"/>
                                      </p:to>
                                    </p:set>
                                    <p:animEffect transition="in" filter="wipe(down)">
                                      <p:cBhvr>
                                        <p:cTn id="37" dur="750"/>
                                        <p:tgtEl>
                                          <p:spTgt spid="318"/>
                                        </p:tgtEl>
                                      </p:cBhvr>
                                    </p:animEffect>
                                  </p:childTnLst>
                                </p:cTn>
                              </p:par>
                              <p:par>
                                <p:cTn id="38" presetID="22" presetClass="entr" presetSubtype="4" fill="hold" nodeType="withEffect">
                                  <p:stCondLst>
                                    <p:cond delay="300"/>
                                  </p:stCondLst>
                                  <p:childTnLst>
                                    <p:set>
                                      <p:cBhvr>
                                        <p:cTn id="39" dur="1" fill="hold">
                                          <p:stCondLst>
                                            <p:cond delay="0"/>
                                          </p:stCondLst>
                                        </p:cTn>
                                        <p:tgtEl>
                                          <p:spTgt spid="317"/>
                                        </p:tgtEl>
                                        <p:attrNameLst>
                                          <p:attrName>style.visibility</p:attrName>
                                        </p:attrNameLst>
                                      </p:cBhvr>
                                      <p:to>
                                        <p:strVal val="visible"/>
                                      </p:to>
                                    </p:set>
                                    <p:animEffect transition="in" filter="wipe(down)">
                                      <p:cBhvr>
                                        <p:cTn id="40" dur="750"/>
                                        <p:tgtEl>
                                          <p:spTgt spid="317"/>
                                        </p:tgtEl>
                                      </p:cBhvr>
                                    </p:animEffect>
                                  </p:childTnLst>
                                </p:cTn>
                              </p:par>
                            </p:childTnLst>
                          </p:cTn>
                        </p:par>
                        <p:par>
                          <p:cTn id="41" fill="hold">
                            <p:stCondLst>
                              <p:cond delay="1750"/>
                            </p:stCondLst>
                            <p:childTnLst>
                              <p:par>
                                <p:cTn id="42" presetID="31" presetClass="entr" presetSubtype="0" fill="hold" grpId="0" nodeType="afterEffect">
                                  <p:stCondLst>
                                    <p:cond delay="0"/>
                                  </p:stCondLst>
                                  <p:iterate type="lt">
                                    <p:tmPct val="5000"/>
                                  </p:iterate>
                                  <p:childTnLst>
                                    <p:set>
                                      <p:cBhvr>
                                        <p:cTn id="43" dur="1" fill="hold">
                                          <p:stCondLst>
                                            <p:cond delay="0"/>
                                          </p:stCondLst>
                                        </p:cTn>
                                        <p:tgtEl>
                                          <p:spTgt spid="107"/>
                                        </p:tgtEl>
                                        <p:attrNameLst>
                                          <p:attrName>style.visibility</p:attrName>
                                        </p:attrNameLst>
                                      </p:cBhvr>
                                      <p:to>
                                        <p:strVal val="visible"/>
                                      </p:to>
                                    </p:set>
                                    <p:anim calcmode="lin" valueType="num">
                                      <p:cBhvr>
                                        <p:cTn id="44" dur="1000" fill="hold"/>
                                        <p:tgtEl>
                                          <p:spTgt spid="107"/>
                                        </p:tgtEl>
                                        <p:attrNameLst>
                                          <p:attrName>ppt_w</p:attrName>
                                        </p:attrNameLst>
                                      </p:cBhvr>
                                      <p:tavLst>
                                        <p:tav tm="0">
                                          <p:val>
                                            <p:fltVal val="0"/>
                                          </p:val>
                                        </p:tav>
                                        <p:tav tm="100000">
                                          <p:val>
                                            <p:strVal val="#ppt_w"/>
                                          </p:val>
                                        </p:tav>
                                      </p:tavLst>
                                    </p:anim>
                                    <p:anim calcmode="lin" valueType="num">
                                      <p:cBhvr>
                                        <p:cTn id="45" dur="1000" fill="hold"/>
                                        <p:tgtEl>
                                          <p:spTgt spid="107"/>
                                        </p:tgtEl>
                                        <p:attrNameLst>
                                          <p:attrName>ppt_h</p:attrName>
                                        </p:attrNameLst>
                                      </p:cBhvr>
                                      <p:tavLst>
                                        <p:tav tm="0">
                                          <p:val>
                                            <p:fltVal val="0"/>
                                          </p:val>
                                        </p:tav>
                                        <p:tav tm="100000">
                                          <p:val>
                                            <p:strVal val="#ppt_h"/>
                                          </p:val>
                                        </p:tav>
                                      </p:tavLst>
                                    </p:anim>
                                    <p:anim calcmode="lin" valueType="num">
                                      <p:cBhvr>
                                        <p:cTn id="46" dur="1000" fill="hold"/>
                                        <p:tgtEl>
                                          <p:spTgt spid="107"/>
                                        </p:tgtEl>
                                        <p:attrNameLst>
                                          <p:attrName>style.rotation</p:attrName>
                                        </p:attrNameLst>
                                      </p:cBhvr>
                                      <p:tavLst>
                                        <p:tav tm="0">
                                          <p:val>
                                            <p:fltVal val="90"/>
                                          </p:val>
                                        </p:tav>
                                        <p:tav tm="100000">
                                          <p:val>
                                            <p:fltVal val="0"/>
                                          </p:val>
                                        </p:tav>
                                      </p:tavLst>
                                    </p:anim>
                                    <p:animEffect transition="in" filter="fade">
                                      <p:cBhvr>
                                        <p:cTn id="47" dur="1000"/>
                                        <p:tgtEl>
                                          <p:spTgt spid="107"/>
                                        </p:tgtEl>
                                      </p:cBhvr>
                                    </p:animEffect>
                                  </p:childTnLst>
                                </p:cTn>
                              </p:par>
                            </p:childTnLst>
                          </p:cTn>
                        </p:par>
                        <p:par>
                          <p:cTn id="48" fill="hold">
                            <p:stCondLst>
                              <p:cond delay="3500"/>
                            </p:stCondLst>
                            <p:childTnLst>
                              <p:par>
                                <p:cTn id="49" presetID="42" presetClass="entr" presetSubtype="0" fill="hold" grpId="0" nodeType="afterEffect">
                                  <p:stCondLst>
                                    <p:cond delay="0"/>
                                  </p:stCondLst>
                                  <p:childTnLst>
                                    <p:set>
                                      <p:cBhvr>
                                        <p:cTn id="50" dur="1" fill="hold">
                                          <p:stCondLst>
                                            <p:cond delay="0"/>
                                          </p:stCondLst>
                                        </p:cTn>
                                        <p:tgtEl>
                                          <p:spTgt spid="109"/>
                                        </p:tgtEl>
                                        <p:attrNameLst>
                                          <p:attrName>style.visibility</p:attrName>
                                        </p:attrNameLst>
                                      </p:cBhvr>
                                      <p:to>
                                        <p:strVal val="visible"/>
                                      </p:to>
                                    </p:set>
                                    <p:animEffect transition="in" filter="fade">
                                      <p:cBhvr>
                                        <p:cTn id="51" dur="1000"/>
                                        <p:tgtEl>
                                          <p:spTgt spid="109"/>
                                        </p:tgtEl>
                                      </p:cBhvr>
                                    </p:animEffect>
                                    <p:anim calcmode="lin" valueType="num">
                                      <p:cBhvr>
                                        <p:cTn id="52" dur="1000" fill="hold"/>
                                        <p:tgtEl>
                                          <p:spTgt spid="109"/>
                                        </p:tgtEl>
                                        <p:attrNameLst>
                                          <p:attrName>ppt_x</p:attrName>
                                        </p:attrNameLst>
                                      </p:cBhvr>
                                      <p:tavLst>
                                        <p:tav tm="0">
                                          <p:val>
                                            <p:strVal val="#ppt_x"/>
                                          </p:val>
                                        </p:tav>
                                        <p:tav tm="100000">
                                          <p:val>
                                            <p:strVal val="#ppt_x"/>
                                          </p:val>
                                        </p:tav>
                                      </p:tavLst>
                                    </p:anim>
                                    <p:anim calcmode="lin" valueType="num">
                                      <p:cBhvr>
                                        <p:cTn id="53" dur="1000" fill="hold"/>
                                        <p:tgtEl>
                                          <p:spTgt spid="109"/>
                                        </p:tgtEl>
                                        <p:attrNameLst>
                                          <p:attrName>ppt_y</p:attrName>
                                        </p:attrNameLst>
                                      </p:cBhvr>
                                      <p:tavLst>
                                        <p:tav tm="0">
                                          <p:val>
                                            <p:strVal val="#ppt_y+.1"/>
                                          </p:val>
                                        </p:tav>
                                        <p:tav tm="100000">
                                          <p:val>
                                            <p:strVal val="#ppt_y"/>
                                          </p:val>
                                        </p:tav>
                                      </p:tavLst>
                                    </p:anim>
                                  </p:childTnLst>
                                </p:cTn>
                              </p:par>
                              <p:par>
                                <p:cTn id="54" presetID="26" presetClass="entr" presetSubtype="0" fill="hold" nodeType="withEffect">
                                  <p:stCondLst>
                                    <p:cond delay="0"/>
                                  </p:stCondLst>
                                  <p:childTnLst>
                                    <p:set>
                                      <p:cBhvr>
                                        <p:cTn id="55" dur="1" fill="hold">
                                          <p:stCondLst>
                                            <p:cond delay="0"/>
                                          </p:stCondLst>
                                        </p:cTn>
                                        <p:tgtEl>
                                          <p:spTgt spid="316"/>
                                        </p:tgtEl>
                                        <p:attrNameLst>
                                          <p:attrName>style.visibility</p:attrName>
                                        </p:attrNameLst>
                                      </p:cBhvr>
                                      <p:to>
                                        <p:strVal val="visible"/>
                                      </p:to>
                                    </p:set>
                                    <p:animEffect transition="in" filter="wipe(down)">
                                      <p:cBhvr>
                                        <p:cTn id="56" dur="580">
                                          <p:stCondLst>
                                            <p:cond delay="0"/>
                                          </p:stCondLst>
                                        </p:cTn>
                                        <p:tgtEl>
                                          <p:spTgt spid="316"/>
                                        </p:tgtEl>
                                      </p:cBhvr>
                                    </p:animEffect>
                                    <p:anim calcmode="lin" valueType="num">
                                      <p:cBhvr>
                                        <p:cTn id="57" dur="1822" tmFilter="0,0; 0.14,0.36; 0.43,0.73; 0.71,0.91; 1.0,1.0">
                                          <p:stCondLst>
                                            <p:cond delay="0"/>
                                          </p:stCondLst>
                                        </p:cTn>
                                        <p:tgtEl>
                                          <p:spTgt spid="316"/>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316"/>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316"/>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316"/>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316"/>
                                        </p:tgtEl>
                                        <p:attrNameLst>
                                          <p:attrName>ppt_y</p:attrName>
                                        </p:attrNameLst>
                                      </p:cBhvr>
                                      <p:tavLst>
                                        <p:tav tm="0" fmla="#ppt_y-sin(pi*$)/81">
                                          <p:val>
                                            <p:fltVal val="0"/>
                                          </p:val>
                                        </p:tav>
                                        <p:tav tm="100000">
                                          <p:val>
                                            <p:fltVal val="1"/>
                                          </p:val>
                                        </p:tav>
                                      </p:tavLst>
                                    </p:anim>
                                    <p:animScale>
                                      <p:cBhvr>
                                        <p:cTn id="62" dur="26">
                                          <p:stCondLst>
                                            <p:cond delay="650"/>
                                          </p:stCondLst>
                                        </p:cTn>
                                        <p:tgtEl>
                                          <p:spTgt spid="316"/>
                                        </p:tgtEl>
                                      </p:cBhvr>
                                      <p:to x="100000" y="60000"/>
                                    </p:animScale>
                                    <p:animScale>
                                      <p:cBhvr>
                                        <p:cTn id="63" dur="166" decel="50000">
                                          <p:stCondLst>
                                            <p:cond delay="676"/>
                                          </p:stCondLst>
                                        </p:cTn>
                                        <p:tgtEl>
                                          <p:spTgt spid="316"/>
                                        </p:tgtEl>
                                      </p:cBhvr>
                                      <p:to x="100000" y="100000"/>
                                    </p:animScale>
                                    <p:animScale>
                                      <p:cBhvr>
                                        <p:cTn id="64" dur="26">
                                          <p:stCondLst>
                                            <p:cond delay="1312"/>
                                          </p:stCondLst>
                                        </p:cTn>
                                        <p:tgtEl>
                                          <p:spTgt spid="316"/>
                                        </p:tgtEl>
                                      </p:cBhvr>
                                      <p:to x="100000" y="80000"/>
                                    </p:animScale>
                                    <p:animScale>
                                      <p:cBhvr>
                                        <p:cTn id="65" dur="166" decel="50000">
                                          <p:stCondLst>
                                            <p:cond delay="1338"/>
                                          </p:stCondLst>
                                        </p:cTn>
                                        <p:tgtEl>
                                          <p:spTgt spid="316"/>
                                        </p:tgtEl>
                                      </p:cBhvr>
                                      <p:to x="100000" y="100000"/>
                                    </p:animScale>
                                    <p:animScale>
                                      <p:cBhvr>
                                        <p:cTn id="66" dur="26">
                                          <p:stCondLst>
                                            <p:cond delay="1642"/>
                                          </p:stCondLst>
                                        </p:cTn>
                                        <p:tgtEl>
                                          <p:spTgt spid="316"/>
                                        </p:tgtEl>
                                      </p:cBhvr>
                                      <p:to x="100000" y="90000"/>
                                    </p:animScale>
                                    <p:animScale>
                                      <p:cBhvr>
                                        <p:cTn id="67" dur="166" decel="50000">
                                          <p:stCondLst>
                                            <p:cond delay="1668"/>
                                          </p:stCondLst>
                                        </p:cTn>
                                        <p:tgtEl>
                                          <p:spTgt spid="316"/>
                                        </p:tgtEl>
                                      </p:cBhvr>
                                      <p:to x="100000" y="100000"/>
                                    </p:animScale>
                                    <p:animScale>
                                      <p:cBhvr>
                                        <p:cTn id="68" dur="26">
                                          <p:stCondLst>
                                            <p:cond delay="1808"/>
                                          </p:stCondLst>
                                        </p:cTn>
                                        <p:tgtEl>
                                          <p:spTgt spid="316"/>
                                        </p:tgtEl>
                                      </p:cBhvr>
                                      <p:to x="100000" y="95000"/>
                                    </p:animScale>
                                    <p:animScale>
                                      <p:cBhvr>
                                        <p:cTn id="69" dur="166" decel="50000">
                                          <p:stCondLst>
                                            <p:cond delay="1834"/>
                                          </p:stCondLst>
                                        </p:cTn>
                                        <p:tgtEl>
                                          <p:spTgt spid="316"/>
                                        </p:tgtEl>
                                      </p:cBhvr>
                                      <p:to x="100000" y="100000"/>
                                    </p:animScale>
                                  </p:childTnLst>
                                </p:cTn>
                              </p:par>
                              <p:par>
                                <p:cTn id="70" presetID="26" presetClass="entr" presetSubtype="0" fill="hold" nodeType="withEffect">
                                  <p:stCondLst>
                                    <p:cond delay="0"/>
                                  </p:stCondLst>
                                  <p:childTnLst>
                                    <p:set>
                                      <p:cBhvr>
                                        <p:cTn id="71" dur="1" fill="hold">
                                          <p:stCondLst>
                                            <p:cond delay="0"/>
                                          </p:stCondLst>
                                        </p:cTn>
                                        <p:tgtEl>
                                          <p:spTgt spid="321"/>
                                        </p:tgtEl>
                                        <p:attrNameLst>
                                          <p:attrName>style.visibility</p:attrName>
                                        </p:attrNameLst>
                                      </p:cBhvr>
                                      <p:to>
                                        <p:strVal val="visible"/>
                                      </p:to>
                                    </p:set>
                                    <p:animEffect transition="in" filter="wipe(down)">
                                      <p:cBhvr>
                                        <p:cTn id="72" dur="580">
                                          <p:stCondLst>
                                            <p:cond delay="0"/>
                                          </p:stCondLst>
                                        </p:cTn>
                                        <p:tgtEl>
                                          <p:spTgt spid="321"/>
                                        </p:tgtEl>
                                      </p:cBhvr>
                                    </p:animEffect>
                                    <p:anim calcmode="lin" valueType="num">
                                      <p:cBhvr>
                                        <p:cTn id="73" dur="1822" tmFilter="0,0; 0.14,0.36; 0.43,0.73; 0.71,0.91; 1.0,1.0">
                                          <p:stCondLst>
                                            <p:cond delay="0"/>
                                          </p:stCondLst>
                                        </p:cTn>
                                        <p:tgtEl>
                                          <p:spTgt spid="321"/>
                                        </p:tgtEl>
                                        <p:attrNameLst>
                                          <p:attrName>ppt_x</p:attrName>
                                        </p:attrNameLst>
                                      </p:cBhvr>
                                      <p:tavLst>
                                        <p:tav tm="0">
                                          <p:val>
                                            <p:strVal val="#ppt_x-0.25"/>
                                          </p:val>
                                        </p:tav>
                                        <p:tav tm="100000">
                                          <p:val>
                                            <p:strVal val="#ppt_x"/>
                                          </p:val>
                                        </p:tav>
                                      </p:tavLst>
                                    </p:anim>
                                    <p:anim calcmode="lin" valueType="num">
                                      <p:cBhvr>
                                        <p:cTn id="74" dur="664" tmFilter="0.0,0.0; 0.25,0.07; 0.50,0.2; 0.75,0.467; 1.0,1.0">
                                          <p:stCondLst>
                                            <p:cond delay="0"/>
                                          </p:stCondLst>
                                        </p:cTn>
                                        <p:tgtEl>
                                          <p:spTgt spid="321"/>
                                        </p:tgtEl>
                                        <p:attrNameLst>
                                          <p:attrName>ppt_y</p:attrName>
                                        </p:attrNameLst>
                                      </p:cBhvr>
                                      <p:tavLst>
                                        <p:tav tm="0" fmla="#ppt_y-sin(pi*$)/3">
                                          <p:val>
                                            <p:fltVal val="0.5"/>
                                          </p:val>
                                        </p:tav>
                                        <p:tav tm="100000">
                                          <p:val>
                                            <p:fltVal val="1"/>
                                          </p:val>
                                        </p:tav>
                                      </p:tavLst>
                                    </p:anim>
                                    <p:anim calcmode="lin" valueType="num">
                                      <p:cBhvr>
                                        <p:cTn id="75" dur="664" tmFilter="0, 0; 0.125,0.2665; 0.25,0.4; 0.375,0.465; 0.5,0.5;  0.625,0.535; 0.75,0.6; 0.875,0.7335; 1,1">
                                          <p:stCondLst>
                                            <p:cond delay="664"/>
                                          </p:stCondLst>
                                        </p:cTn>
                                        <p:tgtEl>
                                          <p:spTgt spid="321"/>
                                        </p:tgtEl>
                                        <p:attrNameLst>
                                          <p:attrName>ppt_y</p:attrName>
                                        </p:attrNameLst>
                                      </p:cBhvr>
                                      <p:tavLst>
                                        <p:tav tm="0" fmla="#ppt_y-sin(pi*$)/9">
                                          <p:val>
                                            <p:fltVal val="0"/>
                                          </p:val>
                                        </p:tav>
                                        <p:tav tm="100000">
                                          <p:val>
                                            <p:fltVal val="1"/>
                                          </p:val>
                                        </p:tav>
                                      </p:tavLst>
                                    </p:anim>
                                    <p:anim calcmode="lin" valueType="num">
                                      <p:cBhvr>
                                        <p:cTn id="76" dur="332" tmFilter="0, 0; 0.125,0.2665; 0.25,0.4; 0.375,0.465; 0.5,0.5;  0.625,0.535; 0.75,0.6; 0.875,0.7335; 1,1">
                                          <p:stCondLst>
                                            <p:cond delay="1324"/>
                                          </p:stCondLst>
                                        </p:cTn>
                                        <p:tgtEl>
                                          <p:spTgt spid="321"/>
                                        </p:tgtEl>
                                        <p:attrNameLst>
                                          <p:attrName>ppt_y</p:attrName>
                                        </p:attrNameLst>
                                      </p:cBhvr>
                                      <p:tavLst>
                                        <p:tav tm="0" fmla="#ppt_y-sin(pi*$)/27">
                                          <p:val>
                                            <p:fltVal val="0"/>
                                          </p:val>
                                        </p:tav>
                                        <p:tav tm="100000">
                                          <p:val>
                                            <p:fltVal val="1"/>
                                          </p:val>
                                        </p:tav>
                                      </p:tavLst>
                                    </p:anim>
                                    <p:anim calcmode="lin" valueType="num">
                                      <p:cBhvr>
                                        <p:cTn id="77" dur="164" tmFilter="0, 0; 0.125,0.2665; 0.25,0.4; 0.375,0.465; 0.5,0.5;  0.625,0.535; 0.75,0.6; 0.875,0.7335; 1,1">
                                          <p:stCondLst>
                                            <p:cond delay="1656"/>
                                          </p:stCondLst>
                                        </p:cTn>
                                        <p:tgtEl>
                                          <p:spTgt spid="321"/>
                                        </p:tgtEl>
                                        <p:attrNameLst>
                                          <p:attrName>ppt_y</p:attrName>
                                        </p:attrNameLst>
                                      </p:cBhvr>
                                      <p:tavLst>
                                        <p:tav tm="0" fmla="#ppt_y-sin(pi*$)/81">
                                          <p:val>
                                            <p:fltVal val="0"/>
                                          </p:val>
                                        </p:tav>
                                        <p:tav tm="100000">
                                          <p:val>
                                            <p:fltVal val="1"/>
                                          </p:val>
                                        </p:tav>
                                      </p:tavLst>
                                    </p:anim>
                                    <p:animScale>
                                      <p:cBhvr>
                                        <p:cTn id="78" dur="26">
                                          <p:stCondLst>
                                            <p:cond delay="650"/>
                                          </p:stCondLst>
                                        </p:cTn>
                                        <p:tgtEl>
                                          <p:spTgt spid="321"/>
                                        </p:tgtEl>
                                      </p:cBhvr>
                                      <p:to x="100000" y="60000"/>
                                    </p:animScale>
                                    <p:animScale>
                                      <p:cBhvr>
                                        <p:cTn id="79" dur="166" decel="50000">
                                          <p:stCondLst>
                                            <p:cond delay="676"/>
                                          </p:stCondLst>
                                        </p:cTn>
                                        <p:tgtEl>
                                          <p:spTgt spid="321"/>
                                        </p:tgtEl>
                                      </p:cBhvr>
                                      <p:to x="100000" y="100000"/>
                                    </p:animScale>
                                    <p:animScale>
                                      <p:cBhvr>
                                        <p:cTn id="80" dur="26">
                                          <p:stCondLst>
                                            <p:cond delay="1312"/>
                                          </p:stCondLst>
                                        </p:cTn>
                                        <p:tgtEl>
                                          <p:spTgt spid="321"/>
                                        </p:tgtEl>
                                      </p:cBhvr>
                                      <p:to x="100000" y="80000"/>
                                    </p:animScale>
                                    <p:animScale>
                                      <p:cBhvr>
                                        <p:cTn id="81" dur="166" decel="50000">
                                          <p:stCondLst>
                                            <p:cond delay="1338"/>
                                          </p:stCondLst>
                                        </p:cTn>
                                        <p:tgtEl>
                                          <p:spTgt spid="321"/>
                                        </p:tgtEl>
                                      </p:cBhvr>
                                      <p:to x="100000" y="100000"/>
                                    </p:animScale>
                                    <p:animScale>
                                      <p:cBhvr>
                                        <p:cTn id="82" dur="26">
                                          <p:stCondLst>
                                            <p:cond delay="1642"/>
                                          </p:stCondLst>
                                        </p:cTn>
                                        <p:tgtEl>
                                          <p:spTgt spid="321"/>
                                        </p:tgtEl>
                                      </p:cBhvr>
                                      <p:to x="100000" y="90000"/>
                                    </p:animScale>
                                    <p:animScale>
                                      <p:cBhvr>
                                        <p:cTn id="83" dur="166" decel="50000">
                                          <p:stCondLst>
                                            <p:cond delay="1668"/>
                                          </p:stCondLst>
                                        </p:cTn>
                                        <p:tgtEl>
                                          <p:spTgt spid="321"/>
                                        </p:tgtEl>
                                      </p:cBhvr>
                                      <p:to x="100000" y="100000"/>
                                    </p:animScale>
                                    <p:animScale>
                                      <p:cBhvr>
                                        <p:cTn id="84" dur="26">
                                          <p:stCondLst>
                                            <p:cond delay="1808"/>
                                          </p:stCondLst>
                                        </p:cTn>
                                        <p:tgtEl>
                                          <p:spTgt spid="321"/>
                                        </p:tgtEl>
                                      </p:cBhvr>
                                      <p:to x="100000" y="95000"/>
                                    </p:animScale>
                                    <p:animScale>
                                      <p:cBhvr>
                                        <p:cTn id="85" dur="166" decel="50000">
                                          <p:stCondLst>
                                            <p:cond delay="1834"/>
                                          </p:stCondLst>
                                        </p:cTn>
                                        <p:tgtEl>
                                          <p:spTgt spid="3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107" grpId="0"/>
      <p:bldP spid="10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a:stretch>
            <a:fillRect/>
          </a:stretch>
        </p:blipFill>
        <p:spPr>
          <a:xfrm>
            <a:off x="1791602" y="1900809"/>
            <a:ext cx="956250" cy="4038750"/>
          </a:xfrm>
          <a:prstGeom prst="rect">
            <a:avLst/>
          </a:prstGeom>
        </p:spPr>
      </p:pic>
      <p:sp>
        <p:nvSpPr>
          <p:cNvPr id="4" name="文本框 3"/>
          <p:cNvSpPr txBox="1"/>
          <p:nvPr/>
        </p:nvSpPr>
        <p:spPr>
          <a:xfrm>
            <a:off x="4574179" y="1933423"/>
            <a:ext cx="5672173" cy="830997"/>
          </a:xfrm>
          <a:prstGeom prst="rect">
            <a:avLst/>
          </a:prstGeom>
          <a:noFill/>
        </p:spPr>
        <p:txBody>
          <a:bodyPr wrap="square" rtlCol="0">
            <a:spAutoFit/>
          </a:bodyPr>
          <a:lstStyle/>
          <a:p>
            <a:r>
              <a:rPr lang="en-US" altLang="zh-CN" sz="4800" b="1">
                <a:solidFill>
                  <a:srgbClr val="EA6387"/>
                </a:solidFill>
                <a:latin typeface="Arial" panose="020B0604020202020204" pitchFamily="34" charset="0"/>
                <a:ea typeface="方正静蕾简体" panose="02000000000000000000" pitchFamily="2" charset="-122"/>
                <a:cs typeface="Arial" panose="020B0604020202020204" pitchFamily="34" charset="0"/>
              </a:rPr>
              <a:t>KHỞI ĐỘNG</a:t>
            </a:r>
            <a:endParaRPr lang="zh-CN" altLang="en-US" sz="4800" b="1" dirty="0">
              <a:solidFill>
                <a:srgbClr val="EA6387"/>
              </a:solidFill>
              <a:latin typeface="Arial" panose="020B0604020202020204" pitchFamily="34" charset="0"/>
              <a:ea typeface="方正静蕾简体" panose="02000000000000000000" pitchFamily="2" charset="-122"/>
              <a:cs typeface="Arial" panose="020B0604020202020204" pitchFamily="34" charset="0"/>
            </a:endParaRPr>
          </a:p>
        </p:txBody>
      </p:sp>
      <p:sp>
        <p:nvSpPr>
          <p:cNvPr id="5" name="文本框 4"/>
          <p:cNvSpPr txBox="1"/>
          <p:nvPr/>
        </p:nvSpPr>
        <p:spPr>
          <a:xfrm>
            <a:off x="4595342" y="3395329"/>
            <a:ext cx="5688632" cy="830997"/>
          </a:xfrm>
          <a:prstGeom prst="rect">
            <a:avLst/>
          </a:prstGeom>
          <a:noFill/>
        </p:spPr>
        <p:txBody>
          <a:bodyPr wrap="square" rtlCol="0">
            <a:spAutoFit/>
          </a:bodyPr>
          <a:lstStyle/>
          <a:p>
            <a:r>
              <a:rPr lang="vi-VN" altLang="zh-CN" sz="4800" b="1" dirty="0">
                <a:solidFill>
                  <a:srgbClr val="CCA54D"/>
                </a:solidFill>
                <a:latin typeface="Arial" panose="020B0604020202020204" pitchFamily="34" charset="0"/>
                <a:ea typeface="方正静蕾简体" panose="02000000000000000000" pitchFamily="2" charset="-122"/>
                <a:cs typeface="Arial" panose="020B0604020202020204" pitchFamily="34" charset="0"/>
              </a:rPr>
              <a:t>KHÁM PHÁ</a:t>
            </a:r>
            <a:endParaRPr lang="zh-CN" altLang="en-US" sz="4800" b="1" dirty="0">
              <a:solidFill>
                <a:srgbClr val="CCA54D"/>
              </a:solidFill>
              <a:latin typeface="Arial" panose="020B0604020202020204" pitchFamily="34" charset="0"/>
              <a:ea typeface="方正静蕾简体" panose="02000000000000000000" pitchFamily="2" charset="-122"/>
              <a:cs typeface="Arial" panose="020B0604020202020204" pitchFamily="34" charset="0"/>
            </a:endParaRPr>
          </a:p>
        </p:txBody>
      </p:sp>
      <p:sp>
        <p:nvSpPr>
          <p:cNvPr id="6" name="文本框 5"/>
          <p:cNvSpPr txBox="1"/>
          <p:nvPr/>
        </p:nvSpPr>
        <p:spPr>
          <a:xfrm>
            <a:off x="4595342" y="4794896"/>
            <a:ext cx="5672173" cy="830997"/>
          </a:xfrm>
          <a:prstGeom prst="rect">
            <a:avLst/>
          </a:prstGeom>
          <a:noFill/>
        </p:spPr>
        <p:txBody>
          <a:bodyPr wrap="square" rtlCol="0">
            <a:spAutoFit/>
          </a:bodyPr>
          <a:lstStyle/>
          <a:p>
            <a:r>
              <a:rPr lang="vi-VN" altLang="zh-CN" sz="4800" b="1" dirty="0">
                <a:solidFill>
                  <a:schemeClr val="accent4">
                    <a:lumMod val="75000"/>
                  </a:schemeClr>
                </a:solidFill>
                <a:latin typeface="Arial" panose="020B0604020202020204" pitchFamily="34" charset="0"/>
                <a:ea typeface="方正静蕾简体" panose="02000000000000000000" pitchFamily="2" charset="-122"/>
                <a:cs typeface="Arial" panose="020B0604020202020204" pitchFamily="34" charset="0"/>
              </a:rPr>
              <a:t>LUYỆN TẬP</a:t>
            </a:r>
            <a:endParaRPr lang="zh-CN" altLang="en-US" sz="4800" b="1" dirty="0">
              <a:solidFill>
                <a:schemeClr val="accent4">
                  <a:lumMod val="75000"/>
                </a:schemeClr>
              </a:solidFill>
              <a:latin typeface="Arial" panose="020B0604020202020204" pitchFamily="34" charset="0"/>
              <a:ea typeface="方正静蕾简体" panose="02000000000000000000" pitchFamily="2" charset="-122"/>
              <a:cs typeface="Arial" panose="020B0604020202020204" pitchFamily="34" charset="0"/>
            </a:endParaRPr>
          </a:p>
        </p:txBody>
      </p:sp>
      <p:sp>
        <p:nvSpPr>
          <p:cNvPr id="7" name="文本框 6"/>
          <p:cNvSpPr txBox="1"/>
          <p:nvPr/>
        </p:nvSpPr>
        <p:spPr>
          <a:xfrm>
            <a:off x="2099556" y="621375"/>
            <a:ext cx="7992888" cy="830997"/>
          </a:xfrm>
          <a:prstGeom prst="rect">
            <a:avLst/>
          </a:prstGeom>
          <a:noFill/>
        </p:spPr>
        <p:txBody>
          <a:bodyPr wrap="square" rtlCol="0">
            <a:spAutoFit/>
          </a:bodyPr>
          <a:lstStyle/>
          <a:p>
            <a:pPr algn="ctr"/>
            <a:r>
              <a:rPr lang="en-US" altLang="zh-CN" sz="4800" b="1">
                <a:solidFill>
                  <a:srgbClr val="3DBDED"/>
                </a:solidFill>
                <a:latin typeface="Arial" panose="020B0604020202020204" pitchFamily="34" charset="0"/>
                <a:ea typeface="方正静蕾简体" panose="02000000000000000000" pitchFamily="2" charset="-122"/>
                <a:cs typeface="Arial" panose="020B0604020202020204" pitchFamily="34" charset="0"/>
              </a:rPr>
              <a:t>NỘI DUNG BÀI HỌC</a:t>
            </a:r>
            <a:endParaRPr lang="zh-CN" altLang="en-US" sz="4800" b="1" dirty="0">
              <a:solidFill>
                <a:srgbClr val="3DBDED"/>
              </a:solidFill>
              <a:latin typeface="Arial" panose="020B0604020202020204" pitchFamily="34" charset="0"/>
              <a:ea typeface="方正静蕾简体" panose="02000000000000000000" pitchFamily="2" charset="-122"/>
              <a:cs typeface="Arial" panose="020B0604020202020204" pitchFamily="34" charset="0"/>
            </a:endParaRPr>
          </a:p>
        </p:txBody>
      </p:sp>
      <p:pic>
        <p:nvPicPr>
          <p:cNvPr id="16" name="图片 15"/>
          <p:cNvPicPr>
            <a:picLocks noChangeAspect="1"/>
          </p:cNvPicPr>
          <p:nvPr/>
        </p:nvPicPr>
        <p:blipFill>
          <a:blip r:embed="rId4"/>
          <a:stretch>
            <a:fillRect/>
          </a:stretch>
        </p:blipFill>
        <p:spPr>
          <a:xfrm>
            <a:off x="3568383" y="1920056"/>
            <a:ext cx="1221820" cy="1344003"/>
          </a:xfrm>
          <a:prstGeom prst="rect">
            <a:avLst/>
          </a:prstGeom>
        </p:spPr>
      </p:pic>
      <p:pic>
        <p:nvPicPr>
          <p:cNvPr id="17" name="图片 16"/>
          <p:cNvPicPr>
            <a:picLocks noChangeAspect="1"/>
          </p:cNvPicPr>
          <p:nvPr/>
        </p:nvPicPr>
        <p:blipFill>
          <a:blip r:embed="rId5"/>
          <a:stretch>
            <a:fillRect/>
          </a:stretch>
        </p:blipFill>
        <p:spPr>
          <a:xfrm>
            <a:off x="3551478" y="3264059"/>
            <a:ext cx="1160729" cy="1359275"/>
          </a:xfrm>
          <a:prstGeom prst="rect">
            <a:avLst/>
          </a:prstGeom>
        </p:spPr>
      </p:pic>
      <p:pic>
        <p:nvPicPr>
          <p:cNvPr id="18" name="图片 17"/>
          <p:cNvPicPr>
            <a:picLocks noChangeAspect="1"/>
          </p:cNvPicPr>
          <p:nvPr/>
        </p:nvPicPr>
        <p:blipFill>
          <a:blip r:embed="rId6"/>
          <a:stretch>
            <a:fillRect/>
          </a:stretch>
        </p:blipFill>
        <p:spPr>
          <a:xfrm>
            <a:off x="3551478" y="4443305"/>
            <a:ext cx="1266060" cy="1543553"/>
          </a:xfrm>
          <a:prstGeom prst="rect">
            <a:avLst/>
          </a:prstGeom>
        </p:spPr>
      </p:pic>
      <p:pic>
        <p:nvPicPr>
          <p:cNvPr id="21" name="图片 20"/>
          <p:cNvPicPr>
            <a:picLocks noChangeAspect="1"/>
          </p:cNvPicPr>
          <p:nvPr/>
        </p:nvPicPr>
        <p:blipFill>
          <a:blip r:embed="rId7"/>
          <a:stretch>
            <a:fillRect/>
          </a:stretch>
        </p:blipFill>
        <p:spPr>
          <a:xfrm>
            <a:off x="572431" y="2851035"/>
            <a:ext cx="2477184" cy="3413009"/>
          </a:xfrm>
          <a:prstGeom prst="rect">
            <a:avLst/>
          </a:prstGeom>
        </p:spPr>
      </p:pic>
      <p:pic>
        <p:nvPicPr>
          <p:cNvPr id="22" name="图片 21"/>
          <p:cNvPicPr>
            <a:picLocks noChangeAspect="1"/>
          </p:cNvPicPr>
          <p:nvPr/>
        </p:nvPicPr>
        <p:blipFill>
          <a:blip r:embed="rId8"/>
          <a:stretch>
            <a:fillRect/>
          </a:stretch>
        </p:blipFill>
        <p:spPr>
          <a:xfrm>
            <a:off x="991492" y="3657239"/>
            <a:ext cx="2194392" cy="269110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26" presetClass="entr" presetSubtype="0"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80">
                                          <p:stCondLst>
                                            <p:cond delay="0"/>
                                          </p:stCondLst>
                                        </p:cTn>
                                        <p:tgtEl>
                                          <p:spTgt spid="21"/>
                                        </p:tgtEl>
                                      </p:cBhvr>
                                    </p:animEffect>
                                    <p:anim calcmode="lin" valueType="num">
                                      <p:cBhvr>
                                        <p:cTn id="13"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8" dur="26">
                                          <p:stCondLst>
                                            <p:cond delay="650"/>
                                          </p:stCondLst>
                                        </p:cTn>
                                        <p:tgtEl>
                                          <p:spTgt spid="21"/>
                                        </p:tgtEl>
                                      </p:cBhvr>
                                      <p:to x="100000" y="60000"/>
                                    </p:animScale>
                                    <p:animScale>
                                      <p:cBhvr>
                                        <p:cTn id="19" dur="166" decel="50000">
                                          <p:stCondLst>
                                            <p:cond delay="676"/>
                                          </p:stCondLst>
                                        </p:cTn>
                                        <p:tgtEl>
                                          <p:spTgt spid="21"/>
                                        </p:tgtEl>
                                      </p:cBhvr>
                                      <p:to x="100000" y="100000"/>
                                    </p:animScale>
                                    <p:animScale>
                                      <p:cBhvr>
                                        <p:cTn id="20" dur="26">
                                          <p:stCondLst>
                                            <p:cond delay="1312"/>
                                          </p:stCondLst>
                                        </p:cTn>
                                        <p:tgtEl>
                                          <p:spTgt spid="21"/>
                                        </p:tgtEl>
                                      </p:cBhvr>
                                      <p:to x="100000" y="80000"/>
                                    </p:animScale>
                                    <p:animScale>
                                      <p:cBhvr>
                                        <p:cTn id="21" dur="166" decel="50000">
                                          <p:stCondLst>
                                            <p:cond delay="1338"/>
                                          </p:stCondLst>
                                        </p:cTn>
                                        <p:tgtEl>
                                          <p:spTgt spid="21"/>
                                        </p:tgtEl>
                                      </p:cBhvr>
                                      <p:to x="100000" y="100000"/>
                                    </p:animScale>
                                    <p:animScale>
                                      <p:cBhvr>
                                        <p:cTn id="22" dur="26">
                                          <p:stCondLst>
                                            <p:cond delay="1642"/>
                                          </p:stCondLst>
                                        </p:cTn>
                                        <p:tgtEl>
                                          <p:spTgt spid="21"/>
                                        </p:tgtEl>
                                      </p:cBhvr>
                                      <p:to x="100000" y="90000"/>
                                    </p:animScale>
                                    <p:animScale>
                                      <p:cBhvr>
                                        <p:cTn id="23" dur="166" decel="50000">
                                          <p:stCondLst>
                                            <p:cond delay="1668"/>
                                          </p:stCondLst>
                                        </p:cTn>
                                        <p:tgtEl>
                                          <p:spTgt spid="21"/>
                                        </p:tgtEl>
                                      </p:cBhvr>
                                      <p:to x="100000" y="100000"/>
                                    </p:animScale>
                                    <p:animScale>
                                      <p:cBhvr>
                                        <p:cTn id="24" dur="26">
                                          <p:stCondLst>
                                            <p:cond delay="1808"/>
                                          </p:stCondLst>
                                        </p:cTn>
                                        <p:tgtEl>
                                          <p:spTgt spid="21"/>
                                        </p:tgtEl>
                                      </p:cBhvr>
                                      <p:to x="100000" y="95000"/>
                                    </p:animScale>
                                    <p:animScale>
                                      <p:cBhvr>
                                        <p:cTn id="25" dur="166" decel="50000">
                                          <p:stCondLst>
                                            <p:cond delay="1834"/>
                                          </p:stCondLst>
                                        </p:cTn>
                                        <p:tgtEl>
                                          <p:spTgt spid="21"/>
                                        </p:tgtEl>
                                      </p:cBhvr>
                                      <p:to x="100000" y="100000"/>
                                    </p:animScale>
                                  </p:childTnLst>
                                </p:cTn>
                              </p:par>
                              <p:par>
                                <p:cTn id="26" presetID="26" presetClass="entr" presetSubtype="0" fill="hold" nodeType="withEffect">
                                  <p:stCondLst>
                                    <p:cond delay="250"/>
                                  </p:stCondLst>
                                  <p:childTnLst>
                                    <p:set>
                                      <p:cBhvr>
                                        <p:cTn id="27" dur="1" fill="hold">
                                          <p:stCondLst>
                                            <p:cond delay="0"/>
                                          </p:stCondLst>
                                        </p:cTn>
                                        <p:tgtEl>
                                          <p:spTgt spid="22"/>
                                        </p:tgtEl>
                                        <p:attrNameLst>
                                          <p:attrName>style.visibility</p:attrName>
                                        </p:attrNameLst>
                                      </p:cBhvr>
                                      <p:to>
                                        <p:strVal val="visible"/>
                                      </p:to>
                                    </p:set>
                                    <p:animEffect transition="in" filter="wipe(down)">
                                      <p:cBhvr>
                                        <p:cTn id="28" dur="580">
                                          <p:stCondLst>
                                            <p:cond delay="0"/>
                                          </p:stCondLst>
                                        </p:cTn>
                                        <p:tgtEl>
                                          <p:spTgt spid="22"/>
                                        </p:tgtEl>
                                      </p:cBhvr>
                                    </p:animEffect>
                                    <p:anim calcmode="lin" valueType="num">
                                      <p:cBhvr>
                                        <p:cTn id="29"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34" dur="26">
                                          <p:stCondLst>
                                            <p:cond delay="650"/>
                                          </p:stCondLst>
                                        </p:cTn>
                                        <p:tgtEl>
                                          <p:spTgt spid="22"/>
                                        </p:tgtEl>
                                      </p:cBhvr>
                                      <p:to x="100000" y="60000"/>
                                    </p:animScale>
                                    <p:animScale>
                                      <p:cBhvr>
                                        <p:cTn id="35" dur="166" decel="50000">
                                          <p:stCondLst>
                                            <p:cond delay="676"/>
                                          </p:stCondLst>
                                        </p:cTn>
                                        <p:tgtEl>
                                          <p:spTgt spid="22"/>
                                        </p:tgtEl>
                                      </p:cBhvr>
                                      <p:to x="100000" y="100000"/>
                                    </p:animScale>
                                    <p:animScale>
                                      <p:cBhvr>
                                        <p:cTn id="36" dur="26">
                                          <p:stCondLst>
                                            <p:cond delay="1312"/>
                                          </p:stCondLst>
                                        </p:cTn>
                                        <p:tgtEl>
                                          <p:spTgt spid="22"/>
                                        </p:tgtEl>
                                      </p:cBhvr>
                                      <p:to x="100000" y="80000"/>
                                    </p:animScale>
                                    <p:animScale>
                                      <p:cBhvr>
                                        <p:cTn id="37" dur="166" decel="50000">
                                          <p:stCondLst>
                                            <p:cond delay="1338"/>
                                          </p:stCondLst>
                                        </p:cTn>
                                        <p:tgtEl>
                                          <p:spTgt spid="22"/>
                                        </p:tgtEl>
                                      </p:cBhvr>
                                      <p:to x="100000" y="100000"/>
                                    </p:animScale>
                                    <p:animScale>
                                      <p:cBhvr>
                                        <p:cTn id="38" dur="26">
                                          <p:stCondLst>
                                            <p:cond delay="1642"/>
                                          </p:stCondLst>
                                        </p:cTn>
                                        <p:tgtEl>
                                          <p:spTgt spid="22"/>
                                        </p:tgtEl>
                                      </p:cBhvr>
                                      <p:to x="100000" y="90000"/>
                                    </p:animScale>
                                    <p:animScale>
                                      <p:cBhvr>
                                        <p:cTn id="39" dur="166" decel="50000">
                                          <p:stCondLst>
                                            <p:cond delay="1668"/>
                                          </p:stCondLst>
                                        </p:cTn>
                                        <p:tgtEl>
                                          <p:spTgt spid="22"/>
                                        </p:tgtEl>
                                      </p:cBhvr>
                                      <p:to x="100000" y="100000"/>
                                    </p:animScale>
                                    <p:animScale>
                                      <p:cBhvr>
                                        <p:cTn id="40" dur="26">
                                          <p:stCondLst>
                                            <p:cond delay="1808"/>
                                          </p:stCondLst>
                                        </p:cTn>
                                        <p:tgtEl>
                                          <p:spTgt spid="22"/>
                                        </p:tgtEl>
                                      </p:cBhvr>
                                      <p:to x="100000" y="95000"/>
                                    </p:animScale>
                                    <p:animScale>
                                      <p:cBhvr>
                                        <p:cTn id="41" dur="166" decel="50000">
                                          <p:stCondLst>
                                            <p:cond delay="1834"/>
                                          </p:stCondLst>
                                        </p:cTn>
                                        <p:tgtEl>
                                          <p:spTgt spid="22"/>
                                        </p:tgtEl>
                                      </p:cBhvr>
                                      <p:to x="100000" y="100000"/>
                                    </p:animScale>
                                  </p:childTnLst>
                                </p:cTn>
                              </p:par>
                              <p:par>
                                <p:cTn id="42" presetID="52" presetClass="entr" presetSubtype="0" fill="hold" nodeType="withEffect">
                                  <p:stCondLst>
                                    <p:cond delay="250"/>
                                  </p:stCondLst>
                                  <p:childTnLst>
                                    <p:set>
                                      <p:cBhvr>
                                        <p:cTn id="43" dur="1" fill="hold">
                                          <p:stCondLst>
                                            <p:cond delay="0"/>
                                          </p:stCondLst>
                                        </p:cTn>
                                        <p:tgtEl>
                                          <p:spTgt spid="16"/>
                                        </p:tgtEl>
                                        <p:attrNameLst>
                                          <p:attrName>style.visibility</p:attrName>
                                        </p:attrNameLst>
                                      </p:cBhvr>
                                      <p:to>
                                        <p:strVal val="visible"/>
                                      </p:to>
                                    </p:set>
                                    <p:animScale>
                                      <p:cBhvr>
                                        <p:cTn id="44" dur="125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250" decel="50000" fill="hold">
                                          <p:stCondLst>
                                            <p:cond delay="0"/>
                                          </p:stCondLst>
                                        </p:cTn>
                                        <p:tgtEl>
                                          <p:spTgt spid="16"/>
                                        </p:tgtEl>
                                        <p:attrNameLst>
                                          <p:attrName>ppt_x</p:attrName>
                                          <p:attrName>ppt_y</p:attrName>
                                        </p:attrNameLst>
                                      </p:cBhvr>
                                    </p:animMotion>
                                    <p:animEffect transition="in" filter="fade">
                                      <p:cBhvr>
                                        <p:cTn id="46" dur="1250"/>
                                        <p:tgtEl>
                                          <p:spTgt spid="16"/>
                                        </p:tgtEl>
                                      </p:cBhvr>
                                    </p:animEffect>
                                  </p:childTnLst>
                                </p:cTn>
                              </p:par>
                              <p:par>
                                <p:cTn id="47" presetID="52" presetClass="entr" presetSubtype="0" fill="hold" nodeType="withEffect">
                                  <p:stCondLst>
                                    <p:cond delay="350"/>
                                  </p:stCondLst>
                                  <p:childTnLst>
                                    <p:set>
                                      <p:cBhvr>
                                        <p:cTn id="48" dur="1" fill="hold">
                                          <p:stCondLst>
                                            <p:cond delay="0"/>
                                          </p:stCondLst>
                                        </p:cTn>
                                        <p:tgtEl>
                                          <p:spTgt spid="17"/>
                                        </p:tgtEl>
                                        <p:attrNameLst>
                                          <p:attrName>style.visibility</p:attrName>
                                        </p:attrNameLst>
                                      </p:cBhvr>
                                      <p:to>
                                        <p:strVal val="visible"/>
                                      </p:to>
                                    </p:set>
                                    <p:animScale>
                                      <p:cBhvr>
                                        <p:cTn id="49" dur="125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250" decel="50000" fill="hold">
                                          <p:stCondLst>
                                            <p:cond delay="0"/>
                                          </p:stCondLst>
                                        </p:cTn>
                                        <p:tgtEl>
                                          <p:spTgt spid="17"/>
                                        </p:tgtEl>
                                        <p:attrNameLst>
                                          <p:attrName>ppt_x</p:attrName>
                                          <p:attrName>ppt_y</p:attrName>
                                        </p:attrNameLst>
                                      </p:cBhvr>
                                    </p:animMotion>
                                    <p:animEffect transition="in" filter="fade">
                                      <p:cBhvr>
                                        <p:cTn id="51" dur="1250"/>
                                        <p:tgtEl>
                                          <p:spTgt spid="17"/>
                                        </p:tgtEl>
                                      </p:cBhvr>
                                    </p:animEffect>
                                  </p:childTnLst>
                                </p:cTn>
                              </p:par>
                              <p:par>
                                <p:cTn id="52" presetID="52" presetClass="entr" presetSubtype="0" fill="hold" nodeType="withEffect">
                                  <p:stCondLst>
                                    <p:cond delay="450"/>
                                  </p:stCondLst>
                                  <p:childTnLst>
                                    <p:set>
                                      <p:cBhvr>
                                        <p:cTn id="53" dur="1" fill="hold">
                                          <p:stCondLst>
                                            <p:cond delay="0"/>
                                          </p:stCondLst>
                                        </p:cTn>
                                        <p:tgtEl>
                                          <p:spTgt spid="18"/>
                                        </p:tgtEl>
                                        <p:attrNameLst>
                                          <p:attrName>style.visibility</p:attrName>
                                        </p:attrNameLst>
                                      </p:cBhvr>
                                      <p:to>
                                        <p:strVal val="visible"/>
                                      </p:to>
                                    </p:set>
                                    <p:animScale>
                                      <p:cBhvr>
                                        <p:cTn id="54" dur="125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5" dur="1250" decel="50000" fill="hold">
                                          <p:stCondLst>
                                            <p:cond delay="0"/>
                                          </p:stCondLst>
                                        </p:cTn>
                                        <p:tgtEl>
                                          <p:spTgt spid="18"/>
                                        </p:tgtEl>
                                        <p:attrNameLst>
                                          <p:attrName>ppt_x</p:attrName>
                                          <p:attrName>ppt_y</p:attrName>
                                        </p:attrNameLst>
                                      </p:cBhvr>
                                    </p:animMotion>
                                    <p:animEffect transition="in" filter="fade">
                                      <p:cBhvr>
                                        <p:cTn id="56" dur="1250"/>
                                        <p:tgtEl>
                                          <p:spTgt spid="18"/>
                                        </p:tgtEl>
                                      </p:cBhvr>
                                    </p:animEffect>
                                  </p:childTnLst>
                                </p:cTn>
                              </p:par>
                            </p:childTnLst>
                          </p:cTn>
                        </p:par>
                        <p:par>
                          <p:cTn id="57" fill="hold">
                            <p:stCondLst>
                              <p:cond delay="2250"/>
                            </p:stCondLst>
                            <p:childTnLst>
                              <p:par>
                                <p:cTn id="58" presetID="2" presetClass="entr" presetSubtype="4" fill="hold" grpId="0" nodeType="afterEffect">
                                  <p:stCondLst>
                                    <p:cond delay="0"/>
                                  </p:stCondLst>
                                  <p:childTnLst>
                                    <p:set>
                                      <p:cBhvr>
                                        <p:cTn id="59" dur="1" fill="hold">
                                          <p:stCondLst>
                                            <p:cond delay="0"/>
                                          </p:stCondLst>
                                        </p:cTn>
                                        <p:tgtEl>
                                          <p:spTgt spid="4"/>
                                        </p:tgtEl>
                                        <p:attrNameLst>
                                          <p:attrName>style.visibility</p:attrName>
                                        </p:attrNameLst>
                                      </p:cBhvr>
                                      <p:to>
                                        <p:strVal val="visible"/>
                                      </p:to>
                                    </p:set>
                                    <p:anim calcmode="lin" valueType="num">
                                      <p:cBhvr additive="base">
                                        <p:cTn id="60" dur="500" fill="hold"/>
                                        <p:tgtEl>
                                          <p:spTgt spid="4"/>
                                        </p:tgtEl>
                                        <p:attrNameLst>
                                          <p:attrName>ppt_x</p:attrName>
                                        </p:attrNameLst>
                                      </p:cBhvr>
                                      <p:tavLst>
                                        <p:tav tm="0">
                                          <p:val>
                                            <p:strVal val="#ppt_x"/>
                                          </p:val>
                                        </p:tav>
                                        <p:tav tm="100000">
                                          <p:val>
                                            <p:strVal val="#ppt_x"/>
                                          </p:val>
                                        </p:tav>
                                      </p:tavLst>
                                    </p:anim>
                                    <p:anim calcmode="lin" valueType="num">
                                      <p:cBhvr additive="base">
                                        <p:cTn id="61" dur="500" fill="hold"/>
                                        <p:tgtEl>
                                          <p:spTgt spid="4"/>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5"/>
                                        </p:tgtEl>
                                        <p:attrNameLst>
                                          <p:attrName>style.visibility</p:attrName>
                                        </p:attrNameLst>
                                      </p:cBhvr>
                                      <p:to>
                                        <p:strVal val="visible"/>
                                      </p:to>
                                    </p:set>
                                    <p:anim calcmode="lin" valueType="num">
                                      <p:cBhvr additive="base">
                                        <p:cTn id="64" dur="500" fill="hold"/>
                                        <p:tgtEl>
                                          <p:spTgt spid="5"/>
                                        </p:tgtEl>
                                        <p:attrNameLst>
                                          <p:attrName>ppt_x</p:attrName>
                                        </p:attrNameLst>
                                      </p:cBhvr>
                                      <p:tavLst>
                                        <p:tav tm="0">
                                          <p:val>
                                            <p:strVal val="#ppt_x"/>
                                          </p:val>
                                        </p:tav>
                                        <p:tav tm="100000">
                                          <p:val>
                                            <p:strVal val="#ppt_x"/>
                                          </p:val>
                                        </p:tav>
                                      </p:tavLst>
                                    </p:anim>
                                    <p:anim calcmode="lin" valueType="num">
                                      <p:cBhvr additive="base">
                                        <p:cTn id="65" dur="500" fill="hold"/>
                                        <p:tgtEl>
                                          <p:spTgt spid="5"/>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6"/>
                                        </p:tgtEl>
                                        <p:attrNameLst>
                                          <p:attrName>style.visibility</p:attrName>
                                        </p:attrNameLst>
                                      </p:cBhvr>
                                      <p:to>
                                        <p:strVal val="visible"/>
                                      </p:to>
                                    </p:set>
                                    <p:anim calcmode="lin" valueType="num">
                                      <p:cBhvr additive="base">
                                        <p:cTn id="68" dur="500" fill="hold"/>
                                        <p:tgtEl>
                                          <p:spTgt spid="6"/>
                                        </p:tgtEl>
                                        <p:attrNameLst>
                                          <p:attrName>ppt_x</p:attrName>
                                        </p:attrNameLst>
                                      </p:cBhvr>
                                      <p:tavLst>
                                        <p:tav tm="0">
                                          <p:val>
                                            <p:strVal val="#ppt_x"/>
                                          </p:val>
                                        </p:tav>
                                        <p:tav tm="100000">
                                          <p:val>
                                            <p:strVal val="#ppt_x"/>
                                          </p:val>
                                        </p:tav>
                                      </p:tavLst>
                                    </p:anim>
                                    <p:anim calcmode="lin" valueType="num">
                                      <p:cBhvr additive="base">
                                        <p:cTn id="69" dur="500" fill="hold"/>
                                        <p:tgtEl>
                                          <p:spTgt spid="6"/>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7"/>
                                        </p:tgtEl>
                                        <p:attrNameLst>
                                          <p:attrName>style.visibility</p:attrName>
                                        </p:attrNameLst>
                                      </p:cBhvr>
                                      <p:to>
                                        <p:strVal val="visible"/>
                                      </p:to>
                                    </p:set>
                                    <p:anim calcmode="lin" valueType="num">
                                      <p:cBhvr additive="base">
                                        <p:cTn id="72" dur="500" fill="hold"/>
                                        <p:tgtEl>
                                          <p:spTgt spid="7"/>
                                        </p:tgtEl>
                                        <p:attrNameLst>
                                          <p:attrName>ppt_x</p:attrName>
                                        </p:attrNameLst>
                                      </p:cBhvr>
                                      <p:tavLst>
                                        <p:tav tm="0">
                                          <p:val>
                                            <p:strVal val="#ppt_x"/>
                                          </p:val>
                                        </p:tav>
                                        <p:tav tm="100000">
                                          <p:val>
                                            <p:strVal val="#ppt_x"/>
                                          </p:val>
                                        </p:tav>
                                      </p:tavLst>
                                    </p:anim>
                                    <p:anim calcmode="lin" valueType="num">
                                      <p:cBhvr additive="base">
                                        <p:cTn id="7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2351584" y="1844824"/>
            <a:ext cx="4177304" cy="2894510"/>
          </a:xfrm>
          <a:prstGeom prst="rect">
            <a:avLst/>
          </a:prstGeom>
        </p:spPr>
      </p:pic>
      <p:sp>
        <p:nvSpPr>
          <p:cNvPr id="3" name="文本框 2"/>
          <p:cNvSpPr txBox="1"/>
          <p:nvPr/>
        </p:nvSpPr>
        <p:spPr>
          <a:xfrm>
            <a:off x="6023992" y="2525532"/>
            <a:ext cx="4099541" cy="707886"/>
          </a:xfrm>
          <a:prstGeom prst="rect">
            <a:avLst/>
          </a:prstGeom>
          <a:noFill/>
        </p:spPr>
        <p:txBody>
          <a:bodyPr wrap="square" rtlCol="0">
            <a:spAutoFit/>
          </a:bodyPr>
          <a:lstStyle/>
          <a:p>
            <a:pPr algn="ctr"/>
            <a:r>
              <a:rPr lang="zh-CN" altLang="en-US" sz="4000" b="1" dirty="0">
                <a:solidFill>
                  <a:srgbClr val="EA6387"/>
                </a:solidFill>
                <a:latin typeface="方正静蕾简体" panose="02000000000000000000" pitchFamily="2" charset="-122"/>
                <a:ea typeface="方正静蕾简体" panose="02000000000000000000" pitchFamily="2" charset="-122"/>
              </a:rPr>
              <a:t>  </a:t>
            </a:r>
          </a:p>
        </p:txBody>
      </p:sp>
      <p:sp>
        <p:nvSpPr>
          <p:cNvPr id="4" name="文本框 93"/>
          <p:cNvSpPr txBox="1">
            <a:spLocks noChangeArrowheads="1"/>
          </p:cNvSpPr>
          <p:nvPr/>
        </p:nvSpPr>
        <p:spPr bwMode="auto">
          <a:xfrm>
            <a:off x="5735960" y="3163481"/>
            <a:ext cx="6456040" cy="735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nSpc>
                <a:spcPct val="114000"/>
              </a:lnSpc>
            </a:pPr>
            <a:r>
              <a:rPr lang="en-US" altLang="zh-CN" sz="4000" b="1">
                <a:ln w="10160">
                  <a:solidFill>
                    <a:srgbClr val="E3007F"/>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方正静蕾简体" panose="02000000000000000000" pitchFamily="2" charset="-122"/>
                <a:cs typeface="Arial" panose="020B0604020202020204" pitchFamily="34" charset="0"/>
                <a:sym typeface="+mn-lt"/>
              </a:rPr>
              <a:t>HOẠT ĐỘNG KHỞI ĐỘNG</a:t>
            </a:r>
            <a:endParaRPr lang="en-US" altLang="zh-CN" sz="4000" b="1" dirty="0">
              <a:ln w="10160">
                <a:solidFill>
                  <a:srgbClr val="E3007F"/>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方正静蕾简体" panose="02000000000000000000" pitchFamily="2" charset="-122"/>
              <a:cs typeface="Arial" panose="020B0604020202020204" pitchFamily="34" charset="0"/>
              <a:sym typeface="+mn-lt"/>
            </a:endParaRPr>
          </a:p>
        </p:txBody>
      </p:sp>
      <p:pic>
        <p:nvPicPr>
          <p:cNvPr id="5" name="图片 4"/>
          <p:cNvPicPr>
            <a:picLocks noChangeAspect="1"/>
          </p:cNvPicPr>
          <p:nvPr/>
        </p:nvPicPr>
        <p:blipFill>
          <a:blip r:embed="rId4"/>
          <a:stretch>
            <a:fillRect/>
          </a:stretch>
        </p:blipFill>
        <p:spPr>
          <a:xfrm>
            <a:off x="-1" y="4408658"/>
            <a:ext cx="12327384" cy="56387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47"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45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lipart&#10;&#10;Description automatically generated">
            <a:extLst>
              <a:ext uri="{FF2B5EF4-FFF2-40B4-BE49-F238E27FC236}">
                <a16:creationId xmlns:a16="http://schemas.microsoft.com/office/drawing/2014/main" id="{A71A895C-1B9B-7655-41D4-5737EBECA5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3527" y="1940065"/>
            <a:ext cx="4815372" cy="29290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2" name="Group 11">
            <a:extLst>
              <a:ext uri="{FF2B5EF4-FFF2-40B4-BE49-F238E27FC236}">
                <a16:creationId xmlns:a16="http://schemas.microsoft.com/office/drawing/2014/main" id="{C2CF1D61-FDF9-7669-FFA5-D63D3B0D15F7}"/>
              </a:ext>
            </a:extLst>
          </p:cNvPr>
          <p:cNvGrpSpPr/>
          <p:nvPr/>
        </p:nvGrpSpPr>
        <p:grpSpPr>
          <a:xfrm>
            <a:off x="191344" y="1887214"/>
            <a:ext cx="881512" cy="923331"/>
            <a:chOff x="389952" y="2263180"/>
            <a:chExt cx="504056" cy="527968"/>
          </a:xfrm>
        </p:grpSpPr>
        <p:sp>
          <p:nvSpPr>
            <p:cNvPr id="10" name="Oval 9">
              <a:extLst>
                <a:ext uri="{FF2B5EF4-FFF2-40B4-BE49-F238E27FC236}">
                  <a16:creationId xmlns:a16="http://schemas.microsoft.com/office/drawing/2014/main" id="{EEC0F983-8EE9-DE00-57AA-57E5D13126E1}"/>
                </a:ext>
              </a:extLst>
            </p:cNvPr>
            <p:cNvSpPr/>
            <p:nvPr/>
          </p:nvSpPr>
          <p:spPr>
            <a:xfrm>
              <a:off x="389952" y="2271584"/>
              <a:ext cx="504056" cy="504056"/>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Rectangle 10">
              <a:extLst>
                <a:ext uri="{FF2B5EF4-FFF2-40B4-BE49-F238E27FC236}">
                  <a16:creationId xmlns:a16="http://schemas.microsoft.com/office/drawing/2014/main" id="{B989F55E-E1F4-7398-93F8-DB00D6F46793}"/>
                </a:ext>
              </a:extLst>
            </p:cNvPr>
            <p:cNvSpPr/>
            <p:nvPr/>
          </p:nvSpPr>
          <p:spPr>
            <a:xfrm>
              <a:off x="460712" y="2263180"/>
              <a:ext cx="349413" cy="527968"/>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1</a:t>
              </a:r>
            </a:p>
          </p:txBody>
        </p:sp>
      </p:grpSp>
      <p:grpSp>
        <p:nvGrpSpPr>
          <p:cNvPr id="13" name="Group 12">
            <a:extLst>
              <a:ext uri="{FF2B5EF4-FFF2-40B4-BE49-F238E27FC236}">
                <a16:creationId xmlns:a16="http://schemas.microsoft.com/office/drawing/2014/main" id="{8212FF36-6BB4-841D-51AB-AE2CA076650F}"/>
              </a:ext>
            </a:extLst>
          </p:cNvPr>
          <p:cNvGrpSpPr/>
          <p:nvPr/>
        </p:nvGrpSpPr>
        <p:grpSpPr>
          <a:xfrm>
            <a:off x="191344" y="3140968"/>
            <a:ext cx="881512" cy="923331"/>
            <a:chOff x="389952" y="2263180"/>
            <a:chExt cx="504056" cy="527968"/>
          </a:xfrm>
        </p:grpSpPr>
        <p:sp>
          <p:nvSpPr>
            <p:cNvPr id="14" name="Oval 13">
              <a:extLst>
                <a:ext uri="{FF2B5EF4-FFF2-40B4-BE49-F238E27FC236}">
                  <a16:creationId xmlns:a16="http://schemas.microsoft.com/office/drawing/2014/main" id="{E1206DD3-D0FE-E499-E81A-DA2107945192}"/>
                </a:ext>
              </a:extLst>
            </p:cNvPr>
            <p:cNvSpPr/>
            <p:nvPr/>
          </p:nvSpPr>
          <p:spPr>
            <a:xfrm>
              <a:off x="389952" y="2271584"/>
              <a:ext cx="504056" cy="504056"/>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5" name="Rectangle 14">
              <a:extLst>
                <a:ext uri="{FF2B5EF4-FFF2-40B4-BE49-F238E27FC236}">
                  <a16:creationId xmlns:a16="http://schemas.microsoft.com/office/drawing/2014/main" id="{639BAA90-93C5-A7F5-900A-DB7983D181CE}"/>
                </a:ext>
              </a:extLst>
            </p:cNvPr>
            <p:cNvSpPr/>
            <p:nvPr/>
          </p:nvSpPr>
          <p:spPr>
            <a:xfrm>
              <a:off x="460712" y="2263180"/>
              <a:ext cx="349413" cy="527968"/>
            </a:xfrm>
            <a:prstGeom prst="rect">
              <a:avLst/>
            </a:prstGeom>
            <a:noFill/>
          </p:spPr>
          <p:txBody>
            <a:bodyPr wrap="none" lIns="91440" tIns="45720" rIns="91440" bIns="45720">
              <a:spAutoFit/>
            </a:bodyPr>
            <a:lstStyle/>
            <a:p>
              <a:pPr algn="ctr"/>
              <a:r>
                <a:rPr lang="en-US" sz="5400" b="1" cap="none" spc="0">
                  <a:ln w="22225">
                    <a:solidFill>
                      <a:schemeClr val="accent2"/>
                    </a:solidFill>
                    <a:prstDash val="solid"/>
                  </a:ln>
                  <a:solidFill>
                    <a:schemeClr val="accent2">
                      <a:lumMod val="40000"/>
                      <a:lumOff val="60000"/>
                    </a:schemeClr>
                  </a:solidFill>
                  <a:effectLst/>
                </a:rPr>
                <a:t>2</a:t>
              </a:r>
            </a:p>
          </p:txBody>
        </p:sp>
      </p:grpSp>
      <p:grpSp>
        <p:nvGrpSpPr>
          <p:cNvPr id="16" name="Group 15">
            <a:extLst>
              <a:ext uri="{FF2B5EF4-FFF2-40B4-BE49-F238E27FC236}">
                <a16:creationId xmlns:a16="http://schemas.microsoft.com/office/drawing/2014/main" id="{09997BB5-8DA0-F065-8D8A-ABE892513B9E}"/>
              </a:ext>
            </a:extLst>
          </p:cNvPr>
          <p:cNvGrpSpPr/>
          <p:nvPr/>
        </p:nvGrpSpPr>
        <p:grpSpPr>
          <a:xfrm>
            <a:off x="179869" y="4340203"/>
            <a:ext cx="881512" cy="923331"/>
            <a:chOff x="389952" y="2263180"/>
            <a:chExt cx="504056" cy="527968"/>
          </a:xfrm>
        </p:grpSpPr>
        <p:sp>
          <p:nvSpPr>
            <p:cNvPr id="17" name="Oval 16">
              <a:extLst>
                <a:ext uri="{FF2B5EF4-FFF2-40B4-BE49-F238E27FC236}">
                  <a16:creationId xmlns:a16="http://schemas.microsoft.com/office/drawing/2014/main" id="{5142A7F6-90F1-EDBA-7E1F-89280390878A}"/>
                </a:ext>
              </a:extLst>
            </p:cNvPr>
            <p:cNvSpPr/>
            <p:nvPr/>
          </p:nvSpPr>
          <p:spPr>
            <a:xfrm>
              <a:off x="389952" y="2271584"/>
              <a:ext cx="504056" cy="504056"/>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8" name="Rectangle 17">
              <a:extLst>
                <a:ext uri="{FF2B5EF4-FFF2-40B4-BE49-F238E27FC236}">
                  <a16:creationId xmlns:a16="http://schemas.microsoft.com/office/drawing/2014/main" id="{D6CF12BC-6699-C7F3-9A22-A4ADC1917E8A}"/>
                </a:ext>
              </a:extLst>
            </p:cNvPr>
            <p:cNvSpPr/>
            <p:nvPr/>
          </p:nvSpPr>
          <p:spPr>
            <a:xfrm>
              <a:off x="460712" y="2263180"/>
              <a:ext cx="349413" cy="527968"/>
            </a:xfrm>
            <a:prstGeom prst="rect">
              <a:avLst/>
            </a:prstGeom>
            <a:noFill/>
          </p:spPr>
          <p:txBody>
            <a:bodyPr wrap="none" lIns="91440" tIns="45720" rIns="91440" bIns="45720">
              <a:spAutoFit/>
            </a:bodyPr>
            <a:lstStyle/>
            <a:p>
              <a:pPr algn="ctr"/>
              <a:r>
                <a:rPr lang="en-US" sz="5400" b="1" cap="none" spc="0">
                  <a:ln w="22225">
                    <a:solidFill>
                      <a:schemeClr val="accent2"/>
                    </a:solidFill>
                    <a:prstDash val="solid"/>
                  </a:ln>
                  <a:solidFill>
                    <a:schemeClr val="accent2">
                      <a:lumMod val="40000"/>
                      <a:lumOff val="60000"/>
                    </a:schemeClr>
                  </a:solidFill>
                  <a:effectLst/>
                </a:rPr>
                <a:t>3</a:t>
              </a:r>
            </a:p>
          </p:txBody>
        </p:sp>
      </p:grpSp>
      <p:grpSp>
        <p:nvGrpSpPr>
          <p:cNvPr id="19" name="Group 18">
            <a:extLst>
              <a:ext uri="{FF2B5EF4-FFF2-40B4-BE49-F238E27FC236}">
                <a16:creationId xmlns:a16="http://schemas.microsoft.com/office/drawing/2014/main" id="{B6EA8AB5-4FFA-43CF-B68E-60E2EAB8311F}"/>
              </a:ext>
            </a:extLst>
          </p:cNvPr>
          <p:cNvGrpSpPr/>
          <p:nvPr/>
        </p:nvGrpSpPr>
        <p:grpSpPr>
          <a:xfrm>
            <a:off x="168394" y="5635775"/>
            <a:ext cx="881512" cy="923331"/>
            <a:chOff x="389952" y="2263180"/>
            <a:chExt cx="504056" cy="527968"/>
          </a:xfrm>
        </p:grpSpPr>
        <p:sp>
          <p:nvSpPr>
            <p:cNvPr id="20" name="Oval 19">
              <a:extLst>
                <a:ext uri="{FF2B5EF4-FFF2-40B4-BE49-F238E27FC236}">
                  <a16:creationId xmlns:a16="http://schemas.microsoft.com/office/drawing/2014/main" id="{02EE2995-4E15-D56A-07DF-A635FBED61DC}"/>
                </a:ext>
              </a:extLst>
            </p:cNvPr>
            <p:cNvSpPr/>
            <p:nvPr/>
          </p:nvSpPr>
          <p:spPr>
            <a:xfrm>
              <a:off x="389952" y="2271584"/>
              <a:ext cx="504056" cy="504056"/>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1" name="Rectangle 20">
              <a:extLst>
                <a:ext uri="{FF2B5EF4-FFF2-40B4-BE49-F238E27FC236}">
                  <a16:creationId xmlns:a16="http://schemas.microsoft.com/office/drawing/2014/main" id="{2DED111F-DA4D-D2DB-B1AB-60D0A0896A85}"/>
                </a:ext>
              </a:extLst>
            </p:cNvPr>
            <p:cNvSpPr/>
            <p:nvPr/>
          </p:nvSpPr>
          <p:spPr>
            <a:xfrm>
              <a:off x="460712" y="2263180"/>
              <a:ext cx="349413" cy="527968"/>
            </a:xfrm>
            <a:prstGeom prst="rect">
              <a:avLst/>
            </a:prstGeom>
            <a:noFill/>
          </p:spPr>
          <p:txBody>
            <a:bodyPr wrap="none" lIns="91440" tIns="45720" rIns="91440" bIns="45720">
              <a:spAutoFit/>
            </a:bodyPr>
            <a:lstStyle/>
            <a:p>
              <a:pPr algn="ctr"/>
              <a:r>
                <a:rPr lang="en-US" sz="5400" b="1" cap="none" spc="0">
                  <a:ln w="22225">
                    <a:solidFill>
                      <a:schemeClr val="accent2"/>
                    </a:solidFill>
                    <a:prstDash val="solid"/>
                  </a:ln>
                  <a:solidFill>
                    <a:schemeClr val="accent2">
                      <a:lumMod val="40000"/>
                      <a:lumOff val="60000"/>
                    </a:schemeClr>
                  </a:solidFill>
                  <a:effectLst/>
                </a:rPr>
                <a:t>4</a:t>
              </a:r>
            </a:p>
          </p:txBody>
        </p:sp>
      </p:grpSp>
      <p:sp>
        <p:nvSpPr>
          <p:cNvPr id="2" name="TextBox 1"/>
          <p:cNvSpPr txBox="1"/>
          <p:nvPr/>
        </p:nvSpPr>
        <p:spPr>
          <a:xfrm>
            <a:off x="1199456" y="1015696"/>
            <a:ext cx="9513271" cy="584775"/>
          </a:xfrm>
          <a:prstGeom prst="rect">
            <a:avLst/>
          </a:prstGeom>
          <a:noFill/>
        </p:spPr>
        <p:txBody>
          <a:bodyPr wrap="square" rtlCol="0">
            <a:spAutoFit/>
          </a:bodyPr>
          <a:lstStyle/>
          <a:p>
            <a:pPr algn="ctr"/>
            <a:r>
              <a:rPr lang="vi-VN" sz="3200" b="1" dirty="0">
                <a:solidFill>
                  <a:srgbClr val="E3007F"/>
                </a:solidFill>
                <a:effectLst>
                  <a:outerShdw blurRad="38100" dist="38100" dir="2700000" algn="tl">
                    <a:srgbClr val="000000">
                      <a:alpha val="43137"/>
                    </a:srgbClr>
                  </a:outerShdw>
                </a:effectLst>
              </a:rPr>
              <a:t>Sắp xếp các bước làm thước kẻ ?</a:t>
            </a:r>
            <a:endParaRPr lang="en-US" sz="3200" b="1" dirty="0">
              <a:solidFill>
                <a:srgbClr val="E3007F"/>
              </a:solidFill>
              <a:effectLst>
                <a:outerShdw blurRad="38100" dist="38100" dir="2700000" algn="tl">
                  <a:srgbClr val="000000">
                    <a:alpha val="43137"/>
                  </a:srgbClr>
                </a:outerShdw>
              </a:effectLst>
            </a:endParaRPr>
          </a:p>
        </p:txBody>
      </p:sp>
      <p:sp>
        <p:nvSpPr>
          <p:cNvPr id="4" name="TextBox 3"/>
          <p:cNvSpPr txBox="1"/>
          <p:nvPr/>
        </p:nvSpPr>
        <p:spPr>
          <a:xfrm>
            <a:off x="0" y="144178"/>
            <a:ext cx="6888088" cy="584775"/>
          </a:xfrm>
          <a:prstGeom prst="rect">
            <a:avLst/>
          </a:prstGeom>
          <a:solidFill>
            <a:schemeClr val="tx2">
              <a:lumMod val="75000"/>
            </a:schemeClr>
          </a:solidFill>
        </p:spPr>
        <p:txBody>
          <a:bodyPr wrap="square" rtlCol="0">
            <a:spAutoFit/>
          </a:bodyPr>
          <a:lstStyle/>
          <a:p>
            <a:r>
              <a:rPr lang="vi-VN" sz="3200" b="1" dirty="0">
                <a:solidFill>
                  <a:srgbClr val="FF0000"/>
                </a:solidFill>
                <a:effectLst>
                  <a:outerShdw blurRad="38100" dist="38100" dir="2700000" algn="tl">
                    <a:srgbClr val="000000">
                      <a:alpha val="43137"/>
                    </a:srgbClr>
                  </a:outerShdw>
                </a:effectLst>
              </a:rPr>
              <a:t>TRÒ CHƠI : AI NHANH, AI ĐÚNG?</a:t>
            </a:r>
            <a:endParaRPr lang="en-US" sz="3200" b="1" dirty="0">
              <a:solidFill>
                <a:srgbClr val="FF0000"/>
              </a:solidFill>
              <a:effectLst>
                <a:outerShdw blurRad="38100" dist="38100" dir="2700000" algn="tl">
                  <a:srgbClr val="000000">
                    <a:alpha val="43137"/>
                  </a:srgbClr>
                </a:outerShdw>
              </a:effectLst>
            </a:endParaRPr>
          </a:p>
        </p:txBody>
      </p:sp>
      <p:sp>
        <p:nvSpPr>
          <p:cNvPr id="6" name="TextBox 5"/>
          <p:cNvSpPr txBox="1"/>
          <p:nvPr/>
        </p:nvSpPr>
        <p:spPr>
          <a:xfrm>
            <a:off x="1775520" y="2132856"/>
            <a:ext cx="5112568" cy="461665"/>
          </a:xfrm>
          <a:prstGeom prst="rect">
            <a:avLst/>
          </a:prstGeom>
          <a:noFill/>
        </p:spPr>
        <p:txBody>
          <a:bodyPr wrap="square" rtlCol="0">
            <a:spAutoFit/>
          </a:bodyPr>
          <a:lstStyle/>
          <a:p>
            <a:r>
              <a:rPr lang="nl-NL" b="1" dirty="0">
                <a:effectLst>
                  <a:outerShdw blurRad="38100" dist="38100" dir="2700000" algn="tl">
                    <a:srgbClr val="000000">
                      <a:alpha val="43137"/>
                    </a:srgbClr>
                  </a:outerShdw>
                </a:effectLst>
              </a:rPr>
              <a:t>Chia vạch trên thước</a:t>
            </a:r>
            <a:endParaRPr lang="en-US" b="1" dirty="0">
              <a:effectLst>
                <a:outerShdw blurRad="38100" dist="38100" dir="2700000" algn="tl">
                  <a:srgbClr val="000000">
                    <a:alpha val="43137"/>
                  </a:srgbClr>
                </a:outerShdw>
              </a:effectLst>
            </a:endParaRPr>
          </a:p>
        </p:txBody>
      </p:sp>
      <p:sp>
        <p:nvSpPr>
          <p:cNvPr id="8" name="TextBox 7"/>
          <p:cNvSpPr txBox="1"/>
          <p:nvPr/>
        </p:nvSpPr>
        <p:spPr>
          <a:xfrm>
            <a:off x="1775520" y="3365588"/>
            <a:ext cx="3384376" cy="461665"/>
          </a:xfrm>
          <a:prstGeom prst="rect">
            <a:avLst/>
          </a:prstGeom>
          <a:noFill/>
        </p:spPr>
        <p:txBody>
          <a:bodyPr wrap="square" rtlCol="0">
            <a:spAutoFit/>
          </a:bodyPr>
          <a:lstStyle/>
          <a:p>
            <a:r>
              <a:rPr lang="nl-NL" b="1" dirty="0">
                <a:effectLst>
                  <a:outerShdw blurRad="38100" dist="38100" dir="2700000" algn="tl">
                    <a:srgbClr val="000000">
                      <a:alpha val="43137"/>
                    </a:srgbClr>
                  </a:outerShdw>
                </a:effectLst>
              </a:rPr>
              <a:t>Tạo hình của thước</a:t>
            </a:r>
            <a:endParaRPr lang="en-US" b="1" dirty="0">
              <a:effectLst>
                <a:outerShdw blurRad="38100" dist="38100" dir="2700000" algn="tl">
                  <a:srgbClr val="000000">
                    <a:alpha val="43137"/>
                  </a:srgbClr>
                </a:outerShdw>
              </a:effectLst>
            </a:endParaRPr>
          </a:p>
        </p:txBody>
      </p:sp>
      <p:sp>
        <p:nvSpPr>
          <p:cNvPr id="22" name="TextBox 21"/>
          <p:cNvSpPr txBox="1"/>
          <p:nvPr/>
        </p:nvSpPr>
        <p:spPr>
          <a:xfrm>
            <a:off x="1775520" y="4653136"/>
            <a:ext cx="3528392" cy="461665"/>
          </a:xfrm>
          <a:prstGeom prst="rect">
            <a:avLst/>
          </a:prstGeom>
          <a:noFill/>
        </p:spPr>
        <p:txBody>
          <a:bodyPr wrap="square" rtlCol="0">
            <a:spAutoFit/>
          </a:bodyPr>
          <a:lstStyle/>
          <a:p>
            <a:r>
              <a:rPr lang="nl-NL" b="1" dirty="0">
                <a:effectLst>
                  <a:outerShdw blurRad="38100" dist="38100" dir="2700000" algn="tl">
                    <a:srgbClr val="000000">
                      <a:alpha val="43137"/>
                    </a:srgbClr>
                  </a:outerShdw>
                </a:effectLst>
              </a:rPr>
              <a:t>Hoàn thiện sản phẩm</a:t>
            </a:r>
            <a:endParaRPr lang="en-US" b="1" dirty="0">
              <a:effectLst>
                <a:outerShdw blurRad="38100" dist="38100" dir="2700000" algn="tl">
                  <a:srgbClr val="000000">
                    <a:alpha val="43137"/>
                  </a:srgbClr>
                </a:outerShdw>
              </a:effectLst>
            </a:endParaRPr>
          </a:p>
        </p:txBody>
      </p:sp>
      <p:sp>
        <p:nvSpPr>
          <p:cNvPr id="23" name="TextBox 22"/>
          <p:cNvSpPr txBox="1"/>
          <p:nvPr/>
        </p:nvSpPr>
        <p:spPr>
          <a:xfrm>
            <a:off x="1772753" y="5946422"/>
            <a:ext cx="3312368" cy="461665"/>
          </a:xfrm>
          <a:prstGeom prst="rect">
            <a:avLst/>
          </a:prstGeom>
          <a:noFill/>
        </p:spPr>
        <p:txBody>
          <a:bodyPr wrap="square" rtlCol="0">
            <a:spAutoFit/>
          </a:bodyPr>
          <a:lstStyle/>
          <a:p>
            <a:r>
              <a:rPr lang="nl-NL" b="1" dirty="0">
                <a:effectLst>
                  <a:outerShdw blurRad="38100" dist="38100" dir="2700000" algn="tl">
                    <a:srgbClr val="000000">
                      <a:alpha val="43137"/>
                    </a:srgbClr>
                  </a:outerShdw>
                </a:effectLst>
              </a:rPr>
              <a:t>Tạo khung thước</a:t>
            </a:r>
            <a:endParaRPr lang="en-US" b="1" dirty="0">
              <a:effectLst>
                <a:outerShdw blurRad="38100" dist="38100" dir="2700000" algn="tl">
                  <a:srgbClr val="000000">
                    <a:alpha val="43137"/>
                  </a:srgbClr>
                </a:outerShdw>
              </a:effectLst>
            </a:endParaRPr>
          </a:p>
        </p:txBody>
      </p:sp>
      <p:sp>
        <p:nvSpPr>
          <p:cNvPr id="24" name="Oval 23"/>
          <p:cNvSpPr/>
          <p:nvPr/>
        </p:nvSpPr>
        <p:spPr>
          <a:xfrm>
            <a:off x="5663952" y="5236413"/>
            <a:ext cx="1728192" cy="8568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ĐÁP ÁN</a:t>
            </a:r>
            <a:endParaRPr lang="en-US" dirty="0"/>
          </a:p>
        </p:txBody>
      </p:sp>
      <p:sp>
        <p:nvSpPr>
          <p:cNvPr id="25" name="Oval 24"/>
          <p:cNvSpPr/>
          <p:nvPr/>
        </p:nvSpPr>
        <p:spPr>
          <a:xfrm>
            <a:off x="7505169" y="6055885"/>
            <a:ext cx="792088" cy="7920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chemeClr val="tx1"/>
                </a:solidFill>
              </a:rPr>
              <a:t>2</a:t>
            </a:r>
            <a:endParaRPr lang="en-US" dirty="0">
              <a:solidFill>
                <a:schemeClr val="tx1"/>
              </a:solidFill>
            </a:endParaRPr>
          </a:p>
        </p:txBody>
      </p:sp>
      <p:sp>
        <p:nvSpPr>
          <p:cNvPr id="26" name="Oval 25"/>
          <p:cNvSpPr/>
          <p:nvPr/>
        </p:nvSpPr>
        <p:spPr>
          <a:xfrm>
            <a:off x="8659898" y="6012043"/>
            <a:ext cx="792088" cy="7920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chemeClr val="tx1"/>
                </a:solidFill>
              </a:rPr>
              <a:t>4</a:t>
            </a:r>
            <a:endParaRPr lang="en-US" dirty="0">
              <a:solidFill>
                <a:schemeClr val="tx1"/>
              </a:solidFill>
            </a:endParaRPr>
          </a:p>
        </p:txBody>
      </p:sp>
      <p:sp>
        <p:nvSpPr>
          <p:cNvPr id="27" name="Oval 26"/>
          <p:cNvSpPr/>
          <p:nvPr/>
        </p:nvSpPr>
        <p:spPr>
          <a:xfrm>
            <a:off x="11144340" y="6012043"/>
            <a:ext cx="792088" cy="7920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chemeClr val="tx1"/>
                </a:solidFill>
              </a:rPr>
              <a:t>3</a:t>
            </a:r>
            <a:endParaRPr lang="en-US" dirty="0">
              <a:solidFill>
                <a:schemeClr val="tx1"/>
              </a:solidFill>
            </a:endParaRPr>
          </a:p>
        </p:txBody>
      </p:sp>
      <p:sp>
        <p:nvSpPr>
          <p:cNvPr id="29" name="Oval 28"/>
          <p:cNvSpPr/>
          <p:nvPr/>
        </p:nvSpPr>
        <p:spPr>
          <a:xfrm>
            <a:off x="9843183" y="6012043"/>
            <a:ext cx="792088" cy="7920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chemeClr val="tx1"/>
                </a:solidFill>
              </a:rPr>
              <a:t>1</a:t>
            </a:r>
            <a:endParaRPr lang="en-US" dirty="0">
              <a:solidFill>
                <a:schemeClr val="tx1"/>
              </a:solidFill>
            </a:endParaRPr>
          </a:p>
        </p:txBody>
      </p:sp>
    </p:spTree>
    <p:extLst>
      <p:ext uri="{BB962C8B-B14F-4D97-AF65-F5344CB8AC3E}">
        <p14:creationId xmlns:p14="http://schemas.microsoft.com/office/powerpoint/2010/main" val="2086859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17061" y="3266969"/>
            <a:ext cx="5318303" cy="1015663"/>
          </a:xfrm>
          <a:prstGeom prst="rect">
            <a:avLst/>
          </a:prstGeom>
          <a:noFill/>
        </p:spPr>
        <p:txBody>
          <a:bodyPr wrap="square" rtlCol="0">
            <a:spAutoFit/>
          </a:bodyPr>
          <a:lstStyle/>
          <a:p>
            <a:pPr algn="ctr"/>
            <a:r>
              <a:rPr lang="vi-VN" altLang="zh-CN" sz="6000" b="1" dirty="0">
                <a:ln w="19050">
                  <a:solidFill>
                    <a:srgbClr val="CCA54D"/>
                  </a:solidFill>
                  <a:prstDash val="solid"/>
                </a:ln>
                <a:solidFill>
                  <a:schemeClr val="bg1"/>
                </a:solidFill>
                <a:effectLst>
                  <a:glow rad="101600">
                    <a:srgbClr val="FFFF00">
                      <a:alpha val="60000"/>
                    </a:srgbClr>
                  </a:glow>
                  <a:outerShdw blurRad="38100" dist="22860" dir="5400000" algn="tl" rotWithShape="0">
                    <a:srgbClr val="000000">
                      <a:alpha val="30000"/>
                    </a:srgbClr>
                  </a:outerShdw>
                </a:effectLst>
                <a:latin typeface="Arial" panose="020B0604020202020204" pitchFamily="34" charset="0"/>
                <a:ea typeface="方正静蕾简体" panose="02000000000000000000" pitchFamily="2" charset="-122"/>
                <a:cs typeface="Arial" panose="020B0604020202020204" pitchFamily="34" charset="0"/>
              </a:rPr>
              <a:t>KHÁM PHÁ</a:t>
            </a:r>
            <a:endParaRPr lang="zh-CN" altLang="en-US" sz="6000" b="1" dirty="0">
              <a:ln w="19050">
                <a:solidFill>
                  <a:srgbClr val="CCA54D"/>
                </a:solidFill>
                <a:prstDash val="solid"/>
              </a:ln>
              <a:solidFill>
                <a:schemeClr val="bg1"/>
              </a:solidFill>
              <a:effectLst>
                <a:glow rad="101600">
                  <a:srgbClr val="FFFF00">
                    <a:alpha val="60000"/>
                  </a:srgbClr>
                </a:glow>
                <a:outerShdw blurRad="38100" dist="22860" dir="5400000" algn="tl" rotWithShape="0">
                  <a:srgbClr val="000000">
                    <a:alpha val="30000"/>
                  </a:srgbClr>
                </a:outerShdw>
              </a:effectLst>
              <a:latin typeface="Arial" panose="020B0604020202020204" pitchFamily="34" charset="0"/>
              <a:ea typeface="方正静蕾简体" panose="02000000000000000000" pitchFamily="2" charset="-122"/>
              <a:cs typeface="Arial" panose="020B0604020202020204" pitchFamily="34" charset="0"/>
            </a:endParaRPr>
          </a:p>
        </p:txBody>
      </p:sp>
      <p:pic>
        <p:nvPicPr>
          <p:cNvPr id="5" name="图片 4"/>
          <p:cNvPicPr>
            <a:picLocks noChangeAspect="1"/>
          </p:cNvPicPr>
          <p:nvPr/>
        </p:nvPicPr>
        <p:blipFill>
          <a:blip r:embed="rId2"/>
          <a:stretch>
            <a:fillRect/>
          </a:stretch>
        </p:blipFill>
        <p:spPr>
          <a:xfrm>
            <a:off x="2279576" y="2060848"/>
            <a:ext cx="3363305" cy="2836875"/>
          </a:xfrm>
          <a:prstGeom prst="rect">
            <a:avLst/>
          </a:prstGeom>
        </p:spPr>
      </p:pic>
      <p:pic>
        <p:nvPicPr>
          <p:cNvPr id="6" name="图片 5"/>
          <p:cNvPicPr>
            <a:picLocks noChangeAspect="1"/>
          </p:cNvPicPr>
          <p:nvPr/>
        </p:nvPicPr>
        <p:blipFill>
          <a:blip r:embed="rId3"/>
          <a:stretch>
            <a:fillRect/>
          </a:stretch>
        </p:blipFill>
        <p:spPr>
          <a:xfrm>
            <a:off x="-1" y="4320489"/>
            <a:ext cx="12327384" cy="56387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47"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3">
            <a:extLst>
              <a:ext uri="{FF2B5EF4-FFF2-40B4-BE49-F238E27FC236}">
                <a16:creationId xmlns:a16="http://schemas.microsoft.com/office/drawing/2014/main" id="{7975A1F8-38FE-E42E-14EC-A5C5A9AB7322}"/>
              </a:ext>
            </a:extLst>
          </p:cNvPr>
          <p:cNvGraphicFramePr>
            <a:graphicFrameLocks noGrp="1"/>
          </p:cNvGraphicFramePr>
          <p:nvPr>
            <p:extLst>
              <p:ext uri="{D42A27DB-BD31-4B8C-83A1-F6EECF244321}">
                <p14:modId xmlns:p14="http://schemas.microsoft.com/office/powerpoint/2010/main" val="3215321494"/>
              </p:ext>
            </p:extLst>
          </p:nvPr>
        </p:nvGraphicFramePr>
        <p:xfrm>
          <a:off x="1339343" y="1212162"/>
          <a:ext cx="9513309" cy="4427531"/>
        </p:xfrm>
        <a:graphic>
          <a:graphicData uri="http://schemas.openxmlformats.org/drawingml/2006/table">
            <a:tbl>
              <a:tblPr firstRow="1" bandRow="1">
                <a:tableStyleId>{5C22544A-7EE6-4342-B048-85BDC9FD1C3A}</a:tableStyleId>
              </a:tblPr>
              <a:tblGrid>
                <a:gridCol w="9513309">
                  <a:extLst>
                    <a:ext uri="{9D8B030D-6E8A-4147-A177-3AD203B41FA5}">
                      <a16:colId xmlns:a16="http://schemas.microsoft.com/office/drawing/2014/main" val="407300926"/>
                    </a:ext>
                  </a:extLst>
                </a:gridCol>
              </a:tblGrid>
              <a:tr h="881945">
                <a:tc>
                  <a:txBody>
                    <a:bodyPr/>
                    <a:lstStyle/>
                    <a:p>
                      <a:pPr algn="ctr"/>
                      <a:r>
                        <a:rPr lang="nl-NL" sz="3200" b="1" kern="1200" dirty="0">
                          <a:solidFill>
                            <a:schemeClr val="lt1"/>
                          </a:solidFill>
                          <a:effectLst/>
                          <a:latin typeface="+mn-lt"/>
                          <a:ea typeface="+mn-ea"/>
                          <a:cs typeface="+mn-cs"/>
                        </a:rPr>
                        <a:t>Hoạt động 1. Trưng bày sản phẩm</a:t>
                      </a:r>
                      <a:endParaRPr lang="en-US" sz="3200" b="1" kern="1200" dirty="0">
                        <a:solidFill>
                          <a:schemeClr val="lt1"/>
                        </a:solidFill>
                        <a:effectLst/>
                        <a:latin typeface="+mn-lt"/>
                        <a:ea typeface="+mn-ea"/>
                        <a:cs typeface="+mn-cs"/>
                      </a:endParaRPr>
                    </a:p>
                  </a:txBody>
                  <a:tcPr marL="94298" marR="94298" marT="0" marB="0" anchor="ctr"/>
                </a:tc>
                <a:extLst>
                  <a:ext uri="{0D108BD9-81ED-4DB2-BD59-A6C34878D82A}">
                    <a16:rowId xmlns:a16="http://schemas.microsoft.com/office/drawing/2014/main" val="2433150740"/>
                  </a:ext>
                </a:extLst>
              </a:tr>
              <a:tr h="1181862">
                <a:tc>
                  <a:txBody>
                    <a:bodyPr/>
                    <a:lstStyle/>
                    <a:p>
                      <a:r>
                        <a:rPr lang="en-US" sz="3200" b="0" kern="1200" dirty="0">
                          <a:solidFill>
                            <a:schemeClr val="dk1"/>
                          </a:solidFill>
                          <a:effectLst/>
                          <a:latin typeface="Arial" panose="020B0604020202020204" pitchFamily="34" charset="0"/>
                          <a:ea typeface="+mn-ea"/>
                          <a:cs typeface="Arial" panose="020B0604020202020204" pitchFamily="34" charset="0"/>
                        </a:rPr>
                        <a:t>1. </a:t>
                      </a:r>
                      <a:r>
                        <a:rPr lang="nl-NL" sz="3200" kern="1200" dirty="0">
                          <a:solidFill>
                            <a:schemeClr val="dk1"/>
                          </a:solidFill>
                          <a:effectLst/>
                          <a:latin typeface="+mn-lt"/>
                          <a:ea typeface="+mn-ea"/>
                          <a:cs typeface="+mn-cs"/>
                        </a:rPr>
                        <a:t>HS trưng bày sản phẩm theo nhóm như ở tiết 2</a:t>
                      </a:r>
                      <a:endParaRPr lang="en-US" sz="3200" kern="1200" dirty="0">
                        <a:solidFill>
                          <a:schemeClr val="dk1"/>
                        </a:solidFill>
                        <a:effectLst/>
                        <a:latin typeface="+mn-lt"/>
                        <a:ea typeface="+mn-ea"/>
                        <a:cs typeface="+mn-cs"/>
                      </a:endParaRPr>
                    </a:p>
                  </a:txBody>
                  <a:tcPr marL="125730" marR="125730" marT="62865" marB="62865"/>
                </a:tc>
                <a:extLst>
                  <a:ext uri="{0D108BD9-81ED-4DB2-BD59-A6C34878D82A}">
                    <a16:rowId xmlns:a16="http://schemas.microsoft.com/office/drawing/2014/main" val="2403435852"/>
                  </a:ext>
                </a:extLst>
              </a:tr>
              <a:tr h="1181862">
                <a:tc>
                  <a:txBody>
                    <a:bodyPr/>
                    <a:lstStyle/>
                    <a:p>
                      <a:r>
                        <a:rPr lang="en-US" sz="3200" b="0" kern="1200" dirty="0">
                          <a:solidFill>
                            <a:schemeClr val="dk1"/>
                          </a:solidFill>
                          <a:effectLst/>
                          <a:latin typeface="Arial" panose="020B0604020202020204" pitchFamily="34" charset="0"/>
                          <a:ea typeface="+mn-ea"/>
                          <a:cs typeface="Arial" panose="020B0604020202020204" pitchFamily="34" charset="0"/>
                        </a:rPr>
                        <a:t>2. </a:t>
                      </a:r>
                      <a:r>
                        <a:rPr lang="nl-NL" sz="3200" kern="1200" dirty="0">
                          <a:solidFill>
                            <a:schemeClr val="dk1"/>
                          </a:solidFill>
                          <a:effectLst/>
                          <a:latin typeface="+mn-lt"/>
                          <a:ea typeface="+mn-ea"/>
                          <a:cs typeface="+mn-cs"/>
                        </a:rPr>
                        <a:t>Đại diện nhóm giới thiệu về sản phẩm của mình</a:t>
                      </a:r>
                      <a:endParaRPr lang="en-US" sz="3200" kern="1200" dirty="0">
                        <a:solidFill>
                          <a:schemeClr val="dk1"/>
                        </a:solidFill>
                        <a:effectLst/>
                        <a:latin typeface="+mn-lt"/>
                        <a:ea typeface="+mn-ea"/>
                        <a:cs typeface="+mn-cs"/>
                      </a:endParaRPr>
                    </a:p>
                  </a:txBody>
                  <a:tcPr marL="125730" marR="125730" marT="62865" marB="62865"/>
                </a:tc>
                <a:extLst>
                  <a:ext uri="{0D108BD9-81ED-4DB2-BD59-A6C34878D82A}">
                    <a16:rowId xmlns:a16="http://schemas.microsoft.com/office/drawing/2014/main" val="4024099889"/>
                  </a:ext>
                </a:extLst>
              </a:tr>
              <a:tr h="1181862">
                <a:tc>
                  <a:txBody>
                    <a:bodyPr/>
                    <a:lstStyle/>
                    <a:p>
                      <a:pPr marL="0" marR="0" indent="0" algn="l" defTabSz="1218565" rtl="0" eaLnBrk="1" fontAlgn="auto" latinLnBrk="0" hangingPunct="1">
                        <a:lnSpc>
                          <a:spcPct val="100000"/>
                        </a:lnSpc>
                        <a:spcBef>
                          <a:spcPts val="0"/>
                        </a:spcBef>
                        <a:spcAft>
                          <a:spcPts val="0"/>
                        </a:spcAft>
                        <a:buClrTx/>
                        <a:buSzTx/>
                        <a:buFontTx/>
                        <a:buNone/>
                        <a:tabLst/>
                        <a:defRPr/>
                      </a:pPr>
                      <a:r>
                        <a:rPr lang="en-US" sz="3200" b="0" kern="1200" dirty="0">
                          <a:solidFill>
                            <a:schemeClr val="dk1"/>
                          </a:solidFill>
                          <a:effectLst/>
                          <a:latin typeface="Arial" panose="020B0604020202020204" pitchFamily="34" charset="0"/>
                          <a:ea typeface="+mn-ea"/>
                          <a:cs typeface="Arial" panose="020B0604020202020204" pitchFamily="34" charset="0"/>
                        </a:rPr>
                        <a:t>3. </a:t>
                      </a:r>
                      <a:r>
                        <a:rPr lang="nl-NL" sz="3200" kern="1200" dirty="0">
                          <a:solidFill>
                            <a:schemeClr val="dk1"/>
                          </a:solidFill>
                          <a:effectLst/>
                          <a:latin typeface="+mn-lt"/>
                          <a:ea typeface="+mn-ea"/>
                          <a:cs typeface="+mn-cs"/>
                        </a:rPr>
                        <a:t>Các nhóm khác nhận xét</a:t>
                      </a:r>
                      <a:endParaRPr lang="en-US" sz="3200" kern="1200" dirty="0">
                        <a:solidFill>
                          <a:schemeClr val="dk1"/>
                        </a:solidFill>
                        <a:effectLst/>
                        <a:latin typeface="+mn-lt"/>
                        <a:ea typeface="+mn-ea"/>
                        <a:cs typeface="+mn-cs"/>
                      </a:endParaRPr>
                    </a:p>
                    <a:p>
                      <a:endParaRPr lang="en-US" sz="3200" b="0" dirty="0">
                        <a:latin typeface="Arial" panose="020B0604020202020204" pitchFamily="34" charset="0"/>
                        <a:cs typeface="Arial" panose="020B0604020202020204" pitchFamily="34" charset="0"/>
                      </a:endParaRPr>
                    </a:p>
                  </a:txBody>
                  <a:tcPr marL="125730" marR="125730" marT="62865" marB="62865"/>
                </a:tc>
                <a:extLst>
                  <a:ext uri="{0D108BD9-81ED-4DB2-BD59-A6C34878D82A}">
                    <a16:rowId xmlns:a16="http://schemas.microsoft.com/office/drawing/2014/main" val="1471057092"/>
                  </a:ext>
                </a:extLst>
              </a:tr>
            </a:tbl>
          </a:graphicData>
        </a:graphic>
      </p:graphicFrame>
    </p:spTree>
    <p:extLst>
      <p:ext uri="{BB962C8B-B14F-4D97-AF65-F5344CB8AC3E}">
        <p14:creationId xmlns:p14="http://schemas.microsoft.com/office/powerpoint/2010/main" val="2220571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Rectangle 10">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graphicFrame>
        <p:nvGraphicFramePr>
          <p:cNvPr id="2" name="Table 1">
            <a:extLst>
              <a:ext uri="{FF2B5EF4-FFF2-40B4-BE49-F238E27FC236}">
                <a16:creationId xmlns:a16="http://schemas.microsoft.com/office/drawing/2014/main" id="{D729849E-F091-6502-E4FC-64A9E93C1D02}"/>
              </a:ext>
            </a:extLst>
          </p:cNvPr>
          <p:cNvGraphicFramePr>
            <a:graphicFrameLocks noGrp="1"/>
          </p:cNvGraphicFramePr>
          <p:nvPr>
            <p:extLst>
              <p:ext uri="{D42A27DB-BD31-4B8C-83A1-F6EECF244321}">
                <p14:modId xmlns:p14="http://schemas.microsoft.com/office/powerpoint/2010/main" val="4198738177"/>
              </p:ext>
            </p:extLst>
          </p:nvPr>
        </p:nvGraphicFramePr>
        <p:xfrm>
          <a:off x="638387" y="2825"/>
          <a:ext cx="10933503" cy="1503746"/>
        </p:xfrm>
        <a:graphic>
          <a:graphicData uri="http://schemas.openxmlformats.org/drawingml/2006/table">
            <a:tbl>
              <a:tblPr firstRow="1" firstCol="1" bandRow="1"/>
              <a:tblGrid>
                <a:gridCol w="10933503">
                  <a:extLst>
                    <a:ext uri="{9D8B030D-6E8A-4147-A177-3AD203B41FA5}">
                      <a16:colId xmlns:a16="http://schemas.microsoft.com/office/drawing/2014/main" val="971530491"/>
                    </a:ext>
                  </a:extLst>
                </a:gridCol>
              </a:tblGrid>
              <a:tr h="529323">
                <a:tc>
                  <a:txBody>
                    <a:bodyPr/>
                    <a:lstStyle/>
                    <a:p>
                      <a:pPr marR="27432" algn="ctr" fontAlgn="t">
                        <a:lnSpc>
                          <a:spcPct val="107000"/>
                        </a:lnSpc>
                        <a:spcBef>
                          <a:spcPts val="0"/>
                        </a:spcBef>
                        <a:spcAft>
                          <a:spcPts val="800"/>
                        </a:spcAft>
                      </a:pPr>
                      <a:r>
                        <a:rPr lang="nl-NL" sz="3200" b="1" kern="1200" dirty="0">
                          <a:solidFill>
                            <a:schemeClr val="tx1"/>
                          </a:solidFill>
                          <a:effectLst/>
                          <a:latin typeface="+mn-lt"/>
                          <a:ea typeface="+mn-ea"/>
                          <a:cs typeface="+mn-cs"/>
                        </a:rPr>
                        <a:t>Hoạt động 2. Hướng dẫn HS đánh giá </a:t>
                      </a:r>
                      <a:endParaRPr lang="en-US" sz="3200" b="0" i="0" u="none" strike="noStrike" dirty="0">
                        <a:effectLst/>
                        <a:latin typeface="Arial" panose="020B0604020202020204" pitchFamily="34" charset="0"/>
                      </a:endParaRPr>
                    </a:p>
                  </a:txBody>
                  <a:tcPr marL="225103" marR="225103" marT="31264" marB="0">
                    <a:lnL w="12700" cap="flat" cmpd="sng" algn="ctr">
                      <a:solidFill>
                        <a:srgbClr val="FFC000"/>
                      </a:solidFill>
                      <a:prstDash val="solid"/>
                      <a:round/>
                      <a:headEnd type="none" w="med" len="med"/>
                      <a:tailEnd type="none" w="med" len="med"/>
                    </a:lnL>
                    <a:lnR>
                      <a:noFill/>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solidFill>
                  </a:tcPr>
                </a:tc>
                <a:extLst>
                  <a:ext uri="{0D108BD9-81ED-4DB2-BD59-A6C34878D82A}">
                    <a16:rowId xmlns:a16="http://schemas.microsoft.com/office/drawing/2014/main" val="4056332859"/>
                  </a:ext>
                </a:extLst>
              </a:tr>
              <a:tr h="950639">
                <a:tc>
                  <a:txBody>
                    <a:bodyPr/>
                    <a:lstStyle/>
                    <a:p>
                      <a:pPr marR="27432" algn="l" fontAlgn="ctr">
                        <a:lnSpc>
                          <a:spcPct val="107000"/>
                        </a:lnSpc>
                        <a:spcBef>
                          <a:spcPts val="0"/>
                        </a:spcBef>
                        <a:spcAft>
                          <a:spcPts val="800"/>
                        </a:spcAft>
                      </a:pPr>
                      <a:r>
                        <a:rPr lang="vi-VN" sz="2800" b="1" i="0" u="sng" strike="noStrike" dirty="0">
                          <a:effectLst>
                            <a:outerShdw blurRad="38100" dist="38100" dir="2700000" algn="tl">
                              <a:srgbClr val="000000">
                                <a:alpha val="43137"/>
                              </a:srgbClr>
                            </a:outerShdw>
                          </a:effectLst>
                          <a:latin typeface="Arial" panose="020B0604020202020204" pitchFamily="34" charset="0"/>
                        </a:rPr>
                        <a:t>Hoạt</a:t>
                      </a:r>
                      <a:r>
                        <a:rPr lang="vi-VN" sz="2800" b="1" i="0" u="sng" strike="noStrike" baseline="0" dirty="0">
                          <a:effectLst>
                            <a:outerShdw blurRad="38100" dist="38100" dir="2700000" algn="tl">
                              <a:srgbClr val="000000">
                                <a:alpha val="43137"/>
                              </a:srgbClr>
                            </a:outerShdw>
                          </a:effectLst>
                          <a:latin typeface="Arial" panose="020B0604020202020204" pitchFamily="34" charset="0"/>
                        </a:rPr>
                        <a:t> động nhóm đôi</a:t>
                      </a:r>
                      <a:r>
                        <a:rPr lang="vi-VN" sz="2800" b="1" i="0" u="none" strike="noStrike" baseline="0" dirty="0">
                          <a:effectLst>
                            <a:outerShdw blurRad="38100" dist="38100" dir="2700000" algn="tl">
                              <a:srgbClr val="000000">
                                <a:alpha val="43137"/>
                              </a:srgbClr>
                            </a:outerShdw>
                          </a:effectLst>
                          <a:latin typeface="Arial" panose="020B0604020202020204" pitchFamily="34" charset="0"/>
                        </a:rPr>
                        <a:t>: Lập bảng và đánh giá sản phẩm theo mẫu gợi ý.</a:t>
                      </a:r>
                      <a:endParaRPr lang="vi-VN" sz="2800" b="1" i="0" u="none" strike="noStrike" dirty="0">
                        <a:effectLst>
                          <a:outerShdw blurRad="38100" dist="38100" dir="2700000" algn="tl">
                            <a:srgbClr val="000000">
                              <a:alpha val="43137"/>
                            </a:srgbClr>
                          </a:outerShdw>
                        </a:effectLst>
                        <a:latin typeface="Arial" panose="020B0604020202020204" pitchFamily="34" charset="0"/>
                      </a:endParaRPr>
                    </a:p>
                  </a:txBody>
                  <a:tcPr marL="225103" marR="225103" marT="31264" marB="0" anchor="ctr">
                    <a:lnL w="12700" cap="flat" cmpd="sng" algn="ctr">
                      <a:solidFill>
                        <a:srgbClr val="FFC000"/>
                      </a:solidFill>
                      <a:prstDash val="solid"/>
                      <a:round/>
                      <a:headEnd type="none" w="med" len="med"/>
                      <a:tailEnd type="none" w="med" len="med"/>
                    </a:lnL>
                    <a:lnR>
                      <a:noFill/>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1363076188"/>
                  </a:ext>
                </a:extLst>
              </a:tr>
            </a:tbl>
          </a:graphicData>
        </a:graphic>
      </p:graphicFrame>
      <p:pic>
        <p:nvPicPr>
          <p:cNvPr id="6" name="Picture 5"/>
          <p:cNvPicPr/>
          <p:nvPr/>
        </p:nvPicPr>
        <p:blipFill>
          <a:blip r:embed="rId2"/>
          <a:stretch>
            <a:fillRect/>
          </a:stretch>
        </p:blipFill>
        <p:spPr>
          <a:xfrm>
            <a:off x="496159" y="1643970"/>
            <a:ext cx="10899799" cy="4254041"/>
          </a:xfrm>
          <a:prstGeom prst="rect">
            <a:avLst/>
          </a:prstGeom>
        </p:spPr>
      </p:pic>
    </p:spTree>
    <p:extLst>
      <p:ext uri="{BB962C8B-B14F-4D97-AF65-F5344CB8AC3E}">
        <p14:creationId xmlns:p14="http://schemas.microsoft.com/office/powerpoint/2010/main" val="787920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 name="图片 146"/>
          <p:cNvPicPr>
            <a:picLocks noChangeAspect="1"/>
          </p:cNvPicPr>
          <p:nvPr/>
        </p:nvPicPr>
        <p:blipFill rotWithShape="1">
          <a:blip r:embed="rId3">
            <a:extLst>
              <a:ext uri="{28A0092B-C50C-407E-A947-70E740481C1C}">
                <a14:useLocalDpi xmlns:a14="http://schemas.microsoft.com/office/drawing/2010/main" val="0"/>
              </a:ext>
            </a:extLst>
          </a:blip>
          <a:srcRect t="27264" r="89267" b="42954"/>
          <a:stretch>
            <a:fillRect/>
          </a:stretch>
        </p:blipFill>
        <p:spPr>
          <a:xfrm>
            <a:off x="2317959" y="5373216"/>
            <a:ext cx="681698" cy="432048"/>
          </a:xfrm>
          <a:prstGeom prst="rect">
            <a:avLst/>
          </a:prstGeom>
        </p:spPr>
      </p:pic>
      <p:pic>
        <p:nvPicPr>
          <p:cNvPr id="148" name="图片 147"/>
          <p:cNvPicPr>
            <a:picLocks noChangeAspect="1"/>
          </p:cNvPicPr>
          <p:nvPr/>
        </p:nvPicPr>
        <p:blipFill rotWithShape="1">
          <a:blip r:embed="rId3">
            <a:extLst>
              <a:ext uri="{28A0092B-C50C-407E-A947-70E740481C1C}">
                <a14:useLocalDpi xmlns:a14="http://schemas.microsoft.com/office/drawing/2010/main" val="0"/>
              </a:ext>
            </a:extLst>
          </a:blip>
          <a:srcRect l="37053" r="44448" b="55326"/>
          <a:stretch>
            <a:fillRect/>
          </a:stretch>
        </p:blipFill>
        <p:spPr>
          <a:xfrm>
            <a:off x="5497094" y="5157192"/>
            <a:ext cx="1174970" cy="648072"/>
          </a:xfrm>
          <a:prstGeom prst="rect">
            <a:avLst/>
          </a:prstGeom>
        </p:spPr>
      </p:pic>
      <p:pic>
        <p:nvPicPr>
          <p:cNvPr id="149" name="图片 148"/>
          <p:cNvPicPr>
            <a:picLocks noChangeAspect="1"/>
          </p:cNvPicPr>
          <p:nvPr/>
        </p:nvPicPr>
        <p:blipFill rotWithShape="1">
          <a:blip r:embed="rId3">
            <a:extLst>
              <a:ext uri="{28A0092B-C50C-407E-A947-70E740481C1C}">
                <a14:useLocalDpi xmlns:a14="http://schemas.microsoft.com/office/drawing/2010/main" val="0"/>
              </a:ext>
            </a:extLst>
          </a:blip>
          <a:srcRect l="87829" t="59565" r="-901" b="-4239"/>
          <a:stretch>
            <a:fillRect/>
          </a:stretch>
        </p:blipFill>
        <p:spPr>
          <a:xfrm>
            <a:off x="8653246" y="5157192"/>
            <a:ext cx="830252" cy="648072"/>
          </a:xfrm>
          <a:prstGeom prst="rect">
            <a:avLst/>
          </a:prstGeom>
        </p:spPr>
      </p:pic>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9744" y="4848929"/>
            <a:ext cx="3327233" cy="2317355"/>
          </a:xfrm>
          <a:prstGeom prst="rect">
            <a:avLst/>
          </a:prstGeom>
        </p:spPr>
      </p:pic>
      <p:sp>
        <p:nvSpPr>
          <p:cNvPr id="18" name="文本框 17"/>
          <p:cNvSpPr txBox="1"/>
          <p:nvPr/>
        </p:nvSpPr>
        <p:spPr>
          <a:xfrm>
            <a:off x="1559496" y="-39474"/>
            <a:ext cx="9577064" cy="1754326"/>
          </a:xfrm>
          <a:prstGeom prst="rect">
            <a:avLst/>
          </a:prstGeom>
          <a:solidFill>
            <a:schemeClr val="accent3">
              <a:lumMod val="20000"/>
              <a:lumOff val="80000"/>
            </a:schemeClr>
          </a:solidFill>
        </p:spPr>
        <p:txBody>
          <a:bodyPr wrap="square" rtlCol="0">
            <a:spAutoFit/>
          </a:bodyPr>
          <a:lstStyle>
            <a:defPPr>
              <a:defRPr lang="zh-CN"/>
            </a:defPPr>
            <a:lvl1pPr>
              <a:defRPr sz="3600" b="1">
                <a:solidFill>
                  <a:srgbClr val="009AA0"/>
                </a:solidFill>
                <a:latin typeface="方正静蕾简体" panose="02000000000000000000" pitchFamily="2" charset="-122"/>
                <a:ea typeface="方正静蕾简体" panose="02000000000000000000" pitchFamily="2" charset="-122"/>
              </a:defRPr>
            </a:lvl1pPr>
          </a:lstStyle>
          <a:p>
            <a:pPr algn="ctr"/>
            <a:r>
              <a:rPr lang="nl-NL" dirty="0">
                <a:effectLst>
                  <a:outerShdw blurRad="38100" dist="38100" dir="2700000" algn="tl">
                    <a:srgbClr val="000000">
                      <a:alpha val="43137"/>
                    </a:srgbClr>
                  </a:outerShdw>
                </a:effectLst>
              </a:rPr>
              <a:t>Hoạt động 3: Trang trí sản phẩm</a:t>
            </a:r>
            <a:endParaRPr lang="vi-VN" dirty="0">
              <a:effectLst>
                <a:outerShdw blurRad="38100" dist="38100" dir="2700000" algn="tl">
                  <a:srgbClr val="000000">
                    <a:alpha val="43137"/>
                  </a:srgbClr>
                </a:outerShdw>
              </a:effectLst>
            </a:endParaRPr>
          </a:p>
          <a:p>
            <a:r>
              <a:rPr lang="vi-VN" dirty="0">
                <a:solidFill>
                  <a:schemeClr val="tx1"/>
                </a:solidFill>
                <a:effectLst>
                  <a:outerShdw blurRad="38100" dist="38100" dir="2700000" algn="tl">
                    <a:srgbClr val="000000">
                      <a:alpha val="43137"/>
                    </a:srgbClr>
                  </a:outerShdw>
                </a:effectLst>
              </a:rPr>
              <a:t>Hoạt động nhóm </a:t>
            </a:r>
            <a:endParaRPr lang="en-US" dirty="0">
              <a:solidFill>
                <a:schemeClr val="tx1"/>
              </a:solidFill>
              <a:effectLst>
                <a:outerShdw blurRad="38100" dist="38100" dir="2700000" algn="tl">
                  <a:srgbClr val="000000">
                    <a:alpha val="43137"/>
                  </a:srgbClr>
                </a:outerShdw>
              </a:effectLst>
            </a:endParaRPr>
          </a:p>
          <a:p>
            <a:pPr algn="ctr"/>
            <a:endParaRPr lang="zh-CN" altLang="en-US" dirty="0">
              <a:latin typeface="Arial" panose="020B0604020202020204" pitchFamily="34" charset="0"/>
              <a:cs typeface="Arial" panose="020B0604020202020204" pitchFamily="34" charset="0"/>
            </a:endParaRPr>
          </a:p>
        </p:txBody>
      </p:sp>
      <p:grpSp>
        <p:nvGrpSpPr>
          <p:cNvPr id="21" name="组合 20"/>
          <p:cNvGrpSpPr/>
          <p:nvPr/>
        </p:nvGrpSpPr>
        <p:grpSpPr>
          <a:xfrm>
            <a:off x="410875" y="1523319"/>
            <a:ext cx="11781125" cy="3633873"/>
            <a:chOff x="2556108" y="1538524"/>
            <a:chExt cx="6997759" cy="3633873"/>
          </a:xfrm>
        </p:grpSpPr>
        <p:sp>
          <p:nvSpPr>
            <p:cNvPr id="41" name="椭圆 31"/>
            <p:cNvSpPr/>
            <p:nvPr/>
          </p:nvSpPr>
          <p:spPr>
            <a:xfrm rot="5400000">
              <a:off x="4301035" y="6062"/>
              <a:ext cx="3421408" cy="6911261"/>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 name="connsiteX0-783" fmla="*/ 84755 w 673460"/>
                <a:gd name="connsiteY0-784" fmla="*/ 13918 h 568883"/>
                <a:gd name="connsiteX1-785" fmla="*/ 672364 w 673460"/>
                <a:gd name="connsiteY1-786" fmla="*/ 14845 h 568883"/>
                <a:gd name="connsiteX2-787" fmla="*/ 673460 w 673460"/>
                <a:gd name="connsiteY2-788" fmla="*/ 540528 h 568883"/>
                <a:gd name="connsiteX3-789" fmla="*/ 43142 w 673460"/>
                <a:gd name="connsiteY3-790" fmla="*/ 525832 h 568883"/>
                <a:gd name="connsiteX4-791" fmla="*/ 84755 w 673460"/>
                <a:gd name="connsiteY4-792" fmla="*/ 13918 h 568883"/>
                <a:gd name="connsiteX0-793" fmla="*/ 84755 w 673460"/>
                <a:gd name="connsiteY0-794" fmla="*/ 13918 h 559604"/>
                <a:gd name="connsiteX1-795" fmla="*/ 672364 w 673460"/>
                <a:gd name="connsiteY1-796" fmla="*/ 14845 h 559604"/>
                <a:gd name="connsiteX2-797" fmla="*/ 673460 w 673460"/>
                <a:gd name="connsiteY2-798" fmla="*/ 540528 h 559604"/>
                <a:gd name="connsiteX3-799" fmla="*/ 43142 w 673460"/>
                <a:gd name="connsiteY3-800" fmla="*/ 525832 h 559604"/>
                <a:gd name="connsiteX4-801" fmla="*/ 84755 w 673460"/>
                <a:gd name="connsiteY4-802" fmla="*/ 13918 h 559604"/>
                <a:gd name="connsiteX0-803" fmla="*/ 84755 w 675575"/>
                <a:gd name="connsiteY0-804" fmla="*/ 13918 h 562548"/>
                <a:gd name="connsiteX1-805" fmla="*/ 672364 w 675575"/>
                <a:gd name="connsiteY1-806" fmla="*/ 14845 h 562548"/>
                <a:gd name="connsiteX2-807" fmla="*/ 675575 w 675575"/>
                <a:gd name="connsiteY2-808" fmla="*/ 545971 h 562548"/>
                <a:gd name="connsiteX3-809" fmla="*/ 43142 w 675575"/>
                <a:gd name="connsiteY3-810" fmla="*/ 525832 h 562548"/>
                <a:gd name="connsiteX4-811" fmla="*/ 84755 w 675575"/>
                <a:gd name="connsiteY4-812" fmla="*/ 13918 h 562548"/>
                <a:gd name="connsiteX0-813" fmla="*/ 84755 w 680821"/>
                <a:gd name="connsiteY0-814" fmla="*/ 13918 h 562548"/>
                <a:gd name="connsiteX1-815" fmla="*/ 680821 w 680821"/>
                <a:gd name="connsiteY1-816" fmla="*/ 14845 h 562548"/>
                <a:gd name="connsiteX2-817" fmla="*/ 675575 w 680821"/>
                <a:gd name="connsiteY2-818" fmla="*/ 545971 h 562548"/>
                <a:gd name="connsiteX3-819" fmla="*/ 43142 w 680821"/>
                <a:gd name="connsiteY3-820" fmla="*/ 525832 h 562548"/>
                <a:gd name="connsiteX4-821" fmla="*/ 84755 w 680821"/>
                <a:gd name="connsiteY4-822" fmla="*/ 13918 h 562548"/>
                <a:gd name="connsiteX0-823" fmla="*/ 72868 w 690076"/>
                <a:gd name="connsiteY0-824" fmla="*/ 20358 h 559916"/>
                <a:gd name="connsiteX1-825" fmla="*/ 690076 w 690076"/>
                <a:gd name="connsiteY1-826" fmla="*/ 12213 h 559916"/>
                <a:gd name="connsiteX2-827" fmla="*/ 684830 w 690076"/>
                <a:gd name="connsiteY2-828" fmla="*/ 543339 h 559916"/>
                <a:gd name="connsiteX3-829" fmla="*/ 52397 w 690076"/>
                <a:gd name="connsiteY3-830" fmla="*/ 523200 h 559916"/>
                <a:gd name="connsiteX4-831" fmla="*/ 72868 w 690076"/>
                <a:gd name="connsiteY4-832" fmla="*/ 20358 h 559916"/>
                <a:gd name="connsiteX0-833" fmla="*/ 72868 w 690076"/>
                <a:gd name="connsiteY0-834" fmla="*/ 22718 h 562276"/>
                <a:gd name="connsiteX1-835" fmla="*/ 690076 w 690076"/>
                <a:gd name="connsiteY1-836" fmla="*/ 14573 h 562276"/>
                <a:gd name="connsiteX2-837" fmla="*/ 684830 w 690076"/>
                <a:gd name="connsiteY2-838" fmla="*/ 545699 h 562276"/>
                <a:gd name="connsiteX3-839" fmla="*/ 52397 w 690076"/>
                <a:gd name="connsiteY3-840" fmla="*/ 525560 h 562276"/>
                <a:gd name="connsiteX4-841" fmla="*/ 72868 w 690076"/>
                <a:gd name="connsiteY4-842" fmla="*/ 22718 h 562276"/>
                <a:gd name="connsiteX0-843" fmla="*/ 59152 w 676360"/>
                <a:gd name="connsiteY0-844" fmla="*/ 22718 h 562276"/>
                <a:gd name="connsiteX1-845" fmla="*/ 676360 w 676360"/>
                <a:gd name="connsiteY1-846" fmla="*/ 14573 h 562276"/>
                <a:gd name="connsiteX2-847" fmla="*/ 671114 w 676360"/>
                <a:gd name="connsiteY2-848" fmla="*/ 545699 h 562276"/>
                <a:gd name="connsiteX3-849" fmla="*/ 38681 w 676360"/>
                <a:gd name="connsiteY3-850" fmla="*/ 525560 h 562276"/>
                <a:gd name="connsiteX4-851" fmla="*/ 103808 w 676360"/>
                <a:gd name="connsiteY4-852" fmla="*/ 279153 h 562276"/>
                <a:gd name="connsiteX5-853" fmla="*/ 59152 w 676360"/>
                <a:gd name="connsiteY5-854" fmla="*/ 22718 h 562276"/>
                <a:gd name="connsiteX0-855" fmla="*/ 41341 w 658549"/>
                <a:gd name="connsiteY0-856" fmla="*/ 22718 h 562276"/>
                <a:gd name="connsiteX1-857" fmla="*/ 658549 w 658549"/>
                <a:gd name="connsiteY1-858" fmla="*/ 14573 h 562276"/>
                <a:gd name="connsiteX2-859" fmla="*/ 653303 w 658549"/>
                <a:gd name="connsiteY2-860" fmla="*/ 545699 h 562276"/>
                <a:gd name="connsiteX3-861" fmla="*/ 20870 w 658549"/>
                <a:gd name="connsiteY3-862" fmla="*/ 525560 h 562276"/>
                <a:gd name="connsiteX4-863" fmla="*/ 85997 w 658549"/>
                <a:gd name="connsiteY4-864" fmla="*/ 279153 h 562276"/>
                <a:gd name="connsiteX5-865" fmla="*/ 41341 w 658549"/>
                <a:gd name="connsiteY5-866" fmla="*/ 22718 h 562276"/>
                <a:gd name="connsiteX0-867" fmla="*/ 23542 w 640750"/>
                <a:gd name="connsiteY0-868" fmla="*/ 22718 h 562276"/>
                <a:gd name="connsiteX1-869" fmla="*/ 640750 w 640750"/>
                <a:gd name="connsiteY1-870" fmla="*/ 14573 h 562276"/>
                <a:gd name="connsiteX2-871" fmla="*/ 635504 w 640750"/>
                <a:gd name="connsiteY2-872" fmla="*/ 545699 h 562276"/>
                <a:gd name="connsiteX3-873" fmla="*/ 3071 w 640750"/>
                <a:gd name="connsiteY3-874" fmla="*/ 525560 h 562276"/>
                <a:gd name="connsiteX4-875" fmla="*/ 68198 w 640750"/>
                <a:gd name="connsiteY4-876" fmla="*/ 279153 h 562276"/>
                <a:gd name="connsiteX5-877" fmla="*/ 23542 w 640750"/>
                <a:gd name="connsiteY5-878" fmla="*/ 22718 h 562276"/>
                <a:gd name="connsiteX0-879" fmla="*/ 24044 w 641252"/>
                <a:gd name="connsiteY0-880" fmla="*/ 22718 h 562276"/>
                <a:gd name="connsiteX1-881" fmla="*/ 641252 w 641252"/>
                <a:gd name="connsiteY1-882" fmla="*/ 14573 h 562276"/>
                <a:gd name="connsiteX2-883" fmla="*/ 636006 w 641252"/>
                <a:gd name="connsiteY2-884" fmla="*/ 545699 h 562276"/>
                <a:gd name="connsiteX3-885" fmla="*/ 3573 w 641252"/>
                <a:gd name="connsiteY3-886" fmla="*/ 525560 h 562276"/>
                <a:gd name="connsiteX4-887" fmla="*/ 68700 w 641252"/>
                <a:gd name="connsiteY4-888" fmla="*/ 279153 h 562276"/>
                <a:gd name="connsiteX5-889" fmla="*/ 24044 w 641252"/>
                <a:gd name="connsiteY5-890" fmla="*/ 22718 h 562276"/>
                <a:gd name="connsiteX0-891" fmla="*/ 31476 w 648684"/>
                <a:gd name="connsiteY0-892" fmla="*/ 22718 h 562276"/>
                <a:gd name="connsiteX1-893" fmla="*/ 648684 w 648684"/>
                <a:gd name="connsiteY1-894" fmla="*/ 14573 h 562276"/>
                <a:gd name="connsiteX2-895" fmla="*/ 643438 w 648684"/>
                <a:gd name="connsiteY2-896" fmla="*/ 545699 h 562276"/>
                <a:gd name="connsiteX3-897" fmla="*/ 11005 w 648684"/>
                <a:gd name="connsiteY3-898" fmla="*/ 525560 h 562276"/>
                <a:gd name="connsiteX4-899" fmla="*/ 76132 w 648684"/>
                <a:gd name="connsiteY4-900" fmla="*/ 279153 h 562276"/>
                <a:gd name="connsiteX5-901" fmla="*/ 31476 w 648684"/>
                <a:gd name="connsiteY5-902" fmla="*/ 22718 h 562276"/>
              </a:gdLst>
              <a:ahLst/>
              <a:cxnLst>
                <a:cxn ang="0">
                  <a:pos x="connsiteX0-891" y="connsiteY0-892"/>
                </a:cxn>
                <a:cxn ang="0">
                  <a:pos x="connsiteX1-893" y="connsiteY1-894"/>
                </a:cxn>
                <a:cxn ang="0">
                  <a:pos x="connsiteX2-895" y="connsiteY2-896"/>
                </a:cxn>
                <a:cxn ang="0">
                  <a:pos x="connsiteX3-897" y="connsiteY3-898"/>
                </a:cxn>
                <a:cxn ang="0">
                  <a:pos x="connsiteX4-899" y="connsiteY4-900"/>
                </a:cxn>
                <a:cxn ang="0">
                  <a:pos x="connsiteX5-901" y="connsiteY5-902"/>
                </a:cxn>
              </a:cxnLst>
              <a:rect l="l" t="t" r="r" b="b"/>
              <a:pathLst>
                <a:path w="648684" h="562276">
                  <a:moveTo>
                    <a:pt x="31476" y="22718"/>
                  </a:moveTo>
                  <a:cubicBezTo>
                    <a:pt x="149400" y="4275"/>
                    <a:pt x="424155" y="-13389"/>
                    <a:pt x="648684" y="14573"/>
                  </a:cubicBezTo>
                  <a:cubicBezTo>
                    <a:pt x="609553" y="92898"/>
                    <a:pt x="618372" y="432838"/>
                    <a:pt x="643438" y="545699"/>
                  </a:cubicBezTo>
                  <a:cubicBezTo>
                    <a:pt x="542091" y="567277"/>
                    <a:pt x="109269" y="574431"/>
                    <a:pt x="11005" y="525560"/>
                  </a:cubicBezTo>
                  <a:cubicBezTo>
                    <a:pt x="-33861" y="453465"/>
                    <a:pt x="72720" y="362960"/>
                    <a:pt x="76132" y="279153"/>
                  </a:cubicBezTo>
                  <a:cubicBezTo>
                    <a:pt x="79544" y="195346"/>
                    <a:pt x="-41749" y="78155"/>
                    <a:pt x="31476" y="22718"/>
                  </a:cubicBezTo>
                  <a:close/>
                </a:path>
              </a:pathLst>
            </a:custGeom>
            <a:solidFill>
              <a:srgbClr val="9DC3E6"/>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42" name="椭圆 31"/>
            <p:cNvSpPr/>
            <p:nvPr/>
          </p:nvSpPr>
          <p:spPr>
            <a:xfrm rot="16200000" flipH="1">
              <a:off x="5580951" y="1070459"/>
              <a:ext cx="3489396" cy="4456436"/>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Lst>
              <a:ahLst/>
              <a:cxnLst>
                <a:cxn ang="0">
                  <a:pos x="connsiteX0-763" y="connsiteY0-764"/>
                </a:cxn>
                <a:cxn ang="0">
                  <a:pos x="connsiteX1-765" y="connsiteY1-766"/>
                </a:cxn>
                <a:cxn ang="0">
                  <a:pos x="connsiteX2-767" y="connsiteY2-768"/>
                </a:cxn>
                <a:cxn ang="0">
                  <a:pos x="connsiteX3-769" y="connsiteY3-770"/>
                </a:cxn>
                <a:cxn ang="0">
                  <a:pos x="connsiteX4-771" y="connsiteY4-772"/>
                </a:cxn>
              </a:cxnLst>
              <a:rect l="l" t="t" r="r" b="b"/>
              <a:pathLst>
                <a:path w="661574" h="567351">
                  <a:moveTo>
                    <a:pt x="72869" y="23576"/>
                  </a:moveTo>
                  <a:cubicBezTo>
                    <a:pt x="184450" y="15112"/>
                    <a:pt x="500961" y="-25493"/>
                    <a:pt x="660478" y="24503"/>
                  </a:cubicBezTo>
                  <a:cubicBezTo>
                    <a:pt x="621347" y="102828"/>
                    <a:pt x="636508" y="437325"/>
                    <a:pt x="661574" y="550186"/>
                  </a:cubicBezTo>
                  <a:cubicBezTo>
                    <a:pt x="560227" y="571764"/>
                    <a:pt x="148547" y="585268"/>
                    <a:pt x="52398" y="512809"/>
                  </a:cubicBezTo>
                  <a:cubicBezTo>
                    <a:pt x="-13816" y="401434"/>
                    <a:pt x="-27876" y="101288"/>
                    <a:pt x="72869" y="23576"/>
                  </a:cubicBezTo>
                  <a:close/>
                </a:path>
              </a:pathLst>
            </a:custGeom>
            <a:solidFill>
              <a:schemeClr val="bg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b="1" dirty="0">
                <a:solidFill>
                  <a:schemeClr val="tx1"/>
                </a:solidFill>
              </a:endParaRPr>
            </a:p>
          </p:txBody>
        </p:sp>
        <p:sp>
          <p:nvSpPr>
            <p:cNvPr id="43" name="椭圆 31"/>
            <p:cNvSpPr/>
            <p:nvPr/>
          </p:nvSpPr>
          <p:spPr>
            <a:xfrm rot="5400000">
              <a:off x="2163484" y="2093973"/>
              <a:ext cx="3489396" cy="237849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Lst>
              <a:ahLst/>
              <a:cxnLst>
                <a:cxn ang="0">
                  <a:pos x="connsiteX0-773" y="connsiteY0-774"/>
                </a:cxn>
                <a:cxn ang="0">
                  <a:pos x="connsiteX1-775" y="connsiteY1-776"/>
                </a:cxn>
                <a:cxn ang="0">
                  <a:pos x="connsiteX2-777" y="connsiteY2-778"/>
                </a:cxn>
                <a:cxn ang="0">
                  <a:pos x="connsiteX3-779" y="connsiteY3-780"/>
                </a:cxn>
                <a:cxn ang="0">
                  <a:pos x="connsiteX4-781" y="connsiteY4-782"/>
                </a:cxn>
              </a:cxnLst>
              <a:rect l="l" t="t" r="r" b="b"/>
              <a:pathLst>
                <a:path w="661574" h="557693">
                  <a:moveTo>
                    <a:pt x="72869" y="13918"/>
                  </a:moveTo>
                  <a:cubicBezTo>
                    <a:pt x="184450" y="5454"/>
                    <a:pt x="435949" y="-13117"/>
                    <a:pt x="660478" y="14845"/>
                  </a:cubicBezTo>
                  <a:cubicBezTo>
                    <a:pt x="621347" y="93170"/>
                    <a:pt x="636508" y="427667"/>
                    <a:pt x="661574" y="540528"/>
                  </a:cubicBezTo>
                  <a:cubicBezTo>
                    <a:pt x="560227" y="562106"/>
                    <a:pt x="148547" y="575610"/>
                    <a:pt x="52398" y="503151"/>
                  </a:cubicBezTo>
                  <a:cubicBezTo>
                    <a:pt x="-13816" y="391776"/>
                    <a:pt x="-27876" y="91630"/>
                    <a:pt x="72869" y="13918"/>
                  </a:cubicBezTo>
                  <a:close/>
                </a:path>
              </a:pathLst>
            </a:custGeom>
            <a:solidFill>
              <a:schemeClr val="bg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45" name="文本框 44"/>
            <p:cNvSpPr txBox="1"/>
            <p:nvPr/>
          </p:nvSpPr>
          <p:spPr>
            <a:xfrm>
              <a:off x="3829196" y="1698514"/>
              <a:ext cx="1194558" cy="523220"/>
            </a:xfrm>
            <a:prstGeom prst="rect">
              <a:avLst/>
            </a:prstGeom>
            <a:noFill/>
          </p:spPr>
          <p:txBody>
            <a:bodyPr wrap="none" rtlCol="0">
              <a:spAutoFit/>
            </a:bodyPr>
            <a:lstStyle>
              <a:defPPr>
                <a:defRPr lang="zh-CN"/>
              </a:defPPr>
              <a:lvl1pPr>
                <a:defRPr sz="2800" spc="-300">
                  <a:solidFill>
                    <a:schemeClr val="accent1">
                      <a:lumMod val="50000"/>
                    </a:schemeClr>
                  </a:solidFill>
                  <a:latin typeface="新蒂下午茶基本版" panose="03000600000000000000" pitchFamily="66" charset="-122"/>
                  <a:ea typeface="新蒂下午茶基本版" panose="03000600000000000000" pitchFamily="66" charset="-122"/>
                </a:defRPr>
              </a:lvl1pPr>
            </a:lstStyle>
            <a:p>
              <a:r>
                <a:rPr lang="en-US" altLang="zh-CN" b="1" spc="0" dirty="0" err="1">
                  <a:solidFill>
                    <a:schemeClr val="tx1"/>
                  </a:solidFill>
                  <a:latin typeface="方正静蕾简体" panose="02000000000000000000" pitchFamily="2" charset="-122"/>
                  <a:ea typeface="方正静蕾简体" panose="02000000000000000000" pitchFamily="2" charset="-122"/>
                </a:rPr>
                <a:t>Câu</a:t>
              </a:r>
              <a:r>
                <a:rPr lang="en-US" altLang="zh-CN" b="1" spc="0" dirty="0">
                  <a:solidFill>
                    <a:schemeClr val="tx1"/>
                  </a:solidFill>
                  <a:latin typeface="方正静蕾简体" panose="02000000000000000000" pitchFamily="2" charset="-122"/>
                  <a:ea typeface="方正静蕾简体" panose="02000000000000000000" pitchFamily="2" charset="-122"/>
                </a:rPr>
                <a:t> 1</a:t>
              </a:r>
              <a:endParaRPr lang="zh-CN" altLang="en-US" b="1" spc="0" dirty="0">
                <a:solidFill>
                  <a:schemeClr val="tx1"/>
                </a:solidFill>
                <a:latin typeface="方正静蕾简体" panose="02000000000000000000" pitchFamily="2" charset="-122"/>
                <a:ea typeface="方正静蕾简体" panose="02000000000000000000" pitchFamily="2" charset="-122"/>
              </a:endParaRPr>
            </a:p>
          </p:txBody>
        </p:sp>
        <p:sp>
          <p:nvSpPr>
            <p:cNvPr id="46" name="文本框 45"/>
            <p:cNvSpPr txBox="1"/>
            <p:nvPr/>
          </p:nvSpPr>
          <p:spPr>
            <a:xfrm>
              <a:off x="2748908" y="2626885"/>
              <a:ext cx="1945769" cy="1673150"/>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ctr">
                <a:lnSpc>
                  <a:spcPct val="107000"/>
                </a:lnSpc>
                <a:spcAft>
                  <a:spcPts val="800"/>
                </a:spcAft>
              </a:pPr>
              <a:r>
                <a:rPr lang="nl-NL" sz="3200" b="1" dirty="0">
                  <a:effectLst>
                    <a:outerShdw blurRad="38100" dist="38100" dir="2700000" algn="tl">
                      <a:srgbClr val="000000">
                        <a:alpha val="43137"/>
                      </a:srgbClr>
                    </a:outerShdw>
                  </a:effectLst>
                </a:rPr>
                <a:t>HS vẽ hình trang trí thước kẻ </a:t>
              </a:r>
              <a:endParaRPr lang="en-US" sz="32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7" name="文本框 46"/>
            <p:cNvSpPr txBox="1"/>
            <p:nvPr/>
          </p:nvSpPr>
          <p:spPr>
            <a:xfrm>
              <a:off x="6956668" y="1698514"/>
              <a:ext cx="1194558" cy="523220"/>
            </a:xfrm>
            <a:prstGeom prst="rect">
              <a:avLst/>
            </a:prstGeom>
            <a:noFill/>
          </p:spPr>
          <p:txBody>
            <a:bodyPr wrap="none" rtlCol="0">
              <a:spAutoFit/>
            </a:bodyPr>
            <a:lstStyle>
              <a:defPPr>
                <a:defRPr lang="zh-CN"/>
              </a:defPPr>
              <a:lvl1pPr>
                <a:defRPr sz="2800" spc="-300">
                  <a:solidFill>
                    <a:schemeClr val="accent1">
                      <a:lumMod val="50000"/>
                    </a:schemeClr>
                  </a:solidFill>
                  <a:latin typeface="新蒂下午茶基本版" panose="03000600000000000000" pitchFamily="66" charset="-122"/>
                  <a:ea typeface="新蒂下午茶基本版" panose="03000600000000000000" pitchFamily="66" charset="-122"/>
                </a:defRPr>
              </a:lvl1pPr>
            </a:lstStyle>
            <a:p>
              <a:r>
                <a:rPr lang="en-US" altLang="zh-CN" b="1" spc="0">
                  <a:solidFill>
                    <a:schemeClr val="tx1"/>
                  </a:solidFill>
                  <a:latin typeface="方正静蕾简体" panose="02000000000000000000" pitchFamily="2" charset="-122"/>
                  <a:ea typeface="方正静蕾简体" panose="02000000000000000000" pitchFamily="2" charset="-122"/>
                </a:rPr>
                <a:t>Câu 2</a:t>
              </a:r>
              <a:endParaRPr lang="zh-CN" altLang="en-US" b="1" spc="0" dirty="0">
                <a:solidFill>
                  <a:schemeClr val="tx1"/>
                </a:solidFill>
                <a:latin typeface="方正静蕾简体" panose="02000000000000000000" pitchFamily="2" charset="-122"/>
                <a:ea typeface="方正静蕾简体" panose="02000000000000000000" pitchFamily="2" charset="-122"/>
              </a:endParaRPr>
            </a:p>
          </p:txBody>
        </p:sp>
        <p:sp>
          <p:nvSpPr>
            <p:cNvPr id="49" name="文本框 48"/>
            <p:cNvSpPr txBox="1"/>
            <p:nvPr/>
          </p:nvSpPr>
          <p:spPr>
            <a:xfrm>
              <a:off x="5260255" y="2397683"/>
              <a:ext cx="3948613" cy="2365776"/>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r>
                <a:rPr lang="nl-NL" sz="2400" b="1" dirty="0">
                  <a:effectLst>
                    <a:outerShdw blurRad="38100" dist="38100" dir="2700000" algn="tl">
                      <a:srgbClr val="000000">
                        <a:alpha val="43137"/>
                      </a:srgbClr>
                    </a:outerShdw>
                  </a:effectLst>
                </a:rPr>
                <a:t>sử dụng những chiếc thước kẻ thủ công để đo một số đồ dùng học tập khác rồi so sánh kết quả với nhau, và so sánh với kết quả đo từ một chiếc thước kẻ thật</a:t>
              </a:r>
              <a:endParaRPr lang="en-US" sz="2400" b="1" dirty="0">
                <a:effectLst>
                  <a:outerShdw blurRad="38100" dist="38100" dir="2700000" algn="tl">
                    <a:srgbClr val="000000">
                      <a:alpha val="43137"/>
                    </a:srgbClr>
                  </a:outerShdw>
                </a:effectLst>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2300"/>
                            </p:stCondLst>
                            <p:childTnLst>
                              <p:par>
                                <p:cTn id="9" presetID="53" presetClass="entr" presetSubtype="16"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2800"/>
                            </p:stCondLst>
                            <p:childTnLst>
                              <p:par>
                                <p:cTn id="15" presetID="14" presetClass="entr" presetSubtype="10" fill="hold" nodeType="afterEffect">
                                  <p:stCondLst>
                                    <p:cond delay="0"/>
                                  </p:stCondLst>
                                  <p:childTnLst>
                                    <p:set>
                                      <p:cBhvr>
                                        <p:cTn id="16" dur="1" fill="hold">
                                          <p:stCondLst>
                                            <p:cond delay="0"/>
                                          </p:stCondLst>
                                        </p:cTn>
                                        <p:tgtEl>
                                          <p:spTgt spid="147"/>
                                        </p:tgtEl>
                                        <p:attrNameLst>
                                          <p:attrName>style.visibility</p:attrName>
                                        </p:attrNameLst>
                                      </p:cBhvr>
                                      <p:to>
                                        <p:strVal val="visible"/>
                                      </p:to>
                                    </p:set>
                                    <p:animEffect transition="in" filter="randombar(horizontal)">
                                      <p:cBhvr>
                                        <p:cTn id="17" dur="500"/>
                                        <p:tgtEl>
                                          <p:spTgt spid="147"/>
                                        </p:tgtEl>
                                      </p:cBhvr>
                                    </p:animEffect>
                                  </p:childTnLst>
                                </p:cTn>
                              </p:par>
                              <p:par>
                                <p:cTn id="18" presetID="14" presetClass="entr" presetSubtype="10" fill="hold" nodeType="withEffect">
                                  <p:stCondLst>
                                    <p:cond delay="0"/>
                                  </p:stCondLst>
                                  <p:childTnLst>
                                    <p:set>
                                      <p:cBhvr>
                                        <p:cTn id="19" dur="1" fill="hold">
                                          <p:stCondLst>
                                            <p:cond delay="0"/>
                                          </p:stCondLst>
                                        </p:cTn>
                                        <p:tgtEl>
                                          <p:spTgt spid="148"/>
                                        </p:tgtEl>
                                        <p:attrNameLst>
                                          <p:attrName>style.visibility</p:attrName>
                                        </p:attrNameLst>
                                      </p:cBhvr>
                                      <p:to>
                                        <p:strVal val="visible"/>
                                      </p:to>
                                    </p:set>
                                    <p:animEffect transition="in" filter="randombar(horizontal)">
                                      <p:cBhvr>
                                        <p:cTn id="20" dur="500"/>
                                        <p:tgtEl>
                                          <p:spTgt spid="148"/>
                                        </p:tgtEl>
                                      </p:cBhvr>
                                    </p:animEffect>
                                  </p:childTnLst>
                                </p:cTn>
                              </p:par>
                              <p:par>
                                <p:cTn id="21" presetID="14" presetClass="entr" presetSubtype="10" fill="hold" nodeType="withEffect">
                                  <p:stCondLst>
                                    <p:cond delay="0"/>
                                  </p:stCondLst>
                                  <p:childTnLst>
                                    <p:set>
                                      <p:cBhvr>
                                        <p:cTn id="22" dur="1" fill="hold">
                                          <p:stCondLst>
                                            <p:cond delay="0"/>
                                          </p:stCondLst>
                                        </p:cTn>
                                        <p:tgtEl>
                                          <p:spTgt spid="149"/>
                                        </p:tgtEl>
                                        <p:attrNameLst>
                                          <p:attrName>style.visibility</p:attrName>
                                        </p:attrNameLst>
                                      </p:cBhvr>
                                      <p:to>
                                        <p:strVal val="visible"/>
                                      </p:to>
                                    </p:set>
                                    <p:animEffect transition="in" filter="randombar(horizontal)">
                                      <p:cBhvr>
                                        <p:cTn id="23" dur="500"/>
                                        <p:tgtEl>
                                          <p:spTgt spid="149"/>
                                        </p:tgtEl>
                                      </p:cBhvr>
                                    </p:animEffect>
                                  </p:childTnLst>
                                </p:cTn>
                              </p:par>
                            </p:childTnLst>
                          </p:cTn>
                        </p:par>
                        <p:par>
                          <p:cTn id="24" fill="hold">
                            <p:stCondLst>
                              <p:cond delay="3300"/>
                            </p:stCondLst>
                            <p:childTnLst>
                              <p:par>
                                <p:cTn id="25" presetID="22" presetClass="entr" presetSubtype="4"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35960" y="3645024"/>
            <a:ext cx="4099541" cy="923330"/>
          </a:xfrm>
          <a:prstGeom prst="rect">
            <a:avLst/>
          </a:prstGeom>
          <a:noFill/>
        </p:spPr>
        <p:txBody>
          <a:bodyPr wrap="square" rtlCol="0">
            <a:spAutoFit/>
          </a:bodyPr>
          <a:lstStyle/>
          <a:p>
            <a:pPr algn="ctr"/>
            <a:r>
              <a:rPr lang="vi-VN" altLang="zh-CN" sz="5400" b="1" dirty="0">
                <a:ln w="19050">
                  <a:solidFill>
                    <a:srgbClr val="3E8D86"/>
                  </a:solidFill>
                  <a:prstDash val="solid"/>
                </a:ln>
                <a:pattFill prst="ltDnDiag">
                  <a:fgClr>
                    <a:schemeClr val="accent5">
                      <a:lumMod val="60000"/>
                      <a:lumOff val="40000"/>
                    </a:schemeClr>
                  </a:fgClr>
                  <a:bgClr>
                    <a:schemeClr val="bg1"/>
                  </a:bgClr>
                </a:pattFill>
                <a:latin typeface="Arial" panose="020B0604020202020204" pitchFamily="34" charset="0"/>
                <a:ea typeface="方正静蕾简体" panose="02000000000000000000" pitchFamily="2" charset="-122"/>
                <a:cs typeface="Arial" panose="020B0604020202020204" pitchFamily="34" charset="0"/>
              </a:rPr>
              <a:t>LUYỆN TẬP</a:t>
            </a:r>
            <a:endParaRPr lang="zh-CN" altLang="en-US" sz="5400" b="1" dirty="0">
              <a:ln w="19050">
                <a:solidFill>
                  <a:srgbClr val="3E8D86"/>
                </a:solidFill>
                <a:prstDash val="solid"/>
              </a:ln>
              <a:pattFill prst="ltDnDiag">
                <a:fgClr>
                  <a:schemeClr val="accent5">
                    <a:lumMod val="60000"/>
                    <a:lumOff val="40000"/>
                  </a:schemeClr>
                </a:fgClr>
                <a:bgClr>
                  <a:schemeClr val="bg1"/>
                </a:bgClr>
              </a:pattFill>
              <a:latin typeface="Arial" panose="020B0604020202020204" pitchFamily="34" charset="0"/>
              <a:ea typeface="方正静蕾简体" panose="02000000000000000000" pitchFamily="2" charset="-122"/>
              <a:cs typeface="Arial" panose="020B0604020202020204" pitchFamily="34" charset="0"/>
            </a:endParaRPr>
          </a:p>
        </p:txBody>
      </p:sp>
      <p:pic>
        <p:nvPicPr>
          <p:cNvPr id="5" name="图片 4"/>
          <p:cNvPicPr>
            <a:picLocks noChangeAspect="1"/>
          </p:cNvPicPr>
          <p:nvPr/>
        </p:nvPicPr>
        <p:blipFill>
          <a:blip r:embed="rId2"/>
          <a:stretch>
            <a:fillRect/>
          </a:stretch>
        </p:blipFill>
        <p:spPr>
          <a:xfrm>
            <a:off x="2691660" y="692696"/>
            <a:ext cx="2826408" cy="4536504"/>
          </a:xfrm>
          <a:prstGeom prst="rect">
            <a:avLst/>
          </a:prstGeom>
        </p:spPr>
      </p:pic>
      <p:pic>
        <p:nvPicPr>
          <p:cNvPr id="6" name="图片 5"/>
          <p:cNvPicPr>
            <a:picLocks noChangeAspect="1"/>
          </p:cNvPicPr>
          <p:nvPr/>
        </p:nvPicPr>
        <p:blipFill>
          <a:blip r:embed="rId3"/>
          <a:stretch>
            <a:fillRect/>
          </a:stretch>
        </p:blipFill>
        <p:spPr>
          <a:xfrm>
            <a:off x="-1" y="4947264"/>
            <a:ext cx="12327384" cy="56387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iterate type="lt">
                                    <p:tmPct val="10000"/>
                                  </p:iterate>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主题​​">
  <a:themeElements>
    <a:clrScheme name="黄绿色">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方正静蕾简体">
      <a:majorFont>
        <a:latin typeface="方正静蕾简体"/>
        <a:ea typeface="方正静蕾简体"/>
        <a:cs typeface=""/>
      </a:majorFont>
      <a:minorFont>
        <a:latin typeface="方正静蕾简体"/>
        <a:ea typeface="方正静蕾简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TotalTime>
  <Words>395</Words>
  <Application>Microsoft Office PowerPoint</Application>
  <PresentationFormat>Widescreen</PresentationFormat>
  <Paragraphs>59</Paragraphs>
  <Slides>12</Slides>
  <Notes>7</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Times New Roman</vt:lpstr>
      <vt:lpstr>方正静蕾简体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Nguyen Thi Hong</dc:creator>
  <cp:lastModifiedBy>Administrator</cp:lastModifiedBy>
  <cp:revision>2138</cp:revision>
  <dcterms:created xsi:type="dcterms:W3CDTF">2014-06-06T07:22:00Z</dcterms:created>
  <dcterms:modified xsi:type="dcterms:W3CDTF">2026-01-19T07:11:32Z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2052-10.1.0.6260</vt:lpwstr>
  </property>
</Properties>
</file>