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0"/>
  </p:notesMasterIdLst>
  <p:sldIdLst>
    <p:sldId id="297" r:id="rId2"/>
    <p:sldId id="265" r:id="rId3"/>
    <p:sldId id="432" r:id="rId4"/>
    <p:sldId id="433" r:id="rId5"/>
    <p:sldId id="266" r:id="rId6"/>
    <p:sldId id="257" r:id="rId7"/>
    <p:sldId id="264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430" r:id="rId23"/>
    <p:sldId id="434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56" r:id="rId38"/>
    <p:sldId id="431" r:id="rId39"/>
  </p:sldIdLst>
  <p:sldSz cx="12192000" cy="6858000"/>
  <p:notesSz cx="6858000" cy="9144000"/>
  <p:embeddedFontLst>
    <p:embeddedFont>
      <p:font typeface="等线" panose="02010600030101010101" pitchFamily="2" charset="-122"/>
      <p:regular r:id="rId41"/>
      <p:bold r:id="rId42"/>
    </p:embeddedFont>
    <p:embeddedFont>
      <p:font typeface=".VnAvant" panose="020B7200000000000000" pitchFamily="34" charset="0"/>
      <p:regular r:id="rId43"/>
      <p:bold r:id="rId44"/>
      <p:italic r:id="rId45"/>
      <p:boldItalic r:id="rId46"/>
    </p:embeddedFont>
    <p:embeddedFont>
      <p:font typeface="UTM Avo" panose="02040603050506020204" pitchFamily="18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9A160-E9E3-4A25-B00F-E2AF206FA945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36AA3-BD10-4931-AEAC-CD83C54D2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21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324EB234-E221-4205-A7A2-A7FDE26E5B12}" type="slidenum">
              <a:rPr lang="zh-CN" altLang="en-US" b="0" smtClean="0">
                <a:latin typeface="等线" charset="-122"/>
                <a:ea typeface="等线" charset="-122"/>
              </a:rPr>
              <a:pPr/>
              <a:t>19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3292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>
          <a:extLst>
            <a:ext uri="{FF2B5EF4-FFF2-40B4-BE49-F238E27FC236}">
              <a16:creationId xmlns:a16="http://schemas.microsoft.com/office/drawing/2014/main" id="{F1D08839-6873-F454-4825-E975D6934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>
            <a:extLst>
              <a:ext uri="{FF2B5EF4-FFF2-40B4-BE49-F238E27FC236}">
                <a16:creationId xmlns:a16="http://schemas.microsoft.com/office/drawing/2014/main" id="{EFC1E42D-00AB-BE8B-BA1C-0DE1D76823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>
            <a:extLst>
              <a:ext uri="{FF2B5EF4-FFF2-40B4-BE49-F238E27FC236}">
                <a16:creationId xmlns:a16="http://schemas.microsoft.com/office/drawing/2014/main" id="{B91EA0D6-3B04-8903-193C-4E370A9D00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6053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916C9-B856-B7D3-8227-15036A38C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01AF6A-AE4A-8654-2339-E9B74E5D01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ADFC9C-6B19-4DCE-E378-DE049490E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A86E8-6DD1-9A15-ABF3-022090DB9A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15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9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8EE98-1523-2E0C-A69B-F4D1C5B84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6D6FC-EBFF-7BD3-7155-88D448C002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66AFA9-5B07-9C53-26D5-5108078F8B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F8692-843B-5D54-ACD6-AA6571EC50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65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150AF8FD-6570-4548-94FF-EB59A293B285}" type="slidenum">
              <a:rPr lang="zh-CN" altLang="en-US" b="0" smtClean="0">
                <a:latin typeface="等线" charset="-122"/>
                <a:ea typeface="等线" charset="-122"/>
              </a:rPr>
              <a:pPr/>
              <a:t>9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6186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0964" name="灯片编号占位符 3"/>
          <p:cNvSpPr txBox="1">
            <a:spLocks noGrp="1"/>
          </p:cNvSpPr>
          <p:nvPr/>
        </p:nvSpPr>
        <p:spPr bwMode="auto">
          <a:xfrm>
            <a:off x="4024313" y="9721850"/>
            <a:ext cx="307816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7DFFC051-D4C5-43C2-91A6-3516D4B0315A}" type="slidenum">
              <a:rPr lang="zh-CN" altLang="en-US" sz="1200" b="0">
                <a:latin typeface="等线" charset="-122"/>
                <a:ea typeface="等线" charset="-122"/>
              </a:rPr>
              <a:pPr algn="r" eaLnBrk="1" hangingPunct="1"/>
              <a:t>10</a:t>
            </a:fld>
            <a:endParaRPr lang="en-US" altLang="zh-CN" sz="1200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2504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>
              <a:spcBef>
                <a:spcPct val="0"/>
              </a:spcBef>
            </a:pPr>
            <a:fld id="{ADB21ADC-7794-4273-A041-087B63B47ADB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zh-CN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195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47108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28E41519-C252-412C-A235-25229FC19E8C}" type="slidenum">
              <a:rPr lang="en-US" altLang="zh-CN" b="0" smtClean="0">
                <a:latin typeface="等线" charset="-122"/>
                <a:ea typeface="等线" charset="-122"/>
              </a:rPr>
              <a:pPr/>
              <a:t>16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1711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49156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392EC3CA-06F4-4F67-8BB1-5D44D5C04A8D}" type="slidenum">
              <a:rPr lang="en-US" altLang="zh-CN" b="0" smtClean="0">
                <a:latin typeface="等线" charset="-122"/>
                <a:ea typeface="等线" charset="-122"/>
              </a:rPr>
              <a:pPr/>
              <a:t>17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8421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1255433" y="99753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3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BB9DEB6-4046-4559-9144-1A7CC684D408}"/>
              </a:ext>
            </a:extLst>
          </p:cNvPr>
          <p:cNvSpPr/>
          <p:nvPr userDrawn="1"/>
        </p:nvSpPr>
        <p:spPr>
          <a:xfrm>
            <a:off x="11255433" y="99753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4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93FEC2-7ECF-4CFE-9629-5F3E2F7682AC}"/>
              </a:ext>
            </a:extLst>
          </p:cNvPr>
          <p:cNvSpPr/>
          <p:nvPr userDrawn="1"/>
        </p:nvSpPr>
        <p:spPr>
          <a:xfrm>
            <a:off x="10964487" y="159502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9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2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9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67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AA882-BD8A-42AC-9FE4-7185B49C1B60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1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50" r:id="rId7"/>
    <p:sldLayoutId id="2147483655" r:id="rId8"/>
    <p:sldLayoutId id="2147483660" r:id="rId9"/>
    <p:sldLayoutId id="214748366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1-2/1/2/14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hoc10.vn/doc-sach/tieng-viet-1-2/1/2/14/" TargetMode="Externa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1-2/1/2/14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5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11" Type="http://schemas.openxmlformats.org/officeDocument/2006/relationships/hyperlink" Target="https://www.hoc10.vn/doc-sach/tieng-viet-1-2/1/2/14/" TargetMode="External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R5XSOdjKMA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1-2/1/2/14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10" Type="http://schemas.openxmlformats.org/officeDocument/2006/relationships/image" Target="../media/image7.png"/><Relationship Id="rId4" Type="http://schemas.openxmlformats.org/officeDocument/2006/relationships/image" Target="../media/image42.png"/><Relationship Id="rId9" Type="http://schemas.openxmlformats.org/officeDocument/2006/relationships/hyperlink" Target="https://www.hoc10.vn/doc-sach/tieng-viet-1-2/1/2/14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1-2/1/2/14/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youtube.com/@hoc1biet10" TargetMode="Externa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1-2/1/2/14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486952" y="2260411"/>
            <a:ext cx="521809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100: oi -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ây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331922" y="85792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98906" y="732123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621932-A259-4C46-903D-E2D573D109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022807" y="3904563"/>
            <a:ext cx="3084512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altLang="en-US" sz="4400" b="0" dirty="0" err="1">
                <a:latin typeface="UTM Avo" panose="02040603050506020204" pitchFamily="18" charset="0"/>
              </a:rPr>
              <a:t>cây</a:t>
            </a:r>
            <a:r>
              <a:rPr lang="en-US" altLang="en-US" sz="4400" b="0" dirty="0"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latin typeface="UTM Avo" panose="02040603050506020204" pitchFamily="18" charset="0"/>
              </a:rPr>
              <a:t>dừa</a:t>
            </a:r>
            <a:endParaRPr lang="en-US" altLang="en-US" sz="4400" b="0" dirty="0">
              <a:latin typeface="UTM Avo" panose="0204060305050602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612748" y="5577291"/>
            <a:ext cx="419893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000" b="1" dirty="0" err="1">
                <a:latin typeface="UTM Avo" panose="02040603050506020204" pitchFamily="18" charset="0"/>
              </a:rPr>
              <a:t>cờ</a:t>
            </a:r>
            <a:r>
              <a:rPr lang="en-US" sz="4000" b="1" dirty="0">
                <a:latin typeface="UTM Avo" panose="02040603050506020204" pitchFamily="18" charset="0"/>
              </a:rPr>
              <a:t> - </a:t>
            </a:r>
            <a:r>
              <a:rPr lang="en-US" sz="4000" b="1" dirty="0" err="1">
                <a:latin typeface="UTM Avo" panose="02040603050506020204" pitchFamily="18" charset="0"/>
              </a:rPr>
              <a:t>ây</a:t>
            </a:r>
            <a:r>
              <a:rPr lang="en-US" sz="4000" b="1" dirty="0">
                <a:latin typeface="UTM Avo" panose="02040603050506020204" pitchFamily="18" charset="0"/>
              </a:rPr>
              <a:t> - </a:t>
            </a:r>
            <a:r>
              <a:rPr lang="en-US" sz="4000" b="1" dirty="0" err="1">
                <a:latin typeface="UTM Avo" panose="02040603050506020204" pitchFamily="18" charset="0"/>
              </a:rPr>
              <a:t>cây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126305" y="3837639"/>
            <a:ext cx="3171825" cy="903287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b="1" dirty="0" err="1">
                <a:latin typeface="UTM Avo" panose="02040603050506020204" pitchFamily="18" charset="0"/>
              </a:rPr>
              <a:t>c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ây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126305" y="4756801"/>
            <a:ext cx="1585913" cy="738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56" name="Rectangle 55"/>
          <p:cNvSpPr/>
          <p:nvPr/>
        </p:nvSpPr>
        <p:spPr>
          <a:xfrm>
            <a:off x="8713805" y="4740926"/>
            <a:ext cx="1585913" cy="769937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000" b="1" dirty="0" err="1">
                <a:latin typeface="UTM Avo" panose="02040603050506020204" pitchFamily="18" charset="0"/>
              </a:rPr>
              <a:t>ây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731" y="1865531"/>
            <a:ext cx="1855693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7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ây</a:t>
            </a:r>
            <a:endParaRPr lang="en-US" sz="72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93870" y="3071363"/>
            <a:ext cx="941295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â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58883" y="3092841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1" dirty="0">
                <a:solidFill>
                  <a:srgbClr val="FFFFFF"/>
                </a:solidFill>
                <a:latin typeface="UTM Avo" panose="02040603050506020204" pitchFamily="18" charset="0"/>
              </a:rPr>
              <a:t>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3053" y="4043387"/>
            <a:ext cx="3953435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â - y -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ây</a:t>
            </a:r>
            <a:endParaRPr lang="en-US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7" y="758334"/>
            <a:ext cx="2493372" cy="293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2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9" grpId="0" animBg="1"/>
      <p:bldP spid="54" grpId="0" animBg="1"/>
      <p:bldP spid="55" grpId="0" animBg="1"/>
      <p:bldP spid="56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18DDD05-7A85-4594-BE06-CB0987A17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76780" y="2530759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6569148" y="2560798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8925" y="2951075"/>
            <a:ext cx="3433716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5739" y="3105430"/>
            <a:ext cx="4277712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ây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99030" y="2958789"/>
            <a:ext cx="3162641" cy="1562550"/>
          </a:xfrm>
          <a:prstGeom prst="rect">
            <a:avLst/>
          </a:prstGeom>
          <a:noFill/>
        </p:spPr>
        <p:txBody>
          <a:bodyPr wrap="square" lIns="84399" tIns="42199" rIns="84399" bIns="42199" rtlCol="0">
            <a:spAutoFit/>
          </a:bodyPr>
          <a:lstStyle/>
          <a:p>
            <a:pPr algn="ctr" defTabSz="844062"/>
            <a:r>
              <a:rPr lang="en-US" sz="9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i</a:t>
            </a:r>
            <a:endParaRPr lang="en-US" sz="9600" b="1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61355" y="3120213"/>
            <a:ext cx="1829715" cy="1562550"/>
          </a:xfrm>
          <a:prstGeom prst="rect">
            <a:avLst/>
          </a:prstGeom>
          <a:noFill/>
        </p:spPr>
        <p:txBody>
          <a:bodyPr wrap="square" lIns="84399" tIns="42199" rIns="84399" bIns="42199" rtlCol="0">
            <a:spAutoFit/>
          </a:bodyPr>
          <a:lstStyle/>
          <a:p>
            <a:pPr algn="ctr" defTabSz="844062"/>
            <a:r>
              <a:rPr lang="en-US" sz="9600" b="1" dirty="0">
                <a:solidFill>
                  <a:srgbClr val="008000"/>
                </a:solidFill>
                <a:latin typeface="UTM Avo" panose="02040603050506020204" pitchFamily="18" charset="0"/>
              </a:rPr>
              <a:t>y</a:t>
            </a:r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2731389" y="790954"/>
            <a:ext cx="6336411" cy="1365660"/>
            <a:chOff x="1593845" y="1357993"/>
            <a:chExt cx="5281800" cy="3232919"/>
          </a:xfrm>
        </p:grpSpPr>
        <p:sp>
          <p:nvSpPr>
            <p:cNvPr id="14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593845" y="1357993"/>
              <a:ext cx="5281800" cy="3232919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473890" y="2248747"/>
              <a:ext cx="3624413" cy="728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3212551" y="1042360"/>
            <a:ext cx="5900394" cy="6042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i="1" dirty="0">
                <a:solidFill>
                  <a:schemeClr val="tx1"/>
                </a:solidFill>
                <a:latin typeface="UTM Avo" panose="02040603050506020204" pitchFamily="18" charset="0"/>
              </a:rPr>
              <a:t>So </a:t>
            </a:r>
            <a:r>
              <a:rPr lang="en-US" sz="54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sánh</a:t>
            </a:r>
            <a:r>
              <a:rPr lang="en-US" sz="54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oi - </a:t>
            </a:r>
            <a:r>
              <a:rPr 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ây</a:t>
            </a:r>
            <a:endParaRPr lang="en-US" sz="5400" b="1" i="1" dirty="0">
              <a:solidFill>
                <a:srgbClr val="FF0000"/>
              </a:solidFill>
              <a:latin typeface="UTM Avo" panose="02040603050506020204" pitchFamily="18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2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0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AAA82-3AF6-459A-9AF0-90C662EC1B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91" y="1398843"/>
            <a:ext cx="5944104" cy="3940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89" y="1287260"/>
            <a:ext cx="5823751" cy="41641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98528" y="2269023"/>
            <a:ext cx="145162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oi </a:t>
            </a:r>
          </a:p>
        </p:txBody>
      </p:sp>
      <p:sp>
        <p:nvSpPr>
          <p:cNvPr id="8" name="Rectangle 7"/>
          <p:cNvSpPr/>
          <p:nvPr/>
        </p:nvSpPr>
        <p:spPr>
          <a:xfrm>
            <a:off x="9343439" y="2269022"/>
            <a:ext cx="169030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voi</a:t>
            </a:r>
            <a:endParaRPr lang="en-US" sz="5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98528" y="3560350"/>
            <a:ext cx="145162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ây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343438" y="3560349"/>
            <a:ext cx="169030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9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70554" y="2034357"/>
            <a:ext cx="2336800" cy="146423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oi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34337" y="3498588"/>
            <a:ext cx="4217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con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voi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04613" y="2000123"/>
            <a:ext cx="2336800" cy="146423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ây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2040" y="3464354"/>
            <a:ext cx="4641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dừa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 descr="A cartoon palm tree with a face and hands&#10;&#10;Description automatically generated">
            <a:extLst>
              <a:ext uri="{FF2B5EF4-FFF2-40B4-BE49-F238E27FC236}">
                <a16:creationId xmlns:a16="http://schemas.microsoft.com/office/drawing/2014/main" id="{12823116-9A67-761A-B481-3BF12A99D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13" y="270780"/>
            <a:ext cx="2170192" cy="2170192"/>
          </a:xfrm>
          <a:prstGeom prst="rect">
            <a:avLst/>
          </a:prstGeom>
        </p:spPr>
      </p:pic>
      <p:pic>
        <p:nvPicPr>
          <p:cNvPr id="6" name="Picture 5" descr="A cartoon elephant with tusks&#10;&#10;Description automatically generated">
            <a:extLst>
              <a:ext uri="{FF2B5EF4-FFF2-40B4-BE49-F238E27FC236}">
                <a16:creationId xmlns:a16="http://schemas.microsoft.com/office/drawing/2014/main" id="{AB73670D-D3A1-4ACF-CFD8-3ACB73F71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62" y="4500113"/>
            <a:ext cx="2170192" cy="217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2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57698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10644" y="3906854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LUYỆN TẬP</a:t>
            </a:r>
          </a:p>
        </p:txBody>
      </p:sp>
      <p:pic>
        <p:nvPicPr>
          <p:cNvPr id="2" name="Google Shape;91;p61">
            <a:hlinkClick r:id="rId3"/>
            <a:extLst>
              <a:ext uri="{FF2B5EF4-FFF2-40B4-BE49-F238E27FC236}">
                <a16:creationId xmlns:a16="http://schemas.microsoft.com/office/drawing/2014/main" id="{0D28BF56-2574-91FF-0DB8-F842B54681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4507" y="4149736"/>
            <a:ext cx="1622060" cy="89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44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3"/>
            <a:ext cx="0" cy="768351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 sz="2531">
              <a:solidFill>
                <a:srgbClr val="FFFFFF">
                  <a:lumMod val="6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403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" y="517940"/>
            <a:ext cx="11593513" cy="631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2224881" y="2984502"/>
            <a:ext cx="1443736" cy="6907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4705349" y="4291014"/>
            <a:ext cx="604781" cy="12765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H="1">
            <a:off x="4705349" y="2695575"/>
            <a:ext cx="1044576" cy="700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7772400" y="2616203"/>
            <a:ext cx="1168400" cy="105906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7689773" y="4090989"/>
            <a:ext cx="991519" cy="76745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 flipV="1">
            <a:off x="3822853" y="4090989"/>
            <a:ext cx="2374747" cy="148230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99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720"/>
            <a:ext cx="6096000" cy="696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427037"/>
            <a:ext cx="6705600" cy="755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59576" y="4664627"/>
            <a:ext cx="357684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200" dirty="0" err="1">
                <a:latin typeface="UTM Avo" panose="02040603050506020204" pitchFamily="18" charset="0"/>
              </a:rPr>
              <a:t>Tìm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các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tiếng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có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chứa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vần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oi</a:t>
            </a:r>
            <a:r>
              <a:rPr lang="en-US" altLang="en-US" sz="3200" dirty="0">
                <a:latin typeface="UTM Avo" panose="02040603050506020204" pitchFamily="18" charset="0"/>
              </a:rPr>
              <a:t>?</a:t>
            </a:r>
          </a:p>
          <a:p>
            <a:endParaRPr lang="en-US" altLang="en-US" sz="2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21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469" y="193883"/>
            <a:ext cx="5765800" cy="631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427037"/>
            <a:ext cx="6705600" cy="755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Box 1"/>
          <p:cNvSpPr txBox="1">
            <a:spLocks noChangeArrowheads="1"/>
          </p:cNvSpPr>
          <p:nvPr/>
        </p:nvSpPr>
        <p:spPr bwMode="auto">
          <a:xfrm>
            <a:off x="934419" y="4465293"/>
            <a:ext cx="3650282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200" dirty="0" err="1">
                <a:latin typeface="UTM Avo" panose="02040603050506020204" pitchFamily="18" charset="0"/>
              </a:rPr>
              <a:t>Tìm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các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tiếng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có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chứa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vần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ây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altLang="en-US" sz="3200" dirty="0">
              <a:latin typeface="UTM Avo" panose="02040603050506020204" pitchFamily="18" charset="0"/>
            </a:endParaRPr>
          </a:p>
          <a:p>
            <a:endParaRPr lang="en-US" alt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70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CD291DC-213D-4B38-BFA1-5EF80B189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72" y="67408"/>
            <a:ext cx="9539079" cy="6597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063306" y="20352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9866" y="1796423"/>
            <a:ext cx="54948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96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  <p:pic>
        <p:nvPicPr>
          <p:cNvPr id="2" name="Google Shape;91;p61">
            <a:hlinkClick r:id="rId5"/>
            <a:extLst>
              <a:ext uri="{FF2B5EF4-FFF2-40B4-BE49-F238E27FC236}">
                <a16:creationId xmlns:a16="http://schemas.microsoft.com/office/drawing/2014/main" id="{1956F906-F0D2-7289-EC67-834C2CAC254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48036" y="3637077"/>
            <a:ext cx="2125663" cy="1176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3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c78f838d1ae7d68a22e392a9e53db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4416"/>
            <a:ext cx="12079720" cy="510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3948185" y="1295502"/>
            <a:ext cx="4138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4.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</a:t>
            </a:r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viết</a:t>
            </a:r>
            <a:endParaRPr lang="zh-CN" altLang="en-US" sz="4000" b="0" dirty="0">
              <a:solidFill>
                <a:schemeClr val="bg1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5530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4430" y="3147284"/>
            <a:ext cx="9886122" cy="150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45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654381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02205" y="4165731"/>
            <a:ext cx="7657231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2" name="Google Shape;91;p61">
            <a:hlinkClick r:id="rId3"/>
            <a:extLst>
              <a:ext uri="{FF2B5EF4-FFF2-40B4-BE49-F238E27FC236}">
                <a16:creationId xmlns:a16="http://schemas.microsoft.com/office/drawing/2014/main" id="{A452BA7D-6D65-95C2-E0F3-1D8B618AFA2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8406" y="4353752"/>
            <a:ext cx="1622060" cy="89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92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3F1BD-1480-4622-A9B2-459747DA5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867580"/>
            <a:ext cx="11633200" cy="559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1464B5-2546-42E7-A527-D42EE42BD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5" y="799730"/>
            <a:ext cx="11536430" cy="561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4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12650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1568762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GIẢI LAO</a:t>
            </a:r>
          </a:p>
        </p:txBody>
      </p:sp>
      <p:pic>
        <p:nvPicPr>
          <p:cNvPr id="2" name="Google Shape;91;p61">
            <a:hlinkClick r:id="rId11"/>
            <a:extLst>
              <a:ext uri="{FF2B5EF4-FFF2-40B4-BE49-F238E27FC236}">
                <a16:creationId xmlns:a16="http://schemas.microsoft.com/office/drawing/2014/main" id="{1F4F01E8-3F10-B824-BE89-958DF6E3C11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473940" y="2531595"/>
            <a:ext cx="1622060" cy="89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>
          <a:extLst>
            <a:ext uri="{FF2B5EF4-FFF2-40B4-BE49-F238E27FC236}">
              <a16:creationId xmlns:a16="http://schemas.microsoft.com/office/drawing/2014/main" id="{03712CA2-FEE2-60CA-F7B8-BF9122C5B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hlinkClick r:id="rId3"/>
            <a:extLst>
              <a:ext uri="{FF2B5EF4-FFF2-40B4-BE49-F238E27FC236}">
                <a16:creationId xmlns:a16="http://schemas.microsoft.com/office/drawing/2014/main" id="{5EAC3D49-5271-1352-F4FE-9293BD838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297" y="1676248"/>
            <a:ext cx="6230652" cy="3505504"/>
          </a:xfrm>
          <a:prstGeom prst="rect">
            <a:avLst/>
          </a:prstGeom>
        </p:spPr>
      </p:pic>
      <p:pic>
        <p:nvPicPr>
          <p:cNvPr id="22" name="图片 36">
            <a:extLst>
              <a:ext uri="{FF2B5EF4-FFF2-40B4-BE49-F238E27FC236}">
                <a16:creationId xmlns:a16="http://schemas.microsoft.com/office/drawing/2014/main" id="{8BC149BB-683F-3779-E9A9-F113307EB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49A3F91-7B9C-9F87-0669-A65B95E1A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31" y="1407457"/>
            <a:ext cx="775680" cy="71845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1639782-FBA8-865B-D807-514190FD41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080961" y="631646"/>
            <a:ext cx="544288" cy="40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5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7501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02205" y="39878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ĐỌC</a:t>
            </a:r>
          </a:p>
        </p:txBody>
      </p:sp>
      <p:pic>
        <p:nvPicPr>
          <p:cNvPr id="2" name="Google Shape;91;p61">
            <a:hlinkClick r:id="rId3"/>
            <a:extLst>
              <a:ext uri="{FF2B5EF4-FFF2-40B4-BE49-F238E27FC236}">
                <a16:creationId xmlns:a16="http://schemas.microsoft.com/office/drawing/2014/main" id="{E4CB57A3-948E-E8F0-2806-9532A14AD96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4049" y="4230682"/>
            <a:ext cx="1622060" cy="89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7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63" b="100000" l="1595" r="62477">
                        <a14:foregroundMark x1="56191" y1="88682" x2="59756" y2="85885"/>
                        <a14:foregroundMark x1="60038" y1="91345" x2="59006" y2="91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676" r="36576"/>
          <a:stretch/>
        </p:blipFill>
        <p:spPr bwMode="auto">
          <a:xfrm>
            <a:off x="1371600" y="348643"/>
            <a:ext cx="9448800" cy="5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93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57750" y="791465"/>
            <a:ext cx="24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Sói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dê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2032" y="1840513"/>
            <a:ext cx="10587935" cy="387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    </a:t>
            </a:r>
            <a:r>
              <a:rPr lang="en-US" sz="2800" dirty="0" err="1">
                <a:latin typeface="UTM Avo" panose="02040603050506020204" pitchFamily="18" charset="0"/>
              </a:rPr>
              <a:t>Dê</a:t>
            </a:r>
            <a:r>
              <a:rPr lang="en-US" sz="2800" dirty="0"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latin typeface="UTM Avo" panose="02040603050506020204" pitchFamily="18" charset="0"/>
              </a:rPr>
              <a:t>đang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gặm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cỏ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bỗng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thấy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sói</a:t>
            </a:r>
            <a:r>
              <a:rPr lang="en-US" sz="2800" dirty="0">
                <a:latin typeface="UTM Avo" panose="02040603050506020204" pitchFamily="18" charset="0"/>
              </a:rPr>
              <a:t> ở </a:t>
            </a:r>
            <a:r>
              <a:rPr lang="en-US" sz="2800" dirty="0" err="1">
                <a:latin typeface="UTM Avo" panose="02040603050506020204" pitchFamily="18" charset="0"/>
              </a:rPr>
              <a:t>ngay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Dù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sợ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dê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vẫn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bình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tĩnh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nói</a:t>
            </a:r>
            <a:r>
              <a:rPr lang="en-US" sz="2800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 -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ngon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miệng</a:t>
            </a:r>
            <a:r>
              <a:rPr lang="en-US" sz="2800" dirty="0">
                <a:latin typeface="UTM Avo" panose="02040603050506020204" pitchFamily="18" charset="0"/>
              </a:rPr>
              <a:t>, con </a:t>
            </a:r>
            <a:r>
              <a:rPr lang="en-US" sz="2800" dirty="0" err="1">
                <a:latin typeface="UTM Avo" panose="02040603050506020204" pitchFamily="18" charset="0"/>
              </a:rPr>
              <a:t>hát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tặng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bài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nhé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    </a:t>
            </a:r>
            <a:r>
              <a:rPr lang="en-US" sz="2800" dirty="0" err="1">
                <a:latin typeface="UTM Avo" panose="02040603050506020204" pitchFamily="18" charset="0"/>
              </a:rPr>
              <a:t>Sói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đồng</a:t>
            </a:r>
            <a:r>
              <a:rPr lang="en-US" sz="2800" dirty="0">
                <a:latin typeface="UTM Avo" panose="02040603050506020204" pitchFamily="18" charset="0"/>
              </a:rPr>
              <a:t> ý. </a:t>
            </a:r>
            <a:r>
              <a:rPr lang="en-US" sz="2800" dirty="0" err="1">
                <a:latin typeface="UTM Avo" panose="02040603050506020204" pitchFamily="18" charset="0"/>
              </a:rPr>
              <a:t>Dê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bèn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lấy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sức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hét</a:t>
            </a:r>
            <a:r>
              <a:rPr lang="en-US" sz="2800" dirty="0">
                <a:latin typeface="UTM Avo" panose="02040603050506020204" pitchFamily="18" charset="0"/>
              </a:rPr>
              <a:t>: “Be….be…”. </a:t>
            </a:r>
            <a:r>
              <a:rPr lang="en-US" sz="2800" dirty="0" err="1">
                <a:latin typeface="UTM Avo" panose="02040603050506020204" pitchFamily="18" charset="0"/>
              </a:rPr>
              <a:t>Ông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chủ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đang</a:t>
            </a:r>
            <a:r>
              <a:rPr lang="en-US" sz="2800" dirty="0">
                <a:latin typeface="UTM Avo" panose="02040603050506020204" pitchFamily="18" charset="0"/>
              </a:rPr>
              <a:t> ở </a:t>
            </a:r>
            <a:r>
              <a:rPr lang="en-US" sz="2800" dirty="0" err="1">
                <a:latin typeface="UTM Avo" panose="02040603050506020204" pitchFamily="18" charset="0"/>
              </a:rPr>
              <a:t>gần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nghe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thấy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liền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gậy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chạy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lại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nện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sói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trận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thân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2834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69933" y="1015587"/>
            <a:ext cx="5052133" cy="91357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Luyện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đọc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36700" y="2654300"/>
            <a:ext cx="3726787" cy="9135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gặm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cỏ</a:t>
            </a:r>
            <a:endParaRPr lang="en-US" sz="4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6700" y="4178300"/>
            <a:ext cx="3726787" cy="9135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bình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tĩnh</a:t>
            </a:r>
            <a:endParaRPr lang="en-US" sz="4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90246" y="2654300"/>
            <a:ext cx="3814693" cy="9135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nện</a:t>
            </a:r>
            <a:endParaRPr lang="en-US" sz="4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90246" y="4178300"/>
            <a:ext cx="3814693" cy="9135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miệng</a:t>
            </a:r>
            <a:endParaRPr lang="en-US" sz="4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组合 30">
            <a:extLst>
              <a:ext uri="{FF2B5EF4-FFF2-40B4-BE49-F238E27FC236}">
                <a16:creationId xmlns:a16="http://schemas.microsoft.com/office/drawing/2014/main" id="{C7752C7F-DA8C-E139-9E6F-5D62CAD1DF1A}"/>
              </a:ext>
            </a:extLst>
          </p:cNvPr>
          <p:cNvGrpSpPr/>
          <p:nvPr/>
        </p:nvGrpSpPr>
        <p:grpSpPr>
          <a:xfrm>
            <a:off x="-6657" y="5712485"/>
            <a:ext cx="12203723" cy="1123362"/>
            <a:chOff x="-17585" y="5729324"/>
            <a:chExt cx="12203723" cy="1123362"/>
          </a:xfrm>
        </p:grpSpPr>
        <p:pic>
          <p:nvPicPr>
            <p:cNvPr id="3" name="图片 31">
              <a:extLst>
                <a:ext uri="{FF2B5EF4-FFF2-40B4-BE49-F238E27FC236}">
                  <a16:creationId xmlns:a16="http://schemas.microsoft.com/office/drawing/2014/main" id="{29DC6334-106F-2DC7-3404-0C10A9AFD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" name="图片 32">
              <a:extLst>
                <a:ext uri="{FF2B5EF4-FFF2-40B4-BE49-F238E27FC236}">
                  <a16:creationId xmlns:a16="http://schemas.microsoft.com/office/drawing/2014/main" id="{32F79749-0D12-94A6-93FC-B60A94A800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162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Box 1"/>
          <p:cNvSpPr txBox="1">
            <a:spLocks noChangeArrowheads="1"/>
          </p:cNvSpPr>
          <p:nvPr/>
        </p:nvSpPr>
        <p:spPr bwMode="auto">
          <a:xfrm>
            <a:off x="2482848" y="3105834"/>
            <a:ext cx="74041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6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Nện</a:t>
            </a:r>
            <a:r>
              <a:rPr lang="en-US" altLang="en-US" sz="3600" b="0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36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Đánh</a:t>
            </a:r>
            <a:r>
              <a:rPr lang="en-US" altLang="en-US" sz="36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thật</a:t>
            </a:r>
            <a:r>
              <a:rPr lang="en-US" altLang="en-US" sz="36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mạnh</a:t>
            </a:r>
            <a:r>
              <a:rPr lang="en-US" altLang="en-US" sz="3600" b="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thật</a:t>
            </a:r>
            <a:r>
              <a:rPr lang="en-US" altLang="en-US" sz="36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đau</a:t>
            </a:r>
            <a:r>
              <a:rPr lang="en-US" altLang="en-US" sz="3600" b="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altLang="en-US" sz="3600" b="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74740" y="1524000"/>
            <a:ext cx="7042519" cy="856488"/>
          </a:xfrm>
          <a:prstGeom prst="roundRect">
            <a:avLst/>
          </a:prstGeom>
          <a:solidFill>
            <a:srgbClr val="FFFF0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nghĩa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endParaRPr lang="en-US" sz="36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组合 30">
            <a:extLst>
              <a:ext uri="{FF2B5EF4-FFF2-40B4-BE49-F238E27FC236}">
                <a16:creationId xmlns:a16="http://schemas.microsoft.com/office/drawing/2014/main" id="{86D2E7FB-5F27-2771-83FC-F39B03C89841}"/>
              </a:ext>
            </a:extLst>
          </p:cNvPr>
          <p:cNvGrpSpPr/>
          <p:nvPr/>
        </p:nvGrpSpPr>
        <p:grpSpPr>
          <a:xfrm>
            <a:off x="-6657" y="5712485"/>
            <a:ext cx="12203723" cy="1123362"/>
            <a:chOff x="-17585" y="5729324"/>
            <a:chExt cx="12203723" cy="1123362"/>
          </a:xfrm>
        </p:grpSpPr>
        <p:pic>
          <p:nvPicPr>
            <p:cNvPr id="3" name="图片 31">
              <a:extLst>
                <a:ext uri="{FF2B5EF4-FFF2-40B4-BE49-F238E27FC236}">
                  <a16:creationId xmlns:a16="http://schemas.microsoft.com/office/drawing/2014/main" id="{33D07D98-450F-6AD2-B5AF-9766BF5C0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" name="图片 32">
              <a:extLst>
                <a:ext uri="{FF2B5EF4-FFF2-40B4-BE49-F238E27FC236}">
                  <a16:creationId xmlns:a16="http://schemas.microsoft.com/office/drawing/2014/main" id="{C3BAE6A0-2B09-40EA-AA14-9E6F7669E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382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59300" y="587231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Sói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dê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721" y="1420314"/>
            <a:ext cx="11520557" cy="4789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>
                <a:latin typeface="UTM Avo" panose="02040603050506020204" pitchFamily="18" charset="0"/>
              </a:rPr>
              <a:t>    </a:t>
            </a:r>
            <a:r>
              <a:rPr lang="en-US" sz="3200" dirty="0" err="1">
                <a:latin typeface="UTM Avo" panose="02040603050506020204" pitchFamily="18" charset="0"/>
              </a:rPr>
              <a:t>Dê</a:t>
            </a:r>
            <a:r>
              <a:rPr lang="en-US" sz="3200" dirty="0"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latin typeface="UTM Avo" panose="02040603050506020204" pitchFamily="18" charset="0"/>
              </a:rPr>
              <a:t>đang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gặm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cỏ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bỗng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thấy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sói</a:t>
            </a:r>
            <a:r>
              <a:rPr lang="en-US" sz="3200" dirty="0">
                <a:latin typeface="UTM Avo" panose="02040603050506020204" pitchFamily="18" charset="0"/>
              </a:rPr>
              <a:t> ở </a:t>
            </a:r>
            <a:r>
              <a:rPr lang="en-US" sz="3200" dirty="0" err="1">
                <a:latin typeface="UTM Avo" panose="02040603050506020204" pitchFamily="18" charset="0"/>
              </a:rPr>
              <a:t>ngay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trước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mặt</a:t>
            </a:r>
            <a:r>
              <a:rPr lang="en-US" sz="3200" dirty="0">
                <a:latin typeface="UTM Avo" panose="02040603050506020204" pitchFamily="18" charset="0"/>
              </a:rPr>
              <a:t>.  </a:t>
            </a:r>
            <a:r>
              <a:rPr lang="en-US" sz="3200" dirty="0" err="1">
                <a:latin typeface="UTM Avo" panose="02040603050506020204" pitchFamily="18" charset="0"/>
              </a:rPr>
              <a:t>Dù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rất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sợ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dê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vẫn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bình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tĩnh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nói</a:t>
            </a:r>
            <a:r>
              <a:rPr lang="en-US" sz="3200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 - </a:t>
            </a:r>
            <a:r>
              <a:rPr lang="en-US" sz="3200" dirty="0" err="1">
                <a:latin typeface="UTM Avo" panose="02040603050506020204" pitchFamily="18" charset="0"/>
              </a:rPr>
              <a:t>Để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ngon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miệng</a:t>
            </a:r>
            <a:r>
              <a:rPr lang="en-US" sz="3200" dirty="0">
                <a:latin typeface="UTM Avo" panose="02040603050506020204" pitchFamily="18" charset="0"/>
              </a:rPr>
              <a:t>, con </a:t>
            </a:r>
            <a:r>
              <a:rPr lang="en-US" sz="3200" dirty="0" err="1">
                <a:latin typeface="UTM Avo" panose="02040603050506020204" pitchFamily="18" charset="0"/>
              </a:rPr>
              <a:t>hát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tặng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bài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nhé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    </a:t>
            </a:r>
            <a:r>
              <a:rPr lang="en-US" sz="3200" dirty="0" err="1">
                <a:latin typeface="UTM Avo" panose="02040603050506020204" pitchFamily="18" charset="0"/>
              </a:rPr>
              <a:t>Sói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</a:rPr>
              <a:t> ý. </a:t>
            </a:r>
            <a:r>
              <a:rPr lang="en-US" sz="3200" dirty="0" err="1">
                <a:latin typeface="UTM Avo" panose="02040603050506020204" pitchFamily="18" charset="0"/>
              </a:rPr>
              <a:t>Dê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bèn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lấy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hết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sức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hét</a:t>
            </a:r>
            <a:r>
              <a:rPr lang="en-US" sz="3200" dirty="0">
                <a:latin typeface="UTM Avo" panose="02040603050506020204" pitchFamily="18" charset="0"/>
              </a:rPr>
              <a:t>: “ Be….be…”. </a:t>
            </a:r>
            <a:r>
              <a:rPr lang="en-US" sz="3200" dirty="0" err="1">
                <a:latin typeface="UTM Avo" panose="02040603050506020204" pitchFamily="18" charset="0"/>
              </a:rPr>
              <a:t>Ông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chủ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đang</a:t>
            </a:r>
            <a:r>
              <a:rPr lang="en-US" sz="3200" dirty="0">
                <a:latin typeface="UTM Avo" panose="02040603050506020204" pitchFamily="18" charset="0"/>
              </a:rPr>
              <a:t> ở </a:t>
            </a:r>
            <a:r>
              <a:rPr lang="en-US" sz="3200" dirty="0" err="1">
                <a:latin typeface="UTM Avo" panose="02040603050506020204" pitchFamily="18" charset="0"/>
              </a:rPr>
              <a:t>gần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nghe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thấy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liền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gậy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chạy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lại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nện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sói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trận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thân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10" name="6-Point Star 9"/>
          <p:cNvSpPr/>
          <p:nvPr/>
        </p:nvSpPr>
        <p:spPr>
          <a:xfrm>
            <a:off x="708026" y="1768646"/>
            <a:ext cx="407987" cy="415925"/>
          </a:xfrm>
          <a:prstGeom prst="star6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6-Point Star 10"/>
          <p:cNvSpPr/>
          <p:nvPr/>
        </p:nvSpPr>
        <p:spPr>
          <a:xfrm>
            <a:off x="1229740" y="2491133"/>
            <a:ext cx="407988" cy="415925"/>
          </a:xfrm>
          <a:prstGeom prst="star6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6-Point Star 11"/>
          <p:cNvSpPr/>
          <p:nvPr/>
        </p:nvSpPr>
        <p:spPr>
          <a:xfrm>
            <a:off x="507208" y="3221037"/>
            <a:ext cx="388937" cy="415925"/>
          </a:xfrm>
          <a:prstGeom prst="star6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2970213" y="3911712"/>
            <a:ext cx="407987" cy="415925"/>
          </a:xfrm>
          <a:prstGeom prst="star6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6-Point Star 13"/>
          <p:cNvSpPr/>
          <p:nvPr/>
        </p:nvSpPr>
        <p:spPr>
          <a:xfrm>
            <a:off x="507208" y="4012751"/>
            <a:ext cx="365926" cy="404061"/>
          </a:xfrm>
          <a:prstGeom prst="star6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6-Point Star 14"/>
          <p:cNvSpPr/>
          <p:nvPr/>
        </p:nvSpPr>
        <p:spPr>
          <a:xfrm>
            <a:off x="10565034" y="3913798"/>
            <a:ext cx="407987" cy="415925"/>
          </a:xfrm>
          <a:prstGeom prst="star6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7644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white clouds&#10;&#10;Description automatically generated">
            <a:extLst>
              <a:ext uri="{FF2B5EF4-FFF2-40B4-BE49-F238E27FC236}">
                <a16:creationId xmlns:a16="http://schemas.microsoft.com/office/drawing/2014/main" id="{BBDA842C-675A-97A7-960A-5CEE70D3D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Ong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non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học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CE6008-DA12-D3A7-0230-B4844F6005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4" name="Cartoon Background Music Funny Animation Free">
            <a:hlinkClick r:id="" action="ppaction://media"/>
            <a:extLst>
              <a:ext uri="{FF2B5EF4-FFF2-40B4-BE49-F238E27FC236}">
                <a16:creationId xmlns:a16="http://schemas.microsoft.com/office/drawing/2014/main" id="{797B971D-38DA-3671-AFF5-28C15AE34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80157" y="9973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6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8608" y="2395444"/>
            <a:ext cx="9794782" cy="285331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i="1" dirty="0">
                <a:solidFill>
                  <a:schemeClr val="tx1"/>
                </a:solidFill>
                <a:latin typeface="UTM Avo" panose="02040603050506020204" pitchFamily="18" charset="0"/>
              </a:rPr>
              <a:t>    </a:t>
            </a:r>
            <a:r>
              <a:rPr lang="en-US" sz="3200" dirty="0" err="1">
                <a:latin typeface="UTM Avo" panose="02040603050506020204" pitchFamily="18" charset="0"/>
              </a:rPr>
              <a:t>Ông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chủ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đang</a:t>
            </a:r>
            <a:r>
              <a:rPr lang="en-US" sz="3200" dirty="0">
                <a:latin typeface="UTM Avo" panose="02040603050506020204" pitchFamily="18" charset="0"/>
              </a:rPr>
              <a:t> ở </a:t>
            </a:r>
            <a:r>
              <a:rPr lang="en-US" sz="3200" dirty="0" err="1">
                <a:latin typeface="UTM Avo" panose="02040603050506020204" pitchFamily="18" charset="0"/>
              </a:rPr>
              <a:t>gần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nghe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thấy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liền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gậy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chạy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lại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nện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sói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trận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thân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574740" y="1056199"/>
            <a:ext cx="7042519" cy="856488"/>
          </a:xfrm>
          <a:prstGeom prst="roundRect">
            <a:avLst/>
          </a:prstGeom>
          <a:solidFill>
            <a:srgbClr val="FFFF0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Luyện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đọc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842907" y="3122720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9114963" y="3122719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310272" y="3845773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131300" y="3845774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831139" y="3856146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23">
            <a:extLst>
              <a:ext uri="{FF2B5EF4-FFF2-40B4-BE49-F238E27FC236}">
                <a16:creationId xmlns:a16="http://schemas.microsoft.com/office/drawing/2014/main" id="{0BCC07EA-0883-4A8E-1856-EA1835CDC046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3" name="图片 24">
              <a:extLst>
                <a:ext uri="{FF2B5EF4-FFF2-40B4-BE49-F238E27FC236}">
                  <a16:creationId xmlns:a16="http://schemas.microsoft.com/office/drawing/2014/main" id="{71DFCD24-FD5D-8976-D682-8EF20F831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" name="图片 25">
              <a:extLst>
                <a:ext uri="{FF2B5EF4-FFF2-40B4-BE49-F238E27FC236}">
                  <a16:creationId xmlns:a16="http://schemas.microsoft.com/office/drawing/2014/main" id="{970CB654-FF18-ED1F-20B9-AE4599D6C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14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8593B4-EFC4-5B1D-610B-FEFF67C20889}"/>
              </a:ext>
            </a:extLst>
          </p:cNvPr>
          <p:cNvSpPr txBox="1"/>
          <p:nvPr/>
        </p:nvSpPr>
        <p:spPr>
          <a:xfrm>
            <a:off x="4559300" y="587231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Sói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dê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3C63B-9AC6-001B-422B-D9E4379E7962}"/>
              </a:ext>
            </a:extLst>
          </p:cNvPr>
          <p:cNvSpPr txBox="1"/>
          <p:nvPr/>
        </p:nvSpPr>
        <p:spPr>
          <a:xfrm>
            <a:off x="335721" y="1420314"/>
            <a:ext cx="11520557" cy="4789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>
                <a:latin typeface="UTM Avo" panose="02040603050506020204" pitchFamily="18" charset="0"/>
              </a:rPr>
              <a:t>    </a:t>
            </a:r>
            <a:r>
              <a:rPr lang="en-US" sz="3200" dirty="0" err="1">
                <a:latin typeface="UTM Avo" panose="02040603050506020204" pitchFamily="18" charset="0"/>
              </a:rPr>
              <a:t>Dê</a:t>
            </a:r>
            <a:r>
              <a:rPr lang="en-US" sz="3200" dirty="0"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latin typeface="UTM Avo" panose="02040603050506020204" pitchFamily="18" charset="0"/>
              </a:rPr>
              <a:t>đang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gặm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cỏ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bỗng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thấy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sói</a:t>
            </a:r>
            <a:r>
              <a:rPr lang="en-US" sz="3200" dirty="0">
                <a:latin typeface="UTM Avo" panose="02040603050506020204" pitchFamily="18" charset="0"/>
              </a:rPr>
              <a:t> ở </a:t>
            </a:r>
            <a:r>
              <a:rPr lang="en-US" sz="3200" dirty="0" err="1">
                <a:latin typeface="UTM Avo" panose="02040603050506020204" pitchFamily="18" charset="0"/>
              </a:rPr>
              <a:t>ngay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trước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mặt</a:t>
            </a:r>
            <a:r>
              <a:rPr lang="en-US" sz="3200" dirty="0">
                <a:latin typeface="UTM Avo" panose="02040603050506020204" pitchFamily="18" charset="0"/>
              </a:rPr>
              <a:t>.  </a:t>
            </a:r>
            <a:r>
              <a:rPr lang="en-US" sz="3200" dirty="0" err="1">
                <a:latin typeface="UTM Avo" panose="02040603050506020204" pitchFamily="18" charset="0"/>
              </a:rPr>
              <a:t>Dù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rất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sợ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dê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vẫn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bình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tĩnh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nói</a:t>
            </a:r>
            <a:r>
              <a:rPr lang="en-US" sz="3200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 - </a:t>
            </a:r>
            <a:r>
              <a:rPr lang="en-US" sz="3200" dirty="0" err="1">
                <a:latin typeface="UTM Avo" panose="02040603050506020204" pitchFamily="18" charset="0"/>
              </a:rPr>
              <a:t>Để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ngon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miệng</a:t>
            </a:r>
            <a:r>
              <a:rPr lang="en-US" sz="3200" dirty="0">
                <a:latin typeface="UTM Avo" panose="02040603050506020204" pitchFamily="18" charset="0"/>
              </a:rPr>
              <a:t>, con </a:t>
            </a:r>
            <a:r>
              <a:rPr lang="en-US" sz="3200" dirty="0" err="1">
                <a:latin typeface="UTM Avo" panose="02040603050506020204" pitchFamily="18" charset="0"/>
              </a:rPr>
              <a:t>hát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tặng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bài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nhé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    </a:t>
            </a:r>
            <a:r>
              <a:rPr lang="en-US" sz="3200" dirty="0" err="1">
                <a:latin typeface="UTM Avo" panose="02040603050506020204" pitchFamily="18" charset="0"/>
              </a:rPr>
              <a:t>Sói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</a:rPr>
              <a:t> ý. </a:t>
            </a:r>
            <a:r>
              <a:rPr lang="en-US" sz="3200" dirty="0" err="1">
                <a:latin typeface="UTM Avo" panose="02040603050506020204" pitchFamily="18" charset="0"/>
              </a:rPr>
              <a:t>Dê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bèn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lấy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hết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sức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hét</a:t>
            </a:r>
            <a:r>
              <a:rPr lang="en-US" sz="3200" dirty="0">
                <a:latin typeface="UTM Avo" panose="02040603050506020204" pitchFamily="18" charset="0"/>
              </a:rPr>
              <a:t>: “ Be….be…”. </a:t>
            </a:r>
            <a:r>
              <a:rPr lang="en-US" sz="3200" dirty="0" err="1">
                <a:latin typeface="UTM Avo" panose="02040603050506020204" pitchFamily="18" charset="0"/>
              </a:rPr>
              <a:t>Ông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chủ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đang</a:t>
            </a:r>
            <a:r>
              <a:rPr lang="en-US" sz="3200" dirty="0">
                <a:latin typeface="UTM Avo" panose="02040603050506020204" pitchFamily="18" charset="0"/>
              </a:rPr>
              <a:t> ở </a:t>
            </a:r>
            <a:r>
              <a:rPr lang="en-US" sz="3200" dirty="0" err="1">
                <a:latin typeface="UTM Avo" panose="02040603050506020204" pitchFamily="18" charset="0"/>
              </a:rPr>
              <a:t>gần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nghe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thấy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liền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gậy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chạy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lại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nện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sói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trận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thân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4" name="6-Point Star 9">
            <a:extLst>
              <a:ext uri="{FF2B5EF4-FFF2-40B4-BE49-F238E27FC236}">
                <a16:creationId xmlns:a16="http://schemas.microsoft.com/office/drawing/2014/main" id="{5953535F-BAE4-FA82-C449-B053ED044F2B}"/>
              </a:ext>
            </a:extLst>
          </p:cNvPr>
          <p:cNvSpPr/>
          <p:nvPr/>
        </p:nvSpPr>
        <p:spPr>
          <a:xfrm>
            <a:off x="708026" y="1768646"/>
            <a:ext cx="407987" cy="415925"/>
          </a:xfrm>
          <a:prstGeom prst="star6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6-Point Star 10">
            <a:extLst>
              <a:ext uri="{FF2B5EF4-FFF2-40B4-BE49-F238E27FC236}">
                <a16:creationId xmlns:a16="http://schemas.microsoft.com/office/drawing/2014/main" id="{CB00E2E7-32D4-89F5-7E64-225B7AEAA536}"/>
              </a:ext>
            </a:extLst>
          </p:cNvPr>
          <p:cNvSpPr/>
          <p:nvPr/>
        </p:nvSpPr>
        <p:spPr>
          <a:xfrm>
            <a:off x="1229740" y="2491133"/>
            <a:ext cx="407988" cy="415925"/>
          </a:xfrm>
          <a:prstGeom prst="star6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6-Point Star 11">
            <a:extLst>
              <a:ext uri="{FF2B5EF4-FFF2-40B4-BE49-F238E27FC236}">
                <a16:creationId xmlns:a16="http://schemas.microsoft.com/office/drawing/2014/main" id="{7E7E024E-D75E-79DD-B0F4-D9948833FB9F}"/>
              </a:ext>
            </a:extLst>
          </p:cNvPr>
          <p:cNvSpPr/>
          <p:nvPr/>
        </p:nvSpPr>
        <p:spPr>
          <a:xfrm>
            <a:off x="507208" y="3221037"/>
            <a:ext cx="388937" cy="415925"/>
          </a:xfrm>
          <a:prstGeom prst="star6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6-Point Star 12">
            <a:extLst>
              <a:ext uri="{FF2B5EF4-FFF2-40B4-BE49-F238E27FC236}">
                <a16:creationId xmlns:a16="http://schemas.microsoft.com/office/drawing/2014/main" id="{552595A3-A2F9-6E08-2EF4-CAB69FB56E4A}"/>
              </a:ext>
            </a:extLst>
          </p:cNvPr>
          <p:cNvSpPr/>
          <p:nvPr/>
        </p:nvSpPr>
        <p:spPr>
          <a:xfrm>
            <a:off x="2970213" y="3911712"/>
            <a:ext cx="407987" cy="415925"/>
          </a:xfrm>
          <a:prstGeom prst="star6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6-Point Star 13">
            <a:extLst>
              <a:ext uri="{FF2B5EF4-FFF2-40B4-BE49-F238E27FC236}">
                <a16:creationId xmlns:a16="http://schemas.microsoft.com/office/drawing/2014/main" id="{B21AE9FC-7A04-2C32-A343-34BA8535FB30}"/>
              </a:ext>
            </a:extLst>
          </p:cNvPr>
          <p:cNvSpPr/>
          <p:nvPr/>
        </p:nvSpPr>
        <p:spPr>
          <a:xfrm>
            <a:off x="507208" y="4012751"/>
            <a:ext cx="365926" cy="404061"/>
          </a:xfrm>
          <a:prstGeom prst="star6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6-Point Star 14">
            <a:extLst>
              <a:ext uri="{FF2B5EF4-FFF2-40B4-BE49-F238E27FC236}">
                <a16:creationId xmlns:a16="http://schemas.microsoft.com/office/drawing/2014/main" id="{9380E11C-2C32-B6D6-4B25-A90CFB2AFDAC}"/>
              </a:ext>
            </a:extLst>
          </p:cNvPr>
          <p:cNvSpPr/>
          <p:nvPr/>
        </p:nvSpPr>
        <p:spPr>
          <a:xfrm>
            <a:off x="10565034" y="3913798"/>
            <a:ext cx="407987" cy="415925"/>
          </a:xfrm>
          <a:prstGeom prst="star6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5657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9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CD2EA8-B0F9-C9B0-52D8-68B88B17A7E9}"/>
              </a:ext>
            </a:extLst>
          </p:cNvPr>
          <p:cNvSpPr txBox="1"/>
          <p:nvPr/>
        </p:nvSpPr>
        <p:spPr>
          <a:xfrm>
            <a:off x="4559300" y="587231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Sói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dê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3641AA-6865-4ABC-0C74-CCC2F6EC3C23}"/>
              </a:ext>
            </a:extLst>
          </p:cNvPr>
          <p:cNvSpPr txBox="1"/>
          <p:nvPr/>
        </p:nvSpPr>
        <p:spPr>
          <a:xfrm>
            <a:off x="335721" y="1420314"/>
            <a:ext cx="11520557" cy="4789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>
                <a:latin typeface="UTM Avo" panose="02040603050506020204" pitchFamily="18" charset="0"/>
              </a:rPr>
              <a:t>    </a:t>
            </a:r>
            <a:r>
              <a:rPr lang="en-US" sz="3200" dirty="0" err="1">
                <a:latin typeface="UTM Avo" panose="02040603050506020204" pitchFamily="18" charset="0"/>
              </a:rPr>
              <a:t>Dê</a:t>
            </a:r>
            <a:r>
              <a:rPr lang="en-US" sz="3200" dirty="0"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latin typeface="UTM Avo" panose="02040603050506020204" pitchFamily="18" charset="0"/>
              </a:rPr>
              <a:t>đang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gặm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cỏ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bỗng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thấy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sói</a:t>
            </a:r>
            <a:r>
              <a:rPr lang="en-US" sz="3200" dirty="0">
                <a:latin typeface="UTM Avo" panose="02040603050506020204" pitchFamily="18" charset="0"/>
              </a:rPr>
              <a:t> ở </a:t>
            </a:r>
            <a:r>
              <a:rPr lang="en-US" sz="3200" dirty="0" err="1">
                <a:latin typeface="UTM Avo" panose="02040603050506020204" pitchFamily="18" charset="0"/>
              </a:rPr>
              <a:t>ngay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trước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mặt</a:t>
            </a:r>
            <a:r>
              <a:rPr lang="en-US" sz="3200" dirty="0">
                <a:latin typeface="UTM Avo" panose="02040603050506020204" pitchFamily="18" charset="0"/>
              </a:rPr>
              <a:t>.  </a:t>
            </a:r>
            <a:r>
              <a:rPr lang="en-US" sz="3200" dirty="0" err="1">
                <a:latin typeface="UTM Avo" panose="02040603050506020204" pitchFamily="18" charset="0"/>
              </a:rPr>
              <a:t>Dù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rất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sợ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dê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vẫn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bình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tĩnh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nói</a:t>
            </a:r>
            <a:r>
              <a:rPr lang="en-US" sz="3200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 - </a:t>
            </a:r>
            <a:r>
              <a:rPr lang="en-US" sz="3200" dirty="0" err="1">
                <a:latin typeface="UTM Avo" panose="02040603050506020204" pitchFamily="18" charset="0"/>
              </a:rPr>
              <a:t>Để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ngon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miệng</a:t>
            </a:r>
            <a:r>
              <a:rPr lang="en-US" sz="3200" dirty="0">
                <a:latin typeface="UTM Avo" panose="02040603050506020204" pitchFamily="18" charset="0"/>
              </a:rPr>
              <a:t>, con </a:t>
            </a:r>
            <a:r>
              <a:rPr lang="en-US" sz="3200" dirty="0" err="1">
                <a:latin typeface="UTM Avo" panose="02040603050506020204" pitchFamily="18" charset="0"/>
              </a:rPr>
              <a:t>hát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tặng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bài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nhé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    </a:t>
            </a:r>
            <a:r>
              <a:rPr lang="en-US" sz="3200" dirty="0" err="1">
                <a:latin typeface="UTM Avo" panose="02040603050506020204" pitchFamily="18" charset="0"/>
              </a:rPr>
              <a:t>Sói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</a:rPr>
              <a:t> ý. </a:t>
            </a:r>
            <a:r>
              <a:rPr lang="en-US" sz="3200" dirty="0" err="1">
                <a:latin typeface="UTM Avo" panose="02040603050506020204" pitchFamily="18" charset="0"/>
              </a:rPr>
              <a:t>Dê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bèn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lấy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hết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sức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hét</a:t>
            </a:r>
            <a:r>
              <a:rPr lang="en-US" sz="3200" dirty="0">
                <a:latin typeface="UTM Avo" panose="02040603050506020204" pitchFamily="18" charset="0"/>
              </a:rPr>
              <a:t>: “ Be….be…”. </a:t>
            </a:r>
            <a:r>
              <a:rPr lang="en-US" sz="3200" dirty="0" err="1">
                <a:latin typeface="UTM Avo" panose="02040603050506020204" pitchFamily="18" charset="0"/>
              </a:rPr>
              <a:t>Ông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chủ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đang</a:t>
            </a:r>
            <a:r>
              <a:rPr lang="en-US" sz="3200" dirty="0">
                <a:latin typeface="UTM Avo" panose="02040603050506020204" pitchFamily="18" charset="0"/>
              </a:rPr>
              <a:t> ở </a:t>
            </a:r>
            <a:r>
              <a:rPr lang="en-US" sz="3200" dirty="0" err="1">
                <a:latin typeface="UTM Avo" panose="02040603050506020204" pitchFamily="18" charset="0"/>
              </a:rPr>
              <a:t>gần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nghe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thấy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liền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gậy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chạy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lại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nện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sói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trận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thân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0449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2" r="9742" b="11258"/>
          <a:stretch/>
        </p:blipFill>
        <p:spPr>
          <a:xfrm>
            <a:off x="969771" y="755703"/>
            <a:ext cx="9983072" cy="5508700"/>
          </a:xfrm>
          <a:prstGeom prst="rect">
            <a:avLst/>
          </a:prstGeom>
        </p:spPr>
      </p:pic>
      <p:pic>
        <p:nvPicPr>
          <p:cNvPr id="1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55" y="0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组合 23"/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20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1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3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566" y="2647762"/>
            <a:ext cx="3713956" cy="371395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62572" y="2142955"/>
            <a:ext cx="6743055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/>
            <a:r>
              <a:rPr lang="en-US" sz="8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BÀI</a:t>
            </a:r>
          </a:p>
        </p:txBody>
      </p:sp>
      <p:pic>
        <p:nvPicPr>
          <p:cNvPr id="2" name="Google Shape;91;p61">
            <a:hlinkClick r:id="rId9"/>
            <a:extLst>
              <a:ext uri="{FF2B5EF4-FFF2-40B4-BE49-F238E27FC236}">
                <a16:creationId xmlns:a16="http://schemas.microsoft.com/office/drawing/2014/main" id="{E4CE9E8F-D8CA-99D4-82C0-AB40DFF114F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150277" y="3607335"/>
            <a:ext cx="1622060" cy="89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73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08422" y="1568449"/>
            <a:ext cx="8984978" cy="83820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sói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dê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08421" y="2844799"/>
            <a:ext cx="8984979" cy="83820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Dê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cứu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dê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08421" y="4121150"/>
            <a:ext cx="8984979" cy="83820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dê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kêu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2" name="组合 23">
            <a:extLst>
              <a:ext uri="{FF2B5EF4-FFF2-40B4-BE49-F238E27FC236}">
                <a16:creationId xmlns:a16="http://schemas.microsoft.com/office/drawing/2014/main" id="{53B546CB-7E21-7BBF-C3EE-63B5A2B588A2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3" name="图片 24">
              <a:extLst>
                <a:ext uri="{FF2B5EF4-FFF2-40B4-BE49-F238E27FC236}">
                  <a16:creationId xmlns:a16="http://schemas.microsoft.com/office/drawing/2014/main" id="{1D6AC938-D2ED-28A2-7573-402F881D2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" name="图片 25">
              <a:extLst>
                <a:ext uri="{FF2B5EF4-FFF2-40B4-BE49-F238E27FC236}">
                  <a16:creationId xmlns:a16="http://schemas.microsoft.com/office/drawing/2014/main" id="{2E7E3E7F-AA0C-49C4-CBE5-29FF8B387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41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83" y="464344"/>
            <a:ext cx="12173233" cy="639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5653767" y="4306888"/>
            <a:ext cx="647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4277" name="TextBox 4"/>
          <p:cNvSpPr txBox="1">
            <a:spLocks noChangeArrowheads="1"/>
          </p:cNvSpPr>
          <p:nvPr/>
        </p:nvSpPr>
        <p:spPr bwMode="auto">
          <a:xfrm>
            <a:off x="1099912" y="4306888"/>
            <a:ext cx="4531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5427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600" y="155450"/>
            <a:ext cx="1660526" cy="162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02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  <p:bldP spid="5427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4" y="629558"/>
            <a:ext cx="12116571" cy="56188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0402" y="4843164"/>
            <a:ext cx="741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CỦNG CỐ</a:t>
            </a:r>
          </a:p>
        </p:txBody>
      </p:sp>
      <p:pic>
        <p:nvPicPr>
          <p:cNvPr id="2" name="Google Shape;91;p61">
            <a:hlinkClick r:id="rId3"/>
            <a:extLst>
              <a:ext uri="{FF2B5EF4-FFF2-40B4-BE49-F238E27FC236}">
                <a16:creationId xmlns:a16="http://schemas.microsoft.com/office/drawing/2014/main" id="{BA93C9B1-281E-B6AC-AC7A-27D24B62CA5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0972" y="5884228"/>
            <a:ext cx="1622060" cy="89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38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white clouds&#10;&#10;Description automatically generated">
            <a:extLst>
              <a:ext uri="{FF2B5EF4-FFF2-40B4-BE49-F238E27FC236}">
                <a16:creationId xmlns:a16="http://schemas.microsoft.com/office/drawing/2014/main" id="{580EDBC2-C075-50D1-0F7C-B40102D10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4196183"/>
            <a:ext cx="2650039" cy="266181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4BBFA5-A531-CDFA-C006-225F65E53AEB}"/>
              </a:ext>
            </a:extLst>
          </p:cNvPr>
          <p:cNvSpPr/>
          <p:nvPr/>
        </p:nvSpPr>
        <p:spPr>
          <a:xfrm>
            <a:off x="319460" y="1365813"/>
            <a:ext cx="9211291" cy="2963119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  <a:endParaRPr lang="en-US" sz="2800" kern="100" dirty="0">
              <a:solidFill>
                <a:schemeClr val="tx1"/>
              </a:solidFill>
              <a:effectLst/>
              <a:latin typeface="UTM Avo" panose="020406030505060202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GV click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sang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theo.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40" y="1092264"/>
            <a:ext cx="2857500" cy="285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72A571-5925-EDFE-1732-A8190920A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168951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74C69-FCFA-5FC2-597C-F196D4AAF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field with a white cloud&#10;&#10;Description automatically generated">
            <a:extLst>
              <a:ext uri="{FF2B5EF4-FFF2-40B4-BE49-F238E27FC236}">
                <a16:creationId xmlns:a16="http://schemas.microsoft.com/office/drawing/2014/main" id="{DD33F4BB-E588-AE82-7F5F-527FFF2A4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4442DF-0D64-F009-C496-4A0363B294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A1C8C8-C220-ED3A-9D26-85AD4044CC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D9A6FF-47F8-3ACC-7538-15008101FF65}"/>
              </a:ext>
            </a:extLst>
          </p:cNvPr>
          <p:cNvSpPr/>
          <p:nvPr/>
        </p:nvSpPr>
        <p:spPr>
          <a:xfrm>
            <a:off x="428971" y="20859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to:</a:t>
            </a:r>
          </a:p>
          <a:p>
            <a:pPr algn="ctr" defTabSz="495330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gà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trống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gáy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vang.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1054E-9F53-EE1C-8AB4-47C5CE4413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89" y="2215396"/>
            <a:ext cx="2071868" cy="207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eld with a white cloud&#10;&#10;Description automatically generated">
            <a:extLst>
              <a:ext uri="{FF2B5EF4-FFF2-40B4-BE49-F238E27FC236}">
                <a16:creationId xmlns:a16="http://schemas.microsoft.com/office/drawing/2014/main" id="{8A712A91-EF1D-FF72-9E7D-3C3AF0757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E84F76-64C6-FA5B-8D68-64B6ECA30BF4}"/>
              </a:ext>
            </a:extLst>
          </p:cNvPr>
          <p:cNvSpPr/>
          <p:nvPr/>
        </p:nvSpPr>
        <p:spPr>
          <a:xfrm>
            <a:off x="428971" y="20859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to:</a:t>
            </a:r>
            <a:endParaRPr lang="en-US" sz="3600" b="1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defTabSz="495330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Lũ gà mái ưỡn ngực, đi đi lại lại.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89" y="2215396"/>
            <a:ext cx="2071868" cy="2071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4265AA-32EC-48B1-BDE0-6DC27A9D5E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25AFB-4A99-DCB2-2DC0-851F94045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field with a white cloud&#10;&#10;Description automatically generated">
            <a:extLst>
              <a:ext uri="{FF2B5EF4-FFF2-40B4-BE49-F238E27FC236}">
                <a16:creationId xmlns:a16="http://schemas.microsoft.com/office/drawing/2014/main" id="{5C24EEF8-DD63-DDC1-B5D3-F16BE76A6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D91260-3F63-2063-EF14-E9211D212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D7172-D8CD-2962-9648-8A8E56887D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98C9BA-32C3-B66F-C78E-46B0C248103A}"/>
              </a:ext>
            </a:extLst>
          </p:cNvPr>
          <p:cNvSpPr/>
          <p:nvPr/>
        </p:nvSpPr>
        <p:spPr>
          <a:xfrm>
            <a:off x="428971" y="20859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to:</a:t>
            </a:r>
            <a:endParaRPr lang="en-US" sz="3600" b="1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defTabSz="495330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Nhờ có sách, em học đọc rất nhanh.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E8DFA-9ED2-D7CE-80C2-94A97F054A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89" y="2215396"/>
            <a:ext cx="2071868" cy="207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688707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54627" y="402171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  <p:pic>
        <p:nvPicPr>
          <p:cNvPr id="2" name="Google Shape;91;p61">
            <a:hlinkClick r:id="rId3"/>
            <a:extLst>
              <a:ext uri="{FF2B5EF4-FFF2-40B4-BE49-F238E27FC236}">
                <a16:creationId xmlns:a16="http://schemas.microsoft.com/office/drawing/2014/main" id="{F693ED4D-7E1F-653B-D96A-2C95D28D491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0828" y="4264595"/>
            <a:ext cx="1622060" cy="89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2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597D3F-C7C0-4F92-868C-1B0EBEEEC6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278688" y="3516959"/>
            <a:ext cx="2963863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altLang="en-US" sz="4400" b="0" dirty="0">
                <a:latin typeface="UTM Avo" panose="02040603050506020204" pitchFamily="18" charset="0"/>
              </a:rPr>
              <a:t>con </a:t>
            </a:r>
            <a:r>
              <a:rPr lang="en-US" altLang="en-US" sz="4400" b="0" dirty="0" err="1">
                <a:latin typeface="UTM Avo" panose="02040603050506020204" pitchFamily="18" charset="0"/>
              </a:rPr>
              <a:t>voi</a:t>
            </a:r>
            <a:endParaRPr lang="en-US" altLang="en-US" sz="44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02413" y="5127854"/>
            <a:ext cx="473075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800" b="1" dirty="0" err="1">
                <a:latin typeface="UTM Avo" panose="02040603050506020204" pitchFamily="18" charset="0"/>
              </a:rPr>
              <a:t>vờ</a:t>
            </a:r>
            <a:r>
              <a:rPr lang="en-US" sz="4800" b="1" dirty="0">
                <a:latin typeface="UTM Avo" panose="02040603050506020204" pitchFamily="18" charset="0"/>
              </a:rPr>
              <a:t> - oi - </a:t>
            </a:r>
            <a:r>
              <a:rPr lang="en-US" sz="4800" b="1" dirty="0" err="1">
                <a:latin typeface="UTM Avo" panose="02040603050506020204" pitchFamily="18" charset="0"/>
              </a:rPr>
              <a:t>voi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282658" y="3432772"/>
            <a:ext cx="2955925" cy="91122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b="1" dirty="0" err="1">
                <a:latin typeface="UTM Avo" panose="02040603050506020204" pitchFamily="18" charset="0"/>
              </a:rPr>
              <a:t>v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oi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276309" y="4292915"/>
            <a:ext cx="1479551" cy="7445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800" b="1" dirty="0">
                <a:latin typeface="UTM Avo" panose="02040603050506020204" pitchFamily="18" charset="0"/>
              </a:rPr>
              <a:t>v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751095" y="4292915"/>
            <a:ext cx="1487488" cy="744539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800" b="1" dirty="0" err="1">
                <a:latin typeface="UTM Avo" panose="02040603050506020204" pitchFamily="18" charset="0"/>
              </a:rPr>
              <a:t>oi</a:t>
            </a:r>
            <a:endParaRPr lang="en-US" sz="4800" b="1" dirty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3673" y="1752601"/>
            <a:ext cx="1855693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7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oi</a:t>
            </a:r>
            <a:endParaRPr lang="en-US" sz="7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88163" y="2979795"/>
            <a:ext cx="941295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b="1" dirty="0">
                <a:solidFill>
                  <a:srgbClr val="FFFFFF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23014" y="2978266"/>
            <a:ext cx="914401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1" dirty="0" err="1">
                <a:solidFill>
                  <a:srgbClr val="FFFFFF"/>
                </a:solidFill>
                <a:latin typeface=".VnAvant" panose="020B7200000000000000" pitchFamily="34" charset="0"/>
              </a:rPr>
              <a:t>i</a:t>
            </a:r>
            <a:endParaRPr lang="en-US" sz="5400" b="1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65213" y="3882400"/>
            <a:ext cx="3738439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b="1" dirty="0">
                <a:solidFill>
                  <a:srgbClr val="FFFFFF"/>
                </a:solidFill>
                <a:latin typeface=".VnAvant" panose="020B7200000000000000" pitchFamily="34" charset="0"/>
              </a:rPr>
              <a:t>o - </a:t>
            </a:r>
            <a:r>
              <a:rPr lang="en-US" sz="6000" b="1" dirty="0" err="1">
                <a:solidFill>
                  <a:srgbClr val="FFFFFF"/>
                </a:solidFill>
                <a:latin typeface=".VnAvant" panose="020B7200000000000000" pitchFamily="34" charset="0"/>
              </a:rPr>
              <a:t>i</a:t>
            </a:r>
            <a:r>
              <a:rPr lang="en-US" sz="6000" b="1" dirty="0">
                <a:solidFill>
                  <a:srgbClr val="FFFFFF"/>
                </a:solidFill>
                <a:latin typeface=".VnAvant" panose="020B7200000000000000" pitchFamily="34" charset="0"/>
              </a:rPr>
              <a:t> - oi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3" y="739735"/>
            <a:ext cx="4038600" cy="249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29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8" grpId="0" animBg="1"/>
      <p:bldP spid="45" grpId="0" animBg="1"/>
      <p:bldP spid="46" grpId="0" animBg="1"/>
      <p:bldP spid="47" grpId="0" animBg="1"/>
      <p:bldP spid="5" grpId="0" animBg="1"/>
      <p:bldP spid="7" grpId="0" animBg="1"/>
      <p:bldP spid="8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654</Words>
  <Application>Microsoft Office PowerPoint</Application>
  <PresentationFormat>Widescreen</PresentationFormat>
  <Paragraphs>114</Paragraphs>
  <Slides>38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Calibri</vt:lpstr>
      <vt:lpstr>Arial</vt:lpstr>
      <vt:lpstr>Aptos</vt:lpstr>
      <vt:lpstr>等线</vt:lpstr>
      <vt:lpstr>.VnAvant</vt:lpstr>
      <vt:lpstr>思源黑体 CN Medium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Monkey</cp:lastModifiedBy>
  <cp:revision>68</cp:revision>
  <dcterms:created xsi:type="dcterms:W3CDTF">2020-02-20T05:41:00Z</dcterms:created>
  <dcterms:modified xsi:type="dcterms:W3CDTF">2024-12-30T01:56:55Z</dcterms:modified>
</cp:coreProperties>
</file>