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80" r:id="rId2"/>
    <p:sldMasterId id="2147483689" r:id="rId3"/>
    <p:sldMasterId id="2147483701" r:id="rId4"/>
    <p:sldMasterId id="2147483713" r:id="rId5"/>
  </p:sldMasterIdLst>
  <p:notesMasterIdLst>
    <p:notesMasterId r:id="rId27"/>
  </p:notesMasterIdLst>
  <p:sldIdLst>
    <p:sldId id="583" r:id="rId6"/>
    <p:sldId id="474" r:id="rId7"/>
    <p:sldId id="516" r:id="rId8"/>
    <p:sldId id="584" r:id="rId9"/>
    <p:sldId id="517" r:id="rId10"/>
    <p:sldId id="518" r:id="rId11"/>
    <p:sldId id="519" r:id="rId12"/>
    <p:sldId id="585" r:id="rId13"/>
    <p:sldId id="520" r:id="rId14"/>
    <p:sldId id="521" r:id="rId15"/>
    <p:sldId id="586" r:id="rId16"/>
    <p:sldId id="522" r:id="rId17"/>
    <p:sldId id="256" r:id="rId18"/>
    <p:sldId id="257" r:id="rId19"/>
    <p:sldId id="258" r:id="rId20"/>
    <p:sldId id="259" r:id="rId21"/>
    <p:sldId id="260" r:id="rId22"/>
    <p:sldId id="261" r:id="rId23"/>
    <p:sldId id="526" r:id="rId24"/>
    <p:sldId id="471" r:id="rId25"/>
    <p:sldId id="269" r:id="rId26"/>
  </p:sldIdLst>
  <p:sldSz cx="12192000" cy="6858000"/>
  <p:notesSz cx="6858000" cy="9144000"/>
  <p:embeddedFontLst>
    <p:embeddedFont>
      <p:font typeface="UTM Avo" panose="02040603050506020204" pitchFamily="18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B835"/>
    <a:srgbClr val="FFFFFF"/>
    <a:srgbClr val="FF77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55" autoAdjust="0"/>
    <p:restoredTop sz="94660"/>
  </p:normalViewPr>
  <p:slideViewPr>
    <p:cSldViewPr snapToGrid="0">
      <p:cViewPr>
        <p:scale>
          <a:sx n="66" d="100"/>
          <a:sy n="66" d="100"/>
        </p:scale>
        <p:origin x="586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1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4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D7D0DC-C064-423C-94E4-A796BD4EC1FC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D46C71-62AD-45CD-806F-3F484B4E8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720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Hướng dẫn: GV click vào quả táo để hiện câu hỏi tương ứng.</a:t>
            </a:r>
            <a:endParaRPr/>
          </a:p>
        </p:txBody>
      </p:sp>
      <p:sp>
        <p:nvSpPr>
          <p:cNvPr id="97" name="Google Shape;97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Hướng dẫn: - Nếu HS trả lời đúng thì GV click vào vùng trống để hiện đáp án, sau đó click vào cái cây để quay về màn hình hái táo 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/>
              <a:t>Nếu HS trả lời sai thì GV click vào con khỉ để thông báo trả lời sai.</a:t>
            </a:r>
            <a:endParaRPr/>
          </a:p>
        </p:txBody>
      </p:sp>
      <p:sp>
        <p:nvSpPr>
          <p:cNvPr id="120" name="Google Shape;120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Google Shape;13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Hướng dẫn: - Nếu HS trả lời đúng thì GV click vào vùng trống để hiện đáp án, sau đó click vào cái cây để quay về màn hình hái táo 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/>
              <a:t>Nếu HS trả lời sai thì GV click vào con khỉ để thông báo trả lời sai.</a:t>
            </a:r>
            <a:endParaRPr/>
          </a:p>
        </p:txBody>
      </p:sp>
      <p:sp>
        <p:nvSpPr>
          <p:cNvPr id="134" name="Google Shape;134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7" name="Google Shape;14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Hướng dẫn: - Nếu HS trả lời đúng thì GV click vào vùng trống để hiện đáp án, sau đó click vào cái cây để quay về màn hình hái táo 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/>
              <a:t>Nếu HS trả lời sai thì GV click vào con khỉ để thông báo trả lời sai.</a:t>
            </a:r>
            <a:endParaRPr/>
          </a:p>
        </p:txBody>
      </p:sp>
      <p:sp>
        <p:nvSpPr>
          <p:cNvPr id="148" name="Google Shape;148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" name="Google Shape;16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Hướng dẫn: - Nếu HS trả lời đúng thì GV click vào vùng trống để hiện đáp án, sau đó click vào cái cây để quay về màn hình hái táo 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/>
              <a:t>Nếu HS trả lời sai thì GV click vào con khỉ để thông báo trả lời sai.</a:t>
            </a:r>
            <a:endParaRPr/>
          </a:p>
        </p:txBody>
      </p:sp>
      <p:sp>
        <p:nvSpPr>
          <p:cNvPr id="162" name="Google Shape;162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https://www.youtube.com/@hoc1biet10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4C9BC2-C9DC-46E9-89FE-D9A19A127D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07494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>
          <a:extLst>
            <a:ext uri="{FF2B5EF4-FFF2-40B4-BE49-F238E27FC236}">
              <a16:creationId xmlns:a16="http://schemas.microsoft.com/office/drawing/2014/main" id="{AC589BD1-7B02-404A-570E-2A2DF82D2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>
            <a:extLst>
              <a:ext uri="{FF2B5EF4-FFF2-40B4-BE49-F238E27FC236}">
                <a16:creationId xmlns:a16="http://schemas.microsoft.com/office/drawing/2014/main" id="{F5BFC1D9-6D1A-868F-BE5B-06AE9D32CAA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2:notes">
            <a:extLst>
              <a:ext uri="{FF2B5EF4-FFF2-40B4-BE49-F238E27FC236}">
                <a16:creationId xmlns:a16="http://schemas.microsoft.com/office/drawing/2014/main" id="{23188737-B2B2-46D3-1262-281F12AE9AA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54861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4634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044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4306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0111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7151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8746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8395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6115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828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12/24/2024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0001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5434781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2735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515285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774906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623604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174042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227784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438598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794327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2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2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1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68685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3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3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1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60308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4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4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9600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8893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5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15"/>
          <p:cNvSpPr txBox="1">
            <a:spLocks noGrp="1"/>
          </p:cNvSpPr>
          <p:nvPr>
            <p:ph type="body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1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56542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1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91103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7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50727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12369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42608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0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19110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1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8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70216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2"/>
          <p:cNvSpPr txBox="1">
            <a:spLocks noGrp="1"/>
          </p:cNvSpPr>
          <p:nvPr>
            <p:ph type="title"/>
          </p:nvPr>
        </p:nvSpPr>
        <p:spPr>
          <a:xfrm rot="5400000">
            <a:off x="7285038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2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67324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4F0F8-FDAF-CD05-8CB8-53A1339186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963212-7B3F-F9B3-50CB-BE41745E57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C57CE4-2362-65FB-7BB5-FBA0B4633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B18BEC-E65D-C58A-282E-164FA25C8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D889B9-942F-7FCA-6E43-F81B2F34E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0916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C1BF3-57F1-21BC-8AB4-7096EB806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F65EA6-00FE-189D-A6A2-DA005E7E14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3D43E4-9470-95FB-C57F-3E01C7991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E078FC-61A4-1480-3449-42671351C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D757D9-7F5D-D1CA-7761-5A13A8574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141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593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06C6E-6C2E-51AA-AFE8-D976DC2B6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7D4075-66F1-B93B-9336-E0D7C1AD8F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C0DF4-EE4A-A5F6-0D78-763EE2541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2C687E-9A0F-68CA-2674-DE41E22EB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ED94E5-9EE3-42CE-E708-70A24BF6D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5826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7E39D-AD05-D9E3-ACF1-085EE9676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E8273A-2420-B3E1-9E42-9A13B1468D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8ECE24-FA8F-587A-9B58-E7F69E4355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9F670D-C151-81BE-7D91-F7D80E8B7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179E4E-04CC-E9AB-A6E4-0EABA139D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A05289-E8C5-03C4-A127-CC4DEAE43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9057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C4146-313F-CFA0-1806-EFC97A9CA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D18E4-3711-2E71-FCCE-6D31F2AE8A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334387-4406-F381-80E8-CDB3D6B58B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FC03B1-FCB1-E07C-BF5D-088987459C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A40BCE-98BF-7430-9762-EBE08EE960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369BCF-0B28-70D1-B470-2E89C3D71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B2AD1A-6BBE-8E53-8A92-42F4FE5A7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333F1F-4B57-7470-669C-4C72BE1EC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5372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5E35D-1334-7507-9CFB-20750AA8A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D0DCEE-09A7-2A09-29E4-ED3898406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9A3EB9-979E-201D-5EBA-ABE8A3174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CDDC01-FF54-F1BF-D6F5-BE0F3C84E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8948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2C3F72-A9C3-9620-4F36-D2192953B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AA531F-274F-EDB9-C976-2C6B95465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8C9475-EE37-2FC5-8F24-8385DE167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07458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7A974-C381-1251-EA3D-2805A64B6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5C28F7-7ACF-FAC9-C324-8EF2D0694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7CAF5B-2BD0-0230-A83B-AF490C6F45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284FB7-C497-90EC-AB03-C88E2F3E8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2BB8F-9F97-310E-E200-713B453C3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013373-2D55-AED3-D773-DF93B5CFE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1781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98DAE-D94C-AF5F-2FF5-71866D14A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1DD39B-196C-54B0-3FB9-768E177AAF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F2A17E-3282-F500-A08B-0497AF3D0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7A3C32-F4FC-E9F9-7502-FF0711CE6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3DF649-38F5-9807-D64E-F1BE5CA4C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45B632-EDCE-D463-4E51-68C25C85D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6353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0EA2E-FCE0-11AD-7AAD-9603806A3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EDBA6E-30C9-FF67-4197-A4E8BE4DE5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D9540-580F-C6CD-A393-75F4A19EF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D53C5-A5B7-50BD-5B1F-5DB0BF5A6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FBE3B2-A15F-F793-1F8D-5F29336C8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6278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000913-5D8E-FFE7-D299-593BCA09A5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734522-6381-8281-A20A-123CF26525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B4AFF1-C43B-2809-2E8F-4CED7DD37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5D5490-1AB9-E7A1-A5B3-84790423B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C150A-4599-4DED-BFF5-71428221F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8589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0791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44066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10824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789372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34548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23368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7631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97017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848273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96418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591822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119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84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982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89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250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11.jp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022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7" r:id="rId4"/>
    <p:sldLayoutId id="2147483678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679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39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1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1639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2D0527-997C-14A9-BFF0-408166306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936630-6411-2164-2EB2-3C4D34ACE6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8ED3C4-270B-A2E3-2F77-010112A658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EDCC34-66BF-4147-AE1C-B6130A559FC2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61155-52BE-40F5-7DF2-FD0D3F3603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B82322-FC2B-705E-9D15-85325C19B2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3502991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48842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hyperlink" Target="https://www.hoc10.vn/doc-sach/toan-1/1/3/94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7.xml"/><Relationship Id="rId7" Type="http://schemas.openxmlformats.org/officeDocument/2006/relationships/slide" Target="slide1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slide" Target="slide18.xml"/><Relationship Id="rId3" Type="http://schemas.openxmlformats.org/officeDocument/2006/relationships/image" Target="../media/image30.png"/><Relationship Id="rId7" Type="http://schemas.openxmlformats.org/officeDocument/2006/relationships/slide" Target="slide15.xml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5.jpg"/><Relationship Id="rId11" Type="http://schemas.openxmlformats.org/officeDocument/2006/relationships/slide" Target="slide17.xml"/><Relationship Id="rId5" Type="http://schemas.openxmlformats.org/officeDocument/2006/relationships/image" Target="../media/image32.png"/><Relationship Id="rId15" Type="http://schemas.openxmlformats.org/officeDocument/2006/relationships/slide" Target="slide19.xml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openxmlformats.org/officeDocument/2006/relationships/slide" Target="slide16.xml"/><Relationship Id="rId1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" Target="slide14.xml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2.png"/><Relationship Id="rId5" Type="http://schemas.openxmlformats.org/officeDocument/2006/relationships/image" Target="../media/image37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" Target="slide14.xml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5.jp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" Target="slide14.xml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5.jp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" Target="slide14.xml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5.jp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45.png"/><Relationship Id="rId5" Type="http://schemas.openxmlformats.org/officeDocument/2006/relationships/image" Target="../media/image41.png"/><Relationship Id="rId10" Type="http://schemas.openxmlformats.org/officeDocument/2006/relationships/image" Target="../media/image44.png"/><Relationship Id="rId4" Type="http://schemas.openxmlformats.org/officeDocument/2006/relationships/image" Target="../media/image40.png"/><Relationship Id="rId9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hyperlink" Target="https://www.hoc10.vn/doc-sach/toan-1/1/3/94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@hoc1biet10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4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hyperlink" Target="https://www.hoc10.vn/doc-sach/toan-1/1/3/94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hyperlink" Target="https://www.hoc10.vn/doc-sach/toan-1/1/3/94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22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151630" y="231963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81769" y="2777705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20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42: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10, 20, 30, 40,</a:t>
            </a:r>
            <a:b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</a:b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50, 60 ,70, 80, 90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BB34A3FB-C20C-49BA-92DF-EBB08CB7E8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9482458" y="659836"/>
            <a:ext cx="2142240" cy="1439401"/>
          </a:xfrm>
          <a:prstGeom prst="rect">
            <a:avLst/>
          </a:prstGeom>
        </p:spPr>
      </p:pic>
      <p:grpSp>
        <p:nvGrpSpPr>
          <p:cNvPr id="15" name="Nhóm 14">
            <a:extLst>
              <a:ext uri="{FF2B5EF4-FFF2-40B4-BE49-F238E27FC236}">
                <a16:creationId xmlns:a16="http://schemas.microsoft.com/office/drawing/2014/main" id="{2F277C95-E248-49F5-A577-12F73E4CDEE8}"/>
              </a:ext>
            </a:extLst>
          </p:cNvPr>
          <p:cNvGrpSpPr/>
          <p:nvPr/>
        </p:nvGrpSpPr>
        <p:grpSpPr>
          <a:xfrm>
            <a:off x="1015349" y="2618020"/>
            <a:ext cx="10650425" cy="1450831"/>
            <a:chOff x="1015349" y="2618020"/>
            <a:chExt cx="10650425" cy="1450831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221E8463-8CF4-4174-8B59-42E326E5DE0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/>
            <a:srcRect l="3838" t="35287" r="5091" b="24622"/>
            <a:stretch/>
          </p:blipFill>
          <p:spPr bwMode="auto">
            <a:xfrm>
              <a:off x="1015349" y="2618020"/>
              <a:ext cx="10650425" cy="14508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" name="Hình chữ nhật 11">
              <a:extLst>
                <a:ext uri="{FF2B5EF4-FFF2-40B4-BE49-F238E27FC236}">
                  <a16:creationId xmlns:a16="http://schemas.microsoft.com/office/drawing/2014/main" id="{359E7234-44EC-4610-A99B-1F5CB121C6A4}"/>
                </a:ext>
              </a:extLst>
            </p:cNvPr>
            <p:cNvSpPr/>
            <p:nvPr/>
          </p:nvSpPr>
          <p:spPr>
            <a:xfrm>
              <a:off x="5015345" y="3144981"/>
              <a:ext cx="249382" cy="374073"/>
            </a:xfrm>
            <a:prstGeom prst="rect">
              <a:avLst/>
            </a:prstGeom>
            <a:solidFill>
              <a:srgbClr val="F1B8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Hình chữ nhật 12">
              <a:extLst>
                <a:ext uri="{FF2B5EF4-FFF2-40B4-BE49-F238E27FC236}">
                  <a16:creationId xmlns:a16="http://schemas.microsoft.com/office/drawing/2014/main" id="{4E70C616-ACD2-49BB-8475-5CA8ABA6D35D}"/>
                </a:ext>
              </a:extLst>
            </p:cNvPr>
            <p:cNvSpPr/>
            <p:nvPr/>
          </p:nvSpPr>
          <p:spPr>
            <a:xfrm>
              <a:off x="7342908" y="3144981"/>
              <a:ext cx="249382" cy="374073"/>
            </a:xfrm>
            <a:prstGeom prst="rect">
              <a:avLst/>
            </a:prstGeom>
            <a:solidFill>
              <a:srgbClr val="F1B8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Hình chữ nhật 13">
              <a:extLst>
                <a:ext uri="{FF2B5EF4-FFF2-40B4-BE49-F238E27FC236}">
                  <a16:creationId xmlns:a16="http://schemas.microsoft.com/office/drawing/2014/main" id="{12CF05C1-BB26-47C2-AD25-FB267207C0B4}"/>
                </a:ext>
              </a:extLst>
            </p:cNvPr>
            <p:cNvSpPr/>
            <p:nvPr/>
          </p:nvSpPr>
          <p:spPr>
            <a:xfrm>
              <a:off x="10751127" y="3144981"/>
              <a:ext cx="249382" cy="374073"/>
            </a:xfrm>
            <a:prstGeom prst="rect">
              <a:avLst/>
            </a:prstGeom>
            <a:solidFill>
              <a:srgbClr val="F1B8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ounded Rectangle 5">
            <a:extLst>
              <a:ext uri="{FF2B5EF4-FFF2-40B4-BE49-F238E27FC236}">
                <a16:creationId xmlns:a16="http://schemas.microsoft.com/office/drawing/2014/main" id="{03288C97-C480-49D8-8123-C7354F6D030C}"/>
              </a:ext>
            </a:extLst>
          </p:cNvPr>
          <p:cNvSpPr/>
          <p:nvPr/>
        </p:nvSpPr>
        <p:spPr>
          <a:xfrm>
            <a:off x="4841922" y="3016206"/>
            <a:ext cx="6788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8B46E082-9CA7-4A7F-A44F-F540592AF7C1}"/>
              </a:ext>
            </a:extLst>
          </p:cNvPr>
          <p:cNvSpPr/>
          <p:nvPr/>
        </p:nvSpPr>
        <p:spPr>
          <a:xfrm>
            <a:off x="4841922" y="3067006"/>
            <a:ext cx="6788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1B835"/>
                </a:highlight>
                <a:uLnTx/>
                <a:uFillTx/>
                <a:ea typeface="+mn-ea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18" name="Rounded Rectangle 5">
            <a:extLst>
              <a:ext uri="{FF2B5EF4-FFF2-40B4-BE49-F238E27FC236}">
                <a16:creationId xmlns:a16="http://schemas.microsoft.com/office/drawing/2014/main" id="{D4CCE047-0721-4F0A-8A30-FB3C666AA7EC}"/>
              </a:ext>
            </a:extLst>
          </p:cNvPr>
          <p:cNvSpPr/>
          <p:nvPr/>
        </p:nvSpPr>
        <p:spPr>
          <a:xfrm>
            <a:off x="7103748" y="3016206"/>
            <a:ext cx="6788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9" name="Rounded Rectangle 5">
            <a:extLst>
              <a:ext uri="{FF2B5EF4-FFF2-40B4-BE49-F238E27FC236}">
                <a16:creationId xmlns:a16="http://schemas.microsoft.com/office/drawing/2014/main" id="{D8B42C79-7D35-4EEE-8833-24AE736DE2B5}"/>
              </a:ext>
            </a:extLst>
          </p:cNvPr>
          <p:cNvSpPr/>
          <p:nvPr/>
        </p:nvSpPr>
        <p:spPr>
          <a:xfrm>
            <a:off x="7103748" y="3067006"/>
            <a:ext cx="6788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1B835"/>
                </a:highlight>
                <a:uLnTx/>
                <a:uFillTx/>
                <a:ea typeface="+mn-ea"/>
                <a:cs typeface="Times New Roman" panose="02020603050405020304" pitchFamily="18" charset="0"/>
              </a:rPr>
              <a:t>60</a:t>
            </a:r>
          </a:p>
        </p:txBody>
      </p:sp>
      <p:sp>
        <p:nvSpPr>
          <p:cNvPr id="20" name="Rounded Rectangle 5">
            <a:extLst>
              <a:ext uri="{FF2B5EF4-FFF2-40B4-BE49-F238E27FC236}">
                <a16:creationId xmlns:a16="http://schemas.microsoft.com/office/drawing/2014/main" id="{D308A099-6FCA-441E-848B-DD67408765DB}"/>
              </a:ext>
            </a:extLst>
          </p:cNvPr>
          <p:cNvSpPr/>
          <p:nvPr/>
        </p:nvSpPr>
        <p:spPr>
          <a:xfrm>
            <a:off x="10571222" y="3016206"/>
            <a:ext cx="6788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Rounded Rectangle 5">
            <a:extLst>
              <a:ext uri="{FF2B5EF4-FFF2-40B4-BE49-F238E27FC236}">
                <a16:creationId xmlns:a16="http://schemas.microsoft.com/office/drawing/2014/main" id="{E2A899FD-8E21-4C48-9646-0E8EFB97D6F8}"/>
              </a:ext>
            </a:extLst>
          </p:cNvPr>
          <p:cNvSpPr/>
          <p:nvPr/>
        </p:nvSpPr>
        <p:spPr>
          <a:xfrm>
            <a:off x="10571222" y="3067006"/>
            <a:ext cx="6788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1B835"/>
                </a:highlight>
                <a:uLnTx/>
                <a:uFillTx/>
                <a:ea typeface="+mn-ea"/>
                <a:cs typeface="Times New Roman" panose="02020603050405020304" pitchFamily="18" charset="0"/>
              </a:rPr>
              <a:t>90</a:t>
            </a: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FEC057D0-3E40-F24F-618C-C21A700553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0399" y="924595"/>
            <a:ext cx="134484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3F7090E-1138-F9F1-5021-24A98AB661A9}"/>
              </a:ext>
            </a:extLst>
          </p:cNvPr>
          <p:cNvSpPr/>
          <p:nvPr/>
        </p:nvSpPr>
        <p:spPr>
          <a:xfrm>
            <a:off x="1129780" y="920960"/>
            <a:ext cx="613186" cy="588410"/>
          </a:xfrm>
          <a:prstGeom prst="ellipse">
            <a:avLst/>
          </a:prstGeom>
          <a:solidFill>
            <a:srgbClr val="5B9BD5"/>
          </a:solidFill>
          <a:ln w="38100" cap="flat" cmpd="sng" algn="ctr">
            <a:solidFill>
              <a:srgbClr val="0070C0"/>
            </a:solidFill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prstClr val="white"/>
                </a:solidFill>
                <a:latin typeface="UTM Avo" panose="02040603050506020204" pitchFamily="18" charset="0"/>
              </a:rPr>
              <a:t>2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979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3" grpId="0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F9B189-3B32-3766-D523-554CDC3221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69DEA307-3E34-9884-1F85-46C1836DF2A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81CC9ED1-93DF-69CA-5A65-198A21D8E6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F8B2FF2E-736D-2ADB-7B5F-7EAAAF64673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8C086429-EDA1-6650-FA79-D69AC387BE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035B39DF-730D-95CA-395B-F0E6C411333B}"/>
              </a:ext>
            </a:extLst>
          </p:cNvPr>
          <p:cNvSpPr txBox="1"/>
          <p:nvPr/>
        </p:nvSpPr>
        <p:spPr>
          <a:xfrm>
            <a:off x="4876138" y="2502737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dirty="0">
                <a:solidFill>
                  <a:prstClr val="white"/>
                </a:solidFill>
                <a:latin typeface="UTM Avo" panose="020406030505060202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VẬN DỤNG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inpin heiti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208F3FE1-B964-F755-4D09-8712AA0D155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  <p:pic>
        <p:nvPicPr>
          <p:cNvPr id="2" name="Picture 1">
            <a:hlinkClick r:id="rId7"/>
            <a:extLst>
              <a:ext uri="{FF2B5EF4-FFF2-40B4-BE49-F238E27FC236}">
                <a16:creationId xmlns:a16="http://schemas.microsoft.com/office/drawing/2014/main" id="{B0442628-C95F-9022-28F4-2EC92E0A31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8404" y="3730436"/>
            <a:ext cx="2169519" cy="120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567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84755CCF-34A0-4AB9-83C5-775DB5930B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54373" y="1509370"/>
            <a:ext cx="8283253" cy="5036385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B3453575-DFFE-102C-4348-4DF8170668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0399" y="924595"/>
            <a:ext cx="965072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“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Lấy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đủ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ghi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thẻ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79BDD4C-4742-EF4C-1748-FE8830548698}"/>
              </a:ext>
            </a:extLst>
          </p:cNvPr>
          <p:cNvSpPr/>
          <p:nvPr/>
        </p:nvSpPr>
        <p:spPr>
          <a:xfrm>
            <a:off x="1129780" y="920960"/>
            <a:ext cx="613186" cy="588410"/>
          </a:xfrm>
          <a:prstGeom prst="ellipse">
            <a:avLst/>
          </a:prstGeom>
          <a:solidFill>
            <a:srgbClr val="5B9BD5"/>
          </a:solidFill>
          <a:ln w="38100" cap="flat" cmpd="sng" algn="ctr">
            <a:solidFill>
              <a:srgbClr val="0070C0"/>
            </a:solidFill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prstClr val="white"/>
                </a:solidFill>
                <a:latin typeface="UTM Avo" panose="02040603050506020204" pitchFamily="18" charset="0"/>
              </a:rPr>
              <a:t>3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2029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2" descr="Logo, company nam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592749" cy="661481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2"/>
          <p:cNvSpPr/>
          <p:nvPr/>
        </p:nvSpPr>
        <p:spPr>
          <a:xfrm>
            <a:off x="171114" y="2511685"/>
            <a:ext cx="9448441" cy="4159993"/>
          </a:xfrm>
          <a:prstGeom prst="roundRect">
            <a:avLst>
              <a:gd name="adj" fmla="val 6085"/>
            </a:avLst>
          </a:prstGeom>
          <a:solidFill>
            <a:schemeClr val="lt1"/>
          </a:solidFill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Arial"/>
                <a:sym typeface="Arial"/>
              </a:rPr>
              <a:t>Hướng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Arial"/>
                <a:sym typeface="Arial"/>
              </a:rPr>
              <a:t>dẫn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Arial"/>
                <a:sym typeface="Arial"/>
              </a:rPr>
              <a:t>chơi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Arial"/>
                <a:sym typeface="Arial"/>
              </a:rPr>
              <a:t> game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UD Digi Kyokasho N-B" panose="020B0400000000000000" pitchFamily="18" charset="-128"/>
              <a:cs typeface="Arial"/>
              <a:sym typeface="Arial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Nhấn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nút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“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Bắt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đầu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”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để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bắt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đầu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trò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chơi</a:t>
            </a:r>
            <a:endParaRPr kumimoji="0" lang="en-US" sz="2400" b="0" i="0" u="none" strike="noStrike" kern="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UD Digi Kyokasho N-B"/>
              <a:cs typeface="Arial"/>
              <a:sym typeface="Arial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Click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vào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từng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quả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táo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trên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cây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để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mở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câu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hỏi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Click 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chuột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trái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để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hiển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thị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câu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hỏi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và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câu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trả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lời</a:t>
            </a:r>
            <a:endParaRPr kumimoji="0" lang="en-US" sz="2400" b="0" i="0" u="none" strike="noStrike" kern="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UD Digi Kyokasho N-B"/>
              <a:cs typeface="Arial"/>
              <a:sym typeface="Arial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Click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vào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cây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táo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để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trở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về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màn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hình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chính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UD Digi Kyokasho N-B"/>
              <a:cs typeface="Arial"/>
              <a:sym typeface="Arial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Sau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đó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 Click 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chú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khỉ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để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đến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nhặt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táo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Click 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vào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quả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táo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tiếp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theo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để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đến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câu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hỏi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tiếp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theo.</a:t>
            </a:r>
            <a:endParaRPr kumimoji="0" sz="2400" b="0" i="0" u="none" strike="noStrike" kern="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UD Digi Kyokasho N-B"/>
              <a:cs typeface="Arial"/>
              <a:sym typeface="Arial"/>
            </a:endParaRPr>
          </a:p>
        </p:txBody>
      </p:sp>
      <p:pic>
        <p:nvPicPr>
          <p:cNvPr id="91" name="Google Shape;91;p2" descr="038b4ff17003114c478d29a567a6daaf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347886" y="0"/>
            <a:ext cx="2844114" cy="4560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2">
            <a:hlinkClick r:id="rId7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753600" y="4752975"/>
            <a:ext cx="2286198" cy="212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Cartoon Background Music Funny Animation Free">
            <a:hlinkClick r:id="" action="ppaction://media"/>
            <a:extLst>
              <a:ext uri="{FF2B5EF4-FFF2-40B4-BE49-F238E27FC236}">
                <a16:creationId xmlns:a16="http://schemas.microsoft.com/office/drawing/2014/main" id="{E47C25E6-9E74-156E-E4A8-31694230C0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413802" y="-734371"/>
            <a:ext cx="487363" cy="4873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CF97B8-FDC5-409E-2264-1DD8DAB6FFB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92884" y="190210"/>
            <a:ext cx="5406232" cy="25302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tree with a black background&#10;&#10;Description automatically generated">
            <a:extLst>
              <a:ext uri="{FF2B5EF4-FFF2-40B4-BE49-F238E27FC236}">
                <a16:creationId xmlns:a16="http://schemas.microsoft.com/office/drawing/2014/main" id="{66A96FEC-2839-51CC-E6FD-6BBF1FA305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6928" y="0"/>
            <a:ext cx="5705856" cy="6858000"/>
          </a:xfrm>
          <a:prstGeom prst="rect">
            <a:avLst/>
          </a:prstGeom>
        </p:spPr>
      </p:pic>
      <p:pic>
        <p:nvPicPr>
          <p:cNvPr id="107" name="Google Shape;107;p3" descr="Kết quả hình ảnh cho tree apple cartoo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31375" y="3194447"/>
            <a:ext cx="1752600" cy="198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khỉ" descr="886255f75f86d6f948235e2659cdd1c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07675" y="4978384"/>
            <a:ext cx="1589582" cy="1539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89;p2" descr="Logo, company name&#10;&#10;Description automatically generated">
            <a:extLst>
              <a:ext uri="{FF2B5EF4-FFF2-40B4-BE49-F238E27FC236}">
                <a16:creationId xmlns:a16="http://schemas.microsoft.com/office/drawing/2014/main" id="{63F5064B-8777-9DC4-B91D-6E5EE0062C6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0"/>
            <a:ext cx="592749" cy="661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hlinkClick r:id="rId7" action="ppaction://hlinksldjump"/>
            <a:extLst>
              <a:ext uri="{FF2B5EF4-FFF2-40B4-BE49-F238E27FC236}">
                <a16:creationId xmlns:a16="http://schemas.microsoft.com/office/drawing/2014/main" id="{63F5C689-73BA-9364-A0C7-305724805A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34043" y="2823857"/>
            <a:ext cx="923913" cy="919427"/>
          </a:xfrm>
          <a:prstGeom prst="rect">
            <a:avLst/>
          </a:prstGeom>
        </p:spPr>
      </p:pic>
      <p:pic>
        <p:nvPicPr>
          <p:cNvPr id="13" name="Picture 12">
            <a:hlinkClick r:id="rId9" action="ppaction://hlinksldjump"/>
            <a:extLst>
              <a:ext uri="{FF2B5EF4-FFF2-40B4-BE49-F238E27FC236}">
                <a16:creationId xmlns:a16="http://schemas.microsoft.com/office/drawing/2014/main" id="{60475567-116C-6AAF-C012-504B326F2D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4513" y="1698596"/>
            <a:ext cx="923913" cy="919427"/>
          </a:xfrm>
          <a:prstGeom prst="rect">
            <a:avLst/>
          </a:prstGeom>
        </p:spPr>
      </p:pic>
      <p:pic>
        <p:nvPicPr>
          <p:cNvPr id="14" name="Picture 13">
            <a:hlinkClick r:id="rId11" action="ppaction://hlinksldjump"/>
            <a:extLst>
              <a:ext uri="{FF2B5EF4-FFF2-40B4-BE49-F238E27FC236}">
                <a16:creationId xmlns:a16="http://schemas.microsoft.com/office/drawing/2014/main" id="{FC0A92A0-E162-12D2-6D16-AD7861C359A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49856" y="759472"/>
            <a:ext cx="923913" cy="919427"/>
          </a:xfrm>
          <a:prstGeom prst="rect">
            <a:avLst/>
          </a:prstGeom>
        </p:spPr>
      </p:pic>
      <p:pic>
        <p:nvPicPr>
          <p:cNvPr id="15" name="Picture 14">
            <a:hlinkClick r:id="rId13" action="ppaction://hlinksldjump"/>
            <a:extLst>
              <a:ext uri="{FF2B5EF4-FFF2-40B4-BE49-F238E27FC236}">
                <a16:creationId xmlns:a16="http://schemas.microsoft.com/office/drawing/2014/main" id="{F540BAD8-F480-67FB-620F-4346E91368A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476010" y="1904430"/>
            <a:ext cx="923913" cy="919427"/>
          </a:xfrm>
          <a:prstGeom prst="rect">
            <a:avLst/>
          </a:prstGeom>
        </p:spPr>
      </p:pic>
      <p:sp>
        <p:nvSpPr>
          <p:cNvPr id="5" name="Google Shape;116;p2">
            <a:hlinkClick r:id="rId15" action="ppaction://hlinksldjump"/>
            <a:extLst>
              <a:ext uri="{FF2B5EF4-FFF2-40B4-BE49-F238E27FC236}">
                <a16:creationId xmlns:a16="http://schemas.microsoft.com/office/drawing/2014/main" id="{76142ABD-63D6-C61A-E36B-53A5DED26565}"/>
              </a:ext>
            </a:extLst>
          </p:cNvPr>
          <p:cNvSpPr/>
          <p:nvPr/>
        </p:nvSpPr>
        <p:spPr>
          <a:xfrm>
            <a:off x="10238657" y="295297"/>
            <a:ext cx="1766315" cy="861774"/>
          </a:xfrm>
          <a:prstGeom prst="rect">
            <a:avLst/>
          </a:prstGeom>
          <a:solidFill>
            <a:schemeClr val="accent2"/>
          </a:solidFill>
          <a:ln w="57150" cap="flat" cmpd="sng">
            <a:solidFill>
              <a:srgbClr val="FBE4D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TIẾP TỤC BÀI HỌC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6 L 0 0.40394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44444E-6 L 0.2069 0.01875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39" y="92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33333E-6 L 0.00221 0.53473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69 0.01875 L 0.32839 0.0419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6" y="97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0.00039 0.72824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36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839 0.0419 L 0.43034 0.05116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25" y="37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07407E-6 L 0.0168 0.575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28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034 0.05116 L 0.53984 0.06852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69" y="85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4" descr="Kết quả hình ảnh cho tree apple cartoon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55341" y="2590800"/>
            <a:ext cx="3146059" cy="34786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3" name="Google Shape;123;p4"/>
          <p:cNvGrpSpPr/>
          <p:nvPr/>
        </p:nvGrpSpPr>
        <p:grpSpPr>
          <a:xfrm>
            <a:off x="901699" y="-1905000"/>
            <a:ext cx="10388601" cy="4452258"/>
            <a:chOff x="901699" y="-1905000"/>
            <a:chExt cx="10388601" cy="4452258"/>
          </a:xfrm>
        </p:grpSpPr>
        <p:pic>
          <p:nvPicPr>
            <p:cNvPr id="124" name="Google Shape;124;p4" descr="C:\Users\ADMIN\Desktop\Tai nguyen thiet ke tro choi\Bảng gỗ\wooden-blank-sign-clipart-1.jp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01699" y="-1905000"/>
              <a:ext cx="10388601" cy="44522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5" name="Google Shape;125;p4"/>
            <p:cNvSpPr txBox="1"/>
            <p:nvPr/>
          </p:nvSpPr>
          <p:spPr>
            <a:xfrm>
              <a:off x="2478153" y="788504"/>
              <a:ext cx="7235692" cy="13849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Câu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hỏi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1</a:t>
              </a:r>
              <a:r>
                <a:rPr lang="en-US" sz="2800" b="1" kern="0" dirty="0">
                  <a:solidFill>
                    <a:schemeClr val="bg1"/>
                  </a:solidFill>
                  <a:latin typeface="UTM Avo" panose="02040603050506020204" pitchFamily="18" charset="0"/>
                  <a:cs typeface="Arial"/>
                  <a:sym typeface="Arial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Đếm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các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số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tròn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chục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từ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10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đến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90</a:t>
              </a:r>
            </a:p>
          </p:txBody>
        </p:sp>
      </p:grpSp>
      <p:pic>
        <p:nvPicPr>
          <p:cNvPr id="130" name="Google Shape;130;p4" descr="886255f75f86d6f948235e2659cdd1c2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88544" y="4502877"/>
            <a:ext cx="1900084" cy="1840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89;p2" descr="Logo, company name&#10;&#10;Description automatically generated">
            <a:extLst>
              <a:ext uri="{FF2B5EF4-FFF2-40B4-BE49-F238E27FC236}">
                <a16:creationId xmlns:a16="http://schemas.microsoft.com/office/drawing/2014/main" id="{120389C0-3E27-C85E-3FEC-6AF23EC50AE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0"/>
            <a:ext cx="592749" cy="6614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oogle Shape;126;p4">
            <a:extLst>
              <a:ext uri="{FF2B5EF4-FFF2-40B4-BE49-F238E27FC236}">
                <a16:creationId xmlns:a16="http://schemas.microsoft.com/office/drawing/2014/main" id="{F66788C9-561F-617B-C396-099474259719}"/>
              </a:ext>
            </a:extLst>
          </p:cNvPr>
          <p:cNvGrpSpPr/>
          <p:nvPr/>
        </p:nvGrpSpPr>
        <p:grpSpPr>
          <a:xfrm>
            <a:off x="3248075" y="2514600"/>
            <a:ext cx="4524325" cy="2310873"/>
            <a:chOff x="3248075" y="2514600"/>
            <a:chExt cx="4524325" cy="2310873"/>
          </a:xfrm>
        </p:grpSpPr>
        <p:pic>
          <p:nvPicPr>
            <p:cNvPr id="4" name="Google Shape;127;p4">
              <a:extLst>
                <a:ext uri="{FF2B5EF4-FFF2-40B4-BE49-F238E27FC236}">
                  <a16:creationId xmlns:a16="http://schemas.microsoft.com/office/drawing/2014/main" id="{A6FB0D42-8D61-B593-D320-64EE894F9820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flipH="1">
              <a:off x="3248075" y="2514600"/>
              <a:ext cx="4524325" cy="23108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Google Shape;128;p4">
              <a:extLst>
                <a:ext uri="{FF2B5EF4-FFF2-40B4-BE49-F238E27FC236}">
                  <a16:creationId xmlns:a16="http://schemas.microsoft.com/office/drawing/2014/main" id="{F588116E-4B2D-A47F-95EF-A289556511D8}"/>
                </a:ext>
              </a:extLst>
            </p:cNvPr>
            <p:cNvSpPr txBox="1"/>
            <p:nvPr/>
          </p:nvSpPr>
          <p:spPr>
            <a:xfrm>
              <a:off x="4007430" y="2828856"/>
              <a:ext cx="3005614" cy="12002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10, 20, 30, 40, 50, 60, 70, 80, 90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22;p4" descr="Kết quả hình ảnh cho tree apple cartoon">
            <a:hlinkClick r:id="rId3" action="ppaction://hlinksldjump"/>
            <a:extLst>
              <a:ext uri="{FF2B5EF4-FFF2-40B4-BE49-F238E27FC236}">
                <a16:creationId xmlns:a16="http://schemas.microsoft.com/office/drawing/2014/main" id="{5B40448E-A6AF-4F55-E144-57951036696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55341" y="2590800"/>
            <a:ext cx="3146059" cy="3478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30;p4" descr="886255f75f86d6f948235e2659cdd1c2.png">
            <a:extLst>
              <a:ext uri="{FF2B5EF4-FFF2-40B4-BE49-F238E27FC236}">
                <a16:creationId xmlns:a16="http://schemas.microsoft.com/office/drawing/2014/main" id="{C0BF7E34-A555-0908-3082-0D0090E8D95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88544" y="4502877"/>
            <a:ext cx="1900084" cy="1840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89;p2" descr="Logo, company name&#10;&#10;Description automatically generated">
            <a:extLst>
              <a:ext uri="{FF2B5EF4-FFF2-40B4-BE49-F238E27FC236}">
                <a16:creationId xmlns:a16="http://schemas.microsoft.com/office/drawing/2014/main" id="{69A6305E-A641-E88A-033E-ACA5BEF9236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0"/>
            <a:ext cx="592749" cy="6614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oogle Shape;123;p4">
            <a:extLst>
              <a:ext uri="{FF2B5EF4-FFF2-40B4-BE49-F238E27FC236}">
                <a16:creationId xmlns:a16="http://schemas.microsoft.com/office/drawing/2014/main" id="{D0B2ED11-2E2A-83DF-9D01-8274F9492265}"/>
              </a:ext>
            </a:extLst>
          </p:cNvPr>
          <p:cNvGrpSpPr/>
          <p:nvPr/>
        </p:nvGrpSpPr>
        <p:grpSpPr>
          <a:xfrm>
            <a:off x="901699" y="-1905000"/>
            <a:ext cx="10388601" cy="4452258"/>
            <a:chOff x="901699" y="-1905000"/>
            <a:chExt cx="10388601" cy="4452258"/>
          </a:xfrm>
        </p:grpSpPr>
        <p:pic>
          <p:nvPicPr>
            <p:cNvPr id="12" name="Google Shape;124;p4" descr="C:\Users\ADMIN\Desktop\Tai nguyen thiet ke tro choi\Bảng gỗ\wooden-blank-sign-clipart-1.jpg">
              <a:extLst>
                <a:ext uri="{FF2B5EF4-FFF2-40B4-BE49-F238E27FC236}">
                  <a16:creationId xmlns:a16="http://schemas.microsoft.com/office/drawing/2014/main" id="{46F51BC0-C8A7-6D92-776C-8F2C37342352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901699" y="-1905000"/>
              <a:ext cx="10388601" cy="44522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Google Shape;125;p4">
              <a:extLst>
                <a:ext uri="{FF2B5EF4-FFF2-40B4-BE49-F238E27FC236}">
                  <a16:creationId xmlns:a16="http://schemas.microsoft.com/office/drawing/2014/main" id="{93533A3B-DEB8-828A-9A72-71E4B18C074B}"/>
                </a:ext>
              </a:extLst>
            </p:cNvPr>
            <p:cNvSpPr txBox="1"/>
            <p:nvPr/>
          </p:nvSpPr>
          <p:spPr>
            <a:xfrm>
              <a:off x="2478153" y="788504"/>
              <a:ext cx="7235692" cy="13849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Câu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hỏi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800" b="1" kern="0" dirty="0">
                  <a:solidFill>
                    <a:schemeClr val="bg1"/>
                  </a:solidFill>
                  <a:latin typeface="UTM Avo" panose="02040603050506020204" pitchFamily="18" charset="0"/>
                  <a:cs typeface="Arial"/>
                  <a:sym typeface="Arial"/>
                </a:rPr>
                <a:t>2: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Đếm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các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số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tròn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chục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từ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90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đến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10</a:t>
              </a:r>
            </a:p>
          </p:txBody>
        </p:sp>
      </p:grpSp>
      <p:grpSp>
        <p:nvGrpSpPr>
          <p:cNvPr id="14" name="Google Shape;126;p4">
            <a:extLst>
              <a:ext uri="{FF2B5EF4-FFF2-40B4-BE49-F238E27FC236}">
                <a16:creationId xmlns:a16="http://schemas.microsoft.com/office/drawing/2014/main" id="{C6DBFB69-3E19-3648-FC92-B9ACE77AA5B5}"/>
              </a:ext>
            </a:extLst>
          </p:cNvPr>
          <p:cNvGrpSpPr/>
          <p:nvPr/>
        </p:nvGrpSpPr>
        <p:grpSpPr>
          <a:xfrm>
            <a:off x="3248075" y="2514600"/>
            <a:ext cx="4524325" cy="2310873"/>
            <a:chOff x="3248075" y="2514600"/>
            <a:chExt cx="4524325" cy="2310873"/>
          </a:xfrm>
        </p:grpSpPr>
        <p:pic>
          <p:nvPicPr>
            <p:cNvPr id="15" name="Google Shape;127;p4">
              <a:extLst>
                <a:ext uri="{FF2B5EF4-FFF2-40B4-BE49-F238E27FC236}">
                  <a16:creationId xmlns:a16="http://schemas.microsoft.com/office/drawing/2014/main" id="{52DD152D-1212-6CE6-499E-C5D90E1F7A96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flipH="1">
              <a:off x="3248075" y="2514600"/>
              <a:ext cx="4524325" cy="23108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Google Shape;128;p4">
              <a:extLst>
                <a:ext uri="{FF2B5EF4-FFF2-40B4-BE49-F238E27FC236}">
                  <a16:creationId xmlns:a16="http://schemas.microsoft.com/office/drawing/2014/main" id="{F92E0AAC-D4CD-1647-2D27-EA57064D5159}"/>
                </a:ext>
              </a:extLst>
            </p:cNvPr>
            <p:cNvSpPr txBox="1"/>
            <p:nvPr/>
          </p:nvSpPr>
          <p:spPr>
            <a:xfrm>
              <a:off x="4007430" y="2828856"/>
              <a:ext cx="3005614" cy="12002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90, 80, 70, 60, 50, 40, 30, 20, 10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22;p4" descr="Kết quả hình ảnh cho tree apple cartoon">
            <a:hlinkClick r:id="rId3" action="ppaction://hlinksldjump"/>
            <a:extLst>
              <a:ext uri="{FF2B5EF4-FFF2-40B4-BE49-F238E27FC236}">
                <a16:creationId xmlns:a16="http://schemas.microsoft.com/office/drawing/2014/main" id="{55081AB4-CB48-057B-B5C7-52EA4CAB32C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55341" y="2590800"/>
            <a:ext cx="3146059" cy="3478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30;p4" descr="886255f75f86d6f948235e2659cdd1c2.png">
            <a:extLst>
              <a:ext uri="{FF2B5EF4-FFF2-40B4-BE49-F238E27FC236}">
                <a16:creationId xmlns:a16="http://schemas.microsoft.com/office/drawing/2014/main" id="{5F73EA9E-7FF3-D6DC-9BB4-8FC3DAAC8F1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88544" y="4502877"/>
            <a:ext cx="1900084" cy="1840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89;p2" descr="Logo, company name&#10;&#10;Description automatically generated">
            <a:extLst>
              <a:ext uri="{FF2B5EF4-FFF2-40B4-BE49-F238E27FC236}">
                <a16:creationId xmlns:a16="http://schemas.microsoft.com/office/drawing/2014/main" id="{41C6BF55-FE2F-0A2A-79BB-35154879EFB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0"/>
            <a:ext cx="592749" cy="6614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oogle Shape;123;p4">
            <a:extLst>
              <a:ext uri="{FF2B5EF4-FFF2-40B4-BE49-F238E27FC236}">
                <a16:creationId xmlns:a16="http://schemas.microsoft.com/office/drawing/2014/main" id="{2212B6FB-CC63-39B4-9D5F-889D7D243317}"/>
              </a:ext>
            </a:extLst>
          </p:cNvPr>
          <p:cNvGrpSpPr/>
          <p:nvPr/>
        </p:nvGrpSpPr>
        <p:grpSpPr>
          <a:xfrm>
            <a:off x="901699" y="-1905000"/>
            <a:ext cx="10388601" cy="4452258"/>
            <a:chOff x="901699" y="-1905000"/>
            <a:chExt cx="10388601" cy="4452258"/>
          </a:xfrm>
        </p:grpSpPr>
        <p:pic>
          <p:nvPicPr>
            <p:cNvPr id="12" name="Google Shape;124;p4" descr="C:\Users\ADMIN\Desktop\Tai nguyen thiet ke tro choi\Bảng gỗ\wooden-blank-sign-clipart-1.jpg">
              <a:extLst>
                <a:ext uri="{FF2B5EF4-FFF2-40B4-BE49-F238E27FC236}">
                  <a16:creationId xmlns:a16="http://schemas.microsoft.com/office/drawing/2014/main" id="{041462F9-7C00-B840-C37F-4F813C7000E9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901699" y="-1905000"/>
              <a:ext cx="10388601" cy="44522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Google Shape;125;p4">
              <a:extLst>
                <a:ext uri="{FF2B5EF4-FFF2-40B4-BE49-F238E27FC236}">
                  <a16:creationId xmlns:a16="http://schemas.microsoft.com/office/drawing/2014/main" id="{95A55CA8-96D1-EC47-58A9-D65F88143F37}"/>
                </a:ext>
              </a:extLst>
            </p:cNvPr>
            <p:cNvSpPr txBox="1"/>
            <p:nvPr/>
          </p:nvSpPr>
          <p:spPr>
            <a:xfrm>
              <a:off x="2478153" y="463384"/>
              <a:ext cx="7235692" cy="20312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Câu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hỏi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800" b="1" kern="0" dirty="0">
                  <a:solidFill>
                    <a:schemeClr val="bg1"/>
                  </a:solidFill>
                  <a:latin typeface="UTM Avo" panose="02040603050506020204" pitchFamily="18" charset="0"/>
                  <a:cs typeface="Arial"/>
                  <a:sym typeface="Arial"/>
                </a:rPr>
                <a:t>3: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Đọc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số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còn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thiếu</a:t>
              </a:r>
              <a:endParaRPr lang="en-US" sz="2800" b="1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10, 20, 30, …, 50, …, 70, 80, 90</a:t>
              </a:r>
            </a:p>
          </p:txBody>
        </p:sp>
      </p:grpSp>
      <p:grpSp>
        <p:nvGrpSpPr>
          <p:cNvPr id="14" name="Google Shape;126;p4">
            <a:extLst>
              <a:ext uri="{FF2B5EF4-FFF2-40B4-BE49-F238E27FC236}">
                <a16:creationId xmlns:a16="http://schemas.microsoft.com/office/drawing/2014/main" id="{8B785266-7613-9977-ED70-859D28D422BF}"/>
              </a:ext>
            </a:extLst>
          </p:cNvPr>
          <p:cNvGrpSpPr/>
          <p:nvPr/>
        </p:nvGrpSpPr>
        <p:grpSpPr>
          <a:xfrm>
            <a:off x="3248075" y="2514600"/>
            <a:ext cx="4524325" cy="2310873"/>
            <a:chOff x="3248075" y="2514600"/>
            <a:chExt cx="4524325" cy="2310873"/>
          </a:xfrm>
        </p:grpSpPr>
        <p:pic>
          <p:nvPicPr>
            <p:cNvPr id="15" name="Google Shape;127;p4">
              <a:extLst>
                <a:ext uri="{FF2B5EF4-FFF2-40B4-BE49-F238E27FC236}">
                  <a16:creationId xmlns:a16="http://schemas.microsoft.com/office/drawing/2014/main" id="{150CDAC2-8A85-6D49-84CA-70F37C797034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flipH="1">
              <a:off x="3248075" y="2514600"/>
              <a:ext cx="4524325" cy="23108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Google Shape;128;p4">
              <a:extLst>
                <a:ext uri="{FF2B5EF4-FFF2-40B4-BE49-F238E27FC236}">
                  <a16:creationId xmlns:a16="http://schemas.microsoft.com/office/drawing/2014/main" id="{1908188D-6C97-D60C-AF38-63C6E504A031}"/>
                </a:ext>
              </a:extLst>
            </p:cNvPr>
            <p:cNvSpPr txBox="1"/>
            <p:nvPr/>
          </p:nvSpPr>
          <p:spPr>
            <a:xfrm>
              <a:off x="4007430" y="3023746"/>
              <a:ext cx="3005614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40, 60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22;p4" descr="Kết quả hình ảnh cho tree apple cartoon">
            <a:hlinkClick r:id="rId3" action="ppaction://hlinksldjump"/>
            <a:extLst>
              <a:ext uri="{FF2B5EF4-FFF2-40B4-BE49-F238E27FC236}">
                <a16:creationId xmlns:a16="http://schemas.microsoft.com/office/drawing/2014/main" id="{EC7FFE6A-A76A-0052-263C-7AB07996AA8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55341" y="2590800"/>
            <a:ext cx="3146059" cy="3478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30;p4" descr="886255f75f86d6f948235e2659cdd1c2.png">
            <a:extLst>
              <a:ext uri="{FF2B5EF4-FFF2-40B4-BE49-F238E27FC236}">
                <a16:creationId xmlns:a16="http://schemas.microsoft.com/office/drawing/2014/main" id="{A749364D-9238-EEC5-2866-E6B7F988856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88544" y="4502877"/>
            <a:ext cx="1900084" cy="1840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89;p2" descr="Logo, company name&#10;&#10;Description automatically generated">
            <a:extLst>
              <a:ext uri="{FF2B5EF4-FFF2-40B4-BE49-F238E27FC236}">
                <a16:creationId xmlns:a16="http://schemas.microsoft.com/office/drawing/2014/main" id="{444362F5-ECD4-F800-9F5B-A611C91D6DB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0"/>
            <a:ext cx="592749" cy="6614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oogle Shape;123;p4">
            <a:extLst>
              <a:ext uri="{FF2B5EF4-FFF2-40B4-BE49-F238E27FC236}">
                <a16:creationId xmlns:a16="http://schemas.microsoft.com/office/drawing/2014/main" id="{D655838B-FA84-3D9E-6EFD-34E1771DD790}"/>
              </a:ext>
            </a:extLst>
          </p:cNvPr>
          <p:cNvGrpSpPr/>
          <p:nvPr/>
        </p:nvGrpSpPr>
        <p:grpSpPr>
          <a:xfrm>
            <a:off x="901699" y="-1905000"/>
            <a:ext cx="10388601" cy="4452258"/>
            <a:chOff x="901699" y="-1905000"/>
            <a:chExt cx="10388601" cy="4452258"/>
          </a:xfrm>
        </p:grpSpPr>
        <p:pic>
          <p:nvPicPr>
            <p:cNvPr id="12" name="Google Shape;124;p4" descr="C:\Users\ADMIN\Desktop\Tai nguyen thiet ke tro choi\Bảng gỗ\wooden-blank-sign-clipart-1.jpg">
              <a:extLst>
                <a:ext uri="{FF2B5EF4-FFF2-40B4-BE49-F238E27FC236}">
                  <a16:creationId xmlns:a16="http://schemas.microsoft.com/office/drawing/2014/main" id="{026650D0-27C4-C072-2F8B-A20CFE4FFE55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901699" y="-1905000"/>
              <a:ext cx="10388601" cy="44522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Google Shape;125;p4">
              <a:extLst>
                <a:ext uri="{FF2B5EF4-FFF2-40B4-BE49-F238E27FC236}">
                  <a16:creationId xmlns:a16="http://schemas.microsoft.com/office/drawing/2014/main" id="{DA867519-A740-128E-E537-1C143F892AB6}"/>
                </a:ext>
              </a:extLst>
            </p:cNvPr>
            <p:cNvSpPr txBox="1"/>
            <p:nvPr/>
          </p:nvSpPr>
          <p:spPr>
            <a:xfrm>
              <a:off x="2478153" y="463384"/>
              <a:ext cx="7235692" cy="20312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Câu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hỏi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800" b="1" kern="0" dirty="0">
                  <a:solidFill>
                    <a:schemeClr val="bg1"/>
                  </a:solidFill>
                  <a:latin typeface="UTM Avo" panose="02040603050506020204" pitchFamily="18" charset="0"/>
                  <a:cs typeface="Arial"/>
                  <a:sym typeface="Arial"/>
                </a:rPr>
                <a:t>4: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Đọc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số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còn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thiếu</a:t>
              </a:r>
              <a:endParaRPr lang="en-US" sz="2800" b="1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…, 20, 30, 40, 50, 60, 70, …, …</a:t>
              </a:r>
            </a:p>
          </p:txBody>
        </p:sp>
      </p:grpSp>
      <p:grpSp>
        <p:nvGrpSpPr>
          <p:cNvPr id="14" name="Google Shape;126;p4">
            <a:extLst>
              <a:ext uri="{FF2B5EF4-FFF2-40B4-BE49-F238E27FC236}">
                <a16:creationId xmlns:a16="http://schemas.microsoft.com/office/drawing/2014/main" id="{474DC88B-301B-2FEC-57C5-39772EBF933B}"/>
              </a:ext>
            </a:extLst>
          </p:cNvPr>
          <p:cNvGrpSpPr/>
          <p:nvPr/>
        </p:nvGrpSpPr>
        <p:grpSpPr>
          <a:xfrm>
            <a:off x="3248075" y="2514600"/>
            <a:ext cx="4524325" cy="2310873"/>
            <a:chOff x="3248075" y="2514600"/>
            <a:chExt cx="4524325" cy="2310873"/>
          </a:xfrm>
        </p:grpSpPr>
        <p:pic>
          <p:nvPicPr>
            <p:cNvPr id="15" name="Google Shape;127;p4">
              <a:extLst>
                <a:ext uri="{FF2B5EF4-FFF2-40B4-BE49-F238E27FC236}">
                  <a16:creationId xmlns:a16="http://schemas.microsoft.com/office/drawing/2014/main" id="{DE24DDA6-0942-A1C0-A7CB-D32C2A8B9283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flipH="1">
              <a:off x="3248075" y="2514600"/>
              <a:ext cx="4524325" cy="23108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Google Shape;128;p4">
              <a:extLst>
                <a:ext uri="{FF2B5EF4-FFF2-40B4-BE49-F238E27FC236}">
                  <a16:creationId xmlns:a16="http://schemas.microsoft.com/office/drawing/2014/main" id="{593A820C-DCE6-D810-031A-48F149DFAFF9}"/>
                </a:ext>
              </a:extLst>
            </p:cNvPr>
            <p:cNvSpPr txBox="1"/>
            <p:nvPr/>
          </p:nvSpPr>
          <p:spPr>
            <a:xfrm>
              <a:off x="4007430" y="3023746"/>
              <a:ext cx="3005614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10, 80, 90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D58665DD-9139-4EF7-81C4-6EBFE489BB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73879"/>
            <a:ext cx="5212715" cy="740410"/>
          </a:xfrm>
          <a:prstGeom prst="rect">
            <a:avLst/>
          </a:prstGeom>
        </p:spPr>
      </p:pic>
      <p:pic>
        <p:nvPicPr>
          <p:cNvPr id="5" name="图片 15" descr="a05684f714522ad77246dba9447411ba">
            <a:extLst>
              <a:ext uri="{FF2B5EF4-FFF2-40B4-BE49-F238E27FC236}">
                <a16:creationId xmlns:a16="http://schemas.microsoft.com/office/drawing/2014/main" id="{85CACD44-514D-4517-A8BD-97EF92C2F6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46193" flipH="1">
            <a:off x="7626542" y="3441414"/>
            <a:ext cx="4002630" cy="2830384"/>
          </a:xfrm>
          <a:prstGeom prst="rect">
            <a:avLst/>
          </a:prstGeom>
        </p:spPr>
      </p:pic>
      <p:pic>
        <p:nvPicPr>
          <p:cNvPr id="6" name="图片 1" descr="fc85f2a324e3c42c2067966f589847df">
            <a:extLst>
              <a:ext uri="{FF2B5EF4-FFF2-40B4-BE49-F238E27FC236}">
                <a16:creationId xmlns:a16="http://schemas.microsoft.com/office/drawing/2014/main" id="{5C1ACBCE-0FA0-4817-A1BD-52607BBBDD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38051" y="4443456"/>
            <a:ext cx="1780433" cy="2060845"/>
          </a:xfrm>
          <a:prstGeom prst="rect">
            <a:avLst/>
          </a:prstGeom>
        </p:spPr>
      </p:pic>
      <p:pic>
        <p:nvPicPr>
          <p:cNvPr id="7" name="图片 3" descr="fc85f2a324e3c42c2067966f589847df">
            <a:extLst>
              <a:ext uri="{FF2B5EF4-FFF2-40B4-BE49-F238E27FC236}">
                <a16:creationId xmlns:a16="http://schemas.microsoft.com/office/drawing/2014/main" id="{BD954D33-775F-4D30-94B0-795D2FD1F1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3657" y="4104001"/>
            <a:ext cx="2956702" cy="1855380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32084167-7FAD-4265-9C68-D65BEDBE26A3}"/>
              </a:ext>
            </a:extLst>
          </p:cNvPr>
          <p:cNvGrpSpPr/>
          <p:nvPr/>
        </p:nvGrpSpPr>
        <p:grpSpPr>
          <a:xfrm>
            <a:off x="680024" y="818491"/>
            <a:ext cx="3626802" cy="2742797"/>
            <a:chOff x="-230853" y="7620"/>
            <a:chExt cx="3626802" cy="2742797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3EF87F29-D949-4DA0-A2B6-19A6124E5734}"/>
                </a:ext>
              </a:extLst>
            </p:cNvPr>
            <p:cNvGrpSpPr/>
            <p:nvPr/>
          </p:nvGrpSpPr>
          <p:grpSpPr>
            <a:xfrm>
              <a:off x="-230853" y="7620"/>
              <a:ext cx="3467735" cy="2742797"/>
              <a:chOff x="425593" y="325580"/>
              <a:chExt cx="3467735" cy="2742797"/>
            </a:xfrm>
          </p:grpSpPr>
          <p:pic>
            <p:nvPicPr>
              <p:cNvPr id="11" name="图片 7" descr="572005ec0a0c4">
                <a:extLst>
                  <a:ext uri="{FF2B5EF4-FFF2-40B4-BE49-F238E27FC236}">
                    <a16:creationId xmlns:a16="http://schemas.microsoft.com/office/drawing/2014/main" id="{7DC3171A-8F9F-41A0-BEFC-380D2A748E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425593" y="325580"/>
                <a:ext cx="3467735" cy="1959610"/>
              </a:xfrm>
              <a:prstGeom prst="rect">
                <a:avLst/>
              </a:prstGeom>
            </p:spPr>
          </p:pic>
          <p:sp>
            <p:nvSpPr>
              <p:cNvPr id="12" name="Hình chữ nhật 11">
                <a:extLst>
                  <a:ext uri="{FF2B5EF4-FFF2-40B4-BE49-F238E27FC236}">
                    <a16:creationId xmlns:a16="http://schemas.microsoft.com/office/drawing/2014/main" id="{F0F14F4B-A0F6-43AB-AB88-D48E617A3554}"/>
                  </a:ext>
                </a:extLst>
              </p:cNvPr>
              <p:cNvSpPr/>
              <p:nvPr/>
            </p:nvSpPr>
            <p:spPr>
              <a:xfrm>
                <a:off x="2521527" y="1066800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3" name="Hình chữ nhật 12">
                <a:extLst>
                  <a:ext uri="{FF2B5EF4-FFF2-40B4-BE49-F238E27FC236}">
                    <a16:creationId xmlns:a16="http://schemas.microsoft.com/office/drawing/2014/main" id="{0BBD4EA2-62F3-4C8B-83C3-A163800FA79D}"/>
                  </a:ext>
                </a:extLst>
              </p:cNvPr>
              <p:cNvSpPr/>
              <p:nvPr/>
            </p:nvSpPr>
            <p:spPr>
              <a:xfrm>
                <a:off x="2159460" y="1752195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B79163BE-F285-462E-9780-094FC2E21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015" y="772220"/>
              <a:ext cx="1892934" cy="1060043"/>
            </a:xfrm>
            <a:prstGeom prst="rect">
              <a:avLst/>
            </a:prstGeom>
          </p:spPr>
        </p:pic>
      </p:grpSp>
      <p:sp>
        <p:nvSpPr>
          <p:cNvPr id="14" name="标题 1">
            <a:extLst>
              <a:ext uri="{FF2B5EF4-FFF2-40B4-BE49-F238E27FC236}">
                <a16:creationId xmlns:a16="http://schemas.microsoft.com/office/drawing/2014/main" id="{32DA0F2D-3A79-4608-AC3B-E813FEF24C75}"/>
              </a:ext>
            </a:extLst>
          </p:cNvPr>
          <p:cNvSpPr txBox="1">
            <a:spLocks/>
          </p:cNvSpPr>
          <p:nvPr/>
        </p:nvSpPr>
        <p:spPr>
          <a:xfrm>
            <a:off x="2159516" y="3110568"/>
            <a:ext cx="8872419" cy="929240"/>
          </a:xfrm>
          <a:prstGeom prst="rect">
            <a:avLst/>
          </a:prstGeom>
        </p:spPr>
        <p:txBody>
          <a:bodyPr spcFirstLastPara="1" numCol="1" anchor="ctr" anchorCtr="0">
            <a:prstTxWarp prst="textArchUp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Tạm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biệt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và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hẹn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gặp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lại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!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j-ea"/>
              <a:cs typeface="+mj-cs"/>
              <a:sym typeface="+mn-lt"/>
            </a:endParaRPr>
          </a:p>
        </p:txBody>
      </p:sp>
      <p:pic>
        <p:nvPicPr>
          <p:cNvPr id="17" name="Content Placeholder 19" descr="chimxanh.png">
            <a:extLst>
              <a:ext uri="{FF2B5EF4-FFF2-40B4-BE49-F238E27FC236}">
                <a16:creationId xmlns:a16="http://schemas.microsoft.com/office/drawing/2014/main" id="{180103B2-ADFB-4699-B6DA-FCD74D950B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69535" y="2069175"/>
            <a:ext cx="700405" cy="614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DBCA06F1-AA72-41D8-8526-FE48BABE81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8964" y="286818"/>
            <a:ext cx="1351528" cy="1177202"/>
          </a:xfrm>
          <a:prstGeom prst="rect">
            <a:avLst/>
          </a:prstGeom>
        </p:spPr>
      </p:pic>
      <p:pic>
        <p:nvPicPr>
          <p:cNvPr id="20" name="PA_图片 6">
            <a:extLst>
              <a:ext uri="{FF2B5EF4-FFF2-40B4-BE49-F238E27FC236}">
                <a16:creationId xmlns:a16="http://schemas.microsoft.com/office/drawing/2014/main" id="{B46F75CC-2F1C-4C20-AAB2-2B922598FED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237" y="611638"/>
            <a:ext cx="1232156" cy="89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500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8" y="2502737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KHỞI ĐỘNG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  <p:pic>
        <p:nvPicPr>
          <p:cNvPr id="2" name="Picture 1">
            <a:hlinkClick r:id="rId7"/>
            <a:extLst>
              <a:ext uri="{FF2B5EF4-FFF2-40B4-BE49-F238E27FC236}">
                <a16:creationId xmlns:a16="http://schemas.microsoft.com/office/drawing/2014/main" id="{E29604CE-F2E3-C6DC-9820-1AFB87112B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8404" y="3730436"/>
            <a:ext cx="2169519" cy="120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676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qr code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343DE31A-F937-679E-1D1C-2449DBA2CDC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61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9">
          <a:extLst>
            <a:ext uri="{FF2B5EF4-FFF2-40B4-BE49-F238E27FC236}">
              <a16:creationId xmlns:a16="http://schemas.microsoft.com/office/drawing/2014/main" id="{00CCC50A-AB54-1791-A198-B978C96E8B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644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7A73687A-738C-4B03-9DF2-90F3DF21DE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3971" y="2220686"/>
            <a:ext cx="10044058" cy="270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905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E93413-A591-5658-0B2A-13F16C62F0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9852FD5A-9EC1-0295-67CD-821B933201A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A65C572B-AFED-9859-8303-EB0C0B859A4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E3EB707B-C129-2B10-188D-0DF08AD0133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F2357F56-176A-9B82-5FB3-3A9BEF91FD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728B0BC4-B2C2-34B6-7461-7C96D5165D1C}"/>
              </a:ext>
            </a:extLst>
          </p:cNvPr>
          <p:cNvSpPr txBox="1"/>
          <p:nvPr/>
        </p:nvSpPr>
        <p:spPr>
          <a:xfrm>
            <a:off x="4876137" y="2197059"/>
            <a:ext cx="6234053" cy="156966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HÌNH THÀNH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 KIẾN THỨC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inpin heiti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0A396C8C-AA2F-98CC-1E79-755AF8BCC01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  <p:pic>
        <p:nvPicPr>
          <p:cNvPr id="2" name="Picture 1">
            <a:hlinkClick r:id="rId7"/>
            <a:extLst>
              <a:ext uri="{FF2B5EF4-FFF2-40B4-BE49-F238E27FC236}">
                <a16:creationId xmlns:a16="http://schemas.microsoft.com/office/drawing/2014/main" id="{6123941E-4717-D71C-A008-BD8FE501E5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8404" y="3730436"/>
            <a:ext cx="2169519" cy="120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528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7C9C7BE5-1067-4E8C-A8AA-8F0882860600}"/>
              </a:ext>
            </a:extLst>
          </p:cNvPr>
          <p:cNvSpPr/>
          <p:nvPr/>
        </p:nvSpPr>
        <p:spPr>
          <a:xfrm>
            <a:off x="1186403" y="1731894"/>
            <a:ext cx="1922974" cy="2996673"/>
          </a:xfrm>
          <a:prstGeom prst="roundRect">
            <a:avLst/>
          </a:prstGeom>
          <a:noFill/>
          <a:ln w="28575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Nhóm 15">
            <a:extLst>
              <a:ext uri="{FF2B5EF4-FFF2-40B4-BE49-F238E27FC236}">
                <a16:creationId xmlns:a16="http://schemas.microsoft.com/office/drawing/2014/main" id="{F26FE92B-AE65-4AF3-A3E1-102B4C85AC6D}"/>
              </a:ext>
            </a:extLst>
          </p:cNvPr>
          <p:cNvGrpSpPr/>
          <p:nvPr/>
        </p:nvGrpSpPr>
        <p:grpSpPr>
          <a:xfrm>
            <a:off x="1355276" y="1953567"/>
            <a:ext cx="1657017" cy="2396186"/>
            <a:chOff x="1360363" y="1427017"/>
            <a:chExt cx="1934019" cy="2592325"/>
          </a:xfrm>
        </p:grpSpPr>
        <p:sp>
          <p:nvSpPr>
            <p:cNvPr id="4" name="Khối vuông 3">
              <a:extLst>
                <a:ext uri="{FF2B5EF4-FFF2-40B4-BE49-F238E27FC236}">
                  <a16:creationId xmlns:a16="http://schemas.microsoft.com/office/drawing/2014/main" id="{1247E0FA-6338-47B7-9B4F-A62051AC2229}"/>
                </a:ext>
              </a:extLst>
            </p:cNvPr>
            <p:cNvSpPr/>
            <p:nvPr/>
          </p:nvSpPr>
          <p:spPr>
            <a:xfrm>
              <a:off x="1647925" y="1427017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Khối vuông 4">
              <a:extLst>
                <a:ext uri="{FF2B5EF4-FFF2-40B4-BE49-F238E27FC236}">
                  <a16:creationId xmlns:a16="http://schemas.microsoft.com/office/drawing/2014/main" id="{297415D1-AB20-4254-B88B-5C365B1789EC}"/>
                </a:ext>
              </a:extLst>
            </p:cNvPr>
            <p:cNvSpPr/>
            <p:nvPr/>
          </p:nvSpPr>
          <p:spPr>
            <a:xfrm>
              <a:off x="2390836" y="1427017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Khối vuông 7">
              <a:extLst>
                <a:ext uri="{FF2B5EF4-FFF2-40B4-BE49-F238E27FC236}">
                  <a16:creationId xmlns:a16="http://schemas.microsoft.com/office/drawing/2014/main" id="{70EB4E3D-8439-443E-84D6-1CC3FBD999B3}"/>
                </a:ext>
              </a:extLst>
            </p:cNvPr>
            <p:cNvSpPr/>
            <p:nvPr/>
          </p:nvSpPr>
          <p:spPr>
            <a:xfrm>
              <a:off x="1360363" y="2137042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Khối vuông 8">
              <a:extLst>
                <a:ext uri="{FF2B5EF4-FFF2-40B4-BE49-F238E27FC236}">
                  <a16:creationId xmlns:a16="http://schemas.microsoft.com/office/drawing/2014/main" id="{EA0AF7C5-167D-4F11-9944-3487BEC5A8A5}"/>
                </a:ext>
              </a:extLst>
            </p:cNvPr>
            <p:cNvSpPr/>
            <p:nvPr/>
          </p:nvSpPr>
          <p:spPr>
            <a:xfrm>
              <a:off x="2021072" y="2137042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Khối vuông 9">
              <a:extLst>
                <a:ext uri="{FF2B5EF4-FFF2-40B4-BE49-F238E27FC236}">
                  <a16:creationId xmlns:a16="http://schemas.microsoft.com/office/drawing/2014/main" id="{A1E9E699-2D82-4F9E-A508-7550D1E662EC}"/>
                </a:ext>
              </a:extLst>
            </p:cNvPr>
            <p:cNvSpPr/>
            <p:nvPr/>
          </p:nvSpPr>
          <p:spPr>
            <a:xfrm>
              <a:off x="2681780" y="2121436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Khối vuông 10">
              <a:extLst>
                <a:ext uri="{FF2B5EF4-FFF2-40B4-BE49-F238E27FC236}">
                  <a16:creationId xmlns:a16="http://schemas.microsoft.com/office/drawing/2014/main" id="{D5C8665C-A713-4AC0-89A1-7255E1592F44}"/>
                </a:ext>
              </a:extLst>
            </p:cNvPr>
            <p:cNvSpPr/>
            <p:nvPr/>
          </p:nvSpPr>
          <p:spPr>
            <a:xfrm>
              <a:off x="1395925" y="2847067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Khối vuông 11">
              <a:extLst>
                <a:ext uri="{FF2B5EF4-FFF2-40B4-BE49-F238E27FC236}">
                  <a16:creationId xmlns:a16="http://schemas.microsoft.com/office/drawing/2014/main" id="{6E6D3D50-0292-44B0-AFE1-6E7A68F927F5}"/>
                </a:ext>
              </a:extLst>
            </p:cNvPr>
            <p:cNvSpPr/>
            <p:nvPr/>
          </p:nvSpPr>
          <p:spPr>
            <a:xfrm>
              <a:off x="2103273" y="2847067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Khối vuông 12">
              <a:extLst>
                <a:ext uri="{FF2B5EF4-FFF2-40B4-BE49-F238E27FC236}">
                  <a16:creationId xmlns:a16="http://schemas.microsoft.com/office/drawing/2014/main" id="{861AEFCA-A9E6-4664-A53F-6B087DA7C26C}"/>
                </a:ext>
              </a:extLst>
            </p:cNvPr>
            <p:cNvSpPr/>
            <p:nvPr/>
          </p:nvSpPr>
          <p:spPr>
            <a:xfrm>
              <a:off x="2790382" y="2816700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Khối vuông 13">
              <a:extLst>
                <a:ext uri="{FF2B5EF4-FFF2-40B4-BE49-F238E27FC236}">
                  <a16:creationId xmlns:a16="http://schemas.microsoft.com/office/drawing/2014/main" id="{360109B4-E10F-407D-B545-8C68F62006C6}"/>
                </a:ext>
              </a:extLst>
            </p:cNvPr>
            <p:cNvSpPr/>
            <p:nvPr/>
          </p:nvSpPr>
          <p:spPr>
            <a:xfrm>
              <a:off x="1706727" y="3551981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Khối vuông 14">
              <a:extLst>
                <a:ext uri="{FF2B5EF4-FFF2-40B4-BE49-F238E27FC236}">
                  <a16:creationId xmlns:a16="http://schemas.microsoft.com/office/drawing/2014/main" id="{2C6AD463-3804-4CCA-8B2E-EDE521DD8BFA}"/>
                </a:ext>
              </a:extLst>
            </p:cNvPr>
            <p:cNvSpPr/>
            <p:nvPr/>
          </p:nvSpPr>
          <p:spPr>
            <a:xfrm>
              <a:off x="2446254" y="3551981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Rounded Rectangle 5">
            <a:extLst>
              <a:ext uri="{FF2B5EF4-FFF2-40B4-BE49-F238E27FC236}">
                <a16:creationId xmlns:a16="http://schemas.microsoft.com/office/drawing/2014/main" id="{D88C279E-C180-4CE5-BE71-26D9856C3E0C}"/>
              </a:ext>
            </a:extLst>
          </p:cNvPr>
          <p:cNvSpPr/>
          <p:nvPr/>
        </p:nvSpPr>
        <p:spPr>
          <a:xfrm>
            <a:off x="3487760" y="4954516"/>
            <a:ext cx="1243527" cy="394774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mười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cs typeface="Times New Roman" panose="02020603050405020304" pitchFamily="18" charset="0"/>
            </a:endParaRPr>
          </a:p>
        </p:txBody>
      </p:sp>
      <p:sp>
        <p:nvSpPr>
          <p:cNvPr id="30" name="Rounded Rectangle 5">
            <a:extLst>
              <a:ext uri="{FF2B5EF4-FFF2-40B4-BE49-F238E27FC236}">
                <a16:creationId xmlns:a16="http://schemas.microsoft.com/office/drawing/2014/main" id="{7E41634C-41B8-4C39-A83C-AFAC3C4F1375}"/>
              </a:ext>
            </a:extLst>
          </p:cNvPr>
          <p:cNvSpPr/>
          <p:nvPr/>
        </p:nvSpPr>
        <p:spPr>
          <a:xfrm>
            <a:off x="3661678" y="5331264"/>
            <a:ext cx="952567" cy="703900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UTM Avo"/>
                <a:cs typeface="Times New Roman" panose="02020603050405020304" pitchFamily="18" charset="0"/>
              </a:rPr>
              <a:t>10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cs typeface="Times New Roman" panose="02020603050405020304" pitchFamily="18" charset="0"/>
            </a:endParaRPr>
          </a:p>
        </p:txBody>
      </p:sp>
      <p:sp>
        <p:nvSpPr>
          <p:cNvPr id="31" name="Mũi tên: Phải 30">
            <a:extLst>
              <a:ext uri="{FF2B5EF4-FFF2-40B4-BE49-F238E27FC236}">
                <a16:creationId xmlns:a16="http://schemas.microsoft.com/office/drawing/2014/main" id="{9E4FEECE-5F0A-4BE7-B9AE-2376AE0E2959}"/>
              </a:ext>
            </a:extLst>
          </p:cNvPr>
          <p:cNvSpPr/>
          <p:nvPr/>
        </p:nvSpPr>
        <p:spPr>
          <a:xfrm>
            <a:off x="3308719" y="3354629"/>
            <a:ext cx="452188" cy="244863"/>
          </a:xfrm>
          <a:prstGeom prst="rightArrow">
            <a:avLst/>
          </a:prstGeom>
          <a:solidFill>
            <a:srgbClr val="FF77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Hình chữ nhật: Góc Tròn 31">
            <a:extLst>
              <a:ext uri="{FF2B5EF4-FFF2-40B4-BE49-F238E27FC236}">
                <a16:creationId xmlns:a16="http://schemas.microsoft.com/office/drawing/2014/main" id="{0EC3D0B3-14DF-46B3-AD1B-ABE03ACAC588}"/>
              </a:ext>
            </a:extLst>
          </p:cNvPr>
          <p:cNvSpPr/>
          <p:nvPr/>
        </p:nvSpPr>
        <p:spPr>
          <a:xfrm>
            <a:off x="5278494" y="1731894"/>
            <a:ext cx="1922974" cy="2996673"/>
          </a:xfrm>
          <a:prstGeom prst="roundRect">
            <a:avLst/>
          </a:prstGeom>
          <a:noFill/>
          <a:ln w="28575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Nhóm 32">
            <a:extLst>
              <a:ext uri="{FF2B5EF4-FFF2-40B4-BE49-F238E27FC236}">
                <a16:creationId xmlns:a16="http://schemas.microsoft.com/office/drawing/2014/main" id="{D918ED43-825C-4B4F-A1A3-DEA168C545DF}"/>
              </a:ext>
            </a:extLst>
          </p:cNvPr>
          <p:cNvGrpSpPr/>
          <p:nvPr/>
        </p:nvGrpSpPr>
        <p:grpSpPr>
          <a:xfrm>
            <a:off x="5447367" y="1953567"/>
            <a:ext cx="1657017" cy="2396186"/>
            <a:chOff x="1360363" y="1427017"/>
            <a:chExt cx="1934019" cy="2592325"/>
          </a:xfrm>
        </p:grpSpPr>
        <p:sp>
          <p:nvSpPr>
            <p:cNvPr id="34" name="Khối vuông 33">
              <a:extLst>
                <a:ext uri="{FF2B5EF4-FFF2-40B4-BE49-F238E27FC236}">
                  <a16:creationId xmlns:a16="http://schemas.microsoft.com/office/drawing/2014/main" id="{09AED1E9-5AB8-4468-883A-09BD0CFB5C9A}"/>
                </a:ext>
              </a:extLst>
            </p:cNvPr>
            <p:cNvSpPr/>
            <p:nvPr/>
          </p:nvSpPr>
          <p:spPr>
            <a:xfrm>
              <a:off x="1647925" y="1427017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Khối vuông 34">
              <a:extLst>
                <a:ext uri="{FF2B5EF4-FFF2-40B4-BE49-F238E27FC236}">
                  <a16:creationId xmlns:a16="http://schemas.microsoft.com/office/drawing/2014/main" id="{3A39AFBA-7CC2-4811-9F7F-04C9DDE51712}"/>
                </a:ext>
              </a:extLst>
            </p:cNvPr>
            <p:cNvSpPr/>
            <p:nvPr/>
          </p:nvSpPr>
          <p:spPr>
            <a:xfrm>
              <a:off x="2390836" y="1427017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Khối vuông 35">
              <a:extLst>
                <a:ext uri="{FF2B5EF4-FFF2-40B4-BE49-F238E27FC236}">
                  <a16:creationId xmlns:a16="http://schemas.microsoft.com/office/drawing/2014/main" id="{2C99AC46-3B51-4D74-B308-4D83568802E9}"/>
                </a:ext>
              </a:extLst>
            </p:cNvPr>
            <p:cNvSpPr/>
            <p:nvPr/>
          </p:nvSpPr>
          <p:spPr>
            <a:xfrm>
              <a:off x="1360363" y="2137042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Khối vuông 36">
              <a:extLst>
                <a:ext uri="{FF2B5EF4-FFF2-40B4-BE49-F238E27FC236}">
                  <a16:creationId xmlns:a16="http://schemas.microsoft.com/office/drawing/2014/main" id="{BA836161-9570-4C2A-9CB7-AADB8CD4CCCF}"/>
                </a:ext>
              </a:extLst>
            </p:cNvPr>
            <p:cNvSpPr/>
            <p:nvPr/>
          </p:nvSpPr>
          <p:spPr>
            <a:xfrm>
              <a:off x="2021072" y="2137042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Khối vuông 37">
              <a:extLst>
                <a:ext uri="{FF2B5EF4-FFF2-40B4-BE49-F238E27FC236}">
                  <a16:creationId xmlns:a16="http://schemas.microsoft.com/office/drawing/2014/main" id="{38E49817-694F-41A2-AD76-155ABA4A776F}"/>
                </a:ext>
              </a:extLst>
            </p:cNvPr>
            <p:cNvSpPr/>
            <p:nvPr/>
          </p:nvSpPr>
          <p:spPr>
            <a:xfrm>
              <a:off x="2681780" y="2121436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Khối vuông 38">
              <a:extLst>
                <a:ext uri="{FF2B5EF4-FFF2-40B4-BE49-F238E27FC236}">
                  <a16:creationId xmlns:a16="http://schemas.microsoft.com/office/drawing/2014/main" id="{E548682F-48BB-40E4-9F23-AEB5C173E164}"/>
                </a:ext>
              </a:extLst>
            </p:cNvPr>
            <p:cNvSpPr/>
            <p:nvPr/>
          </p:nvSpPr>
          <p:spPr>
            <a:xfrm>
              <a:off x="1395925" y="2847067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Khối vuông 39">
              <a:extLst>
                <a:ext uri="{FF2B5EF4-FFF2-40B4-BE49-F238E27FC236}">
                  <a16:creationId xmlns:a16="http://schemas.microsoft.com/office/drawing/2014/main" id="{B09B13EA-0509-4F24-AF61-74A1110F8B0F}"/>
                </a:ext>
              </a:extLst>
            </p:cNvPr>
            <p:cNvSpPr/>
            <p:nvPr/>
          </p:nvSpPr>
          <p:spPr>
            <a:xfrm>
              <a:off x="2103273" y="2847067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Khối vuông 40">
              <a:extLst>
                <a:ext uri="{FF2B5EF4-FFF2-40B4-BE49-F238E27FC236}">
                  <a16:creationId xmlns:a16="http://schemas.microsoft.com/office/drawing/2014/main" id="{6B054F86-8DE5-4AE4-8736-AFAF9BC21C3E}"/>
                </a:ext>
              </a:extLst>
            </p:cNvPr>
            <p:cNvSpPr/>
            <p:nvPr/>
          </p:nvSpPr>
          <p:spPr>
            <a:xfrm>
              <a:off x="2790382" y="2816700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Khối vuông 41">
              <a:extLst>
                <a:ext uri="{FF2B5EF4-FFF2-40B4-BE49-F238E27FC236}">
                  <a16:creationId xmlns:a16="http://schemas.microsoft.com/office/drawing/2014/main" id="{1AA50479-0595-4ACB-9C49-0F6191249C45}"/>
                </a:ext>
              </a:extLst>
            </p:cNvPr>
            <p:cNvSpPr/>
            <p:nvPr/>
          </p:nvSpPr>
          <p:spPr>
            <a:xfrm>
              <a:off x="1706727" y="3551981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Khối vuông 42">
              <a:extLst>
                <a:ext uri="{FF2B5EF4-FFF2-40B4-BE49-F238E27FC236}">
                  <a16:creationId xmlns:a16="http://schemas.microsoft.com/office/drawing/2014/main" id="{52B84299-A963-4D86-95FA-F0BADBC46D00}"/>
                </a:ext>
              </a:extLst>
            </p:cNvPr>
            <p:cNvSpPr/>
            <p:nvPr/>
          </p:nvSpPr>
          <p:spPr>
            <a:xfrm>
              <a:off x="2446254" y="3551981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Hình chữ nhật: Góc Tròn 43">
            <a:extLst>
              <a:ext uri="{FF2B5EF4-FFF2-40B4-BE49-F238E27FC236}">
                <a16:creationId xmlns:a16="http://schemas.microsoft.com/office/drawing/2014/main" id="{1FA878F5-563C-4D9E-A5F2-2C5981804118}"/>
              </a:ext>
            </a:extLst>
          </p:cNvPr>
          <p:cNvSpPr/>
          <p:nvPr/>
        </p:nvSpPr>
        <p:spPr>
          <a:xfrm>
            <a:off x="7626748" y="1741794"/>
            <a:ext cx="1922974" cy="2996673"/>
          </a:xfrm>
          <a:prstGeom prst="roundRect">
            <a:avLst/>
          </a:prstGeom>
          <a:noFill/>
          <a:ln w="28575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Nhóm 44">
            <a:extLst>
              <a:ext uri="{FF2B5EF4-FFF2-40B4-BE49-F238E27FC236}">
                <a16:creationId xmlns:a16="http://schemas.microsoft.com/office/drawing/2014/main" id="{A64A9307-DFA5-4214-90F2-29617827AA07}"/>
              </a:ext>
            </a:extLst>
          </p:cNvPr>
          <p:cNvGrpSpPr/>
          <p:nvPr/>
        </p:nvGrpSpPr>
        <p:grpSpPr>
          <a:xfrm>
            <a:off x="7767035" y="1915578"/>
            <a:ext cx="1657017" cy="2396186"/>
            <a:chOff x="1360363" y="1427017"/>
            <a:chExt cx="1934019" cy="2592325"/>
          </a:xfrm>
        </p:grpSpPr>
        <p:sp>
          <p:nvSpPr>
            <p:cNvPr id="46" name="Khối vuông 45">
              <a:extLst>
                <a:ext uri="{FF2B5EF4-FFF2-40B4-BE49-F238E27FC236}">
                  <a16:creationId xmlns:a16="http://schemas.microsoft.com/office/drawing/2014/main" id="{9045A7A8-7CA8-45B0-A3CE-D09B3C403176}"/>
                </a:ext>
              </a:extLst>
            </p:cNvPr>
            <p:cNvSpPr/>
            <p:nvPr/>
          </p:nvSpPr>
          <p:spPr>
            <a:xfrm>
              <a:off x="1647925" y="1427017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Khối vuông 46">
              <a:extLst>
                <a:ext uri="{FF2B5EF4-FFF2-40B4-BE49-F238E27FC236}">
                  <a16:creationId xmlns:a16="http://schemas.microsoft.com/office/drawing/2014/main" id="{DF2BFC5F-725E-4C85-9269-391180A0012B}"/>
                </a:ext>
              </a:extLst>
            </p:cNvPr>
            <p:cNvSpPr/>
            <p:nvPr/>
          </p:nvSpPr>
          <p:spPr>
            <a:xfrm>
              <a:off x="2390836" y="1427017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Khối vuông 47">
              <a:extLst>
                <a:ext uri="{FF2B5EF4-FFF2-40B4-BE49-F238E27FC236}">
                  <a16:creationId xmlns:a16="http://schemas.microsoft.com/office/drawing/2014/main" id="{4749942B-0C87-4176-90DC-899314B04A03}"/>
                </a:ext>
              </a:extLst>
            </p:cNvPr>
            <p:cNvSpPr/>
            <p:nvPr/>
          </p:nvSpPr>
          <p:spPr>
            <a:xfrm>
              <a:off x="1360363" y="2137042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Khối vuông 48">
              <a:extLst>
                <a:ext uri="{FF2B5EF4-FFF2-40B4-BE49-F238E27FC236}">
                  <a16:creationId xmlns:a16="http://schemas.microsoft.com/office/drawing/2014/main" id="{7B1948F8-5C0F-48E8-BE9F-909C06A9002C}"/>
                </a:ext>
              </a:extLst>
            </p:cNvPr>
            <p:cNvSpPr/>
            <p:nvPr/>
          </p:nvSpPr>
          <p:spPr>
            <a:xfrm>
              <a:off x="2021072" y="2137042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Khối vuông 49">
              <a:extLst>
                <a:ext uri="{FF2B5EF4-FFF2-40B4-BE49-F238E27FC236}">
                  <a16:creationId xmlns:a16="http://schemas.microsoft.com/office/drawing/2014/main" id="{2C2F9A88-2073-48E3-98E9-AF2592B645D9}"/>
                </a:ext>
              </a:extLst>
            </p:cNvPr>
            <p:cNvSpPr/>
            <p:nvPr/>
          </p:nvSpPr>
          <p:spPr>
            <a:xfrm>
              <a:off x="2681781" y="2121436"/>
              <a:ext cx="504000" cy="504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Khối vuông 50">
              <a:extLst>
                <a:ext uri="{FF2B5EF4-FFF2-40B4-BE49-F238E27FC236}">
                  <a16:creationId xmlns:a16="http://schemas.microsoft.com/office/drawing/2014/main" id="{ADFBDB24-2056-4ECD-84AB-1C0F8DD07F96}"/>
                </a:ext>
              </a:extLst>
            </p:cNvPr>
            <p:cNvSpPr/>
            <p:nvPr/>
          </p:nvSpPr>
          <p:spPr>
            <a:xfrm>
              <a:off x="1395925" y="2847067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Khối vuông 51">
              <a:extLst>
                <a:ext uri="{FF2B5EF4-FFF2-40B4-BE49-F238E27FC236}">
                  <a16:creationId xmlns:a16="http://schemas.microsoft.com/office/drawing/2014/main" id="{A09CD01F-7459-4DC1-8310-AB5E227005DB}"/>
                </a:ext>
              </a:extLst>
            </p:cNvPr>
            <p:cNvSpPr/>
            <p:nvPr/>
          </p:nvSpPr>
          <p:spPr>
            <a:xfrm>
              <a:off x="2103273" y="2847067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Khối vuông 52">
              <a:extLst>
                <a:ext uri="{FF2B5EF4-FFF2-40B4-BE49-F238E27FC236}">
                  <a16:creationId xmlns:a16="http://schemas.microsoft.com/office/drawing/2014/main" id="{6E513251-E3D9-44BC-9D13-E2E3BD9479BE}"/>
                </a:ext>
              </a:extLst>
            </p:cNvPr>
            <p:cNvSpPr/>
            <p:nvPr/>
          </p:nvSpPr>
          <p:spPr>
            <a:xfrm>
              <a:off x="2790382" y="2816700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Khối vuông 53">
              <a:extLst>
                <a:ext uri="{FF2B5EF4-FFF2-40B4-BE49-F238E27FC236}">
                  <a16:creationId xmlns:a16="http://schemas.microsoft.com/office/drawing/2014/main" id="{AA73D13D-F4DC-4EDB-82B0-345A452861BC}"/>
                </a:ext>
              </a:extLst>
            </p:cNvPr>
            <p:cNvSpPr/>
            <p:nvPr/>
          </p:nvSpPr>
          <p:spPr>
            <a:xfrm>
              <a:off x="1706727" y="3551981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Khối vuông 54">
              <a:extLst>
                <a:ext uri="{FF2B5EF4-FFF2-40B4-BE49-F238E27FC236}">
                  <a16:creationId xmlns:a16="http://schemas.microsoft.com/office/drawing/2014/main" id="{ACD292CA-62A7-4097-930C-D997BB63E841}"/>
                </a:ext>
              </a:extLst>
            </p:cNvPr>
            <p:cNvSpPr/>
            <p:nvPr/>
          </p:nvSpPr>
          <p:spPr>
            <a:xfrm>
              <a:off x="2446254" y="3551981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7" name="Nhóm 66">
            <a:extLst>
              <a:ext uri="{FF2B5EF4-FFF2-40B4-BE49-F238E27FC236}">
                <a16:creationId xmlns:a16="http://schemas.microsoft.com/office/drawing/2014/main" id="{65F37BB8-C153-4399-9DE2-6520309AF07D}"/>
              </a:ext>
            </a:extLst>
          </p:cNvPr>
          <p:cNvGrpSpPr/>
          <p:nvPr/>
        </p:nvGrpSpPr>
        <p:grpSpPr>
          <a:xfrm>
            <a:off x="3904148" y="1640769"/>
            <a:ext cx="434641" cy="3250810"/>
            <a:chOff x="3863966" y="1392435"/>
            <a:chExt cx="434641" cy="3250810"/>
          </a:xfrm>
        </p:grpSpPr>
        <p:sp>
          <p:nvSpPr>
            <p:cNvPr id="57" name="Khối vuông 56">
              <a:extLst>
                <a:ext uri="{FF2B5EF4-FFF2-40B4-BE49-F238E27FC236}">
                  <a16:creationId xmlns:a16="http://schemas.microsoft.com/office/drawing/2014/main" id="{32318B64-3B29-4BFF-8D5E-B7E8425CC9A6}"/>
                </a:ext>
              </a:extLst>
            </p:cNvPr>
            <p:cNvSpPr/>
            <p:nvPr/>
          </p:nvSpPr>
          <p:spPr>
            <a:xfrm>
              <a:off x="3863966" y="4211245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Khối vuông 57">
              <a:extLst>
                <a:ext uri="{FF2B5EF4-FFF2-40B4-BE49-F238E27FC236}">
                  <a16:creationId xmlns:a16="http://schemas.microsoft.com/office/drawing/2014/main" id="{6FCFF8ED-561D-4DC7-8510-6718C17D790A}"/>
                </a:ext>
              </a:extLst>
            </p:cNvPr>
            <p:cNvSpPr/>
            <p:nvPr/>
          </p:nvSpPr>
          <p:spPr>
            <a:xfrm>
              <a:off x="3866793" y="3893619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Khối vuông 58">
              <a:extLst>
                <a:ext uri="{FF2B5EF4-FFF2-40B4-BE49-F238E27FC236}">
                  <a16:creationId xmlns:a16="http://schemas.microsoft.com/office/drawing/2014/main" id="{1E04EEE0-FB2C-4439-9576-437ECCEA2E77}"/>
                </a:ext>
              </a:extLst>
            </p:cNvPr>
            <p:cNvSpPr/>
            <p:nvPr/>
          </p:nvSpPr>
          <p:spPr>
            <a:xfrm>
              <a:off x="3866317" y="3575993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Khối vuông 59">
              <a:extLst>
                <a:ext uri="{FF2B5EF4-FFF2-40B4-BE49-F238E27FC236}">
                  <a16:creationId xmlns:a16="http://schemas.microsoft.com/office/drawing/2014/main" id="{A12012AC-472F-423D-9D57-96C7A946E7A5}"/>
                </a:ext>
              </a:extLst>
            </p:cNvPr>
            <p:cNvSpPr/>
            <p:nvPr/>
          </p:nvSpPr>
          <p:spPr>
            <a:xfrm>
              <a:off x="3863966" y="3266174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Khối vuông 60">
              <a:extLst>
                <a:ext uri="{FF2B5EF4-FFF2-40B4-BE49-F238E27FC236}">
                  <a16:creationId xmlns:a16="http://schemas.microsoft.com/office/drawing/2014/main" id="{F8BEB0A5-8569-4C7F-8C7F-28D77C15C40F}"/>
                </a:ext>
              </a:extLst>
            </p:cNvPr>
            <p:cNvSpPr/>
            <p:nvPr/>
          </p:nvSpPr>
          <p:spPr>
            <a:xfrm>
              <a:off x="3866317" y="2956355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Khối vuông 61">
              <a:extLst>
                <a:ext uri="{FF2B5EF4-FFF2-40B4-BE49-F238E27FC236}">
                  <a16:creationId xmlns:a16="http://schemas.microsoft.com/office/drawing/2014/main" id="{39571A18-5FB5-49D3-81AE-4F511C32CF4D}"/>
                </a:ext>
              </a:extLst>
            </p:cNvPr>
            <p:cNvSpPr/>
            <p:nvPr/>
          </p:nvSpPr>
          <p:spPr>
            <a:xfrm>
              <a:off x="3863966" y="2646536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Khối vuông 62">
              <a:extLst>
                <a:ext uri="{FF2B5EF4-FFF2-40B4-BE49-F238E27FC236}">
                  <a16:creationId xmlns:a16="http://schemas.microsoft.com/office/drawing/2014/main" id="{BBE63032-2551-48BA-982B-79C837F5F0D0}"/>
                </a:ext>
              </a:extLst>
            </p:cNvPr>
            <p:cNvSpPr/>
            <p:nvPr/>
          </p:nvSpPr>
          <p:spPr>
            <a:xfrm>
              <a:off x="3866317" y="2341456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Khối vuông 63">
              <a:extLst>
                <a:ext uri="{FF2B5EF4-FFF2-40B4-BE49-F238E27FC236}">
                  <a16:creationId xmlns:a16="http://schemas.microsoft.com/office/drawing/2014/main" id="{73EC0A57-6987-4452-A69E-74BAF6A02DF8}"/>
                </a:ext>
              </a:extLst>
            </p:cNvPr>
            <p:cNvSpPr/>
            <p:nvPr/>
          </p:nvSpPr>
          <p:spPr>
            <a:xfrm>
              <a:off x="3863966" y="2031637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Khối vuông 64">
              <a:extLst>
                <a:ext uri="{FF2B5EF4-FFF2-40B4-BE49-F238E27FC236}">
                  <a16:creationId xmlns:a16="http://schemas.microsoft.com/office/drawing/2014/main" id="{91A2C77C-3293-4CA2-B469-B250C4398AC9}"/>
                </a:ext>
              </a:extLst>
            </p:cNvPr>
            <p:cNvSpPr/>
            <p:nvPr/>
          </p:nvSpPr>
          <p:spPr>
            <a:xfrm>
              <a:off x="3863966" y="1716109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Khối vuông 65">
              <a:extLst>
                <a:ext uri="{FF2B5EF4-FFF2-40B4-BE49-F238E27FC236}">
                  <a16:creationId xmlns:a16="http://schemas.microsoft.com/office/drawing/2014/main" id="{663A6AB6-0931-4708-930B-0BAABFF92B1A}"/>
                </a:ext>
              </a:extLst>
            </p:cNvPr>
            <p:cNvSpPr/>
            <p:nvPr/>
          </p:nvSpPr>
          <p:spPr>
            <a:xfrm>
              <a:off x="3864789" y="1392435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9" name="Nhóm 78">
            <a:extLst>
              <a:ext uri="{FF2B5EF4-FFF2-40B4-BE49-F238E27FC236}">
                <a16:creationId xmlns:a16="http://schemas.microsoft.com/office/drawing/2014/main" id="{FD80B7D8-527C-4558-8BB9-E71B9ACD32A4}"/>
              </a:ext>
            </a:extLst>
          </p:cNvPr>
          <p:cNvGrpSpPr/>
          <p:nvPr/>
        </p:nvGrpSpPr>
        <p:grpSpPr>
          <a:xfrm>
            <a:off x="10917563" y="1640312"/>
            <a:ext cx="434641" cy="3250810"/>
            <a:chOff x="3863966" y="1392435"/>
            <a:chExt cx="434641" cy="3250810"/>
          </a:xfrm>
        </p:grpSpPr>
        <p:sp>
          <p:nvSpPr>
            <p:cNvPr id="80" name="Khối vuông 79">
              <a:extLst>
                <a:ext uri="{FF2B5EF4-FFF2-40B4-BE49-F238E27FC236}">
                  <a16:creationId xmlns:a16="http://schemas.microsoft.com/office/drawing/2014/main" id="{512E8AA0-5876-4CE9-8576-9A29FBFFC855}"/>
                </a:ext>
              </a:extLst>
            </p:cNvPr>
            <p:cNvSpPr/>
            <p:nvPr/>
          </p:nvSpPr>
          <p:spPr>
            <a:xfrm>
              <a:off x="3863966" y="4211245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Khối vuông 80">
              <a:extLst>
                <a:ext uri="{FF2B5EF4-FFF2-40B4-BE49-F238E27FC236}">
                  <a16:creationId xmlns:a16="http://schemas.microsoft.com/office/drawing/2014/main" id="{792689EE-C611-42BE-A45F-6E032B1754EA}"/>
                </a:ext>
              </a:extLst>
            </p:cNvPr>
            <p:cNvSpPr/>
            <p:nvPr/>
          </p:nvSpPr>
          <p:spPr>
            <a:xfrm>
              <a:off x="3866793" y="3893619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Khối vuông 81">
              <a:extLst>
                <a:ext uri="{FF2B5EF4-FFF2-40B4-BE49-F238E27FC236}">
                  <a16:creationId xmlns:a16="http://schemas.microsoft.com/office/drawing/2014/main" id="{0A2A957A-1E58-44C4-9E68-85BD3476EC1F}"/>
                </a:ext>
              </a:extLst>
            </p:cNvPr>
            <p:cNvSpPr/>
            <p:nvPr/>
          </p:nvSpPr>
          <p:spPr>
            <a:xfrm>
              <a:off x="3866317" y="3575993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Khối vuông 82">
              <a:extLst>
                <a:ext uri="{FF2B5EF4-FFF2-40B4-BE49-F238E27FC236}">
                  <a16:creationId xmlns:a16="http://schemas.microsoft.com/office/drawing/2014/main" id="{2B533DC2-7A66-4865-BBCE-86D2998FF01B}"/>
                </a:ext>
              </a:extLst>
            </p:cNvPr>
            <p:cNvSpPr/>
            <p:nvPr/>
          </p:nvSpPr>
          <p:spPr>
            <a:xfrm>
              <a:off x="3863966" y="3266174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Khối vuông 83">
              <a:extLst>
                <a:ext uri="{FF2B5EF4-FFF2-40B4-BE49-F238E27FC236}">
                  <a16:creationId xmlns:a16="http://schemas.microsoft.com/office/drawing/2014/main" id="{D24905A9-2656-4635-AC8F-1BD0BB3AF8D0}"/>
                </a:ext>
              </a:extLst>
            </p:cNvPr>
            <p:cNvSpPr/>
            <p:nvPr/>
          </p:nvSpPr>
          <p:spPr>
            <a:xfrm>
              <a:off x="3866317" y="2956355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Khối vuông 84">
              <a:extLst>
                <a:ext uri="{FF2B5EF4-FFF2-40B4-BE49-F238E27FC236}">
                  <a16:creationId xmlns:a16="http://schemas.microsoft.com/office/drawing/2014/main" id="{66A64E95-BF3B-476D-B47E-627CD3C53A69}"/>
                </a:ext>
              </a:extLst>
            </p:cNvPr>
            <p:cNvSpPr/>
            <p:nvPr/>
          </p:nvSpPr>
          <p:spPr>
            <a:xfrm>
              <a:off x="3863966" y="2646536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Khối vuông 85">
              <a:extLst>
                <a:ext uri="{FF2B5EF4-FFF2-40B4-BE49-F238E27FC236}">
                  <a16:creationId xmlns:a16="http://schemas.microsoft.com/office/drawing/2014/main" id="{85872943-3D1D-479A-BD4D-AE77A49EC11A}"/>
                </a:ext>
              </a:extLst>
            </p:cNvPr>
            <p:cNvSpPr/>
            <p:nvPr/>
          </p:nvSpPr>
          <p:spPr>
            <a:xfrm>
              <a:off x="3866317" y="2341456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Khối vuông 86">
              <a:extLst>
                <a:ext uri="{FF2B5EF4-FFF2-40B4-BE49-F238E27FC236}">
                  <a16:creationId xmlns:a16="http://schemas.microsoft.com/office/drawing/2014/main" id="{F11E4A8F-F4A4-487F-9DDD-A50EF05A2DA8}"/>
                </a:ext>
              </a:extLst>
            </p:cNvPr>
            <p:cNvSpPr/>
            <p:nvPr/>
          </p:nvSpPr>
          <p:spPr>
            <a:xfrm>
              <a:off x="3863966" y="2031637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Khối vuông 87">
              <a:extLst>
                <a:ext uri="{FF2B5EF4-FFF2-40B4-BE49-F238E27FC236}">
                  <a16:creationId xmlns:a16="http://schemas.microsoft.com/office/drawing/2014/main" id="{2DBF64A7-9D6A-4884-8610-F795A1EDA1B7}"/>
                </a:ext>
              </a:extLst>
            </p:cNvPr>
            <p:cNvSpPr/>
            <p:nvPr/>
          </p:nvSpPr>
          <p:spPr>
            <a:xfrm>
              <a:off x="3863966" y="1716109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Khối vuông 88">
              <a:extLst>
                <a:ext uri="{FF2B5EF4-FFF2-40B4-BE49-F238E27FC236}">
                  <a16:creationId xmlns:a16="http://schemas.microsoft.com/office/drawing/2014/main" id="{3D75381F-6049-4E94-8234-7280D2C2655D}"/>
                </a:ext>
              </a:extLst>
            </p:cNvPr>
            <p:cNvSpPr/>
            <p:nvPr/>
          </p:nvSpPr>
          <p:spPr>
            <a:xfrm>
              <a:off x="3864790" y="1392435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90" name="Nhóm 89">
            <a:extLst>
              <a:ext uri="{FF2B5EF4-FFF2-40B4-BE49-F238E27FC236}">
                <a16:creationId xmlns:a16="http://schemas.microsoft.com/office/drawing/2014/main" id="{0DAC2C54-23AE-4C9C-B74D-3C99B97EF731}"/>
              </a:ext>
            </a:extLst>
          </p:cNvPr>
          <p:cNvGrpSpPr/>
          <p:nvPr/>
        </p:nvGrpSpPr>
        <p:grpSpPr>
          <a:xfrm>
            <a:off x="10264343" y="1640769"/>
            <a:ext cx="438988" cy="3250810"/>
            <a:chOff x="3863966" y="1392435"/>
            <a:chExt cx="438988" cy="3250810"/>
          </a:xfrm>
        </p:grpSpPr>
        <p:sp>
          <p:nvSpPr>
            <p:cNvPr id="91" name="Khối vuông 90">
              <a:extLst>
                <a:ext uri="{FF2B5EF4-FFF2-40B4-BE49-F238E27FC236}">
                  <a16:creationId xmlns:a16="http://schemas.microsoft.com/office/drawing/2014/main" id="{BBA6A20C-3AA4-4B40-ADAA-54E8FC31BAD9}"/>
                </a:ext>
              </a:extLst>
            </p:cNvPr>
            <p:cNvSpPr/>
            <p:nvPr/>
          </p:nvSpPr>
          <p:spPr>
            <a:xfrm>
              <a:off x="3863966" y="4211245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Khối vuông 91">
              <a:extLst>
                <a:ext uri="{FF2B5EF4-FFF2-40B4-BE49-F238E27FC236}">
                  <a16:creationId xmlns:a16="http://schemas.microsoft.com/office/drawing/2014/main" id="{93C97D38-77B6-499D-959C-5184FC6FAC82}"/>
                </a:ext>
              </a:extLst>
            </p:cNvPr>
            <p:cNvSpPr/>
            <p:nvPr/>
          </p:nvSpPr>
          <p:spPr>
            <a:xfrm>
              <a:off x="3866793" y="3893619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Khối vuông 92">
              <a:extLst>
                <a:ext uri="{FF2B5EF4-FFF2-40B4-BE49-F238E27FC236}">
                  <a16:creationId xmlns:a16="http://schemas.microsoft.com/office/drawing/2014/main" id="{1210B85E-729D-4C13-8D5F-A768FD5F2CFA}"/>
                </a:ext>
              </a:extLst>
            </p:cNvPr>
            <p:cNvSpPr/>
            <p:nvPr/>
          </p:nvSpPr>
          <p:spPr>
            <a:xfrm>
              <a:off x="3866317" y="3575993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Khối vuông 93">
              <a:extLst>
                <a:ext uri="{FF2B5EF4-FFF2-40B4-BE49-F238E27FC236}">
                  <a16:creationId xmlns:a16="http://schemas.microsoft.com/office/drawing/2014/main" id="{34F18CC1-2554-40BC-B7F8-079DFAA94DEB}"/>
                </a:ext>
              </a:extLst>
            </p:cNvPr>
            <p:cNvSpPr/>
            <p:nvPr/>
          </p:nvSpPr>
          <p:spPr>
            <a:xfrm>
              <a:off x="3863966" y="3266174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Khối vuông 94">
              <a:extLst>
                <a:ext uri="{FF2B5EF4-FFF2-40B4-BE49-F238E27FC236}">
                  <a16:creationId xmlns:a16="http://schemas.microsoft.com/office/drawing/2014/main" id="{7F356BCB-6DDB-49E4-86AA-682A13D5CB4B}"/>
                </a:ext>
              </a:extLst>
            </p:cNvPr>
            <p:cNvSpPr/>
            <p:nvPr/>
          </p:nvSpPr>
          <p:spPr>
            <a:xfrm>
              <a:off x="3866317" y="2956355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Khối vuông 95">
              <a:extLst>
                <a:ext uri="{FF2B5EF4-FFF2-40B4-BE49-F238E27FC236}">
                  <a16:creationId xmlns:a16="http://schemas.microsoft.com/office/drawing/2014/main" id="{3E15BE99-F544-4B2D-90B3-79C9B7B968E7}"/>
                </a:ext>
              </a:extLst>
            </p:cNvPr>
            <p:cNvSpPr/>
            <p:nvPr/>
          </p:nvSpPr>
          <p:spPr>
            <a:xfrm>
              <a:off x="3863966" y="2646536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Khối vuông 96">
              <a:extLst>
                <a:ext uri="{FF2B5EF4-FFF2-40B4-BE49-F238E27FC236}">
                  <a16:creationId xmlns:a16="http://schemas.microsoft.com/office/drawing/2014/main" id="{C1D5C53A-DC56-4418-98C2-EC49CAA873F8}"/>
                </a:ext>
              </a:extLst>
            </p:cNvPr>
            <p:cNvSpPr/>
            <p:nvPr/>
          </p:nvSpPr>
          <p:spPr>
            <a:xfrm>
              <a:off x="3866317" y="2341456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Khối vuông 97">
              <a:extLst>
                <a:ext uri="{FF2B5EF4-FFF2-40B4-BE49-F238E27FC236}">
                  <a16:creationId xmlns:a16="http://schemas.microsoft.com/office/drawing/2014/main" id="{864085BB-225F-476B-A350-6725494A01F6}"/>
                </a:ext>
              </a:extLst>
            </p:cNvPr>
            <p:cNvSpPr/>
            <p:nvPr/>
          </p:nvSpPr>
          <p:spPr>
            <a:xfrm>
              <a:off x="3863966" y="2031637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Khối vuông 98">
              <a:extLst>
                <a:ext uri="{FF2B5EF4-FFF2-40B4-BE49-F238E27FC236}">
                  <a16:creationId xmlns:a16="http://schemas.microsoft.com/office/drawing/2014/main" id="{E24A4B9E-021A-43E1-B0DB-089EFFC49942}"/>
                </a:ext>
              </a:extLst>
            </p:cNvPr>
            <p:cNvSpPr/>
            <p:nvPr/>
          </p:nvSpPr>
          <p:spPr>
            <a:xfrm>
              <a:off x="3863966" y="1716109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Khối vuông 99">
              <a:extLst>
                <a:ext uri="{FF2B5EF4-FFF2-40B4-BE49-F238E27FC236}">
                  <a16:creationId xmlns:a16="http://schemas.microsoft.com/office/drawing/2014/main" id="{DAFB03D2-603E-4719-9AB1-6E6423B1D4AA}"/>
                </a:ext>
              </a:extLst>
            </p:cNvPr>
            <p:cNvSpPr/>
            <p:nvPr/>
          </p:nvSpPr>
          <p:spPr>
            <a:xfrm>
              <a:off x="3871140" y="1392435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1" name="Mũi tên: Phải 100">
            <a:extLst>
              <a:ext uri="{FF2B5EF4-FFF2-40B4-BE49-F238E27FC236}">
                <a16:creationId xmlns:a16="http://schemas.microsoft.com/office/drawing/2014/main" id="{81D95FC2-36E1-41AF-A85A-9909F0C65F70}"/>
              </a:ext>
            </a:extLst>
          </p:cNvPr>
          <p:cNvSpPr/>
          <p:nvPr/>
        </p:nvSpPr>
        <p:spPr>
          <a:xfrm>
            <a:off x="9693346" y="3354629"/>
            <a:ext cx="452188" cy="244863"/>
          </a:xfrm>
          <a:prstGeom prst="rightArrow">
            <a:avLst/>
          </a:prstGeom>
          <a:solidFill>
            <a:srgbClr val="FF77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ounded Rectangle 5">
            <a:extLst>
              <a:ext uri="{FF2B5EF4-FFF2-40B4-BE49-F238E27FC236}">
                <a16:creationId xmlns:a16="http://schemas.microsoft.com/office/drawing/2014/main" id="{30658F32-8C12-4B71-886B-DDF4100BB405}"/>
              </a:ext>
            </a:extLst>
          </p:cNvPr>
          <p:cNvSpPr/>
          <p:nvPr/>
        </p:nvSpPr>
        <p:spPr>
          <a:xfrm>
            <a:off x="9793379" y="4950228"/>
            <a:ext cx="1981200" cy="394774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mươi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cs typeface="Times New Roman" panose="02020603050405020304" pitchFamily="18" charset="0"/>
            </a:endParaRPr>
          </a:p>
        </p:txBody>
      </p:sp>
      <p:sp>
        <p:nvSpPr>
          <p:cNvPr id="103" name="Rounded Rectangle 5">
            <a:extLst>
              <a:ext uri="{FF2B5EF4-FFF2-40B4-BE49-F238E27FC236}">
                <a16:creationId xmlns:a16="http://schemas.microsoft.com/office/drawing/2014/main" id="{70D6618C-BFC9-4ECB-A944-ACA67449548A}"/>
              </a:ext>
            </a:extLst>
          </p:cNvPr>
          <p:cNvSpPr/>
          <p:nvPr/>
        </p:nvSpPr>
        <p:spPr>
          <a:xfrm>
            <a:off x="10271517" y="5331264"/>
            <a:ext cx="869127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UTM Avo"/>
                <a:cs typeface="Times New Roman" panose="02020603050405020304" pitchFamily="18" charset="0"/>
              </a:rPr>
              <a:t>20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729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8" grpId="0"/>
      <p:bldP spid="30" grpId="0"/>
      <p:bldP spid="31" grpId="0" animBg="1"/>
      <p:bldP spid="32" grpId="0" animBg="1"/>
      <p:bldP spid="44" grpId="0" animBg="1"/>
      <p:bldP spid="101" grpId="0" animBg="1"/>
      <p:bldP spid="102" grpId="0"/>
      <p:bldP spid="10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DB36C1ED-6AA3-4503-B7DA-6903573A2A90}"/>
              </a:ext>
            </a:extLst>
          </p:cNvPr>
          <p:cNvSpPr/>
          <p:nvPr/>
        </p:nvSpPr>
        <p:spPr>
          <a:xfrm>
            <a:off x="1186403" y="1731894"/>
            <a:ext cx="1922974" cy="2996673"/>
          </a:xfrm>
          <a:prstGeom prst="roundRect">
            <a:avLst/>
          </a:prstGeom>
          <a:noFill/>
          <a:ln w="28575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Nhóm 3">
            <a:extLst>
              <a:ext uri="{FF2B5EF4-FFF2-40B4-BE49-F238E27FC236}">
                <a16:creationId xmlns:a16="http://schemas.microsoft.com/office/drawing/2014/main" id="{4CBCE907-36FD-4BA4-8F0F-B8B758352743}"/>
              </a:ext>
            </a:extLst>
          </p:cNvPr>
          <p:cNvGrpSpPr/>
          <p:nvPr/>
        </p:nvGrpSpPr>
        <p:grpSpPr>
          <a:xfrm>
            <a:off x="1355276" y="1953567"/>
            <a:ext cx="1657017" cy="2396186"/>
            <a:chOff x="1360363" y="1427017"/>
            <a:chExt cx="1934019" cy="2592325"/>
          </a:xfrm>
        </p:grpSpPr>
        <p:sp>
          <p:nvSpPr>
            <p:cNvPr id="5" name="Khối vuông 4">
              <a:extLst>
                <a:ext uri="{FF2B5EF4-FFF2-40B4-BE49-F238E27FC236}">
                  <a16:creationId xmlns:a16="http://schemas.microsoft.com/office/drawing/2014/main" id="{81A17971-D184-46C0-A522-291A579FA4DF}"/>
                </a:ext>
              </a:extLst>
            </p:cNvPr>
            <p:cNvSpPr/>
            <p:nvPr/>
          </p:nvSpPr>
          <p:spPr>
            <a:xfrm>
              <a:off x="1647925" y="1427017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Khối vuông 5">
              <a:extLst>
                <a:ext uri="{FF2B5EF4-FFF2-40B4-BE49-F238E27FC236}">
                  <a16:creationId xmlns:a16="http://schemas.microsoft.com/office/drawing/2014/main" id="{D2631B59-439A-4788-83EB-4556788C45B1}"/>
                </a:ext>
              </a:extLst>
            </p:cNvPr>
            <p:cNvSpPr/>
            <p:nvPr/>
          </p:nvSpPr>
          <p:spPr>
            <a:xfrm>
              <a:off x="2390836" y="1427017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Khối vuông 6">
              <a:extLst>
                <a:ext uri="{FF2B5EF4-FFF2-40B4-BE49-F238E27FC236}">
                  <a16:creationId xmlns:a16="http://schemas.microsoft.com/office/drawing/2014/main" id="{8C804BFE-6D32-4508-927F-2CF1654C2930}"/>
                </a:ext>
              </a:extLst>
            </p:cNvPr>
            <p:cNvSpPr/>
            <p:nvPr/>
          </p:nvSpPr>
          <p:spPr>
            <a:xfrm>
              <a:off x="1360363" y="2137042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Khối vuông 7">
              <a:extLst>
                <a:ext uri="{FF2B5EF4-FFF2-40B4-BE49-F238E27FC236}">
                  <a16:creationId xmlns:a16="http://schemas.microsoft.com/office/drawing/2014/main" id="{AFE9332F-43B5-4DD9-961B-454300D99C6B}"/>
                </a:ext>
              </a:extLst>
            </p:cNvPr>
            <p:cNvSpPr/>
            <p:nvPr/>
          </p:nvSpPr>
          <p:spPr>
            <a:xfrm>
              <a:off x="2021072" y="2137042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Khối vuông 8">
              <a:extLst>
                <a:ext uri="{FF2B5EF4-FFF2-40B4-BE49-F238E27FC236}">
                  <a16:creationId xmlns:a16="http://schemas.microsoft.com/office/drawing/2014/main" id="{F43FF312-8655-43A4-9928-6C890AF525CF}"/>
                </a:ext>
              </a:extLst>
            </p:cNvPr>
            <p:cNvSpPr/>
            <p:nvPr/>
          </p:nvSpPr>
          <p:spPr>
            <a:xfrm>
              <a:off x="2681780" y="2121436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Khối vuông 9">
              <a:extLst>
                <a:ext uri="{FF2B5EF4-FFF2-40B4-BE49-F238E27FC236}">
                  <a16:creationId xmlns:a16="http://schemas.microsoft.com/office/drawing/2014/main" id="{4A5B0236-C10C-46BC-A205-7721B1EF280E}"/>
                </a:ext>
              </a:extLst>
            </p:cNvPr>
            <p:cNvSpPr/>
            <p:nvPr/>
          </p:nvSpPr>
          <p:spPr>
            <a:xfrm>
              <a:off x="1395925" y="2847067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Khối vuông 10">
              <a:extLst>
                <a:ext uri="{FF2B5EF4-FFF2-40B4-BE49-F238E27FC236}">
                  <a16:creationId xmlns:a16="http://schemas.microsoft.com/office/drawing/2014/main" id="{33B0945B-DCEC-4BE2-ABA5-761B68EE4BE4}"/>
                </a:ext>
              </a:extLst>
            </p:cNvPr>
            <p:cNvSpPr/>
            <p:nvPr/>
          </p:nvSpPr>
          <p:spPr>
            <a:xfrm>
              <a:off x="2103273" y="2847067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Khối vuông 11">
              <a:extLst>
                <a:ext uri="{FF2B5EF4-FFF2-40B4-BE49-F238E27FC236}">
                  <a16:creationId xmlns:a16="http://schemas.microsoft.com/office/drawing/2014/main" id="{320228E9-A620-4AB0-891C-BC23C47CB8B9}"/>
                </a:ext>
              </a:extLst>
            </p:cNvPr>
            <p:cNvSpPr/>
            <p:nvPr/>
          </p:nvSpPr>
          <p:spPr>
            <a:xfrm>
              <a:off x="2790382" y="2816700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Khối vuông 12">
              <a:extLst>
                <a:ext uri="{FF2B5EF4-FFF2-40B4-BE49-F238E27FC236}">
                  <a16:creationId xmlns:a16="http://schemas.microsoft.com/office/drawing/2014/main" id="{C3E2CA20-1F21-4581-B19B-C3FBA75CF874}"/>
                </a:ext>
              </a:extLst>
            </p:cNvPr>
            <p:cNvSpPr/>
            <p:nvPr/>
          </p:nvSpPr>
          <p:spPr>
            <a:xfrm>
              <a:off x="1706727" y="3551981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Khối vuông 13">
              <a:extLst>
                <a:ext uri="{FF2B5EF4-FFF2-40B4-BE49-F238E27FC236}">
                  <a16:creationId xmlns:a16="http://schemas.microsoft.com/office/drawing/2014/main" id="{F53FAD59-AD95-48D0-94FE-89822A8A2147}"/>
                </a:ext>
              </a:extLst>
            </p:cNvPr>
            <p:cNvSpPr/>
            <p:nvPr/>
          </p:nvSpPr>
          <p:spPr>
            <a:xfrm>
              <a:off x="2446254" y="3551981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Mũi tên: Phải 14">
            <a:extLst>
              <a:ext uri="{FF2B5EF4-FFF2-40B4-BE49-F238E27FC236}">
                <a16:creationId xmlns:a16="http://schemas.microsoft.com/office/drawing/2014/main" id="{46DE88A1-2EEF-45D7-BBB7-41D70DD6C6D4}"/>
              </a:ext>
            </a:extLst>
          </p:cNvPr>
          <p:cNvSpPr/>
          <p:nvPr/>
        </p:nvSpPr>
        <p:spPr>
          <a:xfrm>
            <a:off x="8014777" y="3056965"/>
            <a:ext cx="751641" cy="381870"/>
          </a:xfrm>
          <a:prstGeom prst="rightArrow">
            <a:avLst/>
          </a:prstGeom>
          <a:solidFill>
            <a:srgbClr val="FF77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Hình chữ nhật: Góc Tròn 15">
            <a:extLst>
              <a:ext uri="{FF2B5EF4-FFF2-40B4-BE49-F238E27FC236}">
                <a16:creationId xmlns:a16="http://schemas.microsoft.com/office/drawing/2014/main" id="{04DA835C-DE44-49E4-9165-F4DB1996CDB4}"/>
              </a:ext>
            </a:extLst>
          </p:cNvPr>
          <p:cNvSpPr/>
          <p:nvPr/>
        </p:nvSpPr>
        <p:spPr>
          <a:xfrm>
            <a:off x="3524494" y="1713620"/>
            <a:ext cx="1922974" cy="2996673"/>
          </a:xfrm>
          <a:prstGeom prst="roundRect">
            <a:avLst/>
          </a:prstGeom>
          <a:noFill/>
          <a:ln w="28575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5845E35F-8009-44DD-8841-8ACA6E279CB9}"/>
              </a:ext>
            </a:extLst>
          </p:cNvPr>
          <p:cNvGrpSpPr/>
          <p:nvPr/>
        </p:nvGrpSpPr>
        <p:grpSpPr>
          <a:xfrm>
            <a:off x="3693367" y="1935293"/>
            <a:ext cx="1657017" cy="2396186"/>
            <a:chOff x="1360363" y="1427017"/>
            <a:chExt cx="1934019" cy="2592325"/>
          </a:xfrm>
        </p:grpSpPr>
        <p:sp>
          <p:nvSpPr>
            <p:cNvPr id="18" name="Khối vuông 17">
              <a:extLst>
                <a:ext uri="{FF2B5EF4-FFF2-40B4-BE49-F238E27FC236}">
                  <a16:creationId xmlns:a16="http://schemas.microsoft.com/office/drawing/2014/main" id="{DF8A0199-6AF3-4E5C-A367-FCD5F0188154}"/>
                </a:ext>
              </a:extLst>
            </p:cNvPr>
            <p:cNvSpPr/>
            <p:nvPr/>
          </p:nvSpPr>
          <p:spPr>
            <a:xfrm>
              <a:off x="1647925" y="1427017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Khối vuông 18">
              <a:extLst>
                <a:ext uri="{FF2B5EF4-FFF2-40B4-BE49-F238E27FC236}">
                  <a16:creationId xmlns:a16="http://schemas.microsoft.com/office/drawing/2014/main" id="{A1AFF957-0418-4505-A3E6-5A8D45DD65B9}"/>
                </a:ext>
              </a:extLst>
            </p:cNvPr>
            <p:cNvSpPr/>
            <p:nvPr/>
          </p:nvSpPr>
          <p:spPr>
            <a:xfrm>
              <a:off x="2390836" y="1427017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Khối vuông 19">
              <a:extLst>
                <a:ext uri="{FF2B5EF4-FFF2-40B4-BE49-F238E27FC236}">
                  <a16:creationId xmlns:a16="http://schemas.microsoft.com/office/drawing/2014/main" id="{A232AB95-1914-476E-9B4A-C54ABD82C898}"/>
                </a:ext>
              </a:extLst>
            </p:cNvPr>
            <p:cNvSpPr/>
            <p:nvPr/>
          </p:nvSpPr>
          <p:spPr>
            <a:xfrm>
              <a:off x="1360363" y="2137042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Khối vuông 20">
              <a:extLst>
                <a:ext uri="{FF2B5EF4-FFF2-40B4-BE49-F238E27FC236}">
                  <a16:creationId xmlns:a16="http://schemas.microsoft.com/office/drawing/2014/main" id="{0E245186-58A7-401D-95EE-80D94070A547}"/>
                </a:ext>
              </a:extLst>
            </p:cNvPr>
            <p:cNvSpPr/>
            <p:nvPr/>
          </p:nvSpPr>
          <p:spPr>
            <a:xfrm>
              <a:off x="2021072" y="2137042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Khối vuông 21">
              <a:extLst>
                <a:ext uri="{FF2B5EF4-FFF2-40B4-BE49-F238E27FC236}">
                  <a16:creationId xmlns:a16="http://schemas.microsoft.com/office/drawing/2014/main" id="{BFE31A14-7B42-4103-81E6-C9D057A43FD6}"/>
                </a:ext>
              </a:extLst>
            </p:cNvPr>
            <p:cNvSpPr/>
            <p:nvPr/>
          </p:nvSpPr>
          <p:spPr>
            <a:xfrm>
              <a:off x="2681780" y="2121436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Khối vuông 22">
              <a:extLst>
                <a:ext uri="{FF2B5EF4-FFF2-40B4-BE49-F238E27FC236}">
                  <a16:creationId xmlns:a16="http://schemas.microsoft.com/office/drawing/2014/main" id="{752CCC62-DDCD-4546-AC85-2FE13F45A512}"/>
                </a:ext>
              </a:extLst>
            </p:cNvPr>
            <p:cNvSpPr/>
            <p:nvPr/>
          </p:nvSpPr>
          <p:spPr>
            <a:xfrm>
              <a:off x="1395925" y="2847067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Khối vuông 23">
              <a:extLst>
                <a:ext uri="{FF2B5EF4-FFF2-40B4-BE49-F238E27FC236}">
                  <a16:creationId xmlns:a16="http://schemas.microsoft.com/office/drawing/2014/main" id="{A87F9282-D420-4D89-ABBF-65F101D9CB91}"/>
                </a:ext>
              </a:extLst>
            </p:cNvPr>
            <p:cNvSpPr/>
            <p:nvPr/>
          </p:nvSpPr>
          <p:spPr>
            <a:xfrm>
              <a:off x="2103273" y="2847067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Khối vuông 24">
              <a:extLst>
                <a:ext uri="{FF2B5EF4-FFF2-40B4-BE49-F238E27FC236}">
                  <a16:creationId xmlns:a16="http://schemas.microsoft.com/office/drawing/2014/main" id="{A7E8B9FA-4940-42AE-842B-9487C9363314}"/>
                </a:ext>
              </a:extLst>
            </p:cNvPr>
            <p:cNvSpPr/>
            <p:nvPr/>
          </p:nvSpPr>
          <p:spPr>
            <a:xfrm>
              <a:off x="2790382" y="2816700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Khối vuông 25">
              <a:extLst>
                <a:ext uri="{FF2B5EF4-FFF2-40B4-BE49-F238E27FC236}">
                  <a16:creationId xmlns:a16="http://schemas.microsoft.com/office/drawing/2014/main" id="{2E945109-E410-4B55-B274-9470DAE00340}"/>
                </a:ext>
              </a:extLst>
            </p:cNvPr>
            <p:cNvSpPr/>
            <p:nvPr/>
          </p:nvSpPr>
          <p:spPr>
            <a:xfrm>
              <a:off x="1706727" y="3551981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Khối vuông 26">
              <a:extLst>
                <a:ext uri="{FF2B5EF4-FFF2-40B4-BE49-F238E27FC236}">
                  <a16:creationId xmlns:a16="http://schemas.microsoft.com/office/drawing/2014/main" id="{D1C96A2F-F0EB-44C4-9221-8B2F33849A85}"/>
                </a:ext>
              </a:extLst>
            </p:cNvPr>
            <p:cNvSpPr/>
            <p:nvPr/>
          </p:nvSpPr>
          <p:spPr>
            <a:xfrm>
              <a:off x="2446254" y="3551981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Hình chữ nhật: Góc Tròn 27">
            <a:extLst>
              <a:ext uri="{FF2B5EF4-FFF2-40B4-BE49-F238E27FC236}">
                <a16:creationId xmlns:a16="http://schemas.microsoft.com/office/drawing/2014/main" id="{BE214B58-FBAD-4C4A-A690-641A36D934B8}"/>
              </a:ext>
            </a:extLst>
          </p:cNvPr>
          <p:cNvSpPr/>
          <p:nvPr/>
        </p:nvSpPr>
        <p:spPr>
          <a:xfrm>
            <a:off x="5872748" y="1723520"/>
            <a:ext cx="1922974" cy="2996673"/>
          </a:xfrm>
          <a:prstGeom prst="roundRect">
            <a:avLst/>
          </a:prstGeom>
          <a:noFill/>
          <a:ln w="28575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Nhóm 28">
            <a:extLst>
              <a:ext uri="{FF2B5EF4-FFF2-40B4-BE49-F238E27FC236}">
                <a16:creationId xmlns:a16="http://schemas.microsoft.com/office/drawing/2014/main" id="{5DFBAADE-01BA-4375-B089-9E8BAC5B0D05}"/>
              </a:ext>
            </a:extLst>
          </p:cNvPr>
          <p:cNvGrpSpPr/>
          <p:nvPr/>
        </p:nvGrpSpPr>
        <p:grpSpPr>
          <a:xfrm>
            <a:off x="6013035" y="1897304"/>
            <a:ext cx="1657017" cy="2396186"/>
            <a:chOff x="1360363" y="1427017"/>
            <a:chExt cx="1934019" cy="2592325"/>
          </a:xfrm>
        </p:grpSpPr>
        <p:sp>
          <p:nvSpPr>
            <p:cNvPr id="30" name="Khối vuông 29">
              <a:extLst>
                <a:ext uri="{FF2B5EF4-FFF2-40B4-BE49-F238E27FC236}">
                  <a16:creationId xmlns:a16="http://schemas.microsoft.com/office/drawing/2014/main" id="{B39213EF-8329-4928-84C8-59A41C377BBD}"/>
                </a:ext>
              </a:extLst>
            </p:cNvPr>
            <p:cNvSpPr/>
            <p:nvPr/>
          </p:nvSpPr>
          <p:spPr>
            <a:xfrm>
              <a:off x="1647925" y="1427017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Khối vuông 30">
              <a:extLst>
                <a:ext uri="{FF2B5EF4-FFF2-40B4-BE49-F238E27FC236}">
                  <a16:creationId xmlns:a16="http://schemas.microsoft.com/office/drawing/2014/main" id="{E4253666-4AF7-4C6A-8F61-4EF060BFD0F2}"/>
                </a:ext>
              </a:extLst>
            </p:cNvPr>
            <p:cNvSpPr/>
            <p:nvPr/>
          </p:nvSpPr>
          <p:spPr>
            <a:xfrm>
              <a:off x="2390836" y="1427017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Khối vuông 31">
              <a:extLst>
                <a:ext uri="{FF2B5EF4-FFF2-40B4-BE49-F238E27FC236}">
                  <a16:creationId xmlns:a16="http://schemas.microsoft.com/office/drawing/2014/main" id="{AF85ECE2-EA4D-4127-9B65-D26B80DAC1FF}"/>
                </a:ext>
              </a:extLst>
            </p:cNvPr>
            <p:cNvSpPr/>
            <p:nvPr/>
          </p:nvSpPr>
          <p:spPr>
            <a:xfrm>
              <a:off x="1360363" y="2137042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Khối vuông 32">
              <a:extLst>
                <a:ext uri="{FF2B5EF4-FFF2-40B4-BE49-F238E27FC236}">
                  <a16:creationId xmlns:a16="http://schemas.microsoft.com/office/drawing/2014/main" id="{8300A6CE-7188-4EBD-9BA8-D4A54C12D208}"/>
                </a:ext>
              </a:extLst>
            </p:cNvPr>
            <p:cNvSpPr/>
            <p:nvPr/>
          </p:nvSpPr>
          <p:spPr>
            <a:xfrm>
              <a:off x="2021072" y="2137042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Khối vuông 33">
              <a:extLst>
                <a:ext uri="{FF2B5EF4-FFF2-40B4-BE49-F238E27FC236}">
                  <a16:creationId xmlns:a16="http://schemas.microsoft.com/office/drawing/2014/main" id="{086EA855-ECEC-468C-BCCA-6B042FE97DBE}"/>
                </a:ext>
              </a:extLst>
            </p:cNvPr>
            <p:cNvSpPr/>
            <p:nvPr/>
          </p:nvSpPr>
          <p:spPr>
            <a:xfrm>
              <a:off x="2681781" y="2121436"/>
              <a:ext cx="504000" cy="504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Khối vuông 34">
              <a:extLst>
                <a:ext uri="{FF2B5EF4-FFF2-40B4-BE49-F238E27FC236}">
                  <a16:creationId xmlns:a16="http://schemas.microsoft.com/office/drawing/2014/main" id="{D37F1E5A-47B6-4E13-B256-839EA0DEDAF8}"/>
                </a:ext>
              </a:extLst>
            </p:cNvPr>
            <p:cNvSpPr/>
            <p:nvPr/>
          </p:nvSpPr>
          <p:spPr>
            <a:xfrm>
              <a:off x="1395925" y="2847067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Khối vuông 35">
              <a:extLst>
                <a:ext uri="{FF2B5EF4-FFF2-40B4-BE49-F238E27FC236}">
                  <a16:creationId xmlns:a16="http://schemas.microsoft.com/office/drawing/2014/main" id="{67EA1B05-916F-473B-9FD3-8994EFF49E56}"/>
                </a:ext>
              </a:extLst>
            </p:cNvPr>
            <p:cNvSpPr/>
            <p:nvPr/>
          </p:nvSpPr>
          <p:spPr>
            <a:xfrm>
              <a:off x="2103273" y="2847067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Khối vuông 36">
              <a:extLst>
                <a:ext uri="{FF2B5EF4-FFF2-40B4-BE49-F238E27FC236}">
                  <a16:creationId xmlns:a16="http://schemas.microsoft.com/office/drawing/2014/main" id="{C0BE8A18-5A2B-4F6E-A9FC-BDEB07B82BFC}"/>
                </a:ext>
              </a:extLst>
            </p:cNvPr>
            <p:cNvSpPr/>
            <p:nvPr/>
          </p:nvSpPr>
          <p:spPr>
            <a:xfrm>
              <a:off x="2790382" y="2816700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Khối vuông 37">
              <a:extLst>
                <a:ext uri="{FF2B5EF4-FFF2-40B4-BE49-F238E27FC236}">
                  <a16:creationId xmlns:a16="http://schemas.microsoft.com/office/drawing/2014/main" id="{FDB589E0-5088-45DB-8B2F-0B048A27A4AD}"/>
                </a:ext>
              </a:extLst>
            </p:cNvPr>
            <p:cNvSpPr/>
            <p:nvPr/>
          </p:nvSpPr>
          <p:spPr>
            <a:xfrm>
              <a:off x="1706727" y="3551981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Khối vuông 38">
              <a:extLst>
                <a:ext uri="{FF2B5EF4-FFF2-40B4-BE49-F238E27FC236}">
                  <a16:creationId xmlns:a16="http://schemas.microsoft.com/office/drawing/2014/main" id="{FB8481D7-C1D1-4C74-818C-4952CDD9439D}"/>
                </a:ext>
              </a:extLst>
            </p:cNvPr>
            <p:cNvSpPr/>
            <p:nvPr/>
          </p:nvSpPr>
          <p:spPr>
            <a:xfrm>
              <a:off x="2446254" y="3551981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Nhóm 39">
            <a:extLst>
              <a:ext uri="{FF2B5EF4-FFF2-40B4-BE49-F238E27FC236}">
                <a16:creationId xmlns:a16="http://schemas.microsoft.com/office/drawing/2014/main" id="{E8D4FF5A-0FB8-43AC-8254-1C746AD63F27}"/>
              </a:ext>
            </a:extLst>
          </p:cNvPr>
          <p:cNvGrpSpPr/>
          <p:nvPr/>
        </p:nvGrpSpPr>
        <p:grpSpPr>
          <a:xfrm>
            <a:off x="9082625" y="1703271"/>
            <a:ext cx="436992" cy="3250810"/>
            <a:chOff x="3861615" y="1392435"/>
            <a:chExt cx="436992" cy="3250810"/>
          </a:xfrm>
        </p:grpSpPr>
        <p:sp>
          <p:nvSpPr>
            <p:cNvPr id="41" name="Khối vuông 40">
              <a:extLst>
                <a:ext uri="{FF2B5EF4-FFF2-40B4-BE49-F238E27FC236}">
                  <a16:creationId xmlns:a16="http://schemas.microsoft.com/office/drawing/2014/main" id="{04D90E56-0070-4F37-9379-C2DE2659E7E3}"/>
                </a:ext>
              </a:extLst>
            </p:cNvPr>
            <p:cNvSpPr/>
            <p:nvPr/>
          </p:nvSpPr>
          <p:spPr>
            <a:xfrm>
              <a:off x="3863966" y="4211245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Khối vuông 41">
              <a:extLst>
                <a:ext uri="{FF2B5EF4-FFF2-40B4-BE49-F238E27FC236}">
                  <a16:creationId xmlns:a16="http://schemas.microsoft.com/office/drawing/2014/main" id="{483C3365-BE1A-4F67-B9B9-05D0FAC97625}"/>
                </a:ext>
              </a:extLst>
            </p:cNvPr>
            <p:cNvSpPr/>
            <p:nvPr/>
          </p:nvSpPr>
          <p:spPr>
            <a:xfrm>
              <a:off x="3866793" y="3893619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Khối vuông 42">
              <a:extLst>
                <a:ext uri="{FF2B5EF4-FFF2-40B4-BE49-F238E27FC236}">
                  <a16:creationId xmlns:a16="http://schemas.microsoft.com/office/drawing/2014/main" id="{94920032-B385-419E-A113-F65321584D78}"/>
                </a:ext>
              </a:extLst>
            </p:cNvPr>
            <p:cNvSpPr/>
            <p:nvPr/>
          </p:nvSpPr>
          <p:spPr>
            <a:xfrm>
              <a:off x="3866317" y="3575993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Khối vuông 43">
              <a:extLst>
                <a:ext uri="{FF2B5EF4-FFF2-40B4-BE49-F238E27FC236}">
                  <a16:creationId xmlns:a16="http://schemas.microsoft.com/office/drawing/2014/main" id="{C6965E24-7F60-4F0B-ACB7-F9115BC5C970}"/>
                </a:ext>
              </a:extLst>
            </p:cNvPr>
            <p:cNvSpPr/>
            <p:nvPr/>
          </p:nvSpPr>
          <p:spPr>
            <a:xfrm>
              <a:off x="3863966" y="3266174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Khối vuông 44">
              <a:extLst>
                <a:ext uri="{FF2B5EF4-FFF2-40B4-BE49-F238E27FC236}">
                  <a16:creationId xmlns:a16="http://schemas.microsoft.com/office/drawing/2014/main" id="{68F0C3EC-1F28-431B-A719-AD15BC15FA33}"/>
                </a:ext>
              </a:extLst>
            </p:cNvPr>
            <p:cNvSpPr/>
            <p:nvPr/>
          </p:nvSpPr>
          <p:spPr>
            <a:xfrm>
              <a:off x="3866317" y="2956355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Khối vuông 45">
              <a:extLst>
                <a:ext uri="{FF2B5EF4-FFF2-40B4-BE49-F238E27FC236}">
                  <a16:creationId xmlns:a16="http://schemas.microsoft.com/office/drawing/2014/main" id="{E08ABEB3-D738-4D9B-B1A9-7BECDF5F6856}"/>
                </a:ext>
              </a:extLst>
            </p:cNvPr>
            <p:cNvSpPr/>
            <p:nvPr/>
          </p:nvSpPr>
          <p:spPr>
            <a:xfrm>
              <a:off x="3863966" y="2646536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Khối vuông 46">
              <a:extLst>
                <a:ext uri="{FF2B5EF4-FFF2-40B4-BE49-F238E27FC236}">
                  <a16:creationId xmlns:a16="http://schemas.microsoft.com/office/drawing/2014/main" id="{82D731FA-8A92-4B72-85D6-FD70E9224D74}"/>
                </a:ext>
              </a:extLst>
            </p:cNvPr>
            <p:cNvSpPr/>
            <p:nvPr/>
          </p:nvSpPr>
          <p:spPr>
            <a:xfrm>
              <a:off x="3866317" y="2341456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Khối vuông 47">
              <a:extLst>
                <a:ext uri="{FF2B5EF4-FFF2-40B4-BE49-F238E27FC236}">
                  <a16:creationId xmlns:a16="http://schemas.microsoft.com/office/drawing/2014/main" id="{6A765643-D52B-41CD-92DA-E954FA000363}"/>
                </a:ext>
              </a:extLst>
            </p:cNvPr>
            <p:cNvSpPr/>
            <p:nvPr/>
          </p:nvSpPr>
          <p:spPr>
            <a:xfrm>
              <a:off x="3863966" y="2031637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Khối vuông 48">
              <a:extLst>
                <a:ext uri="{FF2B5EF4-FFF2-40B4-BE49-F238E27FC236}">
                  <a16:creationId xmlns:a16="http://schemas.microsoft.com/office/drawing/2014/main" id="{90E99644-701D-49E6-A7CC-79D5FFC373C2}"/>
                </a:ext>
              </a:extLst>
            </p:cNvPr>
            <p:cNvSpPr/>
            <p:nvPr/>
          </p:nvSpPr>
          <p:spPr>
            <a:xfrm>
              <a:off x="3863966" y="1716109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Khối vuông 49">
              <a:extLst>
                <a:ext uri="{FF2B5EF4-FFF2-40B4-BE49-F238E27FC236}">
                  <a16:creationId xmlns:a16="http://schemas.microsoft.com/office/drawing/2014/main" id="{6060ACBC-896A-4CDE-9F65-FC6F3401E1E4}"/>
                </a:ext>
              </a:extLst>
            </p:cNvPr>
            <p:cNvSpPr/>
            <p:nvPr/>
          </p:nvSpPr>
          <p:spPr>
            <a:xfrm>
              <a:off x="3861615" y="1392435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1" name="Nhóm 50">
            <a:extLst>
              <a:ext uri="{FF2B5EF4-FFF2-40B4-BE49-F238E27FC236}">
                <a16:creationId xmlns:a16="http://schemas.microsoft.com/office/drawing/2014/main" id="{CB955D8B-FD55-440C-B6A6-CE5A017D6916}"/>
              </a:ext>
            </a:extLst>
          </p:cNvPr>
          <p:cNvGrpSpPr/>
          <p:nvPr/>
        </p:nvGrpSpPr>
        <p:grpSpPr>
          <a:xfrm>
            <a:off x="10568818" y="1695546"/>
            <a:ext cx="436992" cy="3250810"/>
            <a:chOff x="3861615" y="1392435"/>
            <a:chExt cx="436992" cy="3250810"/>
          </a:xfrm>
        </p:grpSpPr>
        <p:sp>
          <p:nvSpPr>
            <p:cNvPr id="52" name="Khối vuông 51">
              <a:extLst>
                <a:ext uri="{FF2B5EF4-FFF2-40B4-BE49-F238E27FC236}">
                  <a16:creationId xmlns:a16="http://schemas.microsoft.com/office/drawing/2014/main" id="{49BD957D-9292-4ECB-800F-A93BFC5543EF}"/>
                </a:ext>
              </a:extLst>
            </p:cNvPr>
            <p:cNvSpPr/>
            <p:nvPr/>
          </p:nvSpPr>
          <p:spPr>
            <a:xfrm>
              <a:off x="3863966" y="4211245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Khối vuông 52">
              <a:extLst>
                <a:ext uri="{FF2B5EF4-FFF2-40B4-BE49-F238E27FC236}">
                  <a16:creationId xmlns:a16="http://schemas.microsoft.com/office/drawing/2014/main" id="{BCB9FF30-2629-459B-967F-9AB75A9D4671}"/>
                </a:ext>
              </a:extLst>
            </p:cNvPr>
            <p:cNvSpPr/>
            <p:nvPr/>
          </p:nvSpPr>
          <p:spPr>
            <a:xfrm>
              <a:off x="3866793" y="3893619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Khối vuông 53">
              <a:extLst>
                <a:ext uri="{FF2B5EF4-FFF2-40B4-BE49-F238E27FC236}">
                  <a16:creationId xmlns:a16="http://schemas.microsoft.com/office/drawing/2014/main" id="{37754DAE-F045-40F1-A5B2-3A944768D2DA}"/>
                </a:ext>
              </a:extLst>
            </p:cNvPr>
            <p:cNvSpPr/>
            <p:nvPr/>
          </p:nvSpPr>
          <p:spPr>
            <a:xfrm>
              <a:off x="3866317" y="3575993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Khối vuông 54">
              <a:extLst>
                <a:ext uri="{FF2B5EF4-FFF2-40B4-BE49-F238E27FC236}">
                  <a16:creationId xmlns:a16="http://schemas.microsoft.com/office/drawing/2014/main" id="{31815991-BD36-482F-AE59-817530EE1F4D}"/>
                </a:ext>
              </a:extLst>
            </p:cNvPr>
            <p:cNvSpPr/>
            <p:nvPr/>
          </p:nvSpPr>
          <p:spPr>
            <a:xfrm>
              <a:off x="3863966" y="3266174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Khối vuông 55">
              <a:extLst>
                <a:ext uri="{FF2B5EF4-FFF2-40B4-BE49-F238E27FC236}">
                  <a16:creationId xmlns:a16="http://schemas.microsoft.com/office/drawing/2014/main" id="{029F4845-483A-4FA9-B9BC-077B3DE7D382}"/>
                </a:ext>
              </a:extLst>
            </p:cNvPr>
            <p:cNvSpPr/>
            <p:nvPr/>
          </p:nvSpPr>
          <p:spPr>
            <a:xfrm>
              <a:off x="3866317" y="2956355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Khối vuông 56">
              <a:extLst>
                <a:ext uri="{FF2B5EF4-FFF2-40B4-BE49-F238E27FC236}">
                  <a16:creationId xmlns:a16="http://schemas.microsoft.com/office/drawing/2014/main" id="{5E32F799-6130-42D5-9648-1A75593BAAEB}"/>
                </a:ext>
              </a:extLst>
            </p:cNvPr>
            <p:cNvSpPr/>
            <p:nvPr/>
          </p:nvSpPr>
          <p:spPr>
            <a:xfrm>
              <a:off x="3863966" y="2646536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Khối vuông 57">
              <a:extLst>
                <a:ext uri="{FF2B5EF4-FFF2-40B4-BE49-F238E27FC236}">
                  <a16:creationId xmlns:a16="http://schemas.microsoft.com/office/drawing/2014/main" id="{BF5BDB21-4366-4CD5-9FA9-F6D54D612B76}"/>
                </a:ext>
              </a:extLst>
            </p:cNvPr>
            <p:cNvSpPr/>
            <p:nvPr/>
          </p:nvSpPr>
          <p:spPr>
            <a:xfrm>
              <a:off x="3866317" y="2341456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Khối vuông 58">
              <a:extLst>
                <a:ext uri="{FF2B5EF4-FFF2-40B4-BE49-F238E27FC236}">
                  <a16:creationId xmlns:a16="http://schemas.microsoft.com/office/drawing/2014/main" id="{5902F40E-D5F4-410E-8646-C6D81CE6D738}"/>
                </a:ext>
              </a:extLst>
            </p:cNvPr>
            <p:cNvSpPr/>
            <p:nvPr/>
          </p:nvSpPr>
          <p:spPr>
            <a:xfrm>
              <a:off x="3863966" y="2031637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Khối vuông 59">
              <a:extLst>
                <a:ext uri="{FF2B5EF4-FFF2-40B4-BE49-F238E27FC236}">
                  <a16:creationId xmlns:a16="http://schemas.microsoft.com/office/drawing/2014/main" id="{4755A685-0299-4559-947F-75191F831B69}"/>
                </a:ext>
              </a:extLst>
            </p:cNvPr>
            <p:cNvSpPr/>
            <p:nvPr/>
          </p:nvSpPr>
          <p:spPr>
            <a:xfrm>
              <a:off x="3863966" y="1716109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Khối vuông 60">
              <a:extLst>
                <a:ext uri="{FF2B5EF4-FFF2-40B4-BE49-F238E27FC236}">
                  <a16:creationId xmlns:a16="http://schemas.microsoft.com/office/drawing/2014/main" id="{1FECCA74-E906-443F-84ED-2BF45B410E66}"/>
                </a:ext>
              </a:extLst>
            </p:cNvPr>
            <p:cNvSpPr/>
            <p:nvPr/>
          </p:nvSpPr>
          <p:spPr>
            <a:xfrm>
              <a:off x="3861615" y="1392435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2" name="Nhóm 61">
            <a:extLst>
              <a:ext uri="{FF2B5EF4-FFF2-40B4-BE49-F238E27FC236}">
                <a16:creationId xmlns:a16="http://schemas.microsoft.com/office/drawing/2014/main" id="{1742A13F-19B7-4944-BA5A-1BFDB9678110}"/>
              </a:ext>
            </a:extLst>
          </p:cNvPr>
          <p:cNvGrpSpPr/>
          <p:nvPr/>
        </p:nvGrpSpPr>
        <p:grpSpPr>
          <a:xfrm>
            <a:off x="9832997" y="1708375"/>
            <a:ext cx="436992" cy="3250810"/>
            <a:chOff x="3861615" y="1392435"/>
            <a:chExt cx="436992" cy="3250810"/>
          </a:xfrm>
        </p:grpSpPr>
        <p:sp>
          <p:nvSpPr>
            <p:cNvPr id="63" name="Khối vuông 62">
              <a:extLst>
                <a:ext uri="{FF2B5EF4-FFF2-40B4-BE49-F238E27FC236}">
                  <a16:creationId xmlns:a16="http://schemas.microsoft.com/office/drawing/2014/main" id="{8263D3E5-F9A9-4C0B-B94C-45C91A685B82}"/>
                </a:ext>
              </a:extLst>
            </p:cNvPr>
            <p:cNvSpPr/>
            <p:nvPr/>
          </p:nvSpPr>
          <p:spPr>
            <a:xfrm>
              <a:off x="3863966" y="4211245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Khối vuông 63">
              <a:extLst>
                <a:ext uri="{FF2B5EF4-FFF2-40B4-BE49-F238E27FC236}">
                  <a16:creationId xmlns:a16="http://schemas.microsoft.com/office/drawing/2014/main" id="{58F1551B-8092-4984-A99E-A0831F9992F0}"/>
                </a:ext>
              </a:extLst>
            </p:cNvPr>
            <p:cNvSpPr/>
            <p:nvPr/>
          </p:nvSpPr>
          <p:spPr>
            <a:xfrm>
              <a:off x="3866793" y="3893619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Khối vuông 64">
              <a:extLst>
                <a:ext uri="{FF2B5EF4-FFF2-40B4-BE49-F238E27FC236}">
                  <a16:creationId xmlns:a16="http://schemas.microsoft.com/office/drawing/2014/main" id="{9D003747-5515-48EC-B195-68AC5DE8567E}"/>
                </a:ext>
              </a:extLst>
            </p:cNvPr>
            <p:cNvSpPr/>
            <p:nvPr/>
          </p:nvSpPr>
          <p:spPr>
            <a:xfrm>
              <a:off x="3866317" y="3575993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Khối vuông 65">
              <a:extLst>
                <a:ext uri="{FF2B5EF4-FFF2-40B4-BE49-F238E27FC236}">
                  <a16:creationId xmlns:a16="http://schemas.microsoft.com/office/drawing/2014/main" id="{E5A1AFA5-8CA9-4A48-A9C4-D731917699E5}"/>
                </a:ext>
              </a:extLst>
            </p:cNvPr>
            <p:cNvSpPr/>
            <p:nvPr/>
          </p:nvSpPr>
          <p:spPr>
            <a:xfrm>
              <a:off x="3863966" y="3266174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Khối vuông 66">
              <a:extLst>
                <a:ext uri="{FF2B5EF4-FFF2-40B4-BE49-F238E27FC236}">
                  <a16:creationId xmlns:a16="http://schemas.microsoft.com/office/drawing/2014/main" id="{60B3A178-6F96-43EB-BCF6-81C7D572A5C5}"/>
                </a:ext>
              </a:extLst>
            </p:cNvPr>
            <p:cNvSpPr/>
            <p:nvPr/>
          </p:nvSpPr>
          <p:spPr>
            <a:xfrm>
              <a:off x="3866317" y="2956355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Khối vuông 67">
              <a:extLst>
                <a:ext uri="{FF2B5EF4-FFF2-40B4-BE49-F238E27FC236}">
                  <a16:creationId xmlns:a16="http://schemas.microsoft.com/office/drawing/2014/main" id="{B33C4953-D000-4BCB-A111-77411B971221}"/>
                </a:ext>
              </a:extLst>
            </p:cNvPr>
            <p:cNvSpPr/>
            <p:nvPr/>
          </p:nvSpPr>
          <p:spPr>
            <a:xfrm>
              <a:off x="3863966" y="2646536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Khối vuông 68">
              <a:extLst>
                <a:ext uri="{FF2B5EF4-FFF2-40B4-BE49-F238E27FC236}">
                  <a16:creationId xmlns:a16="http://schemas.microsoft.com/office/drawing/2014/main" id="{DD472719-CDC1-4CA7-9502-EFEA55882F2B}"/>
                </a:ext>
              </a:extLst>
            </p:cNvPr>
            <p:cNvSpPr/>
            <p:nvPr/>
          </p:nvSpPr>
          <p:spPr>
            <a:xfrm>
              <a:off x="3866317" y="2341456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Khối vuông 69">
              <a:extLst>
                <a:ext uri="{FF2B5EF4-FFF2-40B4-BE49-F238E27FC236}">
                  <a16:creationId xmlns:a16="http://schemas.microsoft.com/office/drawing/2014/main" id="{6DD2A75E-9A63-4157-9BEE-EC65501CCEB9}"/>
                </a:ext>
              </a:extLst>
            </p:cNvPr>
            <p:cNvSpPr/>
            <p:nvPr/>
          </p:nvSpPr>
          <p:spPr>
            <a:xfrm>
              <a:off x="3863966" y="2031637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Khối vuông 70">
              <a:extLst>
                <a:ext uri="{FF2B5EF4-FFF2-40B4-BE49-F238E27FC236}">
                  <a16:creationId xmlns:a16="http://schemas.microsoft.com/office/drawing/2014/main" id="{ED579662-6B6B-4B94-9B65-768B0FC4D128}"/>
                </a:ext>
              </a:extLst>
            </p:cNvPr>
            <p:cNvSpPr/>
            <p:nvPr/>
          </p:nvSpPr>
          <p:spPr>
            <a:xfrm>
              <a:off x="3863966" y="1716109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Khối vuông 71">
              <a:extLst>
                <a:ext uri="{FF2B5EF4-FFF2-40B4-BE49-F238E27FC236}">
                  <a16:creationId xmlns:a16="http://schemas.microsoft.com/office/drawing/2014/main" id="{FC0B457A-3670-4C2C-A513-DA3BA3AC01CE}"/>
                </a:ext>
              </a:extLst>
            </p:cNvPr>
            <p:cNvSpPr/>
            <p:nvPr/>
          </p:nvSpPr>
          <p:spPr>
            <a:xfrm>
              <a:off x="3861615" y="1392435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3" name="Rounded Rectangle 5">
            <a:extLst>
              <a:ext uri="{FF2B5EF4-FFF2-40B4-BE49-F238E27FC236}">
                <a16:creationId xmlns:a16="http://schemas.microsoft.com/office/drawing/2014/main" id="{5D3983FF-D070-414C-AE2E-30202CFE5C19}"/>
              </a:ext>
            </a:extLst>
          </p:cNvPr>
          <p:cNvSpPr/>
          <p:nvPr/>
        </p:nvSpPr>
        <p:spPr>
          <a:xfrm>
            <a:off x="9298532" y="5069613"/>
            <a:ext cx="1981200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ba</a:t>
            </a:r>
            <a:r>
              <a:rPr lang="en-US" sz="28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mươi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4" name="Rounded Rectangle 5">
            <a:extLst>
              <a:ext uri="{FF2B5EF4-FFF2-40B4-BE49-F238E27FC236}">
                <a16:creationId xmlns:a16="http://schemas.microsoft.com/office/drawing/2014/main" id="{9832B80A-CCC5-4B3A-BAE3-31A4D05008FF}"/>
              </a:ext>
            </a:extLst>
          </p:cNvPr>
          <p:cNvSpPr/>
          <p:nvPr/>
        </p:nvSpPr>
        <p:spPr>
          <a:xfrm>
            <a:off x="9757105" y="5653066"/>
            <a:ext cx="1243527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UTM Avo"/>
                <a:cs typeface="Times New Roman" panose="02020603050405020304" pitchFamily="18" charset="0"/>
              </a:rPr>
              <a:t>30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3040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  <p:bldP spid="16" grpId="0" animBg="1"/>
      <p:bldP spid="28" grpId="0" animBg="1"/>
      <p:bldP spid="73" grpId="0"/>
      <p:bldP spid="7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49" y="449953"/>
            <a:ext cx="12192001" cy="6456218"/>
          </a:xfrm>
          <a:prstGeom prst="rect">
            <a:avLst/>
          </a:prstGeom>
        </p:spPr>
      </p:pic>
      <p:sp>
        <p:nvSpPr>
          <p:cNvPr id="42" name="Rounded Rectangle 5">
            <a:extLst>
              <a:ext uri="{FF2B5EF4-FFF2-40B4-BE49-F238E27FC236}">
                <a16:creationId xmlns:a16="http://schemas.microsoft.com/office/drawing/2014/main" id="{3CA8E4B0-295F-4628-AE72-F5E65C3F45ED}"/>
              </a:ext>
            </a:extLst>
          </p:cNvPr>
          <p:cNvSpPr/>
          <p:nvPr/>
        </p:nvSpPr>
        <p:spPr>
          <a:xfrm>
            <a:off x="1453819" y="2799925"/>
            <a:ext cx="1831375" cy="424503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bốn</a:t>
            </a:r>
            <a:r>
              <a:rPr lang="en-US" sz="24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mươi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cs typeface="Times New Roman" panose="02020603050405020304" pitchFamily="18" charset="0"/>
            </a:endParaRPr>
          </a:p>
        </p:txBody>
      </p:sp>
      <p:sp>
        <p:nvSpPr>
          <p:cNvPr id="43" name="Rounded Rectangle 5">
            <a:extLst>
              <a:ext uri="{FF2B5EF4-FFF2-40B4-BE49-F238E27FC236}">
                <a16:creationId xmlns:a16="http://schemas.microsoft.com/office/drawing/2014/main" id="{934DCA94-6C91-4F63-9984-79B3E0A8BA9E}"/>
              </a:ext>
            </a:extLst>
          </p:cNvPr>
          <p:cNvSpPr/>
          <p:nvPr/>
        </p:nvSpPr>
        <p:spPr>
          <a:xfrm>
            <a:off x="1747743" y="3130287"/>
            <a:ext cx="1243527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UTM Avo"/>
                <a:cs typeface="Times New Roman" panose="02020603050405020304" pitchFamily="18" charset="0"/>
              </a:rPr>
              <a:t>40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cs typeface="Times New Roman" panose="02020603050405020304" pitchFamily="18" charset="0"/>
            </a:endParaRPr>
          </a:p>
        </p:txBody>
      </p:sp>
      <p:sp>
        <p:nvSpPr>
          <p:cNvPr id="88" name="Rounded Rectangle 5">
            <a:extLst>
              <a:ext uri="{FF2B5EF4-FFF2-40B4-BE49-F238E27FC236}">
                <a16:creationId xmlns:a16="http://schemas.microsoft.com/office/drawing/2014/main" id="{E4F69E25-BA37-4EE6-921C-A65270A43ADC}"/>
              </a:ext>
            </a:extLst>
          </p:cNvPr>
          <p:cNvSpPr/>
          <p:nvPr/>
        </p:nvSpPr>
        <p:spPr>
          <a:xfrm>
            <a:off x="4840160" y="2799925"/>
            <a:ext cx="1831375" cy="424503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mươi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cs typeface="Times New Roman" panose="02020603050405020304" pitchFamily="18" charset="0"/>
            </a:endParaRPr>
          </a:p>
        </p:txBody>
      </p:sp>
      <p:sp>
        <p:nvSpPr>
          <p:cNvPr id="89" name="Rounded Rectangle 5">
            <a:extLst>
              <a:ext uri="{FF2B5EF4-FFF2-40B4-BE49-F238E27FC236}">
                <a16:creationId xmlns:a16="http://schemas.microsoft.com/office/drawing/2014/main" id="{B5DF4D84-CC2A-43E7-8AE7-243072FD3356}"/>
              </a:ext>
            </a:extLst>
          </p:cNvPr>
          <p:cNvSpPr/>
          <p:nvPr/>
        </p:nvSpPr>
        <p:spPr>
          <a:xfrm>
            <a:off x="5134084" y="3130287"/>
            <a:ext cx="1243527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UTM Avo"/>
                <a:cs typeface="Times New Roman" panose="02020603050405020304" pitchFamily="18" charset="0"/>
              </a:rPr>
              <a:t>50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cs typeface="Times New Roman" panose="02020603050405020304" pitchFamily="18" charset="0"/>
            </a:endParaRPr>
          </a:p>
        </p:txBody>
      </p:sp>
      <p:sp>
        <p:nvSpPr>
          <p:cNvPr id="146" name="Rounded Rectangle 5">
            <a:extLst>
              <a:ext uri="{FF2B5EF4-FFF2-40B4-BE49-F238E27FC236}">
                <a16:creationId xmlns:a16="http://schemas.microsoft.com/office/drawing/2014/main" id="{804A0846-E5D7-4BEE-8BBE-01178354CFA7}"/>
              </a:ext>
            </a:extLst>
          </p:cNvPr>
          <p:cNvSpPr/>
          <p:nvPr/>
        </p:nvSpPr>
        <p:spPr>
          <a:xfrm>
            <a:off x="8618888" y="2799925"/>
            <a:ext cx="1831375" cy="424503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sáu</a:t>
            </a:r>
            <a:r>
              <a:rPr lang="en-US" sz="24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mươi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cs typeface="Times New Roman" panose="02020603050405020304" pitchFamily="18" charset="0"/>
            </a:endParaRPr>
          </a:p>
        </p:txBody>
      </p:sp>
      <p:sp>
        <p:nvSpPr>
          <p:cNvPr id="147" name="Rounded Rectangle 5">
            <a:extLst>
              <a:ext uri="{FF2B5EF4-FFF2-40B4-BE49-F238E27FC236}">
                <a16:creationId xmlns:a16="http://schemas.microsoft.com/office/drawing/2014/main" id="{9A4A5EE5-9EFE-445F-BEE8-B13A9FF4DF4F}"/>
              </a:ext>
            </a:extLst>
          </p:cNvPr>
          <p:cNvSpPr/>
          <p:nvPr/>
        </p:nvSpPr>
        <p:spPr>
          <a:xfrm>
            <a:off x="8912812" y="3130287"/>
            <a:ext cx="1243527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UTM Avo"/>
                <a:cs typeface="Times New Roman" panose="02020603050405020304" pitchFamily="18" charset="0"/>
              </a:rPr>
              <a:t>60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cs typeface="Times New Roman" panose="02020603050405020304" pitchFamily="18" charset="0"/>
            </a:endParaRPr>
          </a:p>
        </p:txBody>
      </p:sp>
      <p:sp>
        <p:nvSpPr>
          <p:cNvPr id="309" name="Rounded Rectangle 5">
            <a:extLst>
              <a:ext uri="{FF2B5EF4-FFF2-40B4-BE49-F238E27FC236}">
                <a16:creationId xmlns:a16="http://schemas.microsoft.com/office/drawing/2014/main" id="{0FDAE62F-9213-40A0-B5CB-15C602B08795}"/>
              </a:ext>
            </a:extLst>
          </p:cNvPr>
          <p:cNvSpPr/>
          <p:nvPr/>
        </p:nvSpPr>
        <p:spPr>
          <a:xfrm>
            <a:off x="1378906" y="5811383"/>
            <a:ext cx="1981200" cy="376818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bảy</a:t>
            </a:r>
            <a:r>
              <a:rPr lang="en-US" sz="24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mươi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cs typeface="Times New Roman" panose="02020603050405020304" pitchFamily="18" charset="0"/>
            </a:endParaRPr>
          </a:p>
        </p:txBody>
      </p:sp>
      <p:sp>
        <p:nvSpPr>
          <p:cNvPr id="310" name="Rounded Rectangle 5">
            <a:extLst>
              <a:ext uri="{FF2B5EF4-FFF2-40B4-BE49-F238E27FC236}">
                <a16:creationId xmlns:a16="http://schemas.microsoft.com/office/drawing/2014/main" id="{C85E3445-74DF-4CBC-A20D-101042AAC399}"/>
              </a:ext>
            </a:extLst>
          </p:cNvPr>
          <p:cNvSpPr/>
          <p:nvPr/>
        </p:nvSpPr>
        <p:spPr>
          <a:xfrm>
            <a:off x="1747743" y="6071736"/>
            <a:ext cx="1243527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UTM Avo"/>
                <a:cs typeface="Times New Roman" panose="02020603050405020304" pitchFamily="18" charset="0"/>
              </a:rPr>
              <a:t>70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cs typeface="Times New Roman" panose="02020603050405020304" pitchFamily="18" charset="0"/>
            </a:endParaRPr>
          </a:p>
        </p:txBody>
      </p:sp>
      <p:pic>
        <p:nvPicPr>
          <p:cNvPr id="502" name="Hình ảnh 501">
            <a:extLst>
              <a:ext uri="{FF2B5EF4-FFF2-40B4-BE49-F238E27FC236}">
                <a16:creationId xmlns:a16="http://schemas.microsoft.com/office/drawing/2014/main" id="{4CAC6732-7954-4426-B8EC-837F6C4383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44022"/>
          <a:stretch/>
        </p:blipFill>
        <p:spPr>
          <a:xfrm>
            <a:off x="4843556" y="890720"/>
            <a:ext cx="1824582" cy="2022350"/>
          </a:xfrm>
          <a:prstGeom prst="rect">
            <a:avLst/>
          </a:prstGeom>
        </p:spPr>
      </p:pic>
      <p:pic>
        <p:nvPicPr>
          <p:cNvPr id="504" name="Hình ảnh 503">
            <a:extLst>
              <a:ext uri="{FF2B5EF4-FFF2-40B4-BE49-F238E27FC236}">
                <a16:creationId xmlns:a16="http://schemas.microsoft.com/office/drawing/2014/main" id="{56AF2F8E-314F-4A80-9B48-565789641B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7188"/>
          <a:stretch/>
        </p:blipFill>
        <p:spPr>
          <a:xfrm>
            <a:off x="1617619" y="863578"/>
            <a:ext cx="1503774" cy="2022349"/>
          </a:xfrm>
          <a:prstGeom prst="rect">
            <a:avLst/>
          </a:prstGeom>
        </p:spPr>
      </p:pic>
      <p:pic>
        <p:nvPicPr>
          <p:cNvPr id="505" name="Hình ảnh 504">
            <a:extLst>
              <a:ext uri="{FF2B5EF4-FFF2-40B4-BE49-F238E27FC236}">
                <a16:creationId xmlns:a16="http://schemas.microsoft.com/office/drawing/2014/main" id="{715A0D43-C911-431F-996E-F01773B61B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8325" y="3741450"/>
            <a:ext cx="3512500" cy="2022349"/>
          </a:xfrm>
          <a:prstGeom prst="rect">
            <a:avLst/>
          </a:prstGeom>
        </p:spPr>
      </p:pic>
      <p:pic>
        <p:nvPicPr>
          <p:cNvPr id="506" name="Hình ảnh 505">
            <a:extLst>
              <a:ext uri="{FF2B5EF4-FFF2-40B4-BE49-F238E27FC236}">
                <a16:creationId xmlns:a16="http://schemas.microsoft.com/office/drawing/2014/main" id="{2F64CE15-354F-4007-A5C6-9BE0D701B8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33625"/>
          <a:stretch/>
        </p:blipFill>
        <p:spPr>
          <a:xfrm>
            <a:off x="8368862" y="863578"/>
            <a:ext cx="2331427" cy="2022349"/>
          </a:xfrm>
          <a:prstGeom prst="rect">
            <a:avLst/>
          </a:prstGeom>
        </p:spPr>
      </p:pic>
      <p:pic>
        <p:nvPicPr>
          <p:cNvPr id="507" name="Hình ảnh 506">
            <a:extLst>
              <a:ext uri="{FF2B5EF4-FFF2-40B4-BE49-F238E27FC236}">
                <a16:creationId xmlns:a16="http://schemas.microsoft.com/office/drawing/2014/main" id="{876BA5D6-1573-4548-A537-41163565EB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-1335" r="22572"/>
          <a:stretch/>
        </p:blipFill>
        <p:spPr>
          <a:xfrm>
            <a:off x="986230" y="3741450"/>
            <a:ext cx="2766552" cy="2022349"/>
          </a:xfrm>
          <a:prstGeom prst="rect">
            <a:avLst/>
          </a:prstGeom>
        </p:spPr>
      </p:pic>
      <p:pic>
        <p:nvPicPr>
          <p:cNvPr id="508" name="Hình ảnh 507">
            <a:extLst>
              <a:ext uri="{FF2B5EF4-FFF2-40B4-BE49-F238E27FC236}">
                <a16:creationId xmlns:a16="http://schemas.microsoft.com/office/drawing/2014/main" id="{6FF85AB9-4E5F-4CBB-9739-96509C0317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11689"/>
          <a:stretch/>
        </p:blipFill>
        <p:spPr>
          <a:xfrm>
            <a:off x="4204886" y="3741450"/>
            <a:ext cx="3101922" cy="2022349"/>
          </a:xfrm>
          <a:prstGeom prst="rect">
            <a:avLst/>
          </a:prstGeom>
        </p:spPr>
      </p:pic>
      <p:sp>
        <p:nvSpPr>
          <p:cNvPr id="509" name="Rounded Rectangle 5">
            <a:extLst>
              <a:ext uri="{FF2B5EF4-FFF2-40B4-BE49-F238E27FC236}">
                <a16:creationId xmlns:a16="http://schemas.microsoft.com/office/drawing/2014/main" id="{AB1E06F5-633C-461C-932B-7B058D065D9D}"/>
              </a:ext>
            </a:extLst>
          </p:cNvPr>
          <p:cNvSpPr/>
          <p:nvPr/>
        </p:nvSpPr>
        <p:spPr>
          <a:xfrm>
            <a:off x="4765247" y="5811383"/>
            <a:ext cx="1981200" cy="376818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tám</a:t>
            </a:r>
            <a:r>
              <a:rPr lang="en-US" sz="24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mươi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cs typeface="Times New Roman" panose="02020603050405020304" pitchFamily="18" charset="0"/>
            </a:endParaRPr>
          </a:p>
        </p:txBody>
      </p:sp>
      <p:sp>
        <p:nvSpPr>
          <p:cNvPr id="510" name="Rounded Rectangle 5">
            <a:extLst>
              <a:ext uri="{FF2B5EF4-FFF2-40B4-BE49-F238E27FC236}">
                <a16:creationId xmlns:a16="http://schemas.microsoft.com/office/drawing/2014/main" id="{C44B2AD4-D6DF-41FB-896D-398970827D97}"/>
              </a:ext>
            </a:extLst>
          </p:cNvPr>
          <p:cNvSpPr/>
          <p:nvPr/>
        </p:nvSpPr>
        <p:spPr>
          <a:xfrm>
            <a:off x="5134084" y="6079740"/>
            <a:ext cx="1243527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UTM Avo"/>
                <a:cs typeface="Times New Roman" panose="02020603050405020304" pitchFamily="18" charset="0"/>
              </a:rPr>
              <a:t>80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cs typeface="Times New Roman" panose="02020603050405020304" pitchFamily="18" charset="0"/>
            </a:endParaRPr>
          </a:p>
        </p:txBody>
      </p:sp>
      <p:sp>
        <p:nvSpPr>
          <p:cNvPr id="511" name="Rounded Rectangle 5">
            <a:extLst>
              <a:ext uri="{FF2B5EF4-FFF2-40B4-BE49-F238E27FC236}">
                <a16:creationId xmlns:a16="http://schemas.microsoft.com/office/drawing/2014/main" id="{2BC60FEA-BD0A-4D53-A700-30AFDB7C61B1}"/>
              </a:ext>
            </a:extLst>
          </p:cNvPr>
          <p:cNvSpPr/>
          <p:nvPr/>
        </p:nvSpPr>
        <p:spPr>
          <a:xfrm>
            <a:off x="8543975" y="5811383"/>
            <a:ext cx="1981200" cy="376818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chín</a:t>
            </a:r>
            <a:r>
              <a:rPr lang="en-US" sz="24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mươi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cs typeface="Times New Roman" panose="02020603050405020304" pitchFamily="18" charset="0"/>
            </a:endParaRPr>
          </a:p>
        </p:txBody>
      </p:sp>
      <p:sp>
        <p:nvSpPr>
          <p:cNvPr id="512" name="Rounded Rectangle 5">
            <a:extLst>
              <a:ext uri="{FF2B5EF4-FFF2-40B4-BE49-F238E27FC236}">
                <a16:creationId xmlns:a16="http://schemas.microsoft.com/office/drawing/2014/main" id="{23CDC32F-7F0A-4D42-A406-1D8136D57CD8}"/>
              </a:ext>
            </a:extLst>
          </p:cNvPr>
          <p:cNvSpPr/>
          <p:nvPr/>
        </p:nvSpPr>
        <p:spPr>
          <a:xfrm>
            <a:off x="8912812" y="6079740"/>
            <a:ext cx="1243527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UTM Avo"/>
                <a:cs typeface="Times New Roman" panose="02020603050405020304" pitchFamily="18" charset="0"/>
              </a:rPr>
              <a:t>90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0518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88" grpId="0"/>
      <p:bldP spid="89" grpId="0"/>
      <p:bldP spid="146" grpId="0"/>
      <p:bldP spid="147" grpId="0"/>
      <p:bldP spid="309" grpId="0"/>
      <p:bldP spid="310" grpId="0"/>
      <p:bldP spid="509" grpId="0"/>
      <p:bldP spid="510" grpId="0"/>
      <p:bldP spid="511" grpId="0"/>
      <p:bldP spid="5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0A6066-0015-A1E3-CA99-85B9A8F9DC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39779007-2DB8-EF0F-25C4-1996B5D0F58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96604B3E-6645-3FED-476D-BAEC3F48D5E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BF332197-F316-D0F6-2309-F9892C05FD3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CC507A8B-712E-E4F4-14B4-CB18B6B118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87FBEFE2-5EFB-B679-9567-C0459130B5E8}"/>
              </a:ext>
            </a:extLst>
          </p:cNvPr>
          <p:cNvSpPr txBox="1"/>
          <p:nvPr/>
        </p:nvSpPr>
        <p:spPr>
          <a:xfrm>
            <a:off x="4876138" y="2502737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LUYỆN TẬP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89EC465E-C830-1FDA-C678-9A18A7A478B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  <p:pic>
        <p:nvPicPr>
          <p:cNvPr id="2" name="Picture 1">
            <a:hlinkClick r:id="rId7"/>
            <a:extLst>
              <a:ext uri="{FF2B5EF4-FFF2-40B4-BE49-F238E27FC236}">
                <a16:creationId xmlns:a16="http://schemas.microsoft.com/office/drawing/2014/main" id="{33D85F00-83E6-7DD9-AA01-1A2FC68403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8404" y="3730436"/>
            <a:ext cx="2169519" cy="120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575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22E9C09F-3B1D-4AFC-9E79-3BD5F07830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0621" y="1379536"/>
            <a:ext cx="5242558" cy="1449526"/>
          </a:xfrm>
          <a:prstGeom prst="rect">
            <a:avLst/>
          </a:prstGeom>
        </p:spPr>
      </p:pic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25F0DB6F-FBC3-478C-822E-B07BAC806288}"/>
              </a:ext>
            </a:extLst>
          </p:cNvPr>
          <p:cNvSpPr/>
          <p:nvPr/>
        </p:nvSpPr>
        <p:spPr>
          <a:xfrm>
            <a:off x="1922516" y="944165"/>
            <a:ext cx="5775338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a)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bao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nhiêu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hạt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FEEA4601-8530-4208-8CCB-80C5215BF0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8224" b="26546"/>
          <a:stretch/>
        </p:blipFill>
        <p:spPr>
          <a:xfrm>
            <a:off x="9482458" y="659836"/>
            <a:ext cx="2142240" cy="1439401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9FB98B05-B9F0-4DA3-87A2-13EA566FB1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24783" y="4206816"/>
            <a:ext cx="6514234" cy="1711818"/>
          </a:xfrm>
          <a:prstGeom prst="rect">
            <a:avLst/>
          </a:prstGeom>
        </p:spPr>
      </p:pic>
      <p:sp>
        <p:nvSpPr>
          <p:cNvPr id="12" name="Rounded Rectangle 5">
            <a:extLst>
              <a:ext uri="{FF2B5EF4-FFF2-40B4-BE49-F238E27FC236}">
                <a16:creationId xmlns:a16="http://schemas.microsoft.com/office/drawing/2014/main" id="{2C957BC4-E55E-472C-9FFC-B2DF09BBB208}"/>
              </a:ext>
            </a:extLst>
          </p:cNvPr>
          <p:cNvSpPr/>
          <p:nvPr/>
        </p:nvSpPr>
        <p:spPr>
          <a:xfrm>
            <a:off x="1922515" y="3645477"/>
            <a:ext cx="654551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b)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bao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nhiêu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kẹo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2936F68E-CB3D-44F4-B4F1-03D2448B5CB8}"/>
              </a:ext>
            </a:extLst>
          </p:cNvPr>
          <p:cNvSpPr/>
          <p:nvPr/>
        </p:nvSpPr>
        <p:spPr>
          <a:xfrm>
            <a:off x="4997178" y="2862350"/>
            <a:ext cx="651164" cy="6143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A41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6" name="Rounded Rectangle 5">
            <a:extLst>
              <a:ext uri="{FF2B5EF4-FFF2-40B4-BE49-F238E27FC236}">
                <a16:creationId xmlns:a16="http://schemas.microsoft.com/office/drawing/2014/main" id="{0DAF34B8-FEAB-4428-8765-3102E3C920D8}"/>
              </a:ext>
            </a:extLst>
          </p:cNvPr>
          <p:cNvSpPr/>
          <p:nvPr/>
        </p:nvSpPr>
        <p:spPr>
          <a:xfrm>
            <a:off x="4932708" y="2895134"/>
            <a:ext cx="780105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ea typeface="+mn-ea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EAAAD70F-2374-430E-9487-A3453D09AD84}"/>
              </a:ext>
            </a:extLst>
          </p:cNvPr>
          <p:cNvSpPr/>
          <p:nvPr/>
        </p:nvSpPr>
        <p:spPr>
          <a:xfrm>
            <a:off x="5666926" y="2935417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hạt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id="{92F1B614-2096-467C-B1E3-C26148A6B965}"/>
              </a:ext>
            </a:extLst>
          </p:cNvPr>
          <p:cNvSpPr/>
          <p:nvPr/>
        </p:nvSpPr>
        <p:spPr>
          <a:xfrm>
            <a:off x="4997178" y="5903627"/>
            <a:ext cx="651164" cy="6143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A41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0" name="Rounded Rectangle 5">
            <a:extLst>
              <a:ext uri="{FF2B5EF4-FFF2-40B4-BE49-F238E27FC236}">
                <a16:creationId xmlns:a16="http://schemas.microsoft.com/office/drawing/2014/main" id="{D8B234DF-16A6-4597-B192-69E99AFE1679}"/>
              </a:ext>
            </a:extLst>
          </p:cNvPr>
          <p:cNvSpPr/>
          <p:nvPr/>
        </p:nvSpPr>
        <p:spPr>
          <a:xfrm>
            <a:off x="4932708" y="5978559"/>
            <a:ext cx="780105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ea typeface="+mn-ea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21" name="Rounded Rectangle 5">
            <a:extLst>
              <a:ext uri="{FF2B5EF4-FFF2-40B4-BE49-F238E27FC236}">
                <a16:creationId xmlns:a16="http://schemas.microsoft.com/office/drawing/2014/main" id="{71A288DC-4E88-4200-B6A9-8A2F0C43A589}"/>
              </a:ext>
            </a:extLst>
          </p:cNvPr>
          <p:cNvSpPr/>
          <p:nvPr/>
        </p:nvSpPr>
        <p:spPr>
          <a:xfrm>
            <a:off x="5712812" y="5980870"/>
            <a:ext cx="1985042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kẹo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264DE4B-97A2-E899-15AF-07B499448941}"/>
              </a:ext>
            </a:extLst>
          </p:cNvPr>
          <p:cNvSpPr/>
          <p:nvPr/>
        </p:nvSpPr>
        <p:spPr>
          <a:xfrm>
            <a:off x="1129780" y="920960"/>
            <a:ext cx="613186" cy="588410"/>
          </a:xfrm>
          <a:prstGeom prst="ellipse">
            <a:avLst/>
          </a:prstGeom>
          <a:solidFill>
            <a:srgbClr val="5B9BD5"/>
          </a:solidFill>
          <a:ln w="38100" cap="flat" cmpd="sng" algn="ctr">
            <a:solidFill>
              <a:srgbClr val="0070C0"/>
            </a:solidFill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prstClr val="white"/>
                </a:solidFill>
                <a:latin typeface="UTM Avo" panose="02040603050506020204" pitchFamily="18" charset="0"/>
              </a:rPr>
              <a:t>1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695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4" grpId="0" animBg="1"/>
      <p:bldP spid="16" grpId="0"/>
      <p:bldP spid="17" grpId="0"/>
      <p:bldP spid="18" grpId="0" animBg="1"/>
      <p:bldP spid="20" grpId="0"/>
      <p:bldP spid="21" grpId="0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4097779F-E8BC-486A-B819-0292E604E70F}" vid="{4DC8568B-4BA0-4F21-A01E-F1C82C7A139D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</TotalTime>
  <Words>544</Words>
  <Application>Microsoft Office PowerPoint</Application>
  <PresentationFormat>Widescreen</PresentationFormat>
  <Paragraphs>84</Paragraphs>
  <Slides>21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Times New Roman</vt:lpstr>
      <vt:lpstr>UTM Avo</vt:lpstr>
      <vt:lpstr>Calibri</vt:lpstr>
      <vt:lpstr>Arial</vt:lpstr>
      <vt:lpstr>Aptos</vt:lpstr>
      <vt:lpstr>2_Office Theme</vt:lpstr>
      <vt:lpstr>3_Office Theme</vt:lpstr>
      <vt:lpstr>Office Theme</vt:lpstr>
      <vt:lpstr>Theme1</vt:lpstr>
      <vt:lpstr>4_Office Theme</vt:lpstr>
      <vt:lpstr>Tuần 20 Bài 42: Các số 10, 20, 30, 40, 50, 60 ,70, 80, 90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Huyền Bùi Thị Kim</dc:creator>
  <cp:lastModifiedBy>nt Hoa</cp:lastModifiedBy>
  <cp:revision>90</cp:revision>
  <dcterms:created xsi:type="dcterms:W3CDTF">2021-12-01T14:39:14Z</dcterms:created>
  <dcterms:modified xsi:type="dcterms:W3CDTF">2024-12-24T02:41:15Z</dcterms:modified>
</cp:coreProperties>
</file>