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1" r:id="rId6"/>
    <p:sldId id="272" r:id="rId7"/>
    <p:sldId id="273" r:id="rId8"/>
    <p:sldId id="277" r:id="rId9"/>
    <p:sldId id="278" r:id="rId10"/>
    <p:sldId id="279" r:id="rId11"/>
    <p:sldId id="274" r:id="rId12"/>
    <p:sldId id="280" r:id="rId13"/>
    <p:sldId id="281" r:id="rId14"/>
    <p:sldId id="282" r:id="rId15"/>
    <p:sldId id="283" r:id="rId16"/>
    <p:sldId id="275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9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9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5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7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4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0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5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4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37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9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54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54A9E-282C-4760-B3CE-11F14AA98CE9}" type="datetimeFigureOut">
              <a:rPr lang="en-US" smtClean="0"/>
              <a:t>1/5/2026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29E9-9EED-4F05-B743-E6DDBAFAE1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6.wdp"/><Relationship Id="rId4" Type="http://schemas.openxmlformats.org/officeDocument/2006/relationships/image" Target="../media/image33.png"/><Relationship Id="rId9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3.xml"/><Relationship Id="rId18" Type="http://schemas.openxmlformats.org/officeDocument/2006/relationships/image" Target="../media/image12.png"/><Relationship Id="rId3" Type="http://schemas.openxmlformats.org/officeDocument/2006/relationships/image" Target="../media/image3.png"/><Relationship Id="rId21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slide" Target="slide5.xml"/><Relationship Id="rId2" Type="http://schemas.openxmlformats.org/officeDocument/2006/relationships/audio" Target="../media/audio1.wav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slide" Target="slide8.xml"/><Relationship Id="rId15" Type="http://schemas.openxmlformats.org/officeDocument/2006/relationships/slide" Target="slide4.xml"/><Relationship Id="rId10" Type="http://schemas.openxmlformats.org/officeDocument/2006/relationships/image" Target="../media/image7.png"/><Relationship Id="rId19" Type="http://schemas.openxmlformats.org/officeDocument/2006/relationships/slide" Target="slide6.xml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7BBA8A-2178-40DF-B856-14FB9B984CC4}"/>
              </a:ext>
            </a:extLst>
          </p:cNvPr>
          <p:cNvSpPr/>
          <p:nvPr/>
        </p:nvSpPr>
        <p:spPr>
          <a:xfrm>
            <a:off x="1008171" y="2743060"/>
            <a:ext cx="7109555" cy="1177787"/>
          </a:xfrm>
          <a:prstGeom prst="roundRect">
            <a:avLst/>
          </a:prstGeom>
          <a:solidFill>
            <a:srgbClr val="D2F4FD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13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09E0A0B-8849-41E4-AC43-E7E048215D55}"/>
              </a:ext>
            </a:extLst>
          </p:cNvPr>
          <p:cNvSpPr txBox="1">
            <a:spLocks/>
          </p:cNvSpPr>
          <p:nvPr/>
        </p:nvSpPr>
        <p:spPr>
          <a:xfrm>
            <a:off x="1008171" y="2405324"/>
            <a:ext cx="7115175" cy="1028700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spc="3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: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25+14</a:t>
            </a:r>
          </a:p>
        </p:txBody>
      </p:sp>
      <p:pic>
        <p:nvPicPr>
          <p:cNvPr id="9" name="Picture 2" descr="D:\hinh nen\tai-hinh-nen-hoat-hinh-de-thuong-nhat-cho-may-tinh-mien-phi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18500"/>
            <a:ext cx="1607344" cy="1600200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020654" y="1371825"/>
            <a:ext cx="6389531" cy="2057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NHIÊN XÃ HỘI</a:t>
            </a:r>
          </a:p>
          <a:p>
            <a:pPr marL="0" indent="0" algn="ctr">
              <a:buNone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11: CÁC CON VẬT QUANH EM</a:t>
            </a:r>
          </a:p>
          <a:p>
            <a:pPr marL="0" indent="0">
              <a:buNone/>
            </a:pP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(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737215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29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/>
              <a:t>Con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mang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mầm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r>
              <a:rPr lang="en-US" sz="2800" dirty="0"/>
              <a:t> </a:t>
            </a:r>
            <a:r>
              <a:rPr lang="en-US" sz="2800" dirty="0" err="1"/>
              <a:t>lây</a:t>
            </a:r>
            <a:r>
              <a:rPr lang="en-US" sz="2800" dirty="0"/>
              <a:t> </a:t>
            </a:r>
            <a:r>
              <a:rPr lang="en-US" sz="2800" dirty="0" err="1"/>
              <a:t>truyền</a:t>
            </a:r>
            <a:r>
              <a:rPr lang="en-US" sz="2800" dirty="0"/>
              <a:t> </a:t>
            </a:r>
            <a:r>
              <a:rPr lang="en-US" sz="2800" dirty="0" err="1"/>
              <a:t>nhiễm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: </a:t>
            </a:r>
            <a:r>
              <a:rPr lang="en-US" sz="2800" dirty="0" err="1"/>
              <a:t>dịch</a:t>
            </a:r>
            <a:r>
              <a:rPr lang="en-US" sz="2800" dirty="0"/>
              <a:t> </a:t>
            </a:r>
            <a:r>
              <a:rPr lang="en-US" sz="2800" dirty="0" err="1"/>
              <a:t>hạch</a:t>
            </a:r>
            <a:r>
              <a:rPr lang="en-US" sz="2800" dirty="0"/>
              <a:t> ,</a:t>
            </a:r>
            <a:r>
              <a:rPr lang="vi-VN" sz="2800" dirty="0"/>
              <a:t> sốt ... </a:t>
            </a:r>
            <a:r>
              <a:rPr lang="en-US" sz="2800" dirty="0" err="1"/>
              <a:t>Ngoài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, do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răng</a:t>
            </a:r>
            <a:r>
              <a:rPr lang="en-US" sz="2800" dirty="0"/>
              <a:t> </a:t>
            </a:r>
            <a:r>
              <a:rPr lang="en-US" sz="2800" dirty="0" err="1"/>
              <a:t>nanh</a:t>
            </a:r>
            <a:r>
              <a:rPr lang="en-US" sz="2800" dirty="0"/>
              <a:t> </a:t>
            </a:r>
            <a:r>
              <a:rPr lang="en-US" sz="2800" dirty="0" err="1"/>
              <a:t>luôn</a:t>
            </a:r>
            <a:r>
              <a:rPr lang="en-US" sz="2800" dirty="0"/>
              <a:t> </a:t>
            </a:r>
            <a:r>
              <a:rPr lang="en-US" sz="2800" dirty="0" err="1"/>
              <a:t>mọc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hay </a:t>
            </a:r>
            <a:r>
              <a:rPr lang="en-US" sz="2800" dirty="0" err="1"/>
              <a:t>cằn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, </a:t>
            </a:r>
            <a:r>
              <a:rPr lang="en-US" sz="2800" dirty="0" err="1"/>
              <a:t>đặc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cắn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giật</a:t>
            </a:r>
            <a:r>
              <a:rPr lang="en-US" sz="2800" dirty="0"/>
              <a:t> , </a:t>
            </a:r>
            <a:r>
              <a:rPr lang="en-US" sz="2800" dirty="0" err="1"/>
              <a:t>hoả</a:t>
            </a:r>
            <a:r>
              <a:rPr lang="en-US" sz="2800" dirty="0"/>
              <a:t> </a:t>
            </a:r>
            <a:r>
              <a:rPr lang="en-US" sz="2800" dirty="0" err="1"/>
              <a:t>hoạn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gây</a:t>
            </a:r>
            <a:r>
              <a:rPr lang="en-US" sz="2800" dirty="0"/>
              <a:t> </a:t>
            </a:r>
            <a:r>
              <a:rPr lang="en-US" sz="2800" dirty="0" err="1"/>
              <a:t>chết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"/>
            <a:ext cx="7239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1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7730367" cy="423627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2383" y="49530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3900" dirty="0" err="1"/>
              <a:t>Ngoài</a:t>
            </a:r>
            <a:r>
              <a:rPr lang="en-US" sz="3900" dirty="0"/>
              <a:t> </a:t>
            </a:r>
            <a:r>
              <a:rPr lang="en-US" sz="3900" dirty="0" err="1"/>
              <a:t>cung</a:t>
            </a:r>
            <a:r>
              <a:rPr lang="en-US" sz="3900" dirty="0"/>
              <a:t> </a:t>
            </a:r>
            <a:r>
              <a:rPr lang="en-US" sz="3900" dirty="0" err="1"/>
              <a:t>cấp</a:t>
            </a:r>
            <a:r>
              <a:rPr lang="en-US" sz="3900" dirty="0"/>
              <a:t> </a:t>
            </a:r>
            <a:r>
              <a:rPr lang="en-US" sz="3900" dirty="0" err="1"/>
              <a:t>thịt</a:t>
            </a:r>
            <a:r>
              <a:rPr lang="en-US" sz="3900" dirty="0"/>
              <a:t>, </a:t>
            </a:r>
            <a:r>
              <a:rPr lang="en-US" sz="3900" dirty="0" err="1"/>
              <a:t>sữa</a:t>
            </a:r>
            <a:r>
              <a:rPr lang="en-US" sz="3900" dirty="0"/>
              <a:t>, ở </a:t>
            </a:r>
            <a:r>
              <a:rPr lang="en-US" sz="3900" dirty="0" err="1"/>
              <a:t>các</a:t>
            </a:r>
            <a:r>
              <a:rPr lang="en-US" sz="3900" dirty="0"/>
              <a:t> </a:t>
            </a:r>
            <a:r>
              <a:rPr lang="en-US" sz="3900" dirty="0" err="1"/>
              <a:t>vùng</a:t>
            </a:r>
            <a:r>
              <a:rPr lang="en-US" sz="3900" dirty="0"/>
              <a:t> </a:t>
            </a:r>
            <a:r>
              <a:rPr lang="en-US" sz="3900" dirty="0" err="1"/>
              <a:t>miền</a:t>
            </a:r>
            <a:r>
              <a:rPr lang="en-US" sz="3900" dirty="0"/>
              <a:t> </a:t>
            </a:r>
            <a:r>
              <a:rPr lang="en-US" sz="3900" dirty="0" err="1"/>
              <a:t>núi</a:t>
            </a:r>
            <a:r>
              <a:rPr lang="en-US" sz="3900" dirty="0"/>
              <a:t> </a:t>
            </a:r>
            <a:r>
              <a:rPr lang="en-US" sz="3900" dirty="0" err="1"/>
              <a:t>và</a:t>
            </a:r>
            <a:r>
              <a:rPr lang="en-US" sz="3900" dirty="0"/>
              <a:t> </a:t>
            </a:r>
            <a:r>
              <a:rPr lang="en-US" sz="3900" dirty="0" err="1"/>
              <a:t>nông</a:t>
            </a:r>
            <a:r>
              <a:rPr lang="en-US" sz="3900" dirty="0"/>
              <a:t> </a:t>
            </a:r>
            <a:r>
              <a:rPr lang="en-US" sz="3900" dirty="0" err="1"/>
              <a:t>thôn</a:t>
            </a:r>
            <a:r>
              <a:rPr lang="en-US" sz="3900" dirty="0"/>
              <a:t> , </a:t>
            </a:r>
            <a:r>
              <a:rPr lang="en-US" sz="3900" dirty="0" err="1"/>
              <a:t>bò</a:t>
            </a:r>
            <a:r>
              <a:rPr lang="en-US" sz="3900" dirty="0"/>
              <a:t> </a:t>
            </a:r>
            <a:r>
              <a:rPr lang="en-US" sz="3900" dirty="0" err="1"/>
              <a:t>còn</a:t>
            </a:r>
            <a:r>
              <a:rPr lang="en-US" sz="3900" dirty="0"/>
              <a:t> </a:t>
            </a:r>
            <a:r>
              <a:rPr lang="en-US" sz="3900" dirty="0" err="1"/>
              <a:t>dùng</a:t>
            </a:r>
            <a:r>
              <a:rPr lang="en-US" sz="3900" dirty="0"/>
              <a:t> </a:t>
            </a:r>
            <a:r>
              <a:rPr lang="vi-VN" sz="3900" dirty="0"/>
              <a:t>để chuyên chở hàng hóa kéo cày kéo bừa</a:t>
            </a:r>
            <a:r>
              <a:rPr lang="vi-V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36" y="5257800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/>
              <a:t>Con </a:t>
            </a:r>
            <a:r>
              <a:rPr lang="en-US" sz="3000" dirty="0" err="1"/>
              <a:t>ong</a:t>
            </a:r>
            <a:r>
              <a:rPr lang="en-US" sz="3000" dirty="0"/>
              <a:t> </a:t>
            </a:r>
            <a:r>
              <a:rPr lang="en-US" sz="3000" dirty="0" err="1"/>
              <a:t>giúp</a:t>
            </a:r>
            <a:r>
              <a:rPr lang="en-US" sz="3000" dirty="0"/>
              <a:t> </a:t>
            </a:r>
            <a:r>
              <a:rPr lang="en-US" sz="3000" dirty="0" err="1"/>
              <a:t>thụ</a:t>
            </a:r>
            <a:r>
              <a:rPr lang="en-US" sz="3000" dirty="0"/>
              <a:t> </a:t>
            </a:r>
            <a:r>
              <a:rPr lang="en-US" sz="3000" dirty="0" err="1"/>
              <a:t>phấn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</a:t>
            </a:r>
            <a:r>
              <a:rPr lang="en-US" sz="3000" dirty="0" err="1"/>
              <a:t>cây</a:t>
            </a:r>
            <a:r>
              <a:rPr lang="en-US" sz="3000" dirty="0"/>
              <a:t> , </a:t>
            </a:r>
            <a:r>
              <a:rPr lang="en-US" sz="3000" dirty="0" err="1"/>
              <a:t>tiêu</a:t>
            </a:r>
            <a:r>
              <a:rPr lang="en-US" sz="3000" dirty="0"/>
              <a:t> </a:t>
            </a:r>
            <a:r>
              <a:rPr lang="en-US" sz="3000" dirty="0" err="1"/>
              <a:t>diệt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loài</a:t>
            </a:r>
            <a:r>
              <a:rPr lang="en-US" sz="3000" dirty="0"/>
              <a:t> </a:t>
            </a:r>
            <a:r>
              <a:rPr lang="en-US" sz="3000" dirty="0" err="1"/>
              <a:t>sâu</a:t>
            </a:r>
            <a:r>
              <a:rPr lang="en-US" sz="3000" dirty="0"/>
              <a:t> </a:t>
            </a:r>
            <a:r>
              <a:rPr lang="en-US" sz="3000" dirty="0" err="1"/>
              <a:t>bệnh</a:t>
            </a:r>
            <a:r>
              <a:rPr lang="en-US" sz="3000" dirty="0"/>
              <a:t> </a:t>
            </a:r>
            <a:r>
              <a:rPr lang="vi-VN" sz="3000" dirty="0"/>
              <a:t>cho </a:t>
            </a:r>
            <a:r>
              <a:rPr lang="en-US" sz="3000" dirty="0" err="1"/>
              <a:t>cây</a:t>
            </a:r>
            <a:r>
              <a:rPr lang="en-US" sz="3000" dirty="0"/>
              <a:t> </a:t>
            </a:r>
            <a:r>
              <a:rPr lang="en-US" sz="3000" dirty="0" err="1"/>
              <a:t>trồng</a:t>
            </a:r>
            <a:r>
              <a:rPr lang="en-US" sz="3000" dirty="0"/>
              <a:t> , </a:t>
            </a:r>
            <a:r>
              <a:rPr lang="en-US" sz="3000" dirty="0" err="1"/>
              <a:t>hút</a:t>
            </a:r>
            <a:r>
              <a:rPr lang="en-US" sz="3000" dirty="0"/>
              <a:t> </a:t>
            </a:r>
            <a:r>
              <a:rPr lang="en-US" sz="3000" dirty="0" err="1"/>
              <a:t>mật</a:t>
            </a:r>
            <a:r>
              <a:rPr lang="en-US" sz="3000" dirty="0"/>
              <a:t> </a:t>
            </a:r>
            <a:r>
              <a:rPr lang="en-US" sz="3000" dirty="0" err="1"/>
              <a:t>hoa</a:t>
            </a:r>
            <a:r>
              <a:rPr lang="en-US" sz="3000" dirty="0"/>
              <a:t> </a:t>
            </a:r>
            <a:r>
              <a:rPr lang="en-US" sz="3000" dirty="0" err="1"/>
              <a:t>làm</a:t>
            </a:r>
            <a:r>
              <a:rPr lang="en-US" sz="3000" dirty="0"/>
              <a:t> </a:t>
            </a:r>
            <a:r>
              <a:rPr lang="en-US" sz="3000" dirty="0" err="1"/>
              <a:t>mật</a:t>
            </a:r>
            <a:r>
              <a:rPr lang="en-US" sz="3000" dirty="0"/>
              <a:t> , </a:t>
            </a:r>
            <a:r>
              <a:rPr lang="en-US" sz="3000" dirty="0" err="1"/>
              <a:t>mật</a:t>
            </a:r>
            <a:r>
              <a:rPr lang="en-US" sz="3000" dirty="0"/>
              <a:t> </a:t>
            </a:r>
            <a:r>
              <a:rPr lang="en-US" sz="3000" dirty="0" err="1"/>
              <a:t>ong</a:t>
            </a:r>
            <a:r>
              <a:rPr lang="en-US" sz="3000" dirty="0"/>
              <a:t> </a:t>
            </a:r>
            <a:r>
              <a:rPr lang="en-US" sz="3000" dirty="0" err="1"/>
              <a:t>rất</a:t>
            </a:r>
            <a:r>
              <a:rPr lang="en-US" sz="3000" dirty="0"/>
              <a:t> </a:t>
            </a:r>
            <a:r>
              <a:rPr lang="en-US" sz="3000" dirty="0" err="1"/>
              <a:t>bổ</a:t>
            </a:r>
            <a:r>
              <a:rPr lang="en-US" sz="3000" dirty="0"/>
              <a:t> </a:t>
            </a:r>
            <a:r>
              <a:rPr lang="en-US" sz="3000" dirty="0" err="1"/>
              <a:t>dưỡng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</a:t>
            </a:r>
            <a:r>
              <a:rPr lang="en-US" sz="3000" dirty="0" err="1"/>
              <a:t>sức</a:t>
            </a:r>
            <a:r>
              <a:rPr lang="en-US" sz="3000" dirty="0"/>
              <a:t> </a:t>
            </a:r>
            <a:r>
              <a:rPr lang="en-US" sz="3000" dirty="0" err="1"/>
              <a:t>khoẻ</a:t>
            </a:r>
            <a:r>
              <a:rPr lang="en-US" sz="3000" dirty="0"/>
              <a:t> con </a:t>
            </a:r>
            <a:r>
              <a:rPr lang="en-US" sz="3000" dirty="0" err="1"/>
              <a:t>người</a:t>
            </a:r>
            <a:r>
              <a:rPr lang="en-US" sz="3000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1000"/>
            <a:ext cx="6934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816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/>
              <a:t>Con </a:t>
            </a:r>
            <a:r>
              <a:rPr lang="en-US" sz="3500" dirty="0" err="1"/>
              <a:t>ruồi</a:t>
            </a:r>
            <a:r>
              <a:rPr lang="en-US" sz="3500" dirty="0"/>
              <a:t> </a:t>
            </a:r>
            <a:r>
              <a:rPr lang="en-US" sz="3500" dirty="0" err="1"/>
              <a:t>đậu</a:t>
            </a:r>
            <a:r>
              <a:rPr lang="en-US" sz="3500" dirty="0"/>
              <a:t> </a:t>
            </a:r>
            <a:r>
              <a:rPr lang="en-US" sz="3500" dirty="0" err="1"/>
              <a:t>vào</a:t>
            </a:r>
            <a:r>
              <a:rPr lang="en-US" sz="3500" dirty="0"/>
              <a:t> </a:t>
            </a:r>
            <a:r>
              <a:rPr lang="en-US" sz="3500" dirty="0" err="1"/>
              <a:t>phế</a:t>
            </a:r>
            <a:r>
              <a:rPr lang="en-US" sz="3500" dirty="0"/>
              <a:t> </a:t>
            </a:r>
            <a:r>
              <a:rPr lang="en-US" sz="3500" dirty="0" err="1"/>
              <a:t>thải</a:t>
            </a:r>
            <a:r>
              <a:rPr lang="en-US" sz="3500" dirty="0"/>
              <a:t> , </a:t>
            </a:r>
            <a:r>
              <a:rPr lang="en-US" sz="3500" dirty="0" err="1"/>
              <a:t>ăn</a:t>
            </a:r>
            <a:r>
              <a:rPr lang="en-US" sz="3500" dirty="0"/>
              <a:t> </a:t>
            </a:r>
            <a:r>
              <a:rPr lang="en-US" sz="3500" dirty="0" err="1"/>
              <a:t>thức</a:t>
            </a:r>
            <a:r>
              <a:rPr lang="en-US" sz="3500" dirty="0"/>
              <a:t> </a:t>
            </a:r>
            <a:r>
              <a:rPr lang="en-US" sz="3500" dirty="0" err="1"/>
              <a:t>ăn</a:t>
            </a:r>
            <a:r>
              <a:rPr lang="en-US" sz="3500" dirty="0"/>
              <a:t> </a:t>
            </a:r>
            <a:r>
              <a:rPr lang="en-US" sz="3500" dirty="0" err="1"/>
              <a:t>của</a:t>
            </a:r>
            <a:r>
              <a:rPr lang="en-US" sz="3500" dirty="0"/>
              <a:t> </a:t>
            </a:r>
            <a:r>
              <a:rPr lang="en-US" sz="3500" dirty="0" err="1"/>
              <a:t>người</a:t>
            </a:r>
            <a:r>
              <a:rPr lang="en-US" sz="3500" dirty="0"/>
              <a:t> . </a:t>
            </a:r>
            <a:r>
              <a:rPr lang="en-US" sz="3500" dirty="0" err="1"/>
              <a:t>Vì</a:t>
            </a:r>
            <a:r>
              <a:rPr lang="en-US" sz="3500" dirty="0"/>
              <a:t> </a:t>
            </a:r>
            <a:r>
              <a:rPr lang="en-US" sz="3500" dirty="0" err="1"/>
              <a:t>vậy</a:t>
            </a:r>
            <a:r>
              <a:rPr lang="en-US" sz="3500" dirty="0"/>
              <a:t> , </a:t>
            </a:r>
            <a:r>
              <a:rPr lang="en-US" sz="3500" dirty="0" err="1"/>
              <a:t>ruổi</a:t>
            </a:r>
            <a:r>
              <a:rPr lang="en-US" sz="3500" dirty="0"/>
              <a:t> </a:t>
            </a:r>
            <a:r>
              <a:rPr lang="en-US" sz="3500" dirty="0" err="1"/>
              <a:t>là</a:t>
            </a:r>
            <a:r>
              <a:rPr lang="en-US" sz="3500" dirty="0"/>
              <a:t> </a:t>
            </a:r>
            <a:r>
              <a:rPr lang="en-US" sz="3500" dirty="0" err="1"/>
              <a:t>nguyên</a:t>
            </a:r>
            <a:r>
              <a:rPr lang="en-US" sz="3500" dirty="0"/>
              <a:t> </a:t>
            </a:r>
            <a:r>
              <a:rPr lang="en-US" sz="3500" dirty="0" err="1"/>
              <a:t>nhân</a:t>
            </a:r>
            <a:r>
              <a:rPr lang="en-US" sz="3500" dirty="0"/>
              <a:t> </a:t>
            </a:r>
            <a:r>
              <a:rPr lang="en-US" sz="3500" dirty="0" err="1"/>
              <a:t>mang</a:t>
            </a:r>
            <a:r>
              <a:rPr lang="en-US" sz="3500" dirty="0"/>
              <a:t> </a:t>
            </a:r>
            <a:r>
              <a:rPr lang="en-US" sz="3500" dirty="0" err="1"/>
              <a:t>và</a:t>
            </a:r>
            <a:r>
              <a:rPr lang="en-US" sz="3500" dirty="0"/>
              <a:t> </a:t>
            </a:r>
            <a:r>
              <a:rPr lang="en-US" sz="3500" dirty="0" err="1"/>
              <a:t>phát</a:t>
            </a:r>
            <a:r>
              <a:rPr lang="en-US" sz="3500" dirty="0"/>
              <a:t> </a:t>
            </a:r>
            <a:r>
              <a:rPr lang="en-US" sz="3500" dirty="0" err="1"/>
              <a:t>tán</a:t>
            </a:r>
            <a:r>
              <a:rPr lang="en-US" sz="3500" dirty="0"/>
              <a:t> </a:t>
            </a:r>
            <a:r>
              <a:rPr lang="en-US" sz="3500" dirty="0" err="1"/>
              <a:t>nhiều</a:t>
            </a:r>
            <a:r>
              <a:rPr lang="en-US" sz="3500" dirty="0"/>
              <a:t> </a:t>
            </a:r>
            <a:r>
              <a:rPr lang="en-US" sz="3500" dirty="0" err="1"/>
              <a:t>mầm</a:t>
            </a:r>
            <a:r>
              <a:rPr lang="en-US" sz="3500" dirty="0"/>
              <a:t> </a:t>
            </a:r>
            <a:r>
              <a:rPr lang="en-US" sz="3500" dirty="0" err="1"/>
              <a:t>bệnh</a:t>
            </a:r>
            <a:r>
              <a:rPr lang="en-US" sz="3500" dirty="0"/>
              <a:t> </a:t>
            </a:r>
            <a:r>
              <a:rPr lang="en-US" sz="3500" dirty="0" err="1"/>
              <a:t>khác</a:t>
            </a:r>
            <a:r>
              <a:rPr lang="en-US" sz="3500" dirty="0"/>
              <a:t> </a:t>
            </a:r>
            <a:r>
              <a:rPr lang="en-US" sz="3500" dirty="0" err="1"/>
              <a:t>nhau</a:t>
            </a:r>
            <a:r>
              <a:rPr lang="en-US" sz="3500" dirty="0"/>
              <a:t> </a:t>
            </a:r>
            <a:r>
              <a:rPr lang="en-US" sz="3500" dirty="0" err="1"/>
              <a:t>như</a:t>
            </a:r>
            <a:r>
              <a:rPr lang="en-US" sz="3500" dirty="0"/>
              <a:t> </a:t>
            </a:r>
            <a:r>
              <a:rPr lang="en-US" sz="3500" dirty="0" err="1"/>
              <a:t>tiêu</a:t>
            </a:r>
            <a:r>
              <a:rPr lang="en-US" sz="3500" dirty="0"/>
              <a:t> </a:t>
            </a:r>
            <a:r>
              <a:rPr lang="en-US" sz="3500" dirty="0" err="1"/>
              <a:t>chảy</a:t>
            </a:r>
            <a:r>
              <a:rPr lang="en-US" sz="3500" dirty="0"/>
              <a:t> , </a:t>
            </a:r>
            <a:r>
              <a:rPr lang="en-US" sz="3500" dirty="0" err="1"/>
              <a:t>nhiễm</a:t>
            </a:r>
            <a:r>
              <a:rPr lang="en-US" sz="3500" dirty="0"/>
              <a:t> </a:t>
            </a:r>
            <a:r>
              <a:rPr lang="en-US" sz="3500" dirty="0" err="1"/>
              <a:t>trùng</a:t>
            </a:r>
            <a:r>
              <a:rPr lang="en-US" sz="3500" dirty="0"/>
              <a:t> da </a:t>
            </a:r>
            <a:r>
              <a:rPr lang="en-US" sz="3500" dirty="0" err="1"/>
              <a:t>và</a:t>
            </a:r>
            <a:r>
              <a:rPr lang="en-US" sz="3500" dirty="0"/>
              <a:t> </a:t>
            </a:r>
            <a:r>
              <a:rPr lang="en-US" sz="3500" dirty="0" err="1"/>
              <a:t>mắt</a:t>
            </a:r>
            <a:r>
              <a:rPr lang="en-US" sz="3500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"/>
            <a:ext cx="761440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31" y="51162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300" dirty="0"/>
              <a:t>Con </a:t>
            </a:r>
            <a:r>
              <a:rPr lang="en-US" sz="3300" dirty="0" err="1"/>
              <a:t>gián</a:t>
            </a:r>
            <a:r>
              <a:rPr lang="en-US" sz="3300" dirty="0"/>
              <a:t> </a:t>
            </a:r>
            <a:r>
              <a:rPr lang="en-US" sz="3300" dirty="0" err="1"/>
              <a:t>sống</a:t>
            </a:r>
            <a:r>
              <a:rPr lang="en-US" sz="3300" dirty="0"/>
              <a:t> ở </a:t>
            </a:r>
            <a:r>
              <a:rPr lang="en-US" sz="3300" dirty="0" err="1"/>
              <a:t>những</a:t>
            </a:r>
            <a:r>
              <a:rPr lang="en-US" sz="3300" dirty="0"/>
              <a:t> </a:t>
            </a:r>
            <a:r>
              <a:rPr lang="en-US" sz="3300" dirty="0" err="1"/>
              <a:t>nơi</a:t>
            </a:r>
            <a:r>
              <a:rPr lang="en-US" sz="3300" dirty="0"/>
              <a:t> </a:t>
            </a:r>
            <a:r>
              <a:rPr lang="en-US" sz="3300" dirty="0" err="1"/>
              <a:t>ẩm</a:t>
            </a:r>
            <a:r>
              <a:rPr lang="en-US" sz="3300" dirty="0"/>
              <a:t> </a:t>
            </a:r>
            <a:r>
              <a:rPr lang="en-US" sz="3300" dirty="0" err="1"/>
              <a:t>thấp</a:t>
            </a:r>
            <a:r>
              <a:rPr lang="en-US" sz="3300" dirty="0"/>
              <a:t> , </a:t>
            </a:r>
            <a:r>
              <a:rPr lang="en-US" sz="3300" dirty="0" err="1"/>
              <a:t>bẩn</a:t>
            </a:r>
            <a:r>
              <a:rPr lang="en-US" sz="3300" dirty="0"/>
              <a:t> </a:t>
            </a:r>
            <a:r>
              <a:rPr lang="en-US" sz="3300" dirty="0" err="1"/>
              <a:t>thỉu</a:t>
            </a:r>
            <a:r>
              <a:rPr lang="en-US" sz="3300" dirty="0"/>
              <a:t> , </a:t>
            </a:r>
            <a:r>
              <a:rPr lang="en-US" sz="3300" dirty="0" err="1"/>
              <a:t>ăn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chất</a:t>
            </a:r>
            <a:r>
              <a:rPr lang="en-US" sz="3300" dirty="0"/>
              <a:t> </a:t>
            </a:r>
            <a:r>
              <a:rPr lang="en-US" sz="3300" dirty="0" err="1"/>
              <a:t>thải</a:t>
            </a:r>
            <a:r>
              <a:rPr lang="en-US" sz="3300" dirty="0"/>
              <a:t> </a:t>
            </a:r>
            <a:r>
              <a:rPr lang="en-US" sz="3300" dirty="0" err="1"/>
              <a:t>và</a:t>
            </a:r>
            <a:r>
              <a:rPr lang="en-US" sz="3300" dirty="0"/>
              <a:t> </a:t>
            </a:r>
            <a:r>
              <a:rPr lang="en-US" sz="3300" dirty="0" err="1"/>
              <a:t>khi</a:t>
            </a:r>
            <a:r>
              <a:rPr lang="en-US" sz="3300" dirty="0"/>
              <a:t> </a:t>
            </a:r>
            <a:r>
              <a:rPr lang="en-US" sz="3300" dirty="0" err="1"/>
              <a:t>chúng</a:t>
            </a:r>
            <a:r>
              <a:rPr lang="en-US" sz="3300" dirty="0"/>
              <a:t> </a:t>
            </a:r>
            <a:r>
              <a:rPr lang="en-US" sz="3300" dirty="0" err="1"/>
              <a:t>bò</a:t>
            </a:r>
            <a:r>
              <a:rPr lang="en-US" sz="3300" dirty="0"/>
              <a:t> </a:t>
            </a:r>
            <a:r>
              <a:rPr lang="en-US" sz="3300" dirty="0" err="1"/>
              <a:t>vào</a:t>
            </a:r>
            <a:r>
              <a:rPr lang="en-US" sz="3300" dirty="0"/>
              <a:t> </a:t>
            </a:r>
            <a:r>
              <a:rPr lang="en-US" sz="3300" dirty="0" err="1"/>
              <a:t>thức</a:t>
            </a:r>
            <a:r>
              <a:rPr lang="en-US" sz="3300" dirty="0"/>
              <a:t> </a:t>
            </a:r>
            <a:r>
              <a:rPr lang="en-US" sz="3300" dirty="0" err="1"/>
              <a:t>ăn</a:t>
            </a:r>
            <a:r>
              <a:rPr lang="en-US" sz="3300" dirty="0"/>
              <a:t> , </a:t>
            </a:r>
            <a:r>
              <a:rPr lang="en-US" sz="3300" dirty="0" err="1"/>
              <a:t>tủ</a:t>
            </a:r>
            <a:r>
              <a:rPr lang="en-US" sz="3300" dirty="0"/>
              <a:t> </a:t>
            </a:r>
            <a:r>
              <a:rPr lang="en-US" sz="3300" dirty="0" err="1"/>
              <a:t>bát</a:t>
            </a:r>
            <a:r>
              <a:rPr lang="en-US" sz="3300" dirty="0"/>
              <a:t> , ... </a:t>
            </a:r>
            <a:r>
              <a:rPr lang="en-US" sz="3300" dirty="0" err="1"/>
              <a:t>chúng</a:t>
            </a:r>
            <a:r>
              <a:rPr lang="en-US" sz="3300" dirty="0"/>
              <a:t> </a:t>
            </a:r>
            <a:r>
              <a:rPr lang="en-US" sz="3300" dirty="0" err="1"/>
              <a:t>sẽ</a:t>
            </a:r>
            <a:r>
              <a:rPr lang="en-US" sz="3300" dirty="0"/>
              <a:t> </a:t>
            </a:r>
            <a:r>
              <a:rPr lang="en-US" sz="3300" dirty="0" err="1"/>
              <a:t>là</a:t>
            </a:r>
            <a:r>
              <a:rPr lang="en-US" sz="3300" dirty="0"/>
              <a:t> </a:t>
            </a:r>
            <a:r>
              <a:rPr lang="en-US" sz="3300" dirty="0" err="1"/>
              <a:t>vật</a:t>
            </a:r>
            <a:r>
              <a:rPr lang="en-US" sz="3300" dirty="0"/>
              <a:t> </a:t>
            </a:r>
            <a:r>
              <a:rPr lang="en-US" sz="3300" dirty="0" err="1"/>
              <a:t>trung</a:t>
            </a:r>
            <a:r>
              <a:rPr lang="en-US" sz="3300" dirty="0"/>
              <a:t> </a:t>
            </a:r>
            <a:r>
              <a:rPr lang="en-US" sz="3300" dirty="0" err="1"/>
              <a:t>gian</a:t>
            </a:r>
            <a:r>
              <a:rPr lang="en-US" sz="3300" dirty="0"/>
              <a:t> </a:t>
            </a:r>
            <a:r>
              <a:rPr lang="en-US" sz="3300" dirty="0" err="1"/>
              <a:t>truyền</a:t>
            </a:r>
            <a:r>
              <a:rPr lang="en-US" sz="3300" dirty="0"/>
              <a:t> </a:t>
            </a:r>
            <a:r>
              <a:rPr lang="en-US" sz="3300" dirty="0" err="1"/>
              <a:t>bệnh</a:t>
            </a:r>
            <a:r>
              <a:rPr lang="en-US" sz="3300" dirty="0"/>
              <a:t> </a:t>
            </a:r>
            <a:r>
              <a:rPr lang="en-US" sz="3300" dirty="0" err="1"/>
              <a:t>cho</a:t>
            </a:r>
            <a:r>
              <a:rPr lang="en-US" sz="3300" dirty="0"/>
              <a:t> con </a:t>
            </a:r>
            <a:r>
              <a:rPr lang="en-US" sz="3300" dirty="0" err="1"/>
              <a:t>người</a:t>
            </a:r>
            <a:r>
              <a:rPr lang="en-US" sz="3300" dirty="0"/>
              <a:t> </a:t>
            </a:r>
            <a:r>
              <a:rPr lang="en-US" sz="3300" dirty="0" err="1"/>
              <a:t>như</a:t>
            </a:r>
            <a:r>
              <a:rPr lang="en-US" sz="3300" dirty="0"/>
              <a:t> </a:t>
            </a:r>
            <a:r>
              <a:rPr lang="en-US" sz="3300" dirty="0" err="1"/>
              <a:t>tiêu</a:t>
            </a:r>
            <a:r>
              <a:rPr lang="en-US" sz="3300" dirty="0"/>
              <a:t> </a:t>
            </a:r>
            <a:r>
              <a:rPr lang="en-US" sz="3300" dirty="0" err="1"/>
              <a:t>chảy</a:t>
            </a:r>
            <a:r>
              <a:rPr lang="en-US" sz="3300" dirty="0"/>
              <a:t> , </a:t>
            </a:r>
            <a:r>
              <a:rPr lang="en-US" sz="3300" dirty="0" err="1"/>
              <a:t>kiết</a:t>
            </a:r>
            <a:r>
              <a:rPr lang="en-US" sz="3300" dirty="0"/>
              <a:t> </a:t>
            </a:r>
            <a:r>
              <a:rPr lang="en-US" sz="3300" dirty="0" err="1"/>
              <a:t>lị</a:t>
            </a:r>
            <a:r>
              <a:rPr lang="en-US" sz="3300" dirty="0"/>
              <a:t> , ...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"/>
            <a:ext cx="79774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/>
              <a:t>Con </a:t>
            </a:r>
            <a:r>
              <a:rPr lang="en-US" sz="3500" dirty="0" err="1"/>
              <a:t>chim</a:t>
            </a:r>
            <a:r>
              <a:rPr lang="en-US" sz="3500" dirty="0"/>
              <a:t> </a:t>
            </a:r>
            <a:r>
              <a:rPr lang="en-US" sz="3500" dirty="0" err="1"/>
              <a:t>sâu</a:t>
            </a:r>
            <a:r>
              <a:rPr lang="en-US" sz="3500" dirty="0"/>
              <a:t> hay </a:t>
            </a:r>
            <a:r>
              <a:rPr lang="en-US" sz="3500" dirty="0" err="1"/>
              <a:t>còn</a:t>
            </a:r>
            <a:r>
              <a:rPr lang="en-US" sz="3500" dirty="0"/>
              <a:t> </a:t>
            </a:r>
            <a:r>
              <a:rPr lang="en-US" sz="3500" dirty="0" err="1"/>
              <a:t>gọi</a:t>
            </a:r>
            <a:r>
              <a:rPr lang="en-US" sz="3500" dirty="0"/>
              <a:t> </a:t>
            </a:r>
            <a:r>
              <a:rPr lang="en-US" sz="3500" dirty="0" err="1"/>
              <a:t>là</a:t>
            </a:r>
            <a:r>
              <a:rPr lang="en-US" sz="3500" dirty="0"/>
              <a:t> </a:t>
            </a:r>
            <a:r>
              <a:rPr lang="en-US" sz="3500" dirty="0" err="1"/>
              <a:t>chim</a:t>
            </a:r>
            <a:r>
              <a:rPr lang="en-US" sz="3500" dirty="0"/>
              <a:t> </a:t>
            </a:r>
            <a:r>
              <a:rPr lang="en-US" sz="3500" dirty="0" err="1"/>
              <a:t>chích</a:t>
            </a:r>
            <a:r>
              <a:rPr lang="en-US" sz="3500" dirty="0"/>
              <a:t> </a:t>
            </a:r>
            <a:r>
              <a:rPr lang="en-US" sz="3500" dirty="0" err="1"/>
              <a:t>bông</a:t>
            </a:r>
            <a:r>
              <a:rPr lang="en-US" sz="3500" dirty="0"/>
              <a:t> </a:t>
            </a:r>
            <a:r>
              <a:rPr lang="en-US" sz="3500" dirty="0" err="1"/>
              <a:t>rất</a:t>
            </a:r>
            <a:r>
              <a:rPr lang="en-US" sz="3500" dirty="0"/>
              <a:t> </a:t>
            </a:r>
            <a:r>
              <a:rPr lang="en-US" sz="3500" dirty="0" err="1"/>
              <a:t>nhỏ</a:t>
            </a:r>
            <a:r>
              <a:rPr lang="en-US" sz="3500" dirty="0"/>
              <a:t> </a:t>
            </a:r>
            <a:r>
              <a:rPr lang="en-US" sz="3500" dirty="0" err="1"/>
              <a:t>bé</a:t>
            </a:r>
            <a:r>
              <a:rPr lang="en-US" sz="3500" dirty="0"/>
              <a:t> </a:t>
            </a:r>
            <a:r>
              <a:rPr lang="en-US" sz="3500" dirty="0" err="1"/>
              <a:t>nhưng</a:t>
            </a:r>
            <a:r>
              <a:rPr lang="en-US" sz="3500" dirty="0"/>
              <a:t> </a:t>
            </a:r>
            <a:r>
              <a:rPr lang="en-US" sz="3500" dirty="0" err="1"/>
              <a:t>là</a:t>
            </a:r>
            <a:r>
              <a:rPr lang="en-US" sz="3500" dirty="0"/>
              <a:t> </a:t>
            </a:r>
            <a:r>
              <a:rPr lang="en-US" sz="3500" dirty="0" err="1"/>
              <a:t>trợ</a:t>
            </a:r>
            <a:r>
              <a:rPr lang="en-US" sz="3500" dirty="0"/>
              <a:t> </a:t>
            </a:r>
            <a:r>
              <a:rPr lang="en-US" sz="3500" dirty="0" err="1"/>
              <a:t>thủ</a:t>
            </a:r>
            <a:r>
              <a:rPr lang="en-US" sz="3500" dirty="0"/>
              <a:t> </a:t>
            </a:r>
            <a:r>
              <a:rPr lang="en-US" sz="3500" dirty="0" err="1"/>
              <a:t>đắc</a:t>
            </a:r>
            <a:r>
              <a:rPr lang="en-US" sz="3500" dirty="0"/>
              <a:t> </a:t>
            </a:r>
            <a:r>
              <a:rPr lang="en-US" sz="3500" dirty="0" err="1"/>
              <a:t>lực</a:t>
            </a:r>
            <a:r>
              <a:rPr lang="en-US" sz="3500" dirty="0"/>
              <a:t> </a:t>
            </a:r>
            <a:r>
              <a:rPr lang="en-US" sz="3500" dirty="0" err="1"/>
              <a:t>bắt</a:t>
            </a:r>
            <a:r>
              <a:rPr lang="en-US" sz="3500" dirty="0"/>
              <a:t> </a:t>
            </a:r>
            <a:r>
              <a:rPr lang="en-US" sz="3500" dirty="0" err="1"/>
              <a:t>sâu</a:t>
            </a:r>
            <a:r>
              <a:rPr lang="en-US" sz="3500" dirty="0"/>
              <a:t> </a:t>
            </a:r>
            <a:r>
              <a:rPr lang="en-US" sz="3500" dirty="0" err="1"/>
              <a:t>giúp</a:t>
            </a:r>
            <a:r>
              <a:rPr lang="en-US" sz="3500" dirty="0"/>
              <a:t> </a:t>
            </a:r>
            <a:r>
              <a:rPr lang="en-US" sz="3500" dirty="0" err="1"/>
              <a:t>các</a:t>
            </a:r>
            <a:r>
              <a:rPr lang="en-US" sz="3500" dirty="0"/>
              <a:t> </a:t>
            </a:r>
            <a:r>
              <a:rPr lang="en-US" sz="3500" dirty="0" err="1"/>
              <a:t>bác</a:t>
            </a:r>
            <a:r>
              <a:rPr lang="en-US" sz="3500" dirty="0"/>
              <a:t> </a:t>
            </a:r>
            <a:r>
              <a:rPr lang="en-US" sz="3500" dirty="0" err="1"/>
              <a:t>nông</a:t>
            </a:r>
            <a:r>
              <a:rPr lang="en-US" sz="3500" dirty="0"/>
              <a:t> </a:t>
            </a:r>
            <a:r>
              <a:rPr lang="en-US" sz="3500" dirty="0" err="1"/>
              <a:t>dân</a:t>
            </a:r>
            <a:r>
              <a:rPr lang="en-US" sz="3500" dirty="0"/>
              <a:t> . </a:t>
            </a:r>
            <a:r>
              <a:rPr lang="en-US" sz="3500" dirty="0" err="1"/>
              <a:t>Ngoài</a:t>
            </a:r>
            <a:r>
              <a:rPr lang="en-US" sz="3500" dirty="0"/>
              <a:t> </a:t>
            </a:r>
            <a:r>
              <a:rPr lang="en-US" sz="3500" dirty="0" err="1"/>
              <a:t>ra</a:t>
            </a:r>
            <a:r>
              <a:rPr lang="en-US" sz="3500" dirty="0"/>
              <a:t> , </a:t>
            </a:r>
            <a:r>
              <a:rPr lang="en-US" sz="3500" dirty="0" err="1"/>
              <a:t>chim</a:t>
            </a:r>
            <a:r>
              <a:rPr lang="en-US" sz="3500" dirty="0"/>
              <a:t> </a:t>
            </a:r>
            <a:r>
              <a:rPr lang="en-US" sz="3500" dirty="0" err="1"/>
              <a:t>sâu</a:t>
            </a:r>
            <a:r>
              <a:rPr lang="en-US" sz="3500" dirty="0"/>
              <a:t> </a:t>
            </a:r>
            <a:r>
              <a:rPr lang="en-US" sz="3500" dirty="0" err="1"/>
              <a:t>còn</a:t>
            </a:r>
            <a:r>
              <a:rPr lang="en-US" sz="3500" dirty="0"/>
              <a:t> </a:t>
            </a:r>
            <a:r>
              <a:rPr lang="en-US" sz="3500" dirty="0" err="1"/>
              <a:t>có</a:t>
            </a:r>
            <a:r>
              <a:rPr lang="en-US" sz="3500" dirty="0"/>
              <a:t> </a:t>
            </a:r>
            <a:r>
              <a:rPr lang="en-US" sz="3500" dirty="0" err="1"/>
              <a:t>tiếng</a:t>
            </a:r>
            <a:r>
              <a:rPr lang="en-US" sz="3500" dirty="0"/>
              <a:t> </a:t>
            </a:r>
            <a:r>
              <a:rPr lang="en-US" sz="3500" dirty="0" err="1"/>
              <a:t>hót</a:t>
            </a:r>
            <a:r>
              <a:rPr lang="en-US" sz="3500" dirty="0"/>
              <a:t> </a:t>
            </a:r>
            <a:r>
              <a:rPr lang="en-US" sz="3500" dirty="0" err="1"/>
              <a:t>rất</a:t>
            </a:r>
            <a:r>
              <a:rPr lang="en-US" sz="3500" dirty="0"/>
              <a:t> hay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172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"/>
            <a:ext cx="6248400" cy="4191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/>
              <a:t>Con </a:t>
            </a:r>
            <a:r>
              <a:rPr lang="en-US" sz="3500" dirty="0" err="1"/>
              <a:t>muỗi</a:t>
            </a:r>
            <a:r>
              <a:rPr lang="en-US" sz="3500" dirty="0"/>
              <a:t> </a:t>
            </a:r>
            <a:r>
              <a:rPr lang="en-US" sz="3500" dirty="0" err="1"/>
              <a:t>hút</a:t>
            </a:r>
            <a:r>
              <a:rPr lang="en-US" sz="3500" dirty="0"/>
              <a:t> </a:t>
            </a:r>
            <a:r>
              <a:rPr lang="en-US" sz="3500" dirty="0" err="1"/>
              <a:t>máu</a:t>
            </a:r>
            <a:r>
              <a:rPr lang="en-US" sz="3500" dirty="0"/>
              <a:t> </a:t>
            </a:r>
            <a:r>
              <a:rPr lang="en-US" sz="3500" dirty="0" err="1"/>
              <a:t>người</a:t>
            </a:r>
            <a:r>
              <a:rPr lang="en-US" sz="3500" dirty="0"/>
              <a:t> </a:t>
            </a:r>
            <a:r>
              <a:rPr lang="en-US" sz="3500" dirty="0" err="1"/>
              <a:t>gây</a:t>
            </a:r>
            <a:r>
              <a:rPr lang="en-US" sz="3500" dirty="0"/>
              <a:t> </a:t>
            </a:r>
            <a:r>
              <a:rPr lang="en-US" sz="3500" dirty="0" err="1"/>
              <a:t>ngứa</a:t>
            </a:r>
            <a:r>
              <a:rPr lang="en-US" sz="3500" dirty="0"/>
              <a:t> </a:t>
            </a:r>
            <a:r>
              <a:rPr lang="en-US" sz="3500" dirty="0" err="1"/>
              <a:t>ngáy</a:t>
            </a:r>
            <a:r>
              <a:rPr lang="en-US" sz="3500" dirty="0"/>
              <a:t> , </a:t>
            </a:r>
            <a:r>
              <a:rPr lang="en-US" sz="3500" dirty="0" err="1"/>
              <a:t>khó</a:t>
            </a:r>
            <a:r>
              <a:rPr lang="en-US" sz="3500" dirty="0"/>
              <a:t> </a:t>
            </a:r>
            <a:r>
              <a:rPr lang="en-US" sz="3500" dirty="0" err="1"/>
              <a:t>chịu</a:t>
            </a:r>
            <a:r>
              <a:rPr lang="en-US" sz="3500" dirty="0"/>
              <a:t> . </a:t>
            </a:r>
            <a:r>
              <a:rPr lang="en-US" sz="3500" dirty="0" err="1"/>
              <a:t>Đặc</a:t>
            </a:r>
            <a:r>
              <a:rPr lang="en-US" sz="3500" dirty="0"/>
              <a:t> </a:t>
            </a:r>
            <a:r>
              <a:rPr lang="en-US" sz="3500" dirty="0" err="1"/>
              <a:t>biệt</a:t>
            </a:r>
            <a:r>
              <a:rPr lang="en-US" sz="3500" dirty="0"/>
              <a:t> </a:t>
            </a:r>
            <a:r>
              <a:rPr lang="en-US" sz="3500" dirty="0" err="1"/>
              <a:t>muỗi</a:t>
            </a:r>
            <a:r>
              <a:rPr lang="en-US" sz="3500" dirty="0"/>
              <a:t> </a:t>
            </a:r>
            <a:r>
              <a:rPr lang="en-US" sz="3500" dirty="0" err="1"/>
              <a:t>Anophen</a:t>
            </a:r>
            <a:r>
              <a:rPr lang="en-US" sz="3500" dirty="0"/>
              <a:t> </a:t>
            </a:r>
            <a:r>
              <a:rPr lang="en-US" sz="3500" dirty="0" err="1"/>
              <a:t>truyền</a:t>
            </a:r>
            <a:r>
              <a:rPr lang="en-US" sz="3500" dirty="0"/>
              <a:t> </a:t>
            </a:r>
            <a:r>
              <a:rPr lang="en-US" sz="3500" dirty="0" err="1"/>
              <a:t>bệnh</a:t>
            </a:r>
            <a:r>
              <a:rPr lang="en-US" sz="3500" dirty="0"/>
              <a:t> </a:t>
            </a:r>
            <a:r>
              <a:rPr lang="en-US" sz="3500" dirty="0" err="1"/>
              <a:t>sốt</a:t>
            </a:r>
            <a:r>
              <a:rPr lang="en-US" sz="3500" dirty="0"/>
              <a:t> </a:t>
            </a:r>
            <a:r>
              <a:rPr lang="en-US" sz="3500" dirty="0" err="1"/>
              <a:t>rét</a:t>
            </a:r>
            <a:r>
              <a:rPr lang="en-US" sz="3500" dirty="0"/>
              <a:t>, </a:t>
            </a:r>
            <a:r>
              <a:rPr lang="en-US" sz="3500" dirty="0" err="1"/>
              <a:t>muỗi</a:t>
            </a:r>
            <a:r>
              <a:rPr lang="en-US" sz="3500" dirty="0"/>
              <a:t> </a:t>
            </a:r>
            <a:r>
              <a:rPr lang="en-US" sz="3500" dirty="0" err="1"/>
              <a:t>vằn</a:t>
            </a:r>
            <a:r>
              <a:rPr lang="en-US" sz="3500" dirty="0"/>
              <a:t> </a:t>
            </a:r>
            <a:r>
              <a:rPr lang="en-US" sz="3500" dirty="0" err="1"/>
              <a:t>truyền</a:t>
            </a:r>
            <a:r>
              <a:rPr lang="en-US" sz="3500" dirty="0"/>
              <a:t> </a:t>
            </a:r>
            <a:r>
              <a:rPr lang="en-US" sz="3500" dirty="0" err="1"/>
              <a:t>bệnh</a:t>
            </a:r>
            <a:r>
              <a:rPr lang="en-US" sz="3500" dirty="0"/>
              <a:t> </a:t>
            </a:r>
            <a:r>
              <a:rPr lang="en-US" sz="3500" dirty="0" err="1"/>
              <a:t>sốt</a:t>
            </a:r>
            <a:r>
              <a:rPr lang="en-US" sz="3500" dirty="0"/>
              <a:t> </a:t>
            </a:r>
            <a:r>
              <a:rPr lang="en-US" sz="3500" dirty="0" err="1"/>
              <a:t>xuất</a:t>
            </a:r>
            <a:r>
              <a:rPr lang="en-US" sz="3500" dirty="0"/>
              <a:t> </a:t>
            </a:r>
            <a:r>
              <a:rPr lang="en-US" sz="3500" dirty="0" err="1"/>
              <a:t>huyết</a:t>
            </a:r>
            <a:r>
              <a:rPr lang="en-US" sz="3500" dirty="0"/>
              <a:t> </a:t>
            </a:r>
            <a:r>
              <a:rPr lang="en-US" sz="3500" dirty="0" err="1"/>
              <a:t>rất</a:t>
            </a:r>
            <a:r>
              <a:rPr lang="en-US" sz="3500" dirty="0"/>
              <a:t> </a:t>
            </a:r>
            <a:r>
              <a:rPr lang="en-US" sz="3500" dirty="0" err="1"/>
              <a:t>nguy</a:t>
            </a:r>
            <a:r>
              <a:rPr lang="en-US" sz="3500" dirty="0"/>
              <a:t> </a:t>
            </a:r>
            <a:r>
              <a:rPr lang="en-US" sz="3500" dirty="0" err="1"/>
              <a:t>hiểm</a:t>
            </a:r>
            <a:r>
              <a:rPr lang="en-US" sz="3500" dirty="0"/>
              <a:t> </a:t>
            </a:r>
            <a:r>
              <a:rPr lang="en-US" sz="3500" dirty="0" err="1"/>
              <a:t>đối</a:t>
            </a:r>
            <a:r>
              <a:rPr lang="en-US" sz="3500" dirty="0"/>
              <a:t> </a:t>
            </a:r>
            <a:r>
              <a:rPr lang="en-US" sz="3500" dirty="0" err="1"/>
              <a:t>với</a:t>
            </a:r>
            <a:r>
              <a:rPr lang="en-US" sz="3500" dirty="0"/>
              <a:t> con </a:t>
            </a:r>
            <a:r>
              <a:rPr lang="en-US" sz="3500" dirty="0" err="1"/>
              <a:t>người</a:t>
            </a:r>
            <a:r>
              <a:rPr lang="en-US" sz="3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21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600200" y="228600"/>
            <a:ext cx="6096000" cy="762000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757363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3" b="89796" l="0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36" y="632028"/>
            <a:ext cx="3200400" cy="22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82" y="871737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8" b="99482" l="1154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82" y="1143000"/>
            <a:ext cx="2000250" cy="148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6927" y="2900363"/>
            <a:ext cx="1828800" cy="3634219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2514600" y="2670854"/>
            <a:ext cx="1600200" cy="3729946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4734791" y="2747054"/>
            <a:ext cx="1659082" cy="3577546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giun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7239000" y="2747054"/>
            <a:ext cx="1752600" cy="357754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</p:spTree>
    <p:extLst>
      <p:ext uri="{BB962C8B-B14F-4D97-AF65-F5344CB8AC3E}">
        <p14:creationId xmlns:p14="http://schemas.microsoft.com/office/powerpoint/2010/main" val="2947950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219200" y="381000"/>
            <a:ext cx="62484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1447800" y="3048000"/>
            <a:ext cx="65532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88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855" y="5361708"/>
            <a:ext cx="9144000" cy="1801091"/>
          </a:xfrm>
          <a:custGeom>
            <a:avLst/>
            <a:gdLst>
              <a:gd name="connsiteX0" fmla="*/ 0 w 9144000"/>
              <a:gd name="connsiteY0" fmla="*/ 0 h 1447800"/>
              <a:gd name="connsiteX1" fmla="*/ 9144000 w 9144000"/>
              <a:gd name="connsiteY1" fmla="*/ 0 h 1447800"/>
              <a:gd name="connsiteX2" fmla="*/ 9144000 w 9144000"/>
              <a:gd name="connsiteY2" fmla="*/ 1447800 h 1447800"/>
              <a:gd name="connsiteX3" fmla="*/ 0 w 9144000"/>
              <a:gd name="connsiteY3" fmla="*/ 1447800 h 1447800"/>
              <a:gd name="connsiteX4" fmla="*/ 0 w 9144000"/>
              <a:gd name="connsiteY4" fmla="*/ 0 h 1447800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9144000 w 9144000"/>
              <a:gd name="connsiteY2" fmla="*/ 353291 h 1801091"/>
              <a:gd name="connsiteX3" fmla="*/ 9144000 w 9144000"/>
              <a:gd name="connsiteY3" fmla="*/ 1801091 h 1801091"/>
              <a:gd name="connsiteX4" fmla="*/ 0 w 9144000"/>
              <a:gd name="connsiteY4" fmla="*/ 1801091 h 1801091"/>
              <a:gd name="connsiteX5" fmla="*/ 0 w 9144000"/>
              <a:gd name="connsiteY5" fmla="*/ 353291 h 1801091"/>
              <a:gd name="connsiteX0" fmla="*/ 0 w 9144000"/>
              <a:gd name="connsiteY0" fmla="*/ 353291 h 1801091"/>
              <a:gd name="connsiteX1" fmla="*/ 2646218 w 9144000"/>
              <a:gd name="connsiteY1" fmla="*/ 0 h 1801091"/>
              <a:gd name="connsiteX2" fmla="*/ 6580909 w 9144000"/>
              <a:gd name="connsiteY2" fmla="*/ 568037 h 1801091"/>
              <a:gd name="connsiteX3" fmla="*/ 9144000 w 9144000"/>
              <a:gd name="connsiteY3" fmla="*/ 353291 h 1801091"/>
              <a:gd name="connsiteX4" fmla="*/ 9144000 w 9144000"/>
              <a:gd name="connsiteY4" fmla="*/ 1801091 h 1801091"/>
              <a:gd name="connsiteX5" fmla="*/ 0 w 9144000"/>
              <a:gd name="connsiteY5" fmla="*/ 1801091 h 1801091"/>
              <a:gd name="connsiteX6" fmla="*/ 0 w 9144000"/>
              <a:gd name="connsiteY6" fmla="*/ 353291 h 180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01091">
                <a:moveTo>
                  <a:pt x="0" y="353291"/>
                </a:moveTo>
                <a:cubicBezTo>
                  <a:pt x="831273" y="350982"/>
                  <a:pt x="1814945" y="2309"/>
                  <a:pt x="2646218" y="0"/>
                </a:cubicBezTo>
                <a:cubicBezTo>
                  <a:pt x="3920836" y="64655"/>
                  <a:pt x="5306291" y="503382"/>
                  <a:pt x="6580909" y="568037"/>
                </a:cubicBezTo>
                <a:lnTo>
                  <a:pt x="9144000" y="353291"/>
                </a:lnTo>
                <a:lnTo>
                  <a:pt x="9144000" y="1801091"/>
                </a:lnTo>
                <a:lnTo>
                  <a:pt x="0" y="1801091"/>
                </a:lnTo>
                <a:lnTo>
                  <a:pt x="0" y="35329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admin\Pictures\cay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644" y="-49718"/>
            <a:ext cx="5098503" cy="611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Pictures\con tho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36" l="0" r="100000">
                        <a14:foregroundMark x1="19200" y1="45649" x2="81400" y2="43842"/>
                        <a14:foregroundMark x1="5000" y1="72250" x2="34000" y2="78982"/>
                        <a14:foregroundMark x1="76000" y1="72250" x2="95600" y2="80788"/>
                        <a14:foregroundMark x1="40200" y1="47455" x2="63600" y2="66010"/>
                        <a14:foregroundMark x1="21000" y1="50575" x2="79600" y2="54516"/>
                        <a14:foregroundMark x1="35200" y1="58456" x2="68000" y2="66995"/>
                        <a14:foregroundMark x1="45000" y1="66010" x2="58000" y2="76683"/>
                        <a14:foregroundMark x1="1800" y1="73235" x2="33400" y2="89984"/>
                        <a14:foregroundMark x1="8000" y1="62890" x2="27800" y2="77176"/>
                        <a14:foregroundMark x1="77200" y1="64368" x2="84000" y2="96223"/>
                        <a14:foregroundMark x1="85200" y1="60755" x2="84000" y2="78982"/>
                        <a14:foregroundMark x1="13600" y1="55829" x2="24600" y2="72250"/>
                        <a14:foregroundMark x1="27200" y1="32348" x2="74000" y2="362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98" y="5714999"/>
            <a:ext cx="949035" cy="13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984" y="1682100"/>
            <a:ext cx="811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45" y="457200"/>
            <a:ext cx="8286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81" y="6927"/>
            <a:ext cx="7985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20" y="1493837"/>
            <a:ext cx="8175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99" y="1490518"/>
            <a:ext cx="7985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82100"/>
            <a:ext cx="811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45" y="457200"/>
            <a:ext cx="8350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181" y="0"/>
            <a:ext cx="798513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93837"/>
            <a:ext cx="8175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599" y="1493837"/>
            <a:ext cx="798513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36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4876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295502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Con gì thích các loài hoa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Ở đâu hoa nở dù xa cũng tìm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Cùng nhau cần mẫn ngày đêm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Làm ra mật ngọt lặng im tặng người</a:t>
            </a: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(là con gì ?)</a:t>
            </a:r>
          </a:p>
        </p:txBody>
      </p:sp>
    </p:spTree>
    <p:extLst>
      <p:ext uri="{BB962C8B-B14F-4D97-AF65-F5344CB8AC3E}">
        <p14:creationId xmlns:p14="http://schemas.microsoft.com/office/powerpoint/2010/main" val="92341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52387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00200" y="762000"/>
            <a:ext cx="7045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Con gì hai mắt trong veo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Thích nằm sưởi nắng, thích trèo cây cau.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( là con gì?)</a:t>
            </a:r>
          </a:p>
        </p:txBody>
      </p:sp>
    </p:spTree>
    <p:extLst>
      <p:ext uri="{BB962C8B-B14F-4D97-AF65-F5344CB8AC3E}">
        <p14:creationId xmlns:p14="http://schemas.microsoft.com/office/powerpoint/2010/main" val="25243988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Pictures\qua tao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836" y="5811984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0709" y="367145"/>
            <a:ext cx="64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Thường nằm đầu hè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Giữ nhà cho chủ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Người lạ nó sủa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Người quen nó mừng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 là con gì?)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67915"/>
            <a:ext cx="4495800" cy="33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4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5257800" cy="601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152400"/>
            <a:ext cx="43434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5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2" y="381000"/>
            <a:ext cx="7592292" cy="51054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2454" y="5486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Con </a:t>
            </a:r>
            <a:r>
              <a:rPr lang="en-US" dirty="0" err="1"/>
              <a:t>gà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trứng</a:t>
            </a:r>
            <a:r>
              <a:rPr lang="en-US" dirty="0"/>
              <a:t> , </a:t>
            </a:r>
            <a:r>
              <a:rPr lang="en-US" dirty="0" err="1"/>
              <a:t>thịt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7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21" y="5410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 </a:t>
            </a:r>
            <a:r>
              <a:rPr lang="en-US" dirty="0" err="1"/>
              <a:t>bò</a:t>
            </a:r>
            <a:r>
              <a:rPr lang="en-US" dirty="0"/>
              <a:t>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sữa</a:t>
            </a:r>
            <a:r>
              <a:rPr lang="en-US" dirty="0"/>
              <a:t> , pho - mat , </a:t>
            </a:r>
            <a:r>
              <a:rPr lang="en-US" dirty="0" err="1"/>
              <a:t>thịt</a:t>
            </a:r>
            <a:r>
              <a:rPr lang="en-US" dirty="0"/>
              <a:t> , ...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0" y="381000"/>
            <a:ext cx="8015721" cy="484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0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3" y="53054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Con </a:t>
            </a:r>
            <a:r>
              <a:rPr lang="en-US" dirty="0" err="1"/>
              <a:t>mèo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6553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529</Words>
  <Application>Microsoft Office PowerPoint</Application>
  <PresentationFormat>On-screen Show (4:3)</PresentationFormat>
  <Paragraphs>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Con gà cung cấp trứng , thịt cho con người </vt:lpstr>
      <vt:lpstr>Con bò cung cấp sữa , pho - mat , thịt , ... </vt:lpstr>
      <vt:lpstr>Con mèo bắt chuột , làm bạn thân thiết của con người.</vt:lpstr>
      <vt:lpstr>Con chuột mang nhiều mầm bệnh lây truyền nhiễm như : dịch hạch , sốt ... Ngoài ra , do có hai răng nanh luôn mọc dài ra nên chuột hay cằn các đồ vật , đặc biệt là cắn dây điện có thể gây điện giật , hoả hoạn có thể gây chết người . </vt:lpstr>
      <vt:lpstr>Ngoài cung cấp thịt, sữa, ở các vùng miền núi và nông thôn , bò còn dùng để chuyên chở hàng hóa kéo cày kéo bừa.</vt:lpstr>
      <vt:lpstr>Con ong giúp thụ phấn cho cây , tiêu diệt một số loài sâu bệnh cho cây trồng , hút mật hoa làm mật , mật ong rất bổ dưỡng cho sức khoẻ con người . </vt:lpstr>
      <vt:lpstr>Con ruồi đậu vào phế thải , ăn thức ăn của người . Vì vậy , ruổi là nguyên nhân mang và phát tán nhiều mầm bệnh khác nhau như tiêu chảy , nhiễm trùng da và mắt . </vt:lpstr>
      <vt:lpstr> Con gián sống ở những nơi ẩm thấp , bẩn thỉu , ăn các chất thải và khi chúng bò vào thức ăn , tủ bát , ... chúng sẽ là vật trung gian truyền bệnh cho con người như tiêu chảy , kiết lị , ... </vt:lpstr>
      <vt:lpstr>Con chim sâu hay còn gọi là chim chích bông rất nhỏ bé nhưng là trợ thủ đắc lực bắt sâu giúp các bác nông dân . Ngoài ra , chim sâu còn có tiếng hót rất hay . </vt:lpstr>
      <vt:lpstr>Con muỗi hút máu người gây ngứa ngáy , khó chịu . Đặc biệt muỗi Anophen truyền bệnh sốt rét, muỗi vằn truyền bệnh sốt xuất huyết rất nguy hiểm đối với con người.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48</cp:revision>
  <dcterms:created xsi:type="dcterms:W3CDTF">2021-02-17T06:35:56Z</dcterms:created>
  <dcterms:modified xsi:type="dcterms:W3CDTF">2026-01-05T08:52:30Z</dcterms:modified>
</cp:coreProperties>
</file>