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62" r:id="rId3"/>
    <p:sldId id="318" r:id="rId4"/>
    <p:sldId id="324" r:id="rId5"/>
    <p:sldId id="319" r:id="rId6"/>
    <p:sldId id="266" r:id="rId7"/>
    <p:sldId id="298" r:id="rId8"/>
    <p:sldId id="264" r:id="rId9"/>
    <p:sldId id="300" r:id="rId10"/>
    <p:sldId id="301" r:id="rId11"/>
    <p:sldId id="313" r:id="rId12"/>
    <p:sldId id="314" r:id="rId13"/>
    <p:sldId id="325" r:id="rId14"/>
    <p:sldId id="323" r:id="rId15"/>
    <p:sldId id="316" r:id="rId16"/>
    <p:sldId id="269" r:id="rId1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1109B7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8" autoAdjust="0"/>
    <p:restoredTop sz="94660"/>
  </p:normalViewPr>
  <p:slideViewPr>
    <p:cSldViewPr>
      <p:cViewPr varScale="1">
        <p:scale>
          <a:sx n="68" d="100"/>
          <a:sy n="68" d="100"/>
        </p:scale>
        <p:origin x="15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0A800-72A8-44BC-B39E-A8E8CA4DAE22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AABAA-4184-43B3-91FD-E9B006CB2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1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14C93-CFCB-48F8-B022-60AD846D5D9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018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BA7A1-5DD5-4952-BB95-1245F300BC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5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0C471-AEBE-409F-B6C6-9FA2556C7A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0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612A4-9954-405D-88DF-FB97D4DD43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0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342-399B-4D23-9EBB-0C331508F98B}" type="datetimeFigureOut">
              <a:rPr lang="vi-VN" smtClean="0"/>
              <a:pPr/>
              <a:t>05/01/2026</a:t>
            </a:fld>
            <a:endParaRPr lang="vi-V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0D28-F284-426C-BA94-EE454F6943B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342-399B-4D23-9EBB-0C331508F98B}" type="datetimeFigureOut">
              <a:rPr lang="vi-VN" smtClean="0"/>
              <a:pPr/>
              <a:t>05/01/2026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0D28-F284-426C-BA94-EE454F6943B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342-399B-4D23-9EBB-0C331508F98B}" type="datetimeFigureOut">
              <a:rPr lang="vi-VN" smtClean="0"/>
              <a:pPr/>
              <a:t>05/01/2026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0D28-F284-426C-BA94-EE454F6943B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342-399B-4D23-9EBB-0C331508F98B}" type="datetimeFigureOut">
              <a:rPr lang="vi-VN" smtClean="0"/>
              <a:pPr/>
              <a:t>05/01/2026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0D28-F284-426C-BA94-EE454F6943B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342-399B-4D23-9EBB-0C331508F98B}" type="datetimeFigureOut">
              <a:rPr lang="vi-VN" smtClean="0"/>
              <a:pPr/>
              <a:t>05/01/2026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0D28-F284-426C-BA94-EE454F6943B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342-399B-4D23-9EBB-0C331508F98B}" type="datetimeFigureOut">
              <a:rPr lang="vi-VN" smtClean="0"/>
              <a:pPr/>
              <a:t>05/01/2026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0D28-F284-426C-BA94-EE454F6943B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342-399B-4D23-9EBB-0C331508F98B}" type="datetimeFigureOut">
              <a:rPr lang="vi-VN" smtClean="0"/>
              <a:pPr/>
              <a:t>05/01/2026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0D28-F284-426C-BA94-EE454F6943B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342-399B-4D23-9EBB-0C331508F98B}" type="datetimeFigureOut">
              <a:rPr lang="vi-VN" smtClean="0"/>
              <a:pPr/>
              <a:t>05/01/2026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0D28-F284-426C-BA94-EE454F6943B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DB281-9772-4CFE-95BE-D916BF42AD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65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342-399B-4D23-9EBB-0C331508F98B}" type="datetimeFigureOut">
              <a:rPr lang="vi-VN" smtClean="0"/>
              <a:pPr/>
              <a:t>05/01/2026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AF0D28-F284-426C-BA94-EE454F6943B7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342-399B-4D23-9EBB-0C331508F98B}" type="datetimeFigureOut">
              <a:rPr lang="vi-VN" smtClean="0"/>
              <a:pPr/>
              <a:t>05/01/2026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0D28-F284-426C-BA94-EE454F6943B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342-399B-4D23-9EBB-0C331508F98B}" type="datetimeFigureOut">
              <a:rPr lang="vi-VN" smtClean="0"/>
              <a:pPr/>
              <a:t>05/01/2026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0D28-F284-426C-BA94-EE454F6943B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90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A872C-BAA6-46F2-A6B9-43FBA800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4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74D1A-1FE5-4F2A-8AE1-D07BD1C0BF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2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BBBC2-3B2A-4221-BE8A-82E23FCF52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2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4314A-8099-468C-85BC-4156861122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7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D5DCF-6603-451F-A986-98A82D51B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6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30A6E-8B4D-4E3A-AF48-00BFC7D794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4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1BC24-9D90-4C66-AA38-65ECC31957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5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FD1BE-C912-4AC7-A25B-1634F8DC3A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1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3A91AF-DA1F-4BB2-9FEC-E33F41EA002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DAD342-399B-4D23-9EBB-0C331508F98B}" type="datetimeFigureOut">
              <a:rPr lang="vi-VN" smtClean="0"/>
              <a:pPr/>
              <a:t>05/01/2026</a:t>
            </a:fld>
            <a:endParaRPr lang="vi-V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AF0D28-F284-426C-BA94-EE454F6943B7}" type="slidenum">
              <a:rPr lang="vi-VN" smtClean="0"/>
              <a:pPr/>
              <a:t>‹#›</a:t>
            </a:fld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P\Downloads\RaChoiVuonHoa-V.A-3847912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HP\Downloads\y2mate.com%20-%20Em%20Y&#234;u%20C&#226;y%20Xanh%20%20Em%20R&#7845;t%20Th&#237;ch%20Tr&#7891;ng%20Nhi&#7873;u%20C&#226;y%20Xanh%20Official%20Full%20HD_360p.mp4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914400"/>
            <a:ext cx="7772400" cy="11372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Tự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 nhiên</a:t>
            </a:r>
            <a:r>
              <a:rPr lang="vi-VN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 - X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ã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hội</a:t>
            </a:r>
            <a:endParaRPr lang="vi-VN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0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ercise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" y="76200"/>
            <a:ext cx="8943974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7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xercise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" y="0"/>
            <a:ext cx="9096374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4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62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 bạn trong những hình dưới đây đang làm gì?</a:t>
            </a:r>
            <a:endParaRPr lang="en-US" sz="3200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9" descr="20210224_155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14500" y="-571499"/>
            <a:ext cx="1828799" cy="4495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 descr="20210224_16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057900" y="-114298"/>
            <a:ext cx="1828801" cy="3428999"/>
          </a:xfrm>
          <a:prstGeom prst="rect">
            <a:avLst/>
          </a:prstGeom>
        </p:spPr>
      </p:pic>
      <p:pic>
        <p:nvPicPr>
          <p:cNvPr id="12" name="Picture 11" descr="20210224_160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398298" y="-335503"/>
            <a:ext cx="2347402" cy="8229602"/>
          </a:xfrm>
          <a:prstGeom prst="rect">
            <a:avLst/>
          </a:prstGeom>
        </p:spPr>
      </p:pic>
      <p:pic>
        <p:nvPicPr>
          <p:cNvPr id="13" name="Picture 2" descr="exercise b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" y="4876800"/>
            <a:ext cx="4752974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xercise b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91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ercise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762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Nối  hình vẽ với từ ngữ chỉ việc làm phù hợp: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86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2982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kumimoji="0" lang="en-US" sz="28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HOẠT ĐỘNG </a:t>
            </a:r>
            <a:r>
              <a:rPr kumimoji="0" lang="vi-VN" sz="28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1:</a:t>
            </a:r>
            <a:r>
              <a:rPr lang="en-US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Chăm sóc và bảo vệ cây trồng</a:t>
            </a:r>
            <a:r>
              <a:rPr kumimoji="0" lang="vi-VN" sz="32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endParaRPr kumimoji="0" lang="en-US" sz="32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514600"/>
            <a:ext cx="7772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3200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Theo em, cần làm gì để cây tươi tốt?</a:t>
            </a:r>
            <a:endParaRPr lang="en-US" sz="3200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exercise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" y="3386138"/>
            <a:ext cx="9067800" cy="30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148" y="1030307"/>
            <a:ext cx="9177051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12</a:t>
            </a:r>
            <a:r>
              <a:rPr lang="vi-VN" sz="35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Chăm sóc, bảo vệ cây trồng và vật nuôi</a:t>
            </a:r>
            <a:r>
              <a:rPr lang="en-US" sz="35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87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xercise b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aChoiVuonHoa-V.A-38479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09600" y="5943600"/>
            <a:ext cx="304800" cy="381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52400" y="1003012"/>
            <a:ext cx="9296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Bài12</a:t>
            </a:r>
            <a:r>
              <a:rPr lang="vi-VN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Chăm sóc, bảo vệ cây trồng và vật nuôi</a:t>
            </a:r>
            <a:r>
              <a:rPr lang="en-US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903" y="1449376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Hoạt động 2: </a:t>
            </a:r>
            <a:r>
              <a:rPr lang="vi-VN" sz="2800" b="1" dirty="0">
                <a:solidFill>
                  <a:srgbClr val="FF00FF"/>
                </a:solidFill>
              </a:rPr>
              <a:t>Đóng vai xử lí tình huống</a:t>
            </a:r>
            <a:endParaRPr lang="en-US" sz="28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của vk\pow\nền pow\FB_IMG_15784861319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05000" y="1828800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</a:rPr>
              <a:t>HOẠT ĐỘNG </a:t>
            </a:r>
          </a:p>
          <a:p>
            <a:pPr algn="ctr"/>
            <a:r>
              <a:rPr lang="en-US" sz="6000" b="1" dirty="0">
                <a:solidFill>
                  <a:srgbClr val="FFC000"/>
                </a:solidFill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136892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9" descr="n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9310" y="4648200"/>
            <a:ext cx="2133600" cy="2209800"/>
          </a:xfrm>
          <a:prstGeom prst="rect">
            <a:avLst/>
          </a:prstGeom>
          <a:noFill/>
        </p:spPr>
      </p:pic>
      <p:pic>
        <p:nvPicPr>
          <p:cNvPr id="30730" name="Picture 10" descr="nen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3602" y="4648200"/>
            <a:ext cx="1851025" cy="2209800"/>
          </a:xfrm>
          <a:prstGeom prst="rect">
            <a:avLst/>
          </a:prstGeom>
          <a:noFill/>
        </p:spPr>
      </p:pic>
      <p:pic>
        <p:nvPicPr>
          <p:cNvPr id="30731" name="Picture 11" descr="nen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225" y="0"/>
            <a:ext cx="2133600" cy="1676400"/>
          </a:xfrm>
          <a:prstGeom prst="rect">
            <a:avLst/>
          </a:prstGeom>
          <a:noFill/>
        </p:spPr>
      </p:pic>
      <p:pic>
        <p:nvPicPr>
          <p:cNvPr id="30732" name="Picture 12" descr="nen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1975" y="-22225"/>
            <a:ext cx="2209800" cy="1851025"/>
          </a:xfrm>
          <a:prstGeom prst="rect">
            <a:avLst/>
          </a:prstGeom>
          <a:noFill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434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vi-VN" altLang="vi-VN" sz="4000" dirty="0">
                <a:solidFill>
                  <a:srgbClr val="CC00CC"/>
                </a:solidFill>
                <a:latin typeface=".VnAvant" pitchFamily="34" charset="0"/>
              </a:rPr>
              <a:t> </a:t>
            </a:r>
            <a:r>
              <a:rPr lang="vi-VN" altLang="vi-VN" sz="4000" dirty="0">
                <a:solidFill>
                  <a:srgbClr val="CC00CC"/>
                </a:solidFill>
              </a:rPr>
              <a:t>Những cây nào cho bóng mát trong sân trường em?</a:t>
            </a:r>
            <a:endParaRPr lang="en-US" altLang="vi-VN" sz="4000" dirty="0">
              <a:solidFill>
                <a:srgbClr val="CC00CC"/>
              </a:solidFill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105400" y="4495800"/>
            <a:ext cx="352581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40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loại cây ăn quả</a:t>
            </a:r>
          </a:p>
        </p:txBody>
      </p:sp>
      <p:pic>
        <p:nvPicPr>
          <p:cNvPr id="1026" name="Picture 2" descr="C:\Users\HS\Desktop\con khỉ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1246" y="358684"/>
            <a:ext cx="4306004" cy="3211286"/>
          </a:xfrm>
          <a:prstGeom prst="rect">
            <a:avLst/>
          </a:prstGeom>
          <a:noFill/>
        </p:spPr>
      </p:pic>
      <p:pic>
        <p:nvPicPr>
          <p:cNvPr id="1027" name="Picture 3" descr="C:\Users\HS\Desktop\thỏ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3810000"/>
            <a:ext cx="3975962" cy="292618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094468" y="627676"/>
            <a:ext cx="36685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biết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loại hoa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nào?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142" y="3877380"/>
            <a:ext cx="40603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i="1" dirty="0">
                <a:latin typeface=".VnAvant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" name="Picture 2" descr="C:\Users\HS\Desktop\tải xuốn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0" y="428173"/>
            <a:ext cx="3994553" cy="3153227"/>
          </a:xfrm>
          <a:prstGeom prst="rect">
            <a:avLst/>
          </a:prstGeom>
          <a:noFill/>
        </p:spPr>
      </p:pic>
      <p:pic>
        <p:nvPicPr>
          <p:cNvPr id="4" name="Picture 4" descr="C:\Users\HS\Desktop\ngự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3810000"/>
            <a:ext cx="4343400" cy="2847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8399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của vk\pow\nền pow\FB_IMG_15784861319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62200" y="1066800"/>
            <a:ext cx="423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KHỞI ĐỘNG</a:t>
            </a:r>
          </a:p>
        </p:txBody>
      </p:sp>
      <p:pic>
        <p:nvPicPr>
          <p:cNvPr id="9" name="y2mate.com - Em Yêu Cây Xanh  Em Rất Thích Trồng Nhiều Cây Xanh Official Full HD_360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1600" y="2057400"/>
            <a:ext cx="6172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3462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kumimoji="0" lang="en-US" sz="28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H</a:t>
            </a:r>
            <a:r>
              <a:rPr lang="vi-VN" sz="28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oạt động</a:t>
            </a:r>
            <a:r>
              <a:rPr kumimoji="0" lang="en-US" sz="28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1</a:t>
            </a:r>
            <a:r>
              <a:rPr kumimoji="0" lang="vi-VN" sz="28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:</a:t>
            </a:r>
            <a:r>
              <a:rPr lang="en-US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Chăm sóc và bảo vệ cây trồng</a:t>
            </a:r>
            <a:r>
              <a:rPr kumimoji="0" lang="vi-VN" sz="32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endParaRPr kumimoji="0" lang="en-US" sz="32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86361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12</a:t>
            </a:r>
            <a:r>
              <a:rPr lang="vi-VN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Chăm sóc, bảo vệ </a:t>
            </a:r>
          </a:p>
          <a:p>
            <a:pPr algn="ctr"/>
            <a:r>
              <a:rPr lang="vi-VN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cây trồng và vật nuôi</a:t>
            </a:r>
            <a:r>
              <a:rPr lang="en-US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87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62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3200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 bạn trong những hình dưới đây đang làm gì?</a:t>
            </a:r>
            <a:endParaRPr lang="en-US" sz="3200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9" descr="20210224_155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14500" y="-571499"/>
            <a:ext cx="1828799" cy="4495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 descr="20210224_16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057900" y="-114298"/>
            <a:ext cx="1828801" cy="3428999"/>
          </a:xfrm>
          <a:prstGeom prst="rect">
            <a:avLst/>
          </a:prstGeom>
        </p:spPr>
      </p:pic>
      <p:pic>
        <p:nvPicPr>
          <p:cNvPr id="12" name="Picture 11" descr="20210224_160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398298" y="-335503"/>
            <a:ext cx="2347402" cy="8229602"/>
          </a:xfrm>
          <a:prstGeom prst="rect">
            <a:avLst/>
          </a:prstGeom>
        </p:spPr>
      </p:pic>
      <p:pic>
        <p:nvPicPr>
          <p:cNvPr id="13" name="Picture 2" descr="exercise b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" y="4876800"/>
            <a:ext cx="4752974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xercise b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91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210224_155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19326" y="-819075"/>
            <a:ext cx="6087346" cy="8352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3822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10224_160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28031" y="-637432"/>
            <a:ext cx="6040340" cy="807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26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10224_160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02469" y="-583534"/>
            <a:ext cx="6120064" cy="830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2632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</TotalTime>
  <Words>168</Words>
  <Application>Microsoft Office PowerPoint</Application>
  <PresentationFormat>On-screen Show (4:3)</PresentationFormat>
  <Paragraphs>20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.VnAvant</vt:lpstr>
      <vt:lpstr>Arial</vt:lpstr>
      <vt:lpstr>Calibri</vt:lpstr>
      <vt:lpstr>Constantia</vt:lpstr>
      <vt:lpstr>Times New Roman</vt:lpstr>
      <vt:lpstr>Wingdings 2</vt:lpstr>
      <vt:lpstr>Default Design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183</cp:revision>
  <dcterms:created xsi:type="dcterms:W3CDTF">2020-08-12T07:12:02Z</dcterms:created>
  <dcterms:modified xsi:type="dcterms:W3CDTF">2026-01-05T08:55:25Z</dcterms:modified>
</cp:coreProperties>
</file>