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332" r:id="rId2"/>
    <p:sldId id="268" r:id="rId3"/>
    <p:sldId id="353" r:id="rId4"/>
    <p:sldId id="354" r:id="rId5"/>
    <p:sldId id="275" r:id="rId6"/>
    <p:sldId id="326" r:id="rId7"/>
    <p:sldId id="327" r:id="rId8"/>
    <p:sldId id="328" r:id="rId9"/>
    <p:sldId id="329" r:id="rId10"/>
    <p:sldId id="279" r:id="rId11"/>
    <p:sldId id="342" r:id="rId12"/>
    <p:sldId id="277" r:id="rId13"/>
    <p:sldId id="330" r:id="rId14"/>
    <p:sldId id="324" r:id="rId15"/>
  </p:sldIdLst>
  <p:sldSz cx="12192000" cy="6858000"/>
  <p:notesSz cx="6858000" cy="9144000"/>
  <p:embeddedFontLst>
    <p:embeddedFont>
      <p:font typeface="等线" panose="02010600030101010101" pitchFamily="2" charset="-122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mbria" panose="02040503050406030204" pitchFamily="18" charset="0"/>
      <p:regular r:id="rId22"/>
      <p:bold r:id="rId23"/>
      <p:italic r:id="rId24"/>
      <p:boldItalic r:id="rId25"/>
    </p:embeddedFont>
    <p:embeddedFont>
      <p:font typeface="UTM Avo" panose="02040603050506020204" pitchFamily="18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404040"/>
    <a:srgbClr val="FF7707"/>
    <a:srgbClr val="FF8119"/>
    <a:srgbClr val="FFAF6C"/>
    <a:srgbClr val="FFFFFF"/>
    <a:srgbClr val="FFFF99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3341" autoAdjust="0"/>
  </p:normalViewPr>
  <p:slideViewPr>
    <p:cSldViewPr snapToGrid="0">
      <p:cViewPr varScale="1">
        <p:scale>
          <a:sx n="68" d="100"/>
          <a:sy n="68" d="100"/>
        </p:scale>
        <p:origin x="81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443996-90F1-4BF3-818C-344EC13186AB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82B2B7-50BC-4995-8A43-27D250D9E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371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Có</a:t>
            </a:r>
            <a:r>
              <a:rPr lang="en-US" dirty="0"/>
              <a:t> 5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đoán</a:t>
            </a:r>
            <a:r>
              <a:rPr lang="en-US" dirty="0"/>
              <a:t>, </a:t>
            </a:r>
            <a:r>
              <a:rPr lang="en-US" dirty="0" err="1"/>
              <a:t>đến</a:t>
            </a:r>
            <a:r>
              <a:rPr lang="en-US" dirty="0"/>
              <a:t> con </a:t>
            </a:r>
            <a:r>
              <a:rPr lang="en-US" dirty="0" err="1"/>
              <a:t>khỉ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2B2B7-50BC-4995-8A43-27D250D9E84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7294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07DC733-9851-41DF-9B92-78BC7B3C216D}"/>
              </a:ext>
            </a:extLst>
          </p:cNvPr>
          <p:cNvSpPr/>
          <p:nvPr userDrawn="1"/>
        </p:nvSpPr>
        <p:spPr>
          <a:xfrm>
            <a:off x="11172825" y="95250"/>
            <a:ext cx="1133475" cy="135255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671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535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232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9136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350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71399" cy="7061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0BDE2781-F3E9-4170-8967-D44D9F4E4793}"/>
              </a:ext>
            </a:extLst>
          </p:cNvPr>
          <p:cNvSpPr/>
          <p:nvPr userDrawn="1"/>
        </p:nvSpPr>
        <p:spPr>
          <a:xfrm>
            <a:off x="11058525" y="90490"/>
            <a:ext cx="1133475" cy="135255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37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49" r:id="rId7"/>
    <p:sldLayoutId id="2147483650" r:id="rId8"/>
    <p:sldLayoutId id="2147483685" r:id="rId9"/>
    <p:sldLayoutId id="2147483657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6.gif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gi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5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3" Type="http://schemas.microsoft.com/office/2007/relationships/media" Target="../media/media2.wav"/><Relationship Id="rId7" Type="http://schemas.openxmlformats.org/officeDocument/2006/relationships/image" Target="../media/image12.jpeg"/><Relationship Id="rId12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jpeg"/><Relationship Id="rId11" Type="http://schemas.openxmlformats.org/officeDocument/2006/relationships/image" Target="../media/image9.gif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14.gif"/><Relationship Id="rId4" Type="http://schemas.openxmlformats.org/officeDocument/2006/relationships/slideLayout" Target="../slideLayouts/slideLayout2.xml"/><Relationship Id="rId9" Type="http://schemas.microsoft.com/office/2007/relationships/hdphoto" Target="../media/hdphoto1.wdp"/><Relationship Id="rId1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jpeg"/><Relationship Id="rId7" Type="http://schemas.openxmlformats.org/officeDocument/2006/relationships/image" Target="../media/image9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gif"/><Relationship Id="rId5" Type="http://schemas.microsoft.com/office/2007/relationships/hdphoto" Target="../media/hdphoto1.wdp"/><Relationship Id="rId4" Type="http://schemas.openxmlformats.org/officeDocument/2006/relationships/image" Target="../media/image13.png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273195" y="1658131"/>
            <a:ext cx="5875326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16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85: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ông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ôc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387771" y="0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0960316" y="579270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B519B29-B13D-4E35-8ECB-C533010EA1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8945">
            <a:off x="204703" y="987890"/>
            <a:ext cx="3103983" cy="563055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F210116-4BA1-4424-BE6D-C581176EA29E}"/>
              </a:ext>
            </a:extLst>
          </p:cNvPr>
          <p:cNvSpPr txBox="1">
            <a:spLocks/>
          </p:cNvSpPr>
          <p:nvPr/>
        </p:nvSpPr>
        <p:spPr>
          <a:xfrm>
            <a:off x="75331" y="2034555"/>
            <a:ext cx="3074657" cy="353233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i="1" dirty="0" err="1">
                <a:solidFill>
                  <a:srgbClr val="C00000"/>
                </a:solidFill>
                <a:latin typeface="UTM Avo" panose="02040603050506020204" pitchFamily="18" charset="0"/>
              </a:rPr>
              <a:t>Giải</a:t>
            </a:r>
            <a:r>
              <a:rPr lang="en-US" sz="4000" i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i="1" dirty="0" err="1">
                <a:solidFill>
                  <a:srgbClr val="C00000"/>
                </a:solidFill>
                <a:latin typeface="UTM Avo" panose="02040603050506020204" pitchFamily="18" charset="0"/>
              </a:rPr>
              <a:t>lao</a:t>
            </a:r>
            <a:endParaRPr lang="en-US" sz="4000" i="1" dirty="0">
              <a:solidFill>
                <a:srgbClr val="C00000"/>
              </a:solidFill>
              <a:latin typeface="UTM Avo" panose="02040603050506020204" pitchFamily="18" charset="0"/>
            </a:endParaRPr>
          </a:p>
          <a:p>
            <a:pPr algn="ctr"/>
            <a:r>
              <a:rPr lang="en-US" sz="4000" i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800" i="1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Bài</a:t>
            </a:r>
            <a:r>
              <a:rPr lang="en-US" sz="2800" i="1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i="1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hát</a:t>
            </a:r>
            <a:r>
              <a:rPr lang="en-US" sz="4000" i="1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:</a:t>
            </a:r>
            <a:r>
              <a:rPr lang="en-US" sz="4000" i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sz="4000" i="1" dirty="0" err="1">
                <a:solidFill>
                  <a:srgbClr val="00B050"/>
                </a:solidFill>
                <a:latin typeface="UTM Avo" panose="02040603050506020204" pitchFamily="18" charset="0"/>
              </a:rPr>
              <a:t>Lý</a:t>
            </a:r>
            <a:r>
              <a:rPr lang="en-US" sz="4000" i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4000" i="1" dirty="0" err="1">
                <a:solidFill>
                  <a:srgbClr val="00B050"/>
                </a:solidFill>
                <a:latin typeface="UTM Avo" panose="02040603050506020204" pitchFamily="18" charset="0"/>
              </a:rPr>
              <a:t>cây</a:t>
            </a:r>
            <a:r>
              <a:rPr lang="en-US" sz="4000" i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4000" i="1" dirty="0" err="1">
                <a:solidFill>
                  <a:srgbClr val="00B050"/>
                </a:solidFill>
                <a:latin typeface="UTM Avo" panose="02040603050506020204" pitchFamily="18" charset="0"/>
              </a:rPr>
              <a:t>xanh</a:t>
            </a:r>
            <a:endParaRPr lang="en-US" sz="4000" i="1" dirty="0"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  <p:pic>
        <p:nvPicPr>
          <p:cNvPr id="9" name="Bài hát- Lý cây xanh ( Cánh diều)">
            <a:hlinkClick r:id="" action="ppaction://media"/>
            <a:extLst>
              <a:ext uri="{FF2B5EF4-FFF2-40B4-BE49-F238E27FC236}">
                <a16:creationId xmlns:a16="http://schemas.microsoft.com/office/drawing/2014/main" id="{13A87B68-A4E3-4D5A-B36E-5DA80755D5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" t="369" r="56"/>
          <a:stretch/>
        </p:blipFill>
        <p:spPr>
          <a:xfrm>
            <a:off x="3246935" y="477486"/>
            <a:ext cx="8945065" cy="547448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6F8E283-5612-40EE-8E80-F99EDC6E49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59" y="5048401"/>
            <a:ext cx="2278829" cy="1847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976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638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797E565-F303-4333-87F4-34E15A7F58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4" t="4356" r="2185" b="11305"/>
          <a:stretch/>
        </p:blipFill>
        <p:spPr>
          <a:xfrm>
            <a:off x="1364973" y="558018"/>
            <a:ext cx="10344329" cy="6113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Shape 233">
            <a:extLst>
              <a:ext uri="{FF2B5EF4-FFF2-40B4-BE49-F238E27FC236}">
                <a16:creationId xmlns:a16="http://schemas.microsoft.com/office/drawing/2014/main" id="{B29369FC-01E8-4FAB-A739-4D5C5A57C2D7}"/>
              </a:ext>
            </a:extLst>
          </p:cNvPr>
          <p:cNvSpPr/>
          <p:nvPr/>
        </p:nvSpPr>
        <p:spPr>
          <a:xfrm>
            <a:off x="4933409" y="4206453"/>
            <a:ext cx="4969564" cy="8822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5400" b="1" i="1" kern="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2. LUYỆN TẬP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38A5236-F02F-4B1E-80ED-D46AB2E6A8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695" y="3594358"/>
            <a:ext cx="1578920" cy="17762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B1E3993-30DC-4101-A815-1423F1541B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3" t="25798" r="50692" b="35169"/>
          <a:stretch/>
        </p:blipFill>
        <p:spPr>
          <a:xfrm>
            <a:off x="8848310" y="0"/>
            <a:ext cx="3343690" cy="2014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18919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F8C4BD-5DFA-47D0-ABC6-51DEC3FBD0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1"/>
          <a:stretch/>
        </p:blipFill>
        <p:spPr>
          <a:xfrm>
            <a:off x="2358887" y="1231371"/>
            <a:ext cx="8541026" cy="54797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A3F167-425B-4DCA-84C6-4BB63B4DD4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" t="3187" r="32713" b="89330"/>
          <a:stretch/>
        </p:blipFill>
        <p:spPr>
          <a:xfrm>
            <a:off x="2358887" y="516886"/>
            <a:ext cx="8375374" cy="7144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6193706-D514-49A5-956B-454468F98A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087" y="442972"/>
            <a:ext cx="1124279" cy="11242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D3127C-CAF6-4E17-8A3F-94EC2D954A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6886"/>
            <a:ext cx="1685843" cy="1612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9194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773B09E3-C65F-433A-BDD7-F4933C514F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14" t="55819" r="5601" b="2517"/>
          <a:stretch/>
        </p:blipFill>
        <p:spPr>
          <a:xfrm>
            <a:off x="10331292" y="4008825"/>
            <a:ext cx="1738118" cy="225292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82EA03E-86F0-4753-9D90-74DD925B04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7" t="9491" r="67876" b="47273"/>
          <a:stretch/>
        </p:blipFill>
        <p:spPr>
          <a:xfrm>
            <a:off x="53757" y="4051089"/>
            <a:ext cx="2007055" cy="23179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97D8F8F-EDE3-4A91-AB08-64A6FF3FF1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57" t="14443" r="38992" b="47273"/>
          <a:stretch/>
        </p:blipFill>
        <p:spPr>
          <a:xfrm>
            <a:off x="1956427" y="4339988"/>
            <a:ext cx="1597117" cy="20300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784731-439A-4A88-9CC1-4F584AE6F6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315" y="-73557"/>
            <a:ext cx="1124279" cy="1124279"/>
          </a:xfrm>
          <a:prstGeom prst="rect">
            <a:avLst/>
          </a:prstGeom>
        </p:spPr>
      </p:pic>
      <p:pic>
        <p:nvPicPr>
          <p:cNvPr id="19" name="11566775_funny-kids_by_andrew_g_preview (1) cut">
            <a:hlinkClick r:id="" action="ppaction://media"/>
            <a:extLst>
              <a:ext uri="{FF2B5EF4-FFF2-40B4-BE49-F238E27FC236}">
                <a16:creationId xmlns:a16="http://schemas.microsoft.com/office/drawing/2014/main" id="{3E8575A6-E48A-4235-AE5C-8FE3920A54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95551" y="-609600"/>
            <a:ext cx="609600" cy="6096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07D998E-2C24-4CA5-83B3-EE3F9446A1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236" y="0"/>
            <a:ext cx="2144233" cy="20515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D92C180-6ECE-4F85-834D-83D98B9759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7" t="54289" r="65573" b="2475"/>
          <a:stretch/>
        </p:blipFill>
        <p:spPr>
          <a:xfrm>
            <a:off x="6226338" y="4221128"/>
            <a:ext cx="2144234" cy="225292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F9F943A-F7BA-4B8A-9A7D-802B825B7A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88" t="61101" r="36702" b="3359"/>
          <a:stretch/>
        </p:blipFill>
        <p:spPr>
          <a:xfrm>
            <a:off x="8603796" y="4339988"/>
            <a:ext cx="1709410" cy="1921763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CB00CF0C-4FA3-4EE2-BBF3-E4EBBECA9035}"/>
              </a:ext>
            </a:extLst>
          </p:cNvPr>
          <p:cNvSpPr/>
          <p:nvPr/>
        </p:nvSpPr>
        <p:spPr>
          <a:xfrm>
            <a:off x="1109865" y="488991"/>
            <a:ext cx="3132529" cy="131251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5400" i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ông</a:t>
            </a:r>
            <a:endParaRPr lang="en-US" sz="5400" i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62E08B6-8A93-491E-BB82-8E3E80C4243B}"/>
              </a:ext>
            </a:extLst>
          </p:cNvPr>
          <p:cNvSpPr/>
          <p:nvPr/>
        </p:nvSpPr>
        <p:spPr>
          <a:xfrm>
            <a:off x="8603796" y="441223"/>
            <a:ext cx="3132530" cy="140804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5400" i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ôc</a:t>
            </a:r>
            <a:endParaRPr lang="en-US" sz="5400" i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24EA0A6-E02C-4823-9C80-A89AF68B8F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47" t="11585" r="5516" b="47588"/>
          <a:stretch/>
        </p:blipFill>
        <p:spPr>
          <a:xfrm>
            <a:off x="4039737" y="4188631"/>
            <a:ext cx="2056263" cy="2330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1219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511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-0.00495 -0.3974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1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96296E-6 L 0.40768 -0.48172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78" y="-24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-0.17592 -0.33982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02" y="-1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7037E-7 L 2.29167E-6 -0.17037 C 2.29167E-6 -0.2463 0.04518 -0.33982 0.08229 -0.33982 L 0.16458 -0.33982 " pathEditMode="relative" rAng="0" ptsTypes="AAAA">
                                      <p:cBhvr>
                                        <p:cTn id="4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29" y="-1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33333E-6 L 0.14258 -0.3379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22" y="-16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29 -0.31366 C 0.00859 -0.28542 0.03021 -0.25764 0.03932 -0.22199 C 0.04883 -0.18264 0.05352 -0.13657 0.05846 -0.09051 C 0.06328 -0.04467 0.05846 -0.00486 0.05352 0.03773 C 0.04883 0.07616 0.0418 0.11921 0.02513 0.1544 C 0.01107 0.18982 -0.01276 0.21852 -0.03854 0.23982 C -0.06237 0.26111 -0.09063 0.27523 -0.11901 0.28241 C -0.14753 0.28935 -0.17617 0.28935 -0.20195 0.28241 C -0.23047 0.27523 -0.25651 0.25764 -0.27786 0.22894 C -0.29922 0.2044 -0.31784 0.17245 -0.32747 0.1331 C -0.33958 0.09745 -0.34427 0.04815 -0.34427 0.00903 C -0.34674 -0.03009 -0.34427 -0.07662 -0.33203 -0.11528 C -0.32031 -0.15069 -0.29922 -0.1794 -0.2707 -0.19329 C -0.24245 -0.20393 -0.2138 -0.18981 -0.19505 -0.16528 C -0.17839 -0.13981 -0.16667 -0.10139 -0.16419 -0.05532 C -0.16419 -0.00833 -0.16667 0.03357 -0.17839 0.06991 C -0.19036 0.10509 -0.18789 0.11158 -0.23529 0.15833 C -0.27786 0.20764 -0.32031 0.19375 -0.34674 0.19722 C -0.37253 0.19722 -0.39388 0.1831 -0.42005 0.16921 C -0.44831 0.15093 -0.47214 0.11921 -0.48841 0.09028 C -0.50508 0.06227 -0.51224 0.02685 -0.52174 -0.03009 C -0.52865 -0.08727 -0.52865 -0.11528 -0.52865 -0.1581 C -0.52865 -0.20069 -0.52865 -0.24329 -0.52865 -0.28542 " pathEditMode="relative" rAng="0" ptsTypes="AAAAAAAAAAAAAAAAAAAAAAA">
                                      <p:cBhvr>
                                        <p:cTn id="5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83" y="3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A732A1A8-28B3-4A1E-99EE-35774071D1C0}"/>
              </a:ext>
            </a:extLst>
          </p:cNvPr>
          <p:cNvSpPr txBox="1">
            <a:spLocks/>
          </p:cNvSpPr>
          <p:nvPr/>
        </p:nvSpPr>
        <p:spPr>
          <a:xfrm>
            <a:off x="1323834" y="477469"/>
            <a:ext cx="9116704" cy="926548"/>
          </a:xfrm>
          <a:prstGeom prst="rect">
            <a:avLst/>
          </a:prstGeom>
          <a:ln w="57150"/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i="1" dirty="0" err="1"/>
              <a:t>Mở</a:t>
            </a:r>
            <a:r>
              <a:rPr lang="en-US" sz="4400" i="1" dirty="0"/>
              <a:t> </a:t>
            </a:r>
            <a:r>
              <a:rPr lang="en-US" sz="4400" i="1" dirty="0" err="1"/>
              <a:t>rộng</a:t>
            </a:r>
            <a:r>
              <a:rPr lang="en-US" sz="4400" i="1" dirty="0"/>
              <a:t> </a:t>
            </a:r>
            <a:r>
              <a:rPr lang="en-US" sz="4400" i="1" dirty="0" err="1"/>
              <a:t>tiếng</a:t>
            </a:r>
            <a:r>
              <a:rPr lang="en-US" sz="4400" i="1" dirty="0"/>
              <a:t> </a:t>
            </a:r>
            <a:r>
              <a:rPr lang="en-US" sz="4400" i="1" dirty="0" err="1"/>
              <a:t>có</a:t>
            </a:r>
            <a:r>
              <a:rPr lang="en-US" sz="4400" i="1" dirty="0"/>
              <a:t> </a:t>
            </a:r>
            <a:r>
              <a:rPr lang="en-US" sz="4400" i="1" dirty="0" err="1"/>
              <a:t>vần</a:t>
            </a:r>
            <a:r>
              <a:rPr lang="en-US" i="1" dirty="0"/>
              <a:t>: </a:t>
            </a:r>
            <a:r>
              <a:rPr lang="en-US" sz="4800" i="1" dirty="0" err="1">
                <a:solidFill>
                  <a:srgbClr val="FF0000"/>
                </a:solidFill>
              </a:rPr>
              <a:t>ông</a:t>
            </a:r>
            <a:r>
              <a:rPr lang="en-US" sz="4800" i="1" dirty="0">
                <a:solidFill>
                  <a:srgbClr val="FF0000"/>
                </a:solidFill>
              </a:rPr>
              <a:t> - </a:t>
            </a:r>
            <a:r>
              <a:rPr lang="en-US" sz="4800" i="1" dirty="0" err="1">
                <a:solidFill>
                  <a:srgbClr val="FF0000"/>
                </a:solidFill>
              </a:rPr>
              <a:t>ôc</a:t>
            </a:r>
            <a:endParaRPr lang="en-US" sz="4800" i="1" dirty="0">
              <a:solidFill>
                <a:srgbClr val="FF0000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834A272-5AC4-4A6E-B48B-71DBC9A7DA3A}"/>
              </a:ext>
            </a:extLst>
          </p:cNvPr>
          <p:cNvGrpSpPr/>
          <p:nvPr/>
        </p:nvGrpSpPr>
        <p:grpSpPr>
          <a:xfrm>
            <a:off x="5012047" y="1535374"/>
            <a:ext cx="7079869" cy="4264926"/>
            <a:chOff x="5012047" y="1535374"/>
            <a:chExt cx="7079869" cy="4264926"/>
          </a:xfrm>
        </p:grpSpPr>
        <p:sp>
          <p:nvSpPr>
            <p:cNvPr id="10" name="Thought Bubble: Cloud 9">
              <a:extLst>
                <a:ext uri="{FF2B5EF4-FFF2-40B4-BE49-F238E27FC236}">
                  <a16:creationId xmlns:a16="http://schemas.microsoft.com/office/drawing/2014/main" id="{70C3252C-A6A6-43B5-A6A1-A20601A68C42}"/>
                </a:ext>
              </a:extLst>
            </p:cNvPr>
            <p:cNvSpPr/>
            <p:nvPr/>
          </p:nvSpPr>
          <p:spPr>
            <a:xfrm>
              <a:off x="5012047" y="1535374"/>
              <a:ext cx="7079869" cy="4264926"/>
            </a:xfrm>
            <a:prstGeom prst="cloudCallout">
              <a:avLst>
                <a:gd name="adj1" fmla="val -57821"/>
                <a:gd name="adj2" fmla="val 19620"/>
              </a:avLst>
            </a:prstGeom>
            <a:ln w="76200"/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9A4E912-C316-400D-BF1E-ABB3DADFDA15}"/>
                </a:ext>
              </a:extLst>
            </p:cNvPr>
            <p:cNvSpPr txBox="1"/>
            <p:nvPr/>
          </p:nvSpPr>
          <p:spPr>
            <a:xfrm>
              <a:off x="5664002" y="2390564"/>
              <a:ext cx="5775958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i="1" dirty="0" err="1">
                  <a:solidFill>
                    <a:srgbClr val="FF0000"/>
                  </a:solidFill>
                  <a:latin typeface="+mj-lt"/>
                  <a:cs typeface="Calibri" panose="020F0502020204030204" pitchFamily="34" charset="0"/>
                </a:rPr>
                <a:t>ông</a:t>
              </a:r>
              <a:r>
                <a:rPr lang="en-US" sz="4000" i="1" dirty="0">
                  <a:solidFill>
                    <a:srgbClr val="FF0000"/>
                  </a:solidFill>
                  <a:latin typeface="+mj-lt"/>
                  <a:cs typeface="Calibri" panose="020F0502020204030204" pitchFamily="34" charset="0"/>
                </a:rPr>
                <a:t>:</a:t>
              </a:r>
              <a:r>
                <a:rPr lang="en-US" sz="4000" i="1" dirty="0">
                  <a:latin typeface="+mj-lt"/>
                  <a:cs typeface="Calibri" panose="020F0502020204030204" pitchFamily="34" charset="0"/>
                </a:rPr>
                <a:t>…………………….........................................</a:t>
              </a:r>
            </a:p>
            <a:p>
              <a:r>
                <a:rPr lang="en-US" sz="4000" i="1" dirty="0" err="1">
                  <a:solidFill>
                    <a:srgbClr val="FF0000"/>
                  </a:solidFill>
                  <a:latin typeface="+mj-lt"/>
                  <a:cs typeface="Calibri" panose="020F0502020204030204" pitchFamily="34" charset="0"/>
                </a:rPr>
                <a:t>ôc</a:t>
              </a:r>
              <a:r>
                <a:rPr lang="en-US" sz="4000" i="1" dirty="0">
                  <a:solidFill>
                    <a:srgbClr val="FF0000"/>
                  </a:solidFill>
                  <a:latin typeface="+mj-lt"/>
                  <a:cs typeface="Calibri" panose="020F0502020204030204" pitchFamily="34" charset="0"/>
                </a:rPr>
                <a:t>: </a:t>
              </a:r>
              <a:r>
                <a:rPr lang="en-US" sz="4000" i="1" dirty="0">
                  <a:latin typeface="+mj-lt"/>
                  <a:cs typeface="Calibri" panose="020F0502020204030204" pitchFamily="34" charset="0"/>
                </a:rPr>
                <a:t>………………………</a:t>
              </a:r>
            </a:p>
            <a:p>
              <a:r>
                <a:rPr lang="en-US" sz="4000" i="1" dirty="0">
                  <a:latin typeface="+mj-lt"/>
                  <a:cs typeface="Calibri" panose="020F0502020204030204" pitchFamily="34" charset="0"/>
                </a:rPr>
                <a:t>……………………………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CD9CACB-AD73-4599-9CE3-74E6F31612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5" r="4189" b="13928"/>
          <a:stretch/>
        </p:blipFill>
        <p:spPr>
          <a:xfrm>
            <a:off x="-86025" y="2144624"/>
            <a:ext cx="4764787" cy="4645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58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7AA8193-00A2-426B-905A-81F91C0427A3}"/>
              </a:ext>
            </a:extLst>
          </p:cNvPr>
          <p:cNvSpPr/>
          <p:nvPr/>
        </p:nvSpPr>
        <p:spPr>
          <a:xfrm>
            <a:off x="3580030" y="942789"/>
            <a:ext cx="5143558" cy="318267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KHỞI ĐỘNG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09878D-6BC0-4A79-A698-C97ADD1C9FE4}"/>
              </a:ext>
            </a:extLst>
          </p:cNvPr>
          <p:cNvSpPr txBox="1"/>
          <p:nvPr/>
        </p:nvSpPr>
        <p:spPr>
          <a:xfrm>
            <a:off x="1205948" y="2615859"/>
            <a:ext cx="9104244" cy="1938992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5400" i="1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Trò</a:t>
            </a:r>
            <a:r>
              <a:rPr lang="en-US" sz="54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i="1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chơi</a:t>
            </a:r>
            <a:r>
              <a:rPr lang="en-US" sz="54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</a:t>
            </a:r>
          </a:p>
          <a:p>
            <a:pPr algn="ctr"/>
            <a:r>
              <a:rPr lang="en-US" sz="6600" b="1" i="1" dirty="0" err="1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Đuổi</a:t>
            </a:r>
            <a:r>
              <a:rPr lang="en-US" sz="6600" b="1" i="1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6600" b="1" i="1" dirty="0" err="1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hình</a:t>
            </a:r>
            <a:r>
              <a:rPr lang="en-US" sz="6600" b="1" i="1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6600" b="1" i="1" dirty="0" err="1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bắt</a:t>
            </a:r>
            <a:r>
              <a:rPr lang="en-US" sz="6600" b="1" i="1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6600" b="1" i="1" dirty="0" err="1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chữ</a:t>
            </a:r>
            <a:endParaRPr lang="en-US" sz="6600" b="1" i="1" dirty="0">
              <a:ln w="0"/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CCBFD3-257A-4256-BF69-C8D2CE697E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917" y="2615859"/>
            <a:ext cx="2690270" cy="30265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DA4137-AF3F-4DF7-AB42-B68B944C11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84" y="942789"/>
            <a:ext cx="2647651" cy="1673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9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ng">
            <a:extLst>
              <a:ext uri="{FF2B5EF4-FFF2-40B4-BE49-F238E27FC236}">
                <a16:creationId xmlns:a16="http://schemas.microsoft.com/office/drawing/2014/main" id="{531827ED-9AC3-4D1C-A80D-6119AE3F9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906" y="2324056"/>
            <a:ext cx="7191348" cy="3656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õng Du Lịch Vải Bố 7 Màu Kèm Túi | Đồ Dã Ngoại">
            <a:extLst>
              <a:ext uri="{FF2B5EF4-FFF2-40B4-BE49-F238E27FC236}">
                <a16:creationId xmlns:a16="http://schemas.microsoft.com/office/drawing/2014/main" id="{CE56146F-6456-4637-8DF1-3A9CA6AC0A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8" t="26685" r="1359" b="25475"/>
          <a:stretch/>
        </p:blipFill>
        <p:spPr bwMode="auto">
          <a:xfrm>
            <a:off x="2994462" y="2069286"/>
            <a:ext cx="6958185" cy="3656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5ADEE4-1A84-488A-8D4B-3BC5E65377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11691" y="1785341"/>
            <a:ext cx="7244572" cy="45351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5583B8-09C5-4045-9819-B702BC2EF6A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862" y="1530571"/>
            <a:ext cx="5967451" cy="48384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A39703D-0078-41C7-B41A-AE38CE3952C4}"/>
              </a:ext>
            </a:extLst>
          </p:cNvPr>
          <p:cNvSpPr txBox="1"/>
          <p:nvPr/>
        </p:nvSpPr>
        <p:spPr>
          <a:xfrm>
            <a:off x="4070862" y="207132"/>
            <a:ext cx="5584647" cy="1323439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i="1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Trò</a:t>
            </a:r>
            <a:r>
              <a:rPr lang="en-US" sz="36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i="1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chơi</a:t>
            </a:r>
            <a:r>
              <a:rPr lang="en-US" sz="36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</a:t>
            </a:r>
          </a:p>
          <a:p>
            <a:pPr algn="ctr"/>
            <a:r>
              <a:rPr lang="en-US" sz="4400" b="1" i="1" dirty="0" err="1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Đuổi</a:t>
            </a:r>
            <a:r>
              <a:rPr lang="en-US" sz="4400" b="1" i="1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400" b="1" i="1" dirty="0" err="1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hình</a:t>
            </a:r>
            <a:r>
              <a:rPr lang="en-US" sz="4400" b="1" i="1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400" b="1" i="1" dirty="0" err="1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bắt</a:t>
            </a:r>
            <a:r>
              <a:rPr lang="en-US" sz="4400" b="1" i="1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400" b="1" i="1" dirty="0" err="1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chữ</a:t>
            </a:r>
            <a:endParaRPr lang="en-US" sz="4400" b="1" i="1" dirty="0">
              <a:ln w="0"/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93B7EC6-DAC0-4567-83B2-2E3D0F0D049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263" y="143764"/>
            <a:ext cx="1690906" cy="19022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B18713-6BD4-4CD1-B498-835811FDCD96}"/>
              </a:ext>
            </a:extLst>
          </p:cNvPr>
          <p:cNvSpPr txBox="1"/>
          <p:nvPr/>
        </p:nvSpPr>
        <p:spPr>
          <a:xfrm>
            <a:off x="5751851" y="2103203"/>
            <a:ext cx="135112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5A2810-5335-4DBB-987B-A9D70F9954C6}"/>
              </a:ext>
            </a:extLst>
          </p:cNvPr>
          <p:cNvSpPr txBox="1"/>
          <p:nvPr/>
        </p:nvSpPr>
        <p:spPr>
          <a:xfrm>
            <a:off x="5751851" y="2095921"/>
            <a:ext cx="135112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06B631-6E50-4017-9EB5-5B0F85C6B175}"/>
              </a:ext>
            </a:extLst>
          </p:cNvPr>
          <p:cNvSpPr txBox="1"/>
          <p:nvPr/>
        </p:nvSpPr>
        <p:spPr>
          <a:xfrm>
            <a:off x="5735595" y="2110267"/>
            <a:ext cx="1563970" cy="2732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pic>
        <p:nvPicPr>
          <p:cNvPr id="3" name="TheWhistlersSong-SteveBarakatt-2799957">
            <a:hlinkClick r:id="" action="ppaction://media"/>
            <a:extLst>
              <a:ext uri="{FF2B5EF4-FFF2-40B4-BE49-F238E27FC236}">
                <a16:creationId xmlns:a16="http://schemas.microsoft.com/office/drawing/2014/main" id="{FFE70189-E4E6-48A9-A14C-B470FDD7572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906.897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3296836"/>
            <a:ext cx="609600" cy="609600"/>
          </a:xfrm>
          <a:prstGeom prst="rect">
            <a:avLst/>
          </a:prstGeom>
        </p:spPr>
      </p:pic>
      <p:pic>
        <p:nvPicPr>
          <p:cNvPr id="7" name="11566775_funny-kids_by_andrew_g_preview (1) cut">
            <a:hlinkClick r:id="" action="ppaction://media"/>
            <a:extLst>
              <a:ext uri="{FF2B5EF4-FFF2-40B4-BE49-F238E27FC236}">
                <a16:creationId xmlns:a16="http://schemas.microsoft.com/office/drawing/2014/main" id="{6AAE51A9-FFA0-4CC4-8966-A90A6E1A57D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0374.655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1022444"/>
            <a:ext cx="609600" cy="60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AEC9A1-ECC9-4F7D-BDB1-F4548232E75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157" y="1957960"/>
            <a:ext cx="6284794" cy="41898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812470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47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6" presetClass="exit" presetSubtype="21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6" presetClass="entr" presetSubtype="37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6" presetClass="exit" presetSubtype="21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500"/>
                            </p:stCondLst>
                            <p:childTnLst>
                              <p:par>
                                <p:cTn id="54" presetID="14" presetClass="exit" presetSubtype="1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4000"/>
                            </p:stCondLst>
                            <p:childTnLst>
                              <p:par>
                                <p:cTn id="63" presetID="53" presetClass="exit" presetSubtype="32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1" presetClass="entr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8500"/>
                            </p:stCondLst>
                            <p:childTnLst>
                              <p:par>
                                <p:cTn id="72" presetID="21" presetClass="exit" presetSubtype="1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809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2" grpId="1"/>
      <p:bldP spid="11" grpId="0"/>
      <p:bldP spid="11" grpId="1"/>
      <p:bldP spid="12" grpId="0"/>
      <p:bldP spid="1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ng">
            <a:extLst>
              <a:ext uri="{FF2B5EF4-FFF2-40B4-BE49-F238E27FC236}">
                <a16:creationId xmlns:a16="http://schemas.microsoft.com/office/drawing/2014/main" id="{531827ED-9AC3-4D1C-A80D-6119AE3F9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72" y="1229916"/>
            <a:ext cx="3126123" cy="1589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õng Du Lịch Vải Bố 7 Màu Kèm Túi | Đồ Dã Ngoại">
            <a:extLst>
              <a:ext uri="{FF2B5EF4-FFF2-40B4-BE49-F238E27FC236}">
                <a16:creationId xmlns:a16="http://schemas.microsoft.com/office/drawing/2014/main" id="{CE56146F-6456-4637-8DF1-3A9CA6AC0A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8" t="26685" r="1359" b="25475"/>
          <a:stretch/>
        </p:blipFill>
        <p:spPr bwMode="auto">
          <a:xfrm>
            <a:off x="8443544" y="1619997"/>
            <a:ext cx="2757232" cy="144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5ADEE4-1A84-488A-8D4B-3BC5E65377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1248" y="3711474"/>
            <a:ext cx="3662460" cy="2292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5583B8-09C5-4045-9819-B702BC2EF6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184" y="3593202"/>
            <a:ext cx="2757233" cy="22355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A39703D-0078-41C7-B41A-AE38CE3952C4}"/>
              </a:ext>
            </a:extLst>
          </p:cNvPr>
          <p:cNvSpPr txBox="1"/>
          <p:nvPr/>
        </p:nvSpPr>
        <p:spPr>
          <a:xfrm>
            <a:off x="4427563" y="230070"/>
            <a:ext cx="4386811" cy="1077218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i="1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Trò</a:t>
            </a:r>
            <a:r>
              <a:rPr lang="en-US" sz="28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i="1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chơi</a:t>
            </a:r>
            <a:r>
              <a:rPr lang="en-US" sz="28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</a:t>
            </a:r>
          </a:p>
          <a:p>
            <a:pPr algn="ctr"/>
            <a:r>
              <a:rPr lang="en-US" sz="3600" b="1" i="1" dirty="0" err="1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Đuổi</a:t>
            </a:r>
            <a:r>
              <a:rPr lang="en-US" sz="3600" b="1" i="1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b="1" i="1" dirty="0" err="1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hình</a:t>
            </a:r>
            <a:r>
              <a:rPr lang="en-US" sz="3600" b="1" i="1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b="1" i="1" dirty="0" err="1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bắt</a:t>
            </a:r>
            <a:r>
              <a:rPr lang="en-US" sz="3600" b="1" i="1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b="1" i="1" dirty="0" err="1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chữ</a:t>
            </a:r>
            <a:endParaRPr lang="en-US" sz="3600" b="1" i="1" dirty="0">
              <a:ln w="0"/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93B7EC6-DAC0-4567-83B2-2E3D0F0D04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417" y="130243"/>
            <a:ext cx="1287966" cy="144896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A283263-B716-4936-9206-ED4149F2B95D}"/>
              </a:ext>
            </a:extLst>
          </p:cNvPr>
          <p:cNvSpPr txBox="1"/>
          <p:nvPr/>
        </p:nvSpPr>
        <p:spPr>
          <a:xfrm>
            <a:off x="1633815" y="5878470"/>
            <a:ext cx="26234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 err="1"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sóng</a:t>
            </a:r>
            <a:endParaRPr lang="en-US" sz="4000" i="1" dirty="0">
              <a:latin typeface="+mj-lt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CE1D29-4C6B-4C11-8F4B-6628EC3A10CF}"/>
              </a:ext>
            </a:extLst>
          </p:cNvPr>
          <p:cNvSpPr txBox="1"/>
          <p:nvPr/>
        </p:nvSpPr>
        <p:spPr>
          <a:xfrm>
            <a:off x="1275222" y="2585182"/>
            <a:ext cx="21235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 err="1"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ong</a:t>
            </a:r>
            <a:endParaRPr lang="en-US" sz="4000" i="1" dirty="0">
              <a:latin typeface="+mj-lt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42DCED-D479-4A1F-AACC-E3836DE3AB01}"/>
              </a:ext>
            </a:extLst>
          </p:cNvPr>
          <p:cNvSpPr txBox="1"/>
          <p:nvPr/>
        </p:nvSpPr>
        <p:spPr>
          <a:xfrm>
            <a:off x="4921527" y="3293068"/>
            <a:ext cx="23489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 err="1"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cóc</a:t>
            </a:r>
            <a:endParaRPr lang="en-US" sz="4000" i="1" dirty="0">
              <a:latin typeface="+mj-lt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11F12C-799A-4192-A0F7-7B55473DEF2B}"/>
              </a:ext>
            </a:extLst>
          </p:cNvPr>
          <p:cNvSpPr txBox="1"/>
          <p:nvPr/>
        </p:nvSpPr>
        <p:spPr>
          <a:xfrm>
            <a:off x="8646107" y="3094383"/>
            <a:ext cx="22471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 err="1"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võng</a:t>
            </a:r>
            <a:endParaRPr lang="en-US" sz="4000" i="1" dirty="0">
              <a:latin typeface="+mj-lt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229D1D-73D4-4F45-991C-B0A733F02816}"/>
              </a:ext>
            </a:extLst>
          </p:cNvPr>
          <p:cNvSpPr txBox="1"/>
          <p:nvPr/>
        </p:nvSpPr>
        <p:spPr>
          <a:xfrm>
            <a:off x="6620969" y="5818414"/>
            <a:ext cx="25163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 err="1"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khóc</a:t>
            </a:r>
            <a:endParaRPr lang="en-US" sz="4000" i="1" dirty="0">
              <a:latin typeface="+mj-lt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DC6E912-DF7A-43FF-9040-B15F938122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325" y="1350861"/>
            <a:ext cx="3039196" cy="20261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0346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">
            <a:extLst>
              <a:ext uri="{FF2B5EF4-FFF2-40B4-BE49-F238E27FC236}">
                <a16:creationId xmlns:a16="http://schemas.microsoft.com/office/drawing/2014/main" id="{7E3F17A4-72AA-425B-AFF8-95F918F01962}"/>
              </a:ext>
            </a:extLst>
          </p:cNvPr>
          <p:cNvSpPr txBox="1"/>
          <p:nvPr/>
        </p:nvSpPr>
        <p:spPr>
          <a:xfrm>
            <a:off x="3028314" y="971532"/>
            <a:ext cx="67252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i="1" dirty="0" err="1">
                <a:solidFill>
                  <a:srgbClr val="FF0000"/>
                </a:solidFill>
                <a:latin typeface="+mj-lt"/>
                <a:ea typeface="字魂17号-萌趣果冻体" panose="02000000000000000000" pitchFamily="2" charset="-122"/>
                <a:cs typeface="Calibri" panose="020F0502020204030204" pitchFamily="34" charset="0"/>
              </a:rPr>
              <a:t>Bài</a:t>
            </a:r>
            <a:r>
              <a:rPr lang="en-US" altLang="zh-CN" sz="5400" b="1" i="1" dirty="0">
                <a:solidFill>
                  <a:srgbClr val="FF0000"/>
                </a:solidFill>
                <a:latin typeface="+mj-lt"/>
                <a:ea typeface="字魂17号-萌趣果冻体" panose="02000000000000000000" pitchFamily="2" charset="-122"/>
                <a:cs typeface="Calibri" panose="020F0502020204030204" pitchFamily="34" charset="0"/>
              </a:rPr>
              <a:t> 85:  </a:t>
            </a:r>
            <a:r>
              <a:rPr lang="en-US" altLang="zh-CN" sz="5400" b="1" i="1" dirty="0" err="1">
                <a:solidFill>
                  <a:srgbClr val="FF0000"/>
                </a:solidFill>
                <a:latin typeface="+mj-lt"/>
                <a:ea typeface="字魂17号-萌趣果冻体" panose="02000000000000000000" pitchFamily="2" charset="-122"/>
                <a:cs typeface="Calibri" panose="020F0502020204030204" pitchFamily="34" charset="0"/>
              </a:rPr>
              <a:t>ông</a:t>
            </a:r>
            <a:r>
              <a:rPr lang="en-US" altLang="zh-CN" sz="5400" b="1" i="1" dirty="0">
                <a:solidFill>
                  <a:srgbClr val="FF0000"/>
                </a:solidFill>
                <a:latin typeface="+mj-lt"/>
                <a:ea typeface="字魂17号-萌趣果冻体" panose="02000000000000000000" pitchFamily="2" charset="-122"/>
                <a:cs typeface="Calibri" panose="020F0502020204030204" pitchFamily="34" charset="0"/>
              </a:rPr>
              <a:t> - </a:t>
            </a:r>
            <a:r>
              <a:rPr lang="en-US" altLang="zh-CN" sz="5400" b="1" i="1" dirty="0" err="1">
                <a:solidFill>
                  <a:srgbClr val="FF0000"/>
                </a:solidFill>
                <a:latin typeface="+mj-lt"/>
                <a:ea typeface="字魂17号-萌趣果冻体" panose="02000000000000000000" pitchFamily="2" charset="-122"/>
                <a:cs typeface="Calibri" panose="020F0502020204030204" pitchFamily="34" charset="0"/>
              </a:rPr>
              <a:t>ôc</a:t>
            </a:r>
            <a:endParaRPr lang="zh-CN" altLang="en-US" sz="5400" b="1" i="1" dirty="0">
              <a:solidFill>
                <a:srgbClr val="FF0000"/>
              </a:solidFill>
              <a:latin typeface="+mj-lt"/>
              <a:ea typeface="小白" panose="02010601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962073A-F55F-48F2-B6E5-25178B08D7B4}"/>
              </a:ext>
            </a:extLst>
          </p:cNvPr>
          <p:cNvSpPr/>
          <p:nvPr/>
        </p:nvSpPr>
        <p:spPr>
          <a:xfrm>
            <a:off x="2125850" y="2537224"/>
            <a:ext cx="3469489" cy="242591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7200" b="1" i="1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ông</a:t>
            </a:r>
            <a:endParaRPr lang="en-US" sz="7200" b="1" i="1" dirty="0">
              <a:solidFill>
                <a:srgbClr val="FF0000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5097422-5FFB-41C0-9157-D7EF9C936974}"/>
              </a:ext>
            </a:extLst>
          </p:cNvPr>
          <p:cNvSpPr/>
          <p:nvPr/>
        </p:nvSpPr>
        <p:spPr>
          <a:xfrm>
            <a:off x="7137602" y="2537223"/>
            <a:ext cx="3469489" cy="242591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7200" b="1" i="1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ôc</a:t>
            </a:r>
            <a:endParaRPr lang="en-US" sz="7200" b="1" i="1" dirty="0">
              <a:solidFill>
                <a:srgbClr val="FF0000"/>
              </a:solidFill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797E565-F303-4333-87F4-34E15A7F58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4" t="4356" r="2185" b="11305"/>
          <a:stretch/>
        </p:blipFill>
        <p:spPr>
          <a:xfrm>
            <a:off x="1364973" y="558018"/>
            <a:ext cx="10344329" cy="6113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Shape 233">
            <a:extLst>
              <a:ext uri="{FF2B5EF4-FFF2-40B4-BE49-F238E27FC236}">
                <a16:creationId xmlns:a16="http://schemas.microsoft.com/office/drawing/2014/main" id="{B29369FC-01E8-4FAB-A739-4D5C5A57C2D7}"/>
              </a:ext>
            </a:extLst>
          </p:cNvPr>
          <p:cNvSpPr/>
          <p:nvPr/>
        </p:nvSpPr>
        <p:spPr>
          <a:xfrm>
            <a:off x="4824631" y="4130253"/>
            <a:ext cx="4969564" cy="8822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5400" b="1" i="1" kern="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1. LÀM QUEN</a:t>
            </a:r>
            <a:endParaRPr sz="5400" b="1" i="1" kern="0" dirty="0">
              <a:ln>
                <a:solidFill>
                  <a:schemeClr val="bg1"/>
                </a:solidFill>
              </a:ln>
              <a:solidFill>
                <a:srgbClr val="00206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38A5236-F02F-4B1E-80ED-D46AB2E6A8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695" y="3594358"/>
            <a:ext cx="1578920" cy="17762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B1E3993-30DC-4101-A815-1423F1541B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3" t="25798" r="50692" b="35169"/>
          <a:stretch/>
        </p:blipFill>
        <p:spPr>
          <a:xfrm>
            <a:off x="8848310" y="0"/>
            <a:ext cx="3343690" cy="2014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ACB8A21-2471-41CB-90F9-48CAE3BA2522}"/>
              </a:ext>
            </a:extLst>
          </p:cNvPr>
          <p:cNvSpPr txBox="1"/>
          <p:nvPr/>
        </p:nvSpPr>
        <p:spPr>
          <a:xfrm>
            <a:off x="556590" y="5151038"/>
            <a:ext cx="57249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i="1" dirty="0" err="1"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dòng</a:t>
            </a:r>
            <a:r>
              <a:rPr lang="en-US" sz="6000" i="1" dirty="0"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6000" i="1" dirty="0" err="1"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sông</a:t>
            </a:r>
            <a:endParaRPr lang="en-US" sz="6000" i="1" dirty="0">
              <a:latin typeface="+mj-lt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4591D1-7A05-4C06-BFE7-BAB72C2AEADB}"/>
              </a:ext>
            </a:extLst>
          </p:cNvPr>
          <p:cNvSpPr txBox="1"/>
          <p:nvPr/>
        </p:nvSpPr>
        <p:spPr>
          <a:xfrm>
            <a:off x="3068971" y="5154565"/>
            <a:ext cx="21308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i="1" dirty="0" err="1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ông</a:t>
            </a:r>
            <a:endParaRPr lang="en-US" sz="6000" i="1" dirty="0">
              <a:solidFill>
                <a:srgbClr val="FF0000"/>
              </a:solidFill>
              <a:latin typeface="+mj-lt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C45E85-5CD2-4506-B6A9-1FFF192D3E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4" t="9573" r="28387" b="24202"/>
          <a:stretch/>
        </p:blipFill>
        <p:spPr>
          <a:xfrm>
            <a:off x="242694" y="1199130"/>
            <a:ext cx="5323220" cy="37167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N4DjllzjqQPssEFedmgkU8pb3zIFRUlK">
            <a:hlinkClick r:id="" action="ppaction://media"/>
            <a:extLst>
              <a:ext uri="{FF2B5EF4-FFF2-40B4-BE49-F238E27FC236}">
                <a16:creationId xmlns:a16="http://schemas.microsoft.com/office/drawing/2014/main" id="{3F6B9392-FCAD-4D32-8485-56DA75D5ABF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91" end="5200.6666"/>
                </p14:media>
              </p:ext>
            </p:extLst>
          </p:nvPr>
        </p:nvPicPr>
        <p:blipFill rotWithShape="1">
          <a:blip r:embed="rId5"/>
          <a:srcRect l="26664" t="19373" r="22231" b="2856"/>
          <a:stretch>
            <a:fillRect/>
          </a:stretch>
        </p:blipFill>
        <p:spPr>
          <a:xfrm>
            <a:off x="5782102" y="598069"/>
            <a:ext cx="6230945" cy="533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567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89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83CA7C0-3F46-4584-BC1E-7FF0581BA891}"/>
              </a:ext>
            </a:extLst>
          </p:cNvPr>
          <p:cNvSpPr txBox="1"/>
          <p:nvPr/>
        </p:nvSpPr>
        <p:spPr>
          <a:xfrm>
            <a:off x="1179550" y="4910647"/>
            <a:ext cx="38974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i="1" dirty="0" err="1"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gốc</a:t>
            </a:r>
            <a:r>
              <a:rPr lang="en-US" sz="6600" i="1" dirty="0"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 đa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C48900-A110-4AAE-AA60-9FA33B4DAB8B}"/>
              </a:ext>
            </a:extLst>
          </p:cNvPr>
          <p:cNvSpPr txBox="1"/>
          <p:nvPr/>
        </p:nvSpPr>
        <p:spPr>
          <a:xfrm>
            <a:off x="1741277" y="4910647"/>
            <a:ext cx="17934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i="1" dirty="0" err="1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ôc</a:t>
            </a:r>
            <a:endParaRPr lang="en-US" sz="6600" i="1" dirty="0">
              <a:solidFill>
                <a:srgbClr val="FF0000"/>
              </a:solidFill>
              <a:latin typeface="+mj-lt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8AC4FB-C659-4EF4-9A8E-06F081A73A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76" t="7766" r="28760" b="24800"/>
          <a:stretch/>
        </p:blipFill>
        <p:spPr>
          <a:xfrm>
            <a:off x="727893" y="1037295"/>
            <a:ext cx="5050055" cy="3600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YRHgPTuW3unIAbq45Qo2CuIbLPUTcvxp">
            <a:hlinkClick r:id="" action="ppaction://media"/>
            <a:extLst>
              <a:ext uri="{FF2B5EF4-FFF2-40B4-BE49-F238E27FC236}">
                <a16:creationId xmlns:a16="http://schemas.microsoft.com/office/drawing/2014/main" id="{94E518D0-C107-4254-A9BC-AE9F5AB0EA9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6" end="5938.6666"/>
                </p14:media>
              </p:ext>
            </p:extLst>
          </p:nvPr>
        </p:nvPicPr>
        <p:blipFill rotWithShape="1">
          <a:blip r:embed="rId5"/>
          <a:srcRect l="29611" t="13131" r="22760" b="10338"/>
          <a:stretch>
            <a:fillRect/>
          </a:stretch>
        </p:blipFill>
        <p:spPr>
          <a:xfrm>
            <a:off x="6084273" y="925827"/>
            <a:ext cx="5538860" cy="5006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143342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0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392D76-2A8B-4802-8329-1CA3155788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39" y="1334684"/>
            <a:ext cx="4482596" cy="493567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E8D6204-0A32-41F3-A0A1-D8B692318528}"/>
              </a:ext>
            </a:extLst>
          </p:cNvPr>
          <p:cNvSpPr txBox="1">
            <a:spLocks/>
          </p:cNvSpPr>
          <p:nvPr/>
        </p:nvSpPr>
        <p:spPr>
          <a:xfrm>
            <a:off x="4399721" y="117049"/>
            <a:ext cx="4220265" cy="9411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 i="1" dirty="0">
                <a:solidFill>
                  <a:srgbClr val="C00000"/>
                </a:solidFill>
                <a:latin typeface="UTM Avo" panose="02040603050506020204" pitchFamily="18" charset="0"/>
              </a:rPr>
              <a:t>BẢNG GÀI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843D71-B191-4F3D-B08A-24FD79A2C266}"/>
              </a:ext>
            </a:extLst>
          </p:cNvPr>
          <p:cNvSpPr txBox="1"/>
          <p:nvPr/>
        </p:nvSpPr>
        <p:spPr>
          <a:xfrm>
            <a:off x="8619986" y="2057970"/>
            <a:ext cx="27788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i="1" dirty="0" err="1"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sông</a:t>
            </a:r>
            <a:endParaRPr lang="en-US" sz="6000" i="1" dirty="0">
              <a:latin typeface="+mj-lt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D84198-90FA-4DA9-B6D7-6F858C3C3A18}"/>
              </a:ext>
            </a:extLst>
          </p:cNvPr>
          <p:cNvSpPr txBox="1"/>
          <p:nvPr/>
        </p:nvSpPr>
        <p:spPr>
          <a:xfrm>
            <a:off x="5906930" y="2056375"/>
            <a:ext cx="25579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1" dirty="0" err="1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ông</a:t>
            </a:r>
            <a:endParaRPr lang="en-US" sz="6000" b="1" i="1" dirty="0">
              <a:solidFill>
                <a:srgbClr val="FF0000"/>
              </a:solidFill>
              <a:latin typeface="+mj-lt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E5653B-D24B-4E88-B65D-359FE7BDCCC6}"/>
              </a:ext>
            </a:extLst>
          </p:cNvPr>
          <p:cNvSpPr txBox="1"/>
          <p:nvPr/>
        </p:nvSpPr>
        <p:spPr>
          <a:xfrm>
            <a:off x="8894170" y="4044675"/>
            <a:ext cx="24331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i="1" dirty="0" err="1"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gốc</a:t>
            </a:r>
            <a:endParaRPr lang="en-US" sz="6000" i="1" dirty="0">
              <a:latin typeface="+mj-lt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E39D54-AA1E-4223-8605-8E9CF7179B0C}"/>
              </a:ext>
            </a:extLst>
          </p:cNvPr>
          <p:cNvSpPr txBox="1"/>
          <p:nvPr/>
        </p:nvSpPr>
        <p:spPr>
          <a:xfrm>
            <a:off x="6306074" y="4044674"/>
            <a:ext cx="15720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1" dirty="0" err="1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ôc</a:t>
            </a:r>
            <a:endParaRPr lang="en-US" sz="6000" b="1" i="1" dirty="0">
              <a:solidFill>
                <a:srgbClr val="FF0000"/>
              </a:solidFill>
              <a:latin typeface="+mj-lt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9039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2"/>
      <p:bldP spid="7" grpId="0"/>
      <p:bldP spid="7" grpId="2"/>
      <p:bldP spid="8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3252</TotalTime>
  <Words>115</Words>
  <Application>Microsoft Office PowerPoint</Application>
  <PresentationFormat>Widescreen</PresentationFormat>
  <Paragraphs>45</Paragraphs>
  <Slides>14</Slides>
  <Notes>2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Lato Regular</vt:lpstr>
      <vt:lpstr>字魂17号-萌趣果冻体</vt:lpstr>
      <vt:lpstr>小白</vt:lpstr>
      <vt:lpstr>UTM Avo</vt:lpstr>
      <vt:lpstr>Calibri</vt:lpstr>
      <vt:lpstr>Cambria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74</cp:revision>
  <dcterms:created xsi:type="dcterms:W3CDTF">2021-11-01T08:16:43Z</dcterms:created>
  <dcterms:modified xsi:type="dcterms:W3CDTF">2026-01-10T02:11:02Z</dcterms:modified>
</cp:coreProperties>
</file>