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332" r:id="rId2"/>
    <p:sldId id="303" r:id="rId3"/>
    <p:sldId id="285" r:id="rId4"/>
    <p:sldId id="315" r:id="rId5"/>
    <p:sldId id="307" r:id="rId6"/>
    <p:sldId id="309" r:id="rId7"/>
    <p:sldId id="310" r:id="rId8"/>
    <p:sldId id="311" r:id="rId9"/>
    <p:sldId id="312" r:id="rId10"/>
    <p:sldId id="313" r:id="rId11"/>
    <p:sldId id="314" r:id="rId12"/>
    <p:sldId id="306" r:id="rId13"/>
    <p:sldId id="279" r:id="rId14"/>
    <p:sldId id="290" r:id="rId15"/>
  </p:sldIdLst>
  <p:sldSz cx="12192000" cy="6858000"/>
  <p:notesSz cx="6858000" cy="9144000"/>
  <p:embeddedFontLst>
    <p:embeddedFont>
      <p:font typeface="宋体" panose="02010600030101010101" pitchFamily="2" charset="-122"/>
      <p:regular r:id="rId17"/>
    </p:embeddedFont>
    <p:embeddedFont>
      <p:font typeface=".VnBlack" panose="020B7200000000000000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99"/>
    <a:srgbClr val="FFFBF7"/>
    <a:srgbClr val="05BEFF"/>
    <a:srgbClr val="FF7707"/>
    <a:srgbClr val="FF8119"/>
    <a:srgbClr val="FFAF6C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9" autoAdjust="0"/>
    <p:restoredTop sz="94660"/>
  </p:normalViewPr>
  <p:slideViewPr>
    <p:cSldViewPr snapToGrid="0">
      <p:cViewPr varScale="1">
        <p:scale>
          <a:sx n="68" d="100"/>
          <a:sy n="68" d="100"/>
        </p:scale>
        <p:origin x="4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7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1208B1-1238-4CDF-8284-03325E60A6CC}"/>
              </a:ext>
            </a:extLst>
          </p:cNvPr>
          <p:cNvSpPr/>
          <p:nvPr userDrawn="1"/>
        </p:nvSpPr>
        <p:spPr>
          <a:xfrm>
            <a:off x="11167381" y="136525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8E0E99C-F99C-419C-80B4-58646957C769}"/>
              </a:ext>
            </a:extLst>
          </p:cNvPr>
          <p:cNvSpPr/>
          <p:nvPr userDrawn="1"/>
        </p:nvSpPr>
        <p:spPr>
          <a:xfrm>
            <a:off x="11127467" y="136525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E2DF37-EC40-4E38-A859-E131E423045F}"/>
              </a:ext>
            </a:extLst>
          </p:cNvPr>
          <p:cNvSpPr/>
          <p:nvPr userDrawn="1"/>
        </p:nvSpPr>
        <p:spPr>
          <a:xfrm>
            <a:off x="11167381" y="136525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C045A8-E2DB-4307-9C74-DEB590950597}"/>
              </a:ext>
            </a:extLst>
          </p:cNvPr>
          <p:cNvSpPr/>
          <p:nvPr userDrawn="1"/>
        </p:nvSpPr>
        <p:spPr>
          <a:xfrm>
            <a:off x="11182047" y="70304"/>
            <a:ext cx="1126067" cy="132942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8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8C1293-3F3C-4E4A-8B6B-5937AA9561EB}"/>
              </a:ext>
            </a:extLst>
          </p:cNvPr>
          <p:cNvSpPr/>
          <p:nvPr userDrawn="1"/>
        </p:nvSpPr>
        <p:spPr>
          <a:xfrm>
            <a:off x="10917576" y="236009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E30FF6-3136-4506-90F5-1FBCA1FDC228}"/>
              </a:ext>
            </a:extLst>
          </p:cNvPr>
          <p:cNvSpPr/>
          <p:nvPr userDrawn="1"/>
        </p:nvSpPr>
        <p:spPr>
          <a:xfrm>
            <a:off x="11167381" y="136525"/>
            <a:ext cx="1126067" cy="12615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75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17" Type="http://schemas.openxmlformats.org/officeDocument/2006/relationships/image" Target="../media/image22.wmf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3.wav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22.wmf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2.wav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4.gi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22.wmf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22.wmf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2.wav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22.wmf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2.wav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17" Type="http://schemas.openxmlformats.org/officeDocument/2006/relationships/image" Target="../media/image22.wmf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3.wav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69248" y="1887613"/>
            <a:ext cx="10453503" cy="2137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25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869877" y="0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738978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794500" y="2010000"/>
            <a:ext cx="4734954" cy="1715585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ngạc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nhiên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71CF894-ACDA-4A7F-9804-2E4A50B77A7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66334" r="52252" b="3928"/>
          <a:stretch/>
        </p:blipFill>
        <p:spPr>
          <a:xfrm>
            <a:off x="1179809" y="1156281"/>
            <a:ext cx="3799148" cy="336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267734" y="920749"/>
            <a:ext cx="5390866" cy="29210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Gấu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quay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ôm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khúc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gỗ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chứa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đầy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mật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ong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tặng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tỏ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lòng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3004C3-834D-4F5B-B43E-31E93069D9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1" t="65734" r="13419" b="4528"/>
          <a:stretch/>
        </p:blipFill>
        <p:spPr>
          <a:xfrm>
            <a:off x="1097317" y="685800"/>
            <a:ext cx="3831084" cy="3390900"/>
          </a:xfrm>
          <a:prstGeom prst="rect">
            <a:avLst/>
          </a:prstGeom>
        </p:spPr>
      </p:pic>
      <p:pic>
        <p:nvPicPr>
          <p:cNvPr id="35" name="Picture 115" descr="ALRMCLOK">
            <a:extLst>
              <a:ext uri="{FF2B5EF4-FFF2-40B4-BE49-F238E27FC236}">
                <a16:creationId xmlns:a16="http://schemas.microsoft.com/office/drawing/2014/main" id="{94BCFDD2-EE4A-472F-8366-6757676D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0969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176">
            <a:extLst>
              <a:ext uri="{FF2B5EF4-FFF2-40B4-BE49-F238E27FC236}">
                <a16:creationId xmlns:a16="http://schemas.microsoft.com/office/drawing/2014/main" id="{0D6E11A9-5929-458A-B1ED-6478352C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448C425E-63D2-4B56-961E-10281F1A9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FD846844-1FE9-4ADD-88EE-39430B82A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F51010AC-DA54-493B-B46D-37829FFCE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33B011F7-1BA9-492C-9625-3A504DCF2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:a16="http://schemas.microsoft.com/office/drawing/2014/main" id="{966DCB4A-6EED-4621-BD07-F20AA956A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:a16="http://schemas.microsoft.com/office/drawing/2014/main" id="{E2E58B72-24CD-403F-840D-5C08D636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:a16="http://schemas.microsoft.com/office/drawing/2014/main" id="{29C26933-A089-46C2-A769-7FC6DB7E2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:a16="http://schemas.microsoft.com/office/drawing/2014/main" id="{849BB588-7F63-4FFA-9BE3-9E49E6444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:a16="http://schemas.microsoft.com/office/drawing/2014/main" id="{C864D166-63BF-40EE-8220-AADE1D6A2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85B6FED1-5D8C-477E-82AB-CBEAE0EBF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6B6887F6-920A-4FEB-8E35-8A6809333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9D9D0E33-8D12-4E70-A0A1-C1FB8AFC8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126EA8F0-F6EE-4BD6-B7A8-25DCB4431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BC16C7A5-931A-4322-8DD2-D35D6DFA8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:a16="http://schemas.microsoft.com/office/drawing/2014/main" id="{8D8BF3E8-F65E-4376-BC20-F0F71CA2A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9069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760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id="{87A6805E-32BE-42C1-A902-151BA4E13C73}"/>
              </a:ext>
            </a:extLst>
          </p:cNvPr>
          <p:cNvSpPr/>
          <p:nvPr/>
        </p:nvSpPr>
        <p:spPr>
          <a:xfrm>
            <a:off x="2756659" y="99674"/>
            <a:ext cx="6690169" cy="1825131"/>
          </a:xfrm>
          <a:prstGeom prst="cloud">
            <a:avLst/>
          </a:prstGeom>
          <a:solidFill>
            <a:srgbClr val="FFCCFF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199F7962-54BE-4F90-8A3B-0A0228458B45}"/>
              </a:ext>
            </a:extLst>
          </p:cNvPr>
          <p:cNvSpPr/>
          <p:nvPr/>
        </p:nvSpPr>
        <p:spPr>
          <a:xfrm>
            <a:off x="2756659" y="9997"/>
            <a:ext cx="5929074" cy="1825131"/>
          </a:xfrm>
          <a:prstGeom prst="cloud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2814125" y="602557"/>
            <a:ext cx="656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KỂ CHUYỆN THEO TRANH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486E7-B7AD-4BA8-80AB-B42F382F6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7" t="6285" r="53355" b="72467"/>
          <a:stretch/>
        </p:blipFill>
        <p:spPr>
          <a:xfrm>
            <a:off x="3033424" y="1896580"/>
            <a:ext cx="5798726" cy="4078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983DC-436E-4FB8-A106-5A5CCBCD0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1" t="6117" r="15531" b="72635"/>
          <a:stretch/>
        </p:blipFill>
        <p:spPr>
          <a:xfrm>
            <a:off x="3033424" y="1896580"/>
            <a:ext cx="5798726" cy="4078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0AB96A-C9AF-4212-AB96-FE1F64BAA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3" t="37036" r="53619" b="41716"/>
          <a:stretch/>
        </p:blipFill>
        <p:spPr>
          <a:xfrm>
            <a:off x="3033424" y="1896580"/>
            <a:ext cx="5798726" cy="4078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B33F85-75B4-4189-83EA-189AC3096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6" t="37204" r="14996" b="41548"/>
          <a:stretch/>
        </p:blipFill>
        <p:spPr>
          <a:xfrm>
            <a:off x="3033424" y="1896579"/>
            <a:ext cx="5798726" cy="4078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9F04AB-4C9E-453B-A3A5-8A56B5E82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67201" r="53828" b="11551"/>
          <a:stretch/>
        </p:blipFill>
        <p:spPr>
          <a:xfrm>
            <a:off x="3033424" y="1896579"/>
            <a:ext cx="5798726" cy="4078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C39845-D5DE-4A09-B6E8-7ACFE20B8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0" t="66782" r="15212" b="11970"/>
          <a:stretch/>
        </p:blipFill>
        <p:spPr>
          <a:xfrm>
            <a:off x="3033424" y="1896579"/>
            <a:ext cx="5798726" cy="40780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2362507-DA91-44AB-ACB1-A9FD4AA95286}"/>
              </a:ext>
            </a:extLst>
          </p:cNvPr>
          <p:cNvGrpSpPr/>
          <p:nvPr/>
        </p:nvGrpSpPr>
        <p:grpSpPr>
          <a:xfrm>
            <a:off x="-839034" y="61996"/>
            <a:ext cx="13543642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2" y="296190"/>
            <a:ext cx="10487338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269" y="3508295"/>
            <a:ext cx="880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CÂU CHUYỆN GIÚP EM HIỂU RA ĐIỀU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" y="446782"/>
            <a:ext cx="12084148" cy="6354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2236958" y="2900979"/>
            <a:ext cx="6091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86: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Cô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gấu</a:t>
            </a:r>
            <a:endParaRPr lang="en-US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loud 40">
            <a:extLst>
              <a:ext uri="{FF2B5EF4-FFF2-40B4-BE49-F238E27FC236}">
                <a16:creationId xmlns:a16="http://schemas.microsoft.com/office/drawing/2014/main" id="{FE40E698-8FA0-4692-87FC-F6D0013F5190}"/>
              </a:ext>
            </a:extLst>
          </p:cNvPr>
          <p:cNvSpPr/>
          <p:nvPr/>
        </p:nvSpPr>
        <p:spPr>
          <a:xfrm>
            <a:off x="5040518" y="1680632"/>
            <a:ext cx="6453154" cy="3162086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EBFD340-86DB-4560-82D8-FD8508A1F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66574" r="12067" b="3430"/>
          <a:stretch/>
        </p:blipFill>
        <p:spPr>
          <a:xfrm>
            <a:off x="0" y="4439625"/>
            <a:ext cx="4748980" cy="19710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E5BF30-F956-4D41-9496-EB1C1695B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37174" r="12067" b="32830"/>
          <a:stretch/>
        </p:blipFill>
        <p:spPr>
          <a:xfrm>
            <a:off x="-14310" y="2407807"/>
            <a:ext cx="4748980" cy="19710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A89454-03BC-4F93-A51A-F74C6B06B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6285" r="13295" b="63719"/>
          <a:stretch/>
        </p:blipFill>
        <p:spPr>
          <a:xfrm>
            <a:off x="-14310" y="447320"/>
            <a:ext cx="4748980" cy="197105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173A55-37ED-47DC-9016-7BF889354D60}"/>
              </a:ext>
            </a:extLst>
          </p:cNvPr>
          <p:cNvSpPr txBox="1"/>
          <p:nvPr/>
        </p:nvSpPr>
        <p:spPr>
          <a:xfrm>
            <a:off x="5012021" y="2876954"/>
            <a:ext cx="634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NGHE KỂ CHUYỆN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596B88-E2E7-43E5-9040-60F597B477E1}"/>
              </a:ext>
            </a:extLst>
          </p:cNvPr>
          <p:cNvGrpSpPr/>
          <p:nvPr/>
        </p:nvGrpSpPr>
        <p:grpSpPr>
          <a:xfrm>
            <a:off x="-758208" y="330201"/>
            <a:ext cx="13543642" cy="6527800"/>
            <a:chOff x="-1037609" y="-752984"/>
            <a:chExt cx="13818524" cy="720708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446E1DD-0C3E-484B-B875-0B3A48036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4D46013-C043-4A6C-BA39-58913E4F0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8046BD-29B4-4787-B6CD-6F445B7B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E6DE6B9-C493-4617-8C09-63169663D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AD2614EE-332A-4E65-BA88-48E5EC63C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D28AA58-6EDC-4560-9F8D-911B64B67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333116" y="5992619"/>
            <a:ext cx="384793" cy="3621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E26BBB9-A5DA-4C34-912F-C05D1AB0D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E70A4A3-C521-4D13-8F1C-1CE46AEFE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8223644" y="5754790"/>
            <a:ext cx="394392" cy="9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6FFF1-EED8-4543-8DE3-3FFE11086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r="5221"/>
          <a:stretch/>
        </p:blipFill>
        <p:spPr>
          <a:xfrm>
            <a:off x="3125759" y="461079"/>
            <a:ext cx="6318609" cy="3221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8EB59-562D-496F-A053-8F68737E8DF8}"/>
              </a:ext>
            </a:extLst>
          </p:cNvPr>
          <p:cNvSpPr txBox="1"/>
          <p:nvPr/>
        </p:nvSpPr>
        <p:spPr>
          <a:xfrm>
            <a:off x="4155725" y="2015586"/>
            <a:ext cx="452847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Trả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lời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câu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hỏi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theo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tranh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E3A84-D3E6-4634-884F-7118D1A18B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6512" r="52631" b="63750"/>
          <a:stretch/>
        </p:blipFill>
        <p:spPr>
          <a:xfrm>
            <a:off x="57666" y="1444876"/>
            <a:ext cx="2920181" cy="2584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626E8-323F-4FE1-A565-F90405C25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9" t="6173" r="12961" b="64089"/>
          <a:stretch/>
        </p:blipFill>
        <p:spPr>
          <a:xfrm>
            <a:off x="57666" y="4109441"/>
            <a:ext cx="2920181" cy="2584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8F7812-DFAC-42F5-AA23-BFD4F63CA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36378" r="53088" b="33884"/>
          <a:stretch/>
        </p:blipFill>
        <p:spPr>
          <a:xfrm>
            <a:off x="3125759" y="4109441"/>
            <a:ext cx="2920181" cy="2584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A2FE1-0F36-4646-8B77-12E52D8E9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2" t="36978" r="13008" b="33284"/>
          <a:stretch/>
        </p:blipFill>
        <p:spPr>
          <a:xfrm>
            <a:off x="6193852" y="4109441"/>
            <a:ext cx="2920181" cy="2584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E425F1-BF59-48A5-A434-DF3C635F4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66334" r="52252" b="3928"/>
          <a:stretch/>
        </p:blipFill>
        <p:spPr>
          <a:xfrm>
            <a:off x="9214153" y="1456230"/>
            <a:ext cx="2920181" cy="2584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CA39A0-516F-49D8-B1ED-FF1BC226A3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1" t="65734" r="13419" b="4528"/>
          <a:stretch/>
        </p:blipFill>
        <p:spPr>
          <a:xfrm>
            <a:off x="9214153" y="4109441"/>
            <a:ext cx="2920181" cy="258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Kéo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Co</a:t>
            </a:r>
            <a:endParaRPr lang="en-US" sz="54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:a16="http://schemas.microsoft.com/office/drawing/2014/main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7FE5A97E-8026-4835-A91F-02EE64B440B9}"/>
              </a:ext>
            </a:extLst>
          </p:cNvPr>
          <p:cNvSpPr/>
          <p:nvPr/>
        </p:nvSpPr>
        <p:spPr>
          <a:xfrm>
            <a:off x="4647598" y="44372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DBA6C7AE-319F-448E-8CA3-6151DFDF515D}"/>
              </a:ext>
            </a:extLst>
          </p:cNvPr>
          <p:cNvSpPr/>
          <p:nvPr/>
        </p:nvSpPr>
        <p:spPr>
          <a:xfrm>
            <a:off x="6628798" y="1088239"/>
            <a:ext cx="5225680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tha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thẩn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ngồi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ngoài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sân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7D43C-71CA-4A57-A9E2-FE3F5F50895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6512" r="52631" b="63750"/>
          <a:stretch/>
        </p:blipFill>
        <p:spPr>
          <a:xfrm>
            <a:off x="870922" y="1024217"/>
            <a:ext cx="3585220" cy="3173286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87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414498" y="1421306"/>
            <a:ext cx="5234934" cy="24685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gấu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to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bất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ngờ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xuất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sợ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chết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khiếp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397F6-71CD-47EE-92CB-4A27A71D57C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9" t="6173" r="12961" b="64089"/>
          <a:stretch/>
        </p:blipFill>
        <p:spPr>
          <a:xfrm>
            <a:off x="1056833" y="1059042"/>
            <a:ext cx="3599573" cy="3185989"/>
          </a:xfrm>
          <a:prstGeom prst="rect">
            <a:avLst/>
          </a:prstGeom>
        </p:spPr>
      </p:pic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988859" y="1324327"/>
            <a:ext cx="5669741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đỡ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sợ</a:t>
            </a:r>
            <a:endParaRPr lang="en-US" sz="2800" dirty="0">
              <a:solidFill>
                <a:srgbClr val="FF0000"/>
              </a:solidFill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gấu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hiền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lành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chân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gấu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dằm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to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cắm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nó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chảy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máu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908ACB-FDE6-4E98-909A-0818F01FFCE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8" t="36520" r="53088" b="33884"/>
          <a:stretch/>
        </p:blipFill>
        <p:spPr>
          <a:xfrm>
            <a:off x="1002625" y="1016872"/>
            <a:ext cx="3512719" cy="3204752"/>
          </a:xfrm>
          <a:prstGeom prst="rect">
            <a:avLst/>
          </a:prstGeom>
        </p:spPr>
      </p:pic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97751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171107" y="1590519"/>
            <a:ext cx="5501634" cy="213684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kìm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kẹp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dằm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kéo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ra.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F92FD6-C2F3-4D1C-B801-1CE2A6E8B1E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2" t="36978" r="13008" b="33284"/>
          <a:stretch/>
        </p:blipFill>
        <p:spPr>
          <a:xfrm>
            <a:off x="1097317" y="975073"/>
            <a:ext cx="3804914" cy="33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335</Words>
  <Application>Microsoft Office PowerPoint</Application>
  <PresentationFormat>Widescreen</PresentationFormat>
  <Paragraphs>149</Paragraphs>
  <Slides>14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Tahoma</vt:lpstr>
      <vt:lpstr>.VnBlack</vt:lpstr>
      <vt:lpstr>Calibri</vt:lpstr>
      <vt:lpstr>宋体</vt:lpstr>
      <vt:lpstr>UTM Avo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117</cp:revision>
  <dcterms:created xsi:type="dcterms:W3CDTF">2021-11-01T08:16:43Z</dcterms:created>
  <dcterms:modified xsi:type="dcterms:W3CDTF">2026-01-10T02:17:42Z</dcterms:modified>
</cp:coreProperties>
</file>