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319" r:id="rId3"/>
    <p:sldId id="280" r:id="rId4"/>
    <p:sldId id="314" r:id="rId5"/>
    <p:sldId id="264" r:id="rId6"/>
    <p:sldId id="287" r:id="rId7"/>
    <p:sldId id="289" r:id="rId8"/>
    <p:sldId id="288" r:id="rId9"/>
    <p:sldId id="286" r:id="rId10"/>
    <p:sldId id="282" r:id="rId11"/>
    <p:sldId id="283" r:id="rId12"/>
    <p:sldId id="284" r:id="rId13"/>
    <p:sldId id="285" r:id="rId14"/>
    <p:sldId id="291" r:id="rId15"/>
    <p:sldId id="290" r:id="rId16"/>
    <p:sldId id="266"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F7C50-C1E7-4AB6-BD31-F83D3409098E}"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F7C50-C1E7-4AB6-BD31-F83D3409098E}" type="datetimeFigureOut">
              <a:rPr lang="en-US" smtClean="0"/>
              <a:t>1/10/2026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F7C50-C1E7-4AB6-BD31-F83D3409098E}" type="datetimeFigureOut">
              <a:rPr lang="en-US" smtClean="0"/>
              <a:t>1/10/2026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1/10/2026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1/10/2026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3.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e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3.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e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4.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3.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e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7ef13e6488ebda4182295e359de7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0000FF"/>
          </a:solidFill>
          <a:ln w="9525">
            <a:solidFill>
              <a:srgbClr val="0000FF"/>
            </a:solidFill>
            <a:miter lim="800000"/>
            <a:headEnd/>
            <a:tailEnd/>
          </a:ln>
        </p:spPr>
      </p:pic>
      <p:sp>
        <p:nvSpPr>
          <p:cNvPr id="7" name="WordArt 9"/>
          <p:cNvSpPr>
            <a:spLocks noChangeArrowheads="1" noChangeShapeType="1" noTextEdit="1"/>
          </p:cNvSpPr>
          <p:nvPr/>
        </p:nvSpPr>
        <p:spPr bwMode="auto">
          <a:xfrm>
            <a:off x="4343400" y="3065463"/>
            <a:ext cx="2971800" cy="685800"/>
          </a:xfrm>
          <a:prstGeom prst="rect">
            <a:avLst/>
          </a:prstGeom>
        </p:spPr>
        <p:txBody>
          <a:bodyPr wrap="none" fromWordArt="1">
            <a:prstTxWarp prst="textPlain">
              <a:avLst>
                <a:gd name="adj" fmla="val 50000"/>
              </a:avLst>
            </a:prstTxWarp>
          </a:bodyPr>
          <a:lstStyle/>
          <a:p>
            <a:pPr algn="ctr"/>
            <a:r>
              <a:rPr lang="en-US" sz="3600" kern="10" dirty="0">
                <a:ln w="9525">
                  <a:solidFill>
                    <a:srgbClr val="00FFFF"/>
                  </a:solidFill>
                  <a:round/>
                  <a:headEnd/>
                  <a:tailEnd/>
                </a:ln>
                <a:solidFill>
                  <a:srgbClr val="33CC33"/>
                </a:solidFill>
              </a:rPr>
              <a:t> </a:t>
            </a:r>
            <a:r>
              <a:rPr lang="en-US" sz="3600" kern="10" dirty="0" err="1">
                <a:ln w="9525">
                  <a:solidFill>
                    <a:srgbClr val="00FFFF"/>
                  </a:solidFill>
                  <a:round/>
                  <a:headEnd/>
                  <a:tailEnd/>
                </a:ln>
                <a:solidFill>
                  <a:srgbClr val="33CC33"/>
                </a:solidFill>
              </a:rPr>
              <a:t>Lớp</a:t>
            </a:r>
            <a:r>
              <a:rPr lang="en-US" sz="3600" kern="10" dirty="0">
                <a:ln w="9525">
                  <a:solidFill>
                    <a:srgbClr val="00FFFF"/>
                  </a:solidFill>
                  <a:round/>
                  <a:headEnd/>
                  <a:tailEnd/>
                </a:ln>
                <a:solidFill>
                  <a:srgbClr val="33CC33"/>
                </a:solidFill>
              </a:rPr>
              <a:t> </a:t>
            </a:r>
            <a:r>
              <a:rPr lang="vi-VN" sz="3600" kern="10" dirty="0" smtClean="0">
                <a:ln w="9525">
                  <a:solidFill>
                    <a:srgbClr val="00FFFF"/>
                  </a:solidFill>
                  <a:round/>
                  <a:headEnd/>
                  <a:tailEnd/>
                </a:ln>
                <a:solidFill>
                  <a:srgbClr val="33CC33"/>
                </a:solidFill>
              </a:rPr>
              <a:t>2B</a:t>
            </a:r>
            <a:endParaRPr lang="en-US" sz="3600" kern="10" dirty="0">
              <a:ln w="9525">
                <a:solidFill>
                  <a:srgbClr val="00FFFF"/>
                </a:solidFill>
                <a:round/>
                <a:headEnd/>
                <a:tailEnd/>
              </a:ln>
              <a:solidFill>
                <a:srgbClr val="33CC33"/>
              </a:solidFill>
            </a:endParaRPr>
          </a:p>
        </p:txBody>
      </p:sp>
      <p:sp>
        <p:nvSpPr>
          <p:cNvPr id="8" name="TextBox 7"/>
          <p:cNvSpPr txBox="1">
            <a:spLocks noChangeArrowheads="1"/>
          </p:cNvSpPr>
          <p:nvPr/>
        </p:nvSpPr>
        <p:spPr bwMode="auto">
          <a:xfrm>
            <a:off x="2487477" y="4324211"/>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800" b="1" dirty="0" smtClean="0">
                <a:solidFill>
                  <a:srgbClr val="0000CC"/>
                </a:solidFill>
                <a:latin typeface=".VnAvant" panose="020B7200000000000000" pitchFamily="34" charset="0"/>
              </a:rPr>
              <a:t>Giáo viên: Nguyễn Thị Hoa Cúc</a:t>
            </a:r>
            <a:endParaRPr lang="en-US" altLang="en-US" sz="2800" b="1" dirty="0">
              <a:solidFill>
                <a:srgbClr val="0000CC"/>
              </a:solidFill>
              <a:latin typeface=".VnAvant" panose="020B7200000000000000" pitchFamily="34" charset="0"/>
            </a:endParaRPr>
          </a:p>
        </p:txBody>
      </p:sp>
    </p:spTree>
    <p:extLst>
      <p:ext uri="{BB962C8B-B14F-4D97-AF65-F5344CB8AC3E}">
        <p14:creationId xmlns:p14="http://schemas.microsoft.com/office/powerpoint/2010/main" val="1682309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repeatCount="indefinite"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ppt_x</p:attrName>
                                        </p:attrNameLst>
                                      </p:cBhvr>
                                      <p:tavLst>
                                        <p:tav tm="0">
                                          <p:val>
                                            <p:strVal val="#ppt_x"/>
                                          </p:val>
                                        </p:tav>
                                        <p:tav tm="100000">
                                          <p:val>
                                            <p:strVal val="#ppt_x"/>
                                          </p:val>
                                        </p:tav>
                                      </p:tavLst>
                                    </p:anim>
                                    <p:anim calcmode="lin" valueType="num">
                                      <p:cBhvr>
                                        <p:cTn id="9" dur="5000" fill="hold"/>
                                        <p:tgtEl>
                                          <p:spTgt spid="7"/>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rgbClr val="00FF00"/>
                                      </p:to>
                                    </p:animClr>
                                  </p:subTnLst>
                                </p:cTn>
                              </p:par>
                              <p:par>
                                <p:cTn id="10" presetID="16" presetClass="entr" presetSubtype="21" fill="hold" grpId="0" nodeType="withEffect">
                                  <p:stCondLst>
                                    <p:cond delay="1500"/>
                                  </p:stCondLst>
                                  <p:iterate type="wd">
                                    <p:tmPct val="0"/>
                                  </p:iterate>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smtClean="0">
                <a:solidFill>
                  <a:srgbClr val="181717"/>
                </a:solidFill>
                <a:latin typeface="Times New Roman" panose="02020603050405020304" pitchFamily="18" charset="0"/>
                <a:ea typeface="Times New Roman" panose="02020603050405020304" pitchFamily="18" charset="0"/>
              </a:rPr>
              <a:t>?</a:t>
            </a:r>
          </a:p>
          <a:p>
            <a:r>
              <a:rPr lang="en-US" sz="4000" smtClean="0">
                <a:solidFill>
                  <a:srgbClr val="181717"/>
                </a:solidFill>
                <a:latin typeface="Times New Roman" panose="02020603050405020304" pitchFamily="18" charset="0"/>
              </a:rPr>
              <a:t>- Sông nước</a:t>
            </a:r>
          </a:p>
          <a:p>
            <a:r>
              <a:rPr lang="en-US" sz="4000" smtClean="0">
                <a:solidFill>
                  <a:srgbClr val="181717"/>
                </a:solidFill>
                <a:latin typeface="Times New Roman" panose="02020603050405020304" pitchFamily="18" charset="0"/>
              </a:rPr>
              <a:t>- Đồng ruộng, vườn tược, cây cỏ</a:t>
            </a:r>
          </a:p>
          <a:p>
            <a:r>
              <a:rPr lang="en-US" sz="4000" smtClean="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3750470" y="87586"/>
            <a:ext cx="4443461" cy="766370"/>
            <a:chOff x="4539228" y="172432"/>
            <a:chExt cx="5830491" cy="1023229"/>
          </a:xfrm>
        </p:grpSpPr>
        <p:grpSp>
          <p:nvGrpSpPr>
            <p:cNvPr id="5125" name="Group 2"/>
            <p:cNvGrpSpPr>
              <a:grpSpLocks/>
            </p:cNvGrpSpPr>
            <p:nvPr/>
          </p:nvGrpSpPr>
          <p:grpSpPr bwMode="auto">
            <a:xfrm>
              <a:off x="4539228" y="172432"/>
              <a:ext cx="5830491" cy="1023229"/>
              <a:chOff x="4539228" y="172432"/>
              <a:chExt cx="5830491" cy="1023229"/>
            </a:xfrm>
          </p:grpSpPr>
          <p:sp>
            <p:nvSpPr>
              <p:cNvPr id="5127" name="TextBox 4"/>
              <p:cNvSpPr txBox="1">
                <a:spLocks noChangeArrowheads="1"/>
              </p:cNvSpPr>
              <p:nvPr/>
            </p:nvSpPr>
            <p:spPr bwMode="auto">
              <a:xfrm>
                <a:off x="4539228" y="172432"/>
                <a:ext cx="5830491" cy="6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8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3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3200">
                    <a:solidFill>
                      <a:schemeClr val="tx1"/>
                    </a:solidFill>
                    <a:latin typeface="Calibri" panose="020F0502020204030204" pitchFamily="34" charset="0"/>
                  </a:defRPr>
                </a:lvl5pPr>
                <a:lvl6pPr marL="25146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29718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34290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38862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pPr eaLnBrk="1" hangingPunct="1">
                  <a:spcBef>
                    <a:spcPct val="0"/>
                  </a:spcBef>
                  <a:buFontTx/>
                  <a:buNone/>
                </a:pPr>
                <a:r>
                  <a:rPr lang="en-US" altLang="en-US" sz="2397" dirty="0" err="1">
                    <a:solidFill>
                      <a:srgbClr val="0000CC"/>
                    </a:solidFill>
                    <a:latin typeface="Times New Roman" panose="02020603050405020304" pitchFamily="18" charset="0"/>
                    <a:cs typeface="Times New Roman" panose="02020603050405020304" pitchFamily="18" charset="0"/>
                  </a:rPr>
                  <a:t>Thứ</a:t>
                </a:r>
                <a:r>
                  <a:rPr lang="vi-VN" altLang="en-US" sz="2397" dirty="0">
                    <a:solidFill>
                      <a:srgbClr val="0000CC"/>
                    </a:solidFill>
                    <a:latin typeface="Times New Roman" panose="02020603050405020304" pitchFamily="18" charset="0"/>
                    <a:cs typeface="Times New Roman" panose="02020603050405020304" pitchFamily="18" charset="0"/>
                  </a:rPr>
                  <a:t> Tư</a:t>
                </a:r>
                <a:r>
                  <a:rPr lang="vi-VN" altLang="en-US" sz="2397" dirty="0" smtClean="0">
                    <a:solidFill>
                      <a:srgbClr val="0000CC"/>
                    </a:solidFill>
                    <a:latin typeface="Times New Roman" panose="02020603050405020304" pitchFamily="18" charset="0"/>
                    <a:cs typeface="Times New Roman" panose="02020603050405020304" pitchFamily="18" charset="0"/>
                  </a:rPr>
                  <a:t> </a:t>
                </a:r>
                <a:r>
                  <a:rPr lang="en-US" altLang="en-US" sz="2397" dirty="0" err="1">
                    <a:solidFill>
                      <a:srgbClr val="0000CC"/>
                    </a:solidFill>
                    <a:latin typeface="Times New Roman" panose="02020603050405020304" pitchFamily="18" charset="0"/>
                    <a:cs typeface="Times New Roman" panose="02020603050405020304" pitchFamily="18" charset="0"/>
                  </a:rPr>
                  <a:t>ngày</a:t>
                </a:r>
                <a:r>
                  <a:rPr lang="vi-VN" altLang="en-US" sz="2397" dirty="0">
                    <a:solidFill>
                      <a:srgbClr val="0000CC"/>
                    </a:solidFill>
                    <a:latin typeface="Times New Roman" panose="02020603050405020304" pitchFamily="18" charset="0"/>
                    <a:cs typeface="Times New Roman" panose="02020603050405020304" pitchFamily="18" charset="0"/>
                  </a:rPr>
                  <a:t> </a:t>
                </a:r>
                <a:r>
                  <a:rPr lang="vi-VN" altLang="en-US" sz="2397" dirty="0" smtClean="0">
                    <a:solidFill>
                      <a:srgbClr val="0000CC"/>
                    </a:solidFill>
                    <a:latin typeface="Times New Roman" panose="02020603050405020304" pitchFamily="18" charset="0"/>
                    <a:cs typeface="Times New Roman" panose="02020603050405020304" pitchFamily="18" charset="0"/>
                  </a:rPr>
                  <a:t>14 </a:t>
                </a:r>
                <a:r>
                  <a:rPr lang="en-US" altLang="en-US" sz="2397" dirty="0" err="1">
                    <a:solidFill>
                      <a:srgbClr val="0000CC"/>
                    </a:solidFill>
                    <a:latin typeface="Times New Roman" panose="02020603050405020304" pitchFamily="18" charset="0"/>
                    <a:cs typeface="Times New Roman" panose="02020603050405020304" pitchFamily="18" charset="0"/>
                  </a:rPr>
                  <a:t>tháng</a:t>
                </a:r>
                <a:r>
                  <a:rPr lang="vi-VN" altLang="en-US" sz="2397" dirty="0">
                    <a:solidFill>
                      <a:srgbClr val="0000CC"/>
                    </a:solidFill>
                    <a:latin typeface="Times New Roman" panose="02020603050405020304" pitchFamily="18" charset="0"/>
                    <a:cs typeface="Times New Roman" panose="02020603050405020304" pitchFamily="18" charset="0"/>
                  </a:rPr>
                  <a:t> 1 </a:t>
                </a:r>
                <a:r>
                  <a:rPr lang="en-US" altLang="en-US" sz="2397" dirty="0" err="1">
                    <a:solidFill>
                      <a:srgbClr val="0000CC"/>
                    </a:solidFill>
                    <a:latin typeface="Times New Roman" panose="02020603050405020304" pitchFamily="18" charset="0"/>
                    <a:cs typeface="Times New Roman" panose="02020603050405020304" pitchFamily="18" charset="0"/>
                  </a:rPr>
                  <a:t>năm</a:t>
                </a:r>
                <a:r>
                  <a:rPr lang="vi-VN" altLang="en-US" sz="2397" dirty="0">
                    <a:solidFill>
                      <a:srgbClr val="0000CC"/>
                    </a:solidFill>
                    <a:latin typeface="Times New Roman" panose="02020603050405020304" pitchFamily="18" charset="0"/>
                    <a:cs typeface="Times New Roman" panose="02020603050405020304" pitchFamily="18" charset="0"/>
                  </a:rPr>
                  <a:t> 2026</a:t>
                </a:r>
                <a:endParaRPr lang="en-US" altLang="en-US" sz="2397" dirty="0">
                  <a:solidFill>
                    <a:srgbClr val="0000CC"/>
                  </a:solidFill>
                  <a:latin typeface="Times New Roman" panose="02020603050405020304" pitchFamily="18" charset="0"/>
                  <a:cs typeface="Times New Roman" panose="02020603050405020304" pitchFamily="18" charset="0"/>
                </a:endParaRPr>
              </a:p>
            </p:txBody>
          </p:sp>
          <p:sp>
            <p:nvSpPr>
              <p:cNvPr id="5128" name="TextBox 5"/>
              <p:cNvSpPr txBox="1">
                <a:spLocks noChangeArrowheads="1"/>
              </p:cNvSpPr>
              <p:nvPr/>
            </p:nvSpPr>
            <p:spPr bwMode="auto">
              <a:xfrm>
                <a:off x="7022641" y="641502"/>
                <a:ext cx="2322470" cy="55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8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3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3200">
                    <a:solidFill>
                      <a:schemeClr val="tx1"/>
                    </a:solidFill>
                    <a:latin typeface="Calibri" panose="020F0502020204030204" pitchFamily="34" charset="0"/>
                  </a:defRPr>
                </a:lvl5pPr>
                <a:lvl6pPr marL="25146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29718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34290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38862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pPr eaLnBrk="1" hangingPunct="1">
                  <a:spcBef>
                    <a:spcPct val="0"/>
                  </a:spcBef>
                  <a:buFontTx/>
                  <a:buNone/>
                </a:pPr>
                <a:r>
                  <a:rPr lang="vi-VN" altLang="en-US" sz="2097" b="1" dirty="0" smtClean="0">
                    <a:solidFill>
                      <a:srgbClr val="FF0066"/>
                    </a:solidFill>
                    <a:latin typeface="Times New Roman" panose="02020603050405020304" pitchFamily="18" charset="0"/>
                    <a:cs typeface="Times New Roman" panose="02020603050405020304" pitchFamily="18" charset="0"/>
                  </a:rPr>
                  <a:t>TIẾNG VIỆT</a:t>
                </a:r>
                <a:endParaRPr lang="en-US" altLang="en-US" sz="2097" b="1" dirty="0">
                  <a:solidFill>
                    <a:srgbClr val="FF0066"/>
                  </a:solidFill>
                  <a:latin typeface="Times New Roman" panose="02020603050405020304" pitchFamily="18" charset="0"/>
                  <a:cs typeface="Times New Roman" panose="02020603050405020304" pitchFamily="18" charset="0"/>
                </a:endParaRPr>
              </a:p>
            </p:txBody>
          </p:sp>
        </p:grpSp>
        <p:cxnSp>
          <p:nvCxnSpPr>
            <p:cNvPr id="4" name="Straight Connector 3"/>
            <p:cNvCxnSpPr/>
            <p:nvPr/>
          </p:nvCxnSpPr>
          <p:spPr>
            <a:xfrm>
              <a:off x="7152729" y="1085339"/>
              <a:ext cx="8987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23" name="Text Box 14"/>
          <p:cNvSpPr txBox="1">
            <a:spLocks noChangeArrowheads="1"/>
          </p:cNvSpPr>
          <p:nvPr/>
        </p:nvSpPr>
        <p:spPr bwMode="auto">
          <a:xfrm>
            <a:off x="2852688" y="784407"/>
            <a:ext cx="6409332" cy="43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spcBef>
                <a:spcPct val="20000"/>
              </a:spcBef>
              <a:buFont typeface="Arial" panose="020B0604020202020204" pitchFamily="34" charset="0"/>
              <a:buChar char="•"/>
              <a:defRPr sz="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8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3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3200">
                <a:solidFill>
                  <a:schemeClr val="tx1"/>
                </a:solidFill>
                <a:latin typeface="Calibri" panose="020F0502020204030204" pitchFamily="34" charset="0"/>
              </a:defRPr>
            </a:lvl5pPr>
            <a:lvl6pPr marL="25146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29718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34290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38862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pPr algn="ctr" eaLnBrk="1" hangingPunct="1">
              <a:spcBef>
                <a:spcPct val="0"/>
              </a:spcBef>
              <a:buFontTx/>
              <a:buNone/>
            </a:pPr>
            <a:r>
              <a:rPr lang="vi-VN" altLang="en-US" sz="2097" b="1" dirty="0" smtClean="0">
                <a:solidFill>
                  <a:srgbClr val="0000CC"/>
                </a:solidFill>
                <a:latin typeface="Times New Roman" panose="02020603050405020304" pitchFamily="18" charset="0"/>
              </a:rPr>
              <a:t>ĐỌC: MÙA NƯỚC NỔI</a:t>
            </a:r>
            <a:endParaRPr lang="en-US" altLang="en-US" sz="2097" b="1" dirty="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326854553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7ef13e6488ebda4182295e359de7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0000FF"/>
          </a:solidFill>
          <a:ln w="9525">
            <a:solidFill>
              <a:srgbClr val="0000FF"/>
            </a:solidFill>
            <a:miter lim="800000"/>
            <a:headEnd/>
            <a:tailEnd/>
          </a:ln>
        </p:spPr>
      </p:pic>
      <p:pic>
        <p:nvPicPr>
          <p:cNvPr id="3"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4"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a:noFill/>
          <a:ln>
            <a:noFill/>
          </a:ln>
        </p:spPr>
      </p:pic>
      <p:pic>
        <p:nvPicPr>
          <p:cNvPr id="5" name="Picture 3"/>
          <p:cNvPicPr>
            <a:picLocks noChangeAspect="1"/>
          </p:cNvPicPr>
          <p:nvPr/>
        </p:nvPicPr>
        <p:blipFill>
          <a:blip r:embed="rId7"/>
          <a:stretch>
            <a:fillRect/>
          </a:stretch>
        </p:blipFill>
        <p:spPr>
          <a:xfrm>
            <a:off x="160786" y="3749312"/>
            <a:ext cx="11910275" cy="3017247"/>
          </a:xfrm>
          <a:prstGeom prst="rect">
            <a:avLst/>
          </a:prstGeom>
        </p:spPr>
      </p:pic>
    </p:spTree>
    <p:extLst>
      <p:ext uri="{BB962C8B-B14F-4D97-AF65-F5344CB8AC3E}">
        <p14:creationId xmlns:p14="http://schemas.microsoft.com/office/powerpoint/2010/main" val="2201821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99976" y="3689471"/>
            <a:ext cx="11910275" cy="3017247"/>
          </a:xfrm>
          <a:prstGeom prst="rect">
            <a:avLst/>
          </a:prstGeom>
        </p:spPr>
      </p:pic>
      <p:sp>
        <p:nvSpPr>
          <p:cNvPr id="5" name="TextBox 4">
            <a:hlinkClick r:id="" action="ppaction://noaction"/>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 action="ppaction://noaction"/>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 action="ppaction://noaction"/>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 action="ppaction://noaction"/>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a:t>
            </a:r>
            <a:r>
              <a:rPr lang="en-US" sz="4000" b="1" smtClean="0">
                <a:latin typeface="Times New Roman" panose="02020603050405020304" pitchFamily="18" charset="0"/>
                <a:ea typeface="Calibri" panose="020F0502020204030204" pitchFamily="34" charset="0"/>
              </a:rPr>
              <a:t>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smtClean="0">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dirty="0" err="1">
                <a:latin typeface="Times New Roman" panose="02020603050405020304" pitchFamily="18" charset="0"/>
              </a:rPr>
              <a:t>l</a:t>
            </a:r>
            <a:r>
              <a:rPr lang="en-US" sz="4000" b="1" dirty="0" err="1" smtClean="0">
                <a:latin typeface="Times New Roman" panose="02020603050405020304" pitchFamily="18" charset="0"/>
              </a:rPr>
              <a:t>ắt</a:t>
            </a:r>
            <a:r>
              <a:rPr lang="en-US" sz="4000" b="1" dirty="0" smtClean="0">
                <a:latin typeface="Times New Roman" panose="02020603050405020304" pitchFamily="18" charset="0"/>
              </a:rPr>
              <a:t> </a:t>
            </a:r>
            <a:r>
              <a:rPr lang="en-US" sz="4000" b="1" dirty="0" err="1" smtClean="0">
                <a:latin typeface="Times New Roman" panose="02020603050405020304" pitchFamily="18" charset="0"/>
              </a:rPr>
              <a:t>lẻo</a:t>
            </a:r>
            <a:endParaRPr lang="en-US" sz="4000" b="1" dirty="0"/>
          </a:p>
        </p:txBody>
      </p:sp>
    </p:spTree>
    <p:extLst>
      <p:ext uri="{BB962C8B-B14F-4D97-AF65-F5344CB8AC3E}">
        <p14:creationId xmlns:p14="http://schemas.microsoft.com/office/powerpoint/2010/main" val="3160008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dầm dề</a:t>
            </a:r>
            <a:r>
              <a:rPr lang="en-US" sz="4000" smtClean="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sướt mướt</a:t>
            </a:r>
            <a:r>
              <a:rPr lang="en-US" sz="4000" smtClean="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dirty="0" err="1" smtClean="0">
                <a:solidFill>
                  <a:srgbClr val="181717"/>
                </a:solidFill>
                <a:latin typeface="Times New Roman" panose="02020603050405020304" pitchFamily="18" charset="0"/>
                <a:ea typeface="Times New Roman" panose="02020603050405020304" pitchFamily="18" charset="0"/>
              </a:rPr>
              <a:t>lắt</a:t>
            </a:r>
            <a:r>
              <a:rPr lang="en-US" sz="4000" b="1" i="1" dirty="0" smtClean="0">
                <a:solidFill>
                  <a:srgbClr val="181717"/>
                </a:solidFill>
                <a:latin typeface="Times New Roman" panose="02020603050405020304" pitchFamily="18" charset="0"/>
                <a:ea typeface="Times New Roman" panose="02020603050405020304" pitchFamily="18" charset="0"/>
              </a:rPr>
              <a:t> </a:t>
            </a:r>
            <a:r>
              <a:rPr lang="en-US" sz="4000" b="1" i="1" dirty="0" err="1" smtClean="0">
                <a:solidFill>
                  <a:srgbClr val="181717"/>
                </a:solidFill>
                <a:latin typeface="Times New Roman" panose="02020603050405020304" pitchFamily="18" charset="0"/>
                <a:ea typeface="Times New Roman" panose="02020603050405020304" pitchFamily="18" charset="0"/>
              </a:rPr>
              <a:t>lẻo</a:t>
            </a:r>
            <a:r>
              <a:rPr lang="en-US" sz="4000" dirty="0" smtClean="0">
                <a:solidFill>
                  <a:srgbClr val="181717"/>
                </a:solidFill>
                <a:latin typeface="Times New Roman" panose="02020603050405020304" pitchFamily="18" charset="0"/>
                <a:ea typeface="Times New Roman" panose="02020603050405020304" pitchFamily="18" charset="0"/>
              </a:rPr>
              <a:t>: ý </a:t>
            </a:r>
            <a:r>
              <a:rPr lang="en-US" sz="4000" dirty="0" err="1" smtClean="0">
                <a:solidFill>
                  <a:srgbClr val="181717"/>
                </a:solidFill>
                <a:latin typeface="Times New Roman" panose="02020603050405020304" pitchFamily="18" charset="0"/>
                <a:ea typeface="Times New Roman" panose="02020603050405020304" pitchFamily="18" charset="0"/>
              </a:rPr>
              <a:t>nói</a:t>
            </a:r>
            <a:r>
              <a:rPr lang="en-US" sz="4000" dirty="0" smtClean="0">
                <a:solidFill>
                  <a:srgbClr val="181717"/>
                </a:solidFill>
                <a:latin typeface="Times New Roman" panose="02020603050405020304" pitchFamily="18" charset="0"/>
                <a:ea typeface="Times New Roman" panose="02020603050405020304" pitchFamily="18" charset="0"/>
              </a:rPr>
              <a:t> </a:t>
            </a:r>
            <a:r>
              <a:rPr lang="en-US" sz="4000" dirty="0" err="1" smtClean="0">
                <a:solidFill>
                  <a:srgbClr val="181717"/>
                </a:solidFill>
                <a:latin typeface="Times New Roman" panose="02020603050405020304" pitchFamily="18" charset="0"/>
                <a:ea typeface="Times New Roman" panose="02020603050405020304" pitchFamily="18" charset="0"/>
              </a:rPr>
              <a:t>chông</a:t>
            </a:r>
            <a:r>
              <a:rPr lang="en-US" sz="4000" dirty="0" smtClean="0">
                <a:solidFill>
                  <a:srgbClr val="181717"/>
                </a:solidFill>
                <a:latin typeface="Times New Roman" panose="02020603050405020304" pitchFamily="18" charset="0"/>
                <a:ea typeface="Times New Roman" panose="02020603050405020304" pitchFamily="18" charset="0"/>
              </a:rPr>
              <a:t> </a:t>
            </a:r>
            <a:r>
              <a:rPr lang="en-US" sz="4000" dirty="0" err="1" smtClean="0">
                <a:solidFill>
                  <a:srgbClr val="181717"/>
                </a:solidFill>
                <a:latin typeface="Times New Roman" panose="02020603050405020304" pitchFamily="18" charset="0"/>
                <a:ea typeface="Times New Roman" panose="02020603050405020304" pitchFamily="18" charset="0"/>
              </a:rPr>
              <a:t>chênh</a:t>
            </a:r>
            <a:r>
              <a:rPr lang="en-US" sz="4000" dirty="0" smtClean="0">
                <a:solidFill>
                  <a:srgbClr val="181717"/>
                </a:solidFill>
                <a:latin typeface="Times New Roman" panose="02020603050405020304" pitchFamily="18" charset="0"/>
                <a:ea typeface="Times New Roman" panose="02020603050405020304" pitchFamily="18" charset="0"/>
              </a:rPr>
              <a:t>, </a:t>
            </a:r>
            <a:r>
              <a:rPr lang="en-US" sz="4000" dirty="0" err="1" smtClean="0">
                <a:solidFill>
                  <a:srgbClr val="181717"/>
                </a:solidFill>
                <a:latin typeface="Times New Roman" panose="02020603050405020304" pitchFamily="18" charset="0"/>
                <a:ea typeface="Times New Roman" panose="02020603050405020304" pitchFamily="18" charset="0"/>
              </a:rPr>
              <a:t>không</a:t>
            </a:r>
            <a:r>
              <a:rPr lang="en-US" sz="4000" dirty="0" smtClean="0">
                <a:solidFill>
                  <a:srgbClr val="181717"/>
                </a:solidFill>
                <a:latin typeface="Times New Roman" panose="02020603050405020304" pitchFamily="18" charset="0"/>
                <a:ea typeface="Times New Roman" panose="02020603050405020304" pitchFamily="18" charset="0"/>
              </a:rPr>
              <a:t> </a:t>
            </a:r>
            <a:r>
              <a:rPr lang="en-US" sz="4000" dirty="0" err="1" smtClean="0">
                <a:solidFill>
                  <a:srgbClr val="181717"/>
                </a:solidFill>
                <a:latin typeface="Times New Roman" panose="02020603050405020304" pitchFamily="18" charset="0"/>
                <a:ea typeface="Times New Roman" panose="02020603050405020304" pitchFamily="18" charset="0"/>
              </a:rPr>
              <a:t>vững</a:t>
            </a:r>
            <a:r>
              <a:rPr lang="en-US" sz="4000" dirty="0" smtClean="0">
                <a:solidFill>
                  <a:srgbClr val="181717"/>
                </a:solidFill>
                <a:latin typeface="Times New Roman" panose="02020603050405020304" pitchFamily="18" charset="0"/>
                <a:ea typeface="Times New Roman" panose="02020603050405020304" pitchFamily="18" charset="0"/>
              </a:rPr>
              <a:t> </a:t>
            </a:r>
            <a:r>
              <a:rPr lang="en-US" sz="4000" dirty="0" err="1" smtClean="0">
                <a:solidFill>
                  <a:srgbClr val="181717"/>
                </a:solidFill>
                <a:latin typeface="Times New Roman" panose="02020603050405020304" pitchFamily="18" charset="0"/>
                <a:ea typeface="Times New Roman" panose="02020603050405020304" pitchFamily="18" charset="0"/>
              </a:rPr>
              <a:t>chắc</a:t>
            </a:r>
            <a:r>
              <a:rPr lang="en-US" sz="4000" dirty="0" smtClean="0">
                <a:solidFill>
                  <a:srgbClr val="181717"/>
                </a:solidFill>
                <a:latin typeface="Times New Roman" panose="02020603050405020304" pitchFamily="18" charset="0"/>
                <a:ea typeface="Times New Roman" panose="02020603050405020304" pitchFamily="18" charset="0"/>
              </a:rPr>
              <a:t> ở </a:t>
            </a:r>
          </a:p>
          <a:p>
            <a:r>
              <a:rPr lang="en-US" sz="4000" dirty="0" err="1" smtClean="0">
                <a:solidFill>
                  <a:srgbClr val="181717"/>
                </a:solidFill>
                <a:latin typeface="Times New Roman" panose="02020603050405020304" pitchFamily="18" charset="0"/>
                <a:ea typeface="Times New Roman" panose="02020603050405020304" pitchFamily="18" charset="0"/>
              </a:rPr>
              <a:t>trên</a:t>
            </a:r>
            <a:r>
              <a:rPr lang="en-US" sz="4000" dirty="0" smtClean="0">
                <a:solidFill>
                  <a:srgbClr val="181717"/>
                </a:solidFill>
                <a:latin typeface="Times New Roman" panose="02020603050405020304" pitchFamily="18" charset="0"/>
                <a:ea typeface="Times New Roman" panose="02020603050405020304" pitchFamily="18" charset="0"/>
              </a:rPr>
              <a:t> </a:t>
            </a:r>
            <a:r>
              <a:rPr lang="en-US" sz="4000" dirty="0" err="1" smtClean="0">
                <a:solidFill>
                  <a:srgbClr val="181717"/>
                </a:solidFill>
                <a:latin typeface="Times New Roman" panose="02020603050405020304" pitchFamily="18" charset="0"/>
                <a:ea typeface="Times New Roman" panose="02020603050405020304" pitchFamily="18" charset="0"/>
              </a:rPr>
              <a:t>cao</a:t>
            </a:r>
            <a:r>
              <a:rPr lang="en-US" sz="4000" dirty="0" smtClean="0">
                <a:solidFill>
                  <a:srgbClr val="181717"/>
                </a:solidFill>
                <a:latin typeface="Times New Roman" panose="02020603050405020304" pitchFamily="18" charset="0"/>
                <a:ea typeface="Times New Roman" panose="02020603050405020304" pitchFamily="18" charset="0"/>
              </a:rPr>
              <a:t>.</a:t>
            </a:r>
            <a:endParaRPr lang="en-US" sz="4000" dirty="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a:t>
            </a:r>
            <a:r>
              <a:rPr lang="en-US" sz="4000" smtClean="0">
                <a:latin typeface="Times New Roman" panose="02020603050405020304" pitchFamily="18" charset="0"/>
                <a:cs typeface="Times New Roman" panose="02020603050405020304" pitchFamily="18" charset="0"/>
              </a:rPr>
              <a:t>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333</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.VnAvant</vt: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88</cp:revision>
  <dcterms:created xsi:type="dcterms:W3CDTF">2021-04-06T13:29:12Z</dcterms:created>
  <dcterms:modified xsi:type="dcterms:W3CDTF">2026-01-10T13:08:08Z</dcterms:modified>
</cp:coreProperties>
</file>