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19" r:id="rId3"/>
    <p:sldId id="269" r:id="rId4"/>
    <p:sldId id="301" r:id="rId5"/>
    <p:sldId id="306" r:id="rId6"/>
    <p:sldId id="302" r:id="rId7"/>
    <p:sldId id="305" r:id="rId8"/>
    <p:sldId id="303" r:id="rId9"/>
    <p:sldId id="304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065463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vi-VN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2B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7477" y="432421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Giáo viên: Nguyễn Thị Hoa Cúc</a:t>
            </a:r>
            <a:endParaRPr lang="en-US" alt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09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4303"/>
              </p:ext>
            </p:extLst>
          </p:nvPr>
        </p:nvGraphicFramePr>
        <p:xfrm>
          <a:off x="195943" y="4399010"/>
          <a:ext cx="11848011" cy="224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750470" y="87586"/>
            <a:ext cx="4791696" cy="766370"/>
            <a:chOff x="4539228" y="172432"/>
            <a:chExt cx="6287427" cy="1023229"/>
          </a:xfrm>
        </p:grpSpPr>
        <p:grpSp>
          <p:nvGrpSpPr>
            <p:cNvPr id="512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6287427" cy="1023229"/>
              <a:chOff x="4539228" y="172432"/>
              <a:chExt cx="6287427" cy="1023229"/>
            </a:xfrm>
          </p:grpSpPr>
          <p:sp>
            <p:nvSpPr>
              <p:cNvPr id="512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6287427" cy="61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5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vi-VN" altLang="en-US" sz="23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397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</a:t>
                </a:r>
                <a:r>
                  <a:rPr lang="vi-VN" altLang="en-US" sz="2397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vi-VN" altLang="en-US" sz="23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397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en-US" altLang="en-US" sz="23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vi-VN" altLang="en-US" sz="23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altLang="en-US" sz="23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altLang="en-US" sz="23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2026</a:t>
                </a:r>
                <a:endParaRPr lang="en-US" altLang="en-US" sz="2397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8" name="TextBox 5"/>
              <p:cNvSpPr txBox="1">
                <a:spLocks noChangeArrowheads="1"/>
              </p:cNvSpPr>
              <p:nvPr/>
            </p:nvSpPr>
            <p:spPr bwMode="auto">
              <a:xfrm>
                <a:off x="7022641" y="641502"/>
                <a:ext cx="2322470" cy="554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5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en-US" sz="2097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altLang="en-US" sz="2097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729" y="1085339"/>
              <a:ext cx="8987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340243" y="784407"/>
            <a:ext cx="11557590" cy="146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5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5452"/>
              </p:ext>
            </p:extLst>
          </p:nvPr>
        </p:nvGraphicFramePr>
        <p:xfrm>
          <a:off x="195943" y="4399010"/>
          <a:ext cx="11848011" cy="2390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9672"/>
              </p:ext>
            </p:extLst>
          </p:nvPr>
        </p:nvGraphicFramePr>
        <p:xfrm>
          <a:off x="195943" y="4686396"/>
          <a:ext cx="11848011" cy="211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7455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4402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17723"/>
              </p:ext>
            </p:extLst>
          </p:nvPr>
        </p:nvGraphicFramePr>
        <p:xfrm>
          <a:off x="195943" y="4399010"/>
          <a:ext cx="11848011" cy="236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237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87</cp:revision>
  <dcterms:created xsi:type="dcterms:W3CDTF">2021-04-06T13:29:12Z</dcterms:created>
  <dcterms:modified xsi:type="dcterms:W3CDTF">2026-01-10T13:07:47Z</dcterms:modified>
</cp:coreProperties>
</file>