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3" r:id="rId5"/>
    <p:sldId id="264" r:id="rId6"/>
    <p:sldId id="265" r:id="rId7"/>
    <p:sldId id="258" r:id="rId8"/>
    <p:sldId id="259" r:id="rId9"/>
    <p:sldId id="260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028-CEE1-4F22-869E-38AE0166F06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E12D-566A-4AA1-843E-98D8E010B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93620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028-CEE1-4F22-869E-38AE0166F06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E12D-566A-4AA1-843E-98D8E010B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0440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028-CEE1-4F22-869E-38AE0166F06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E12D-566A-4AA1-843E-98D8E010B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282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028-CEE1-4F22-869E-38AE0166F06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E12D-566A-4AA1-843E-98D8E010B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543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028-CEE1-4F22-869E-38AE0166F06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E12D-566A-4AA1-843E-98D8E010B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7435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028-CEE1-4F22-869E-38AE0166F06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E12D-566A-4AA1-843E-98D8E010B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7220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028-CEE1-4F22-869E-38AE0166F06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E12D-566A-4AA1-843E-98D8E010B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036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028-CEE1-4F22-869E-38AE0166F06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E12D-566A-4AA1-843E-98D8E010B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7215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028-CEE1-4F22-869E-38AE0166F06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E12D-566A-4AA1-843E-98D8E010B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7438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028-CEE1-4F22-869E-38AE0166F06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E12D-566A-4AA1-843E-98D8E010B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8619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04028-CEE1-4F22-869E-38AE0166F06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E12D-566A-4AA1-843E-98D8E010B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460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04028-CEE1-4F22-869E-38AE0166F065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BE12D-566A-4AA1-843E-98D8E010B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988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"/>
            <a:ext cx="9143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013" y="489447"/>
            <a:ext cx="8851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TRƯỜNG TH </a:t>
            </a:r>
            <a:r>
              <a:rPr lang="en-US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CỘNG HOÀ</a:t>
            </a:r>
            <a:endParaRPr lang="en-U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33250" y="1556793"/>
            <a:ext cx="4477508" cy="9358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54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Môn: Mĩ Thuật</a:t>
            </a:r>
            <a:endParaRPr lang="en-US" sz="5400" b="1" cap="none" spc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5656" y="4305871"/>
            <a:ext cx="640871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Giáo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viên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Nguyễn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Thị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Thêu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7980" y="2780929"/>
            <a:ext cx="1988045" cy="9358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5400" b="1" cap="none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Lớp 1</a:t>
            </a:r>
            <a:endParaRPr lang="en-US" sz="5400" b="1" cap="none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464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Ribbon 3"/>
          <p:cNvSpPr/>
          <p:nvPr/>
        </p:nvSpPr>
        <p:spPr>
          <a:xfrm>
            <a:off x="-1929" y="317014"/>
            <a:ext cx="1512168" cy="735722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8600" y="395953"/>
            <a:ext cx="117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200" b="1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Wave 6"/>
          <p:cNvSpPr/>
          <p:nvPr/>
        </p:nvSpPr>
        <p:spPr>
          <a:xfrm>
            <a:off x="1744974" y="0"/>
            <a:ext cx="7219514" cy="1229327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38010" y="260648"/>
            <a:ext cx="6982462" cy="6776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NHỮNG CHÚ CÁ ĐÁNG YÊU</a:t>
            </a:r>
            <a:endParaRPr lang="en-US" sz="5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124744"/>
            <a:ext cx="2017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smtClean="0">
                <a:solidFill>
                  <a:srgbClr val="FFC000"/>
                </a:solidFill>
              </a:rPr>
              <a:t>CHUẨN BỊ:</a:t>
            </a:r>
            <a:endParaRPr lang="en-US" sz="2800" b="1" u="sng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208965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216024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216024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772816"/>
            <a:ext cx="223224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397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Ribbon 3"/>
          <p:cNvSpPr/>
          <p:nvPr/>
        </p:nvSpPr>
        <p:spPr>
          <a:xfrm>
            <a:off x="-1929" y="317014"/>
            <a:ext cx="1512168" cy="735722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8600" y="395953"/>
            <a:ext cx="117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200" b="1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Wave 5"/>
          <p:cNvSpPr/>
          <p:nvPr/>
        </p:nvSpPr>
        <p:spPr>
          <a:xfrm>
            <a:off x="1744974" y="0"/>
            <a:ext cx="7219514" cy="1229327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38010" y="260648"/>
            <a:ext cx="6982462" cy="6776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NHỮNG CHÚ CÁ ĐÁNG YÊU</a:t>
            </a:r>
            <a:endParaRPr lang="en-US" sz="5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124744"/>
            <a:ext cx="2017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smtClean="0">
                <a:solidFill>
                  <a:srgbClr val="FFC000"/>
                </a:solidFill>
              </a:rPr>
              <a:t>QUAN SÁT:</a:t>
            </a:r>
            <a:endParaRPr lang="en-US" sz="2800" b="1" u="sng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450" y="1772816"/>
            <a:ext cx="5146281" cy="4791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5508104" y="1980123"/>
            <a:ext cx="3456384" cy="44012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Trong tranh có những hình ảnh gì?</a:t>
            </a:r>
          </a:p>
          <a:p>
            <a:r>
              <a:rPr lang="en-US" sz="28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Kể tên màu sắc của những chú cá?</a:t>
            </a:r>
          </a:p>
          <a:p>
            <a:r>
              <a:rPr lang="en-US" sz="28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3. Hình dáng của những chú cá có giống nhau không?</a:t>
            </a:r>
          </a:p>
          <a:p>
            <a:r>
              <a:rPr lang="en-US" sz="28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4. Những chú cá được làm bằng chất liệu gì?</a:t>
            </a:r>
            <a:endParaRPr lang="en-US" sz="28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24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Ribbon 3"/>
          <p:cNvSpPr/>
          <p:nvPr/>
        </p:nvSpPr>
        <p:spPr>
          <a:xfrm>
            <a:off x="-1929" y="317014"/>
            <a:ext cx="1512168" cy="735722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8600" y="395953"/>
            <a:ext cx="117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200" b="1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Wave 5"/>
          <p:cNvSpPr/>
          <p:nvPr/>
        </p:nvSpPr>
        <p:spPr>
          <a:xfrm>
            <a:off x="1744974" y="0"/>
            <a:ext cx="7219514" cy="1229327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38010" y="260648"/>
            <a:ext cx="6982462" cy="6776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NHỮNG CHÚ CÁ ĐÁNG YÊU</a:t>
            </a:r>
            <a:endParaRPr lang="en-US" sz="5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124744"/>
            <a:ext cx="2017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smtClean="0">
                <a:solidFill>
                  <a:srgbClr val="FFC000"/>
                </a:solidFill>
              </a:rPr>
              <a:t>QUAN SÁT:</a:t>
            </a:r>
            <a:endParaRPr lang="en-US" sz="2800" b="1" u="sng">
              <a:solidFill>
                <a:srgbClr val="FFC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9712" y="2420888"/>
            <a:ext cx="5328592" cy="33843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82" t="9991" r="38696" b="7099"/>
          <a:stretch/>
        </p:blipFill>
        <p:spPr bwMode="auto">
          <a:xfrm>
            <a:off x="2627784" y="2564904"/>
            <a:ext cx="432048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1537777" y="3591320"/>
            <a:ext cx="1405577" cy="413743"/>
          </a:xfrm>
          <a:prstGeom prst="rightArrow">
            <a:avLst>
              <a:gd name="adj1" fmla="val 18204"/>
              <a:gd name="adj2" fmla="val 1107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5400000">
            <a:off x="4148596" y="2421395"/>
            <a:ext cx="990821" cy="413743"/>
          </a:xfrm>
          <a:prstGeom prst="rightArrow">
            <a:avLst>
              <a:gd name="adj1" fmla="val 18204"/>
              <a:gd name="adj2" fmla="val 1107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6384443">
            <a:off x="4516055" y="5531955"/>
            <a:ext cx="986142" cy="258586"/>
          </a:xfrm>
          <a:prstGeom prst="rightArrow">
            <a:avLst>
              <a:gd name="adj1" fmla="val 18204"/>
              <a:gd name="adj2" fmla="val 1107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6904834">
            <a:off x="5492407" y="2641165"/>
            <a:ext cx="1433986" cy="400448"/>
          </a:xfrm>
          <a:prstGeom prst="rightArrow">
            <a:avLst>
              <a:gd name="adj1" fmla="val 18204"/>
              <a:gd name="adj2" fmla="val 1107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3" y="3553852"/>
            <a:ext cx="128546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ĐUÔI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6394" y="6218148"/>
            <a:ext cx="128546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VÂY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1276" y="1557659"/>
            <a:ext cx="128546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VÂY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2840" y="1557659"/>
            <a:ext cx="128546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15740414">
            <a:off x="4873334" y="4856466"/>
            <a:ext cx="2010426" cy="289884"/>
          </a:xfrm>
          <a:prstGeom prst="rightArrow">
            <a:avLst>
              <a:gd name="adj1" fmla="val 18204"/>
              <a:gd name="adj2" fmla="val 1107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4271" y="6218148"/>
            <a:ext cx="128546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ight Arrow 18"/>
          <p:cNvSpPr/>
          <p:nvPr/>
        </p:nvSpPr>
        <p:spPr>
          <a:xfrm rot="10800000">
            <a:off x="6245472" y="3985844"/>
            <a:ext cx="1206847" cy="364793"/>
          </a:xfrm>
          <a:prstGeom prst="rightArrow">
            <a:avLst>
              <a:gd name="adj1" fmla="val 18204"/>
              <a:gd name="adj2" fmla="val 1107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96336" y="3916240"/>
            <a:ext cx="154766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MIỆNG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19288315">
            <a:off x="1460267" y="5079705"/>
            <a:ext cx="2788864" cy="238175"/>
          </a:xfrm>
          <a:prstGeom prst="rightArrow">
            <a:avLst>
              <a:gd name="adj1" fmla="val 18204"/>
              <a:gd name="adj2" fmla="val 11079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6980" y="6218148"/>
            <a:ext cx="128546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392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3" grpId="0" animBg="1"/>
      <p:bldP spid="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Ribbon 3"/>
          <p:cNvSpPr/>
          <p:nvPr/>
        </p:nvSpPr>
        <p:spPr>
          <a:xfrm>
            <a:off x="-1929" y="317014"/>
            <a:ext cx="1512168" cy="735722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8600" y="395953"/>
            <a:ext cx="117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200" b="1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Wave 5"/>
          <p:cNvSpPr/>
          <p:nvPr/>
        </p:nvSpPr>
        <p:spPr>
          <a:xfrm>
            <a:off x="1744974" y="0"/>
            <a:ext cx="7219514" cy="1229327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38010" y="260648"/>
            <a:ext cx="6982462" cy="6776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NHỮNG CHÚ CÁ ĐÁNG YÊU</a:t>
            </a:r>
            <a:endParaRPr lang="en-US" sz="5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124744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smtClean="0">
                <a:solidFill>
                  <a:srgbClr val="FFC000"/>
                </a:solidFill>
              </a:rPr>
              <a:t>CÁCH TẠO HÌNH CÁ.</a:t>
            </a:r>
            <a:endParaRPr lang="en-US" sz="2800" b="1" u="sng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373" y="2276872"/>
            <a:ext cx="4284611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6872"/>
            <a:ext cx="4320480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99" y="1776499"/>
            <a:ext cx="7200801" cy="4673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020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Ribbon 3"/>
          <p:cNvSpPr/>
          <p:nvPr/>
        </p:nvSpPr>
        <p:spPr>
          <a:xfrm>
            <a:off x="-1929" y="317014"/>
            <a:ext cx="1512168" cy="735722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8600" y="395953"/>
            <a:ext cx="117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200" b="1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Wave 5"/>
          <p:cNvSpPr/>
          <p:nvPr/>
        </p:nvSpPr>
        <p:spPr>
          <a:xfrm>
            <a:off x="1744974" y="0"/>
            <a:ext cx="7219514" cy="1229327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38010" y="260648"/>
            <a:ext cx="6982462" cy="6776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NHỮNG CHÚ CÁ ĐÁNG YÊU</a:t>
            </a:r>
            <a:endParaRPr lang="en-US" sz="5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124744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smtClean="0">
                <a:solidFill>
                  <a:srgbClr val="FFC000"/>
                </a:solidFill>
              </a:rPr>
              <a:t>SẢN PHẨM THAM KHẢO</a:t>
            </a:r>
            <a:endParaRPr lang="en-US" sz="2800" b="1" u="sng">
              <a:solidFill>
                <a:srgbClr val="FFC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224" y="1719973"/>
            <a:ext cx="4039752" cy="2285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19973"/>
            <a:ext cx="4032448" cy="2285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7" t="16912" r="11242" b="13091"/>
          <a:stretch/>
        </p:blipFill>
        <p:spPr bwMode="auto">
          <a:xfrm>
            <a:off x="316225" y="4293096"/>
            <a:ext cx="40397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7" t="12381" r="3137" b="17294"/>
          <a:stretch/>
        </p:blipFill>
        <p:spPr bwMode="auto">
          <a:xfrm>
            <a:off x="4788024" y="4293930"/>
            <a:ext cx="4032448" cy="2375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052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7664" y="2708921"/>
            <a:ext cx="5760640" cy="18001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Thực hành</a:t>
            </a:r>
            <a:endParaRPr lang="en-US" sz="5400" b="1" cap="none" spc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552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52" y="188641"/>
            <a:ext cx="8952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cap="none" spc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Trưng bày sản phẩm và chia sẻ</a:t>
            </a:r>
            <a:endParaRPr lang="en-US" sz="5400" b="1" cap="none" spc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1611958"/>
            <a:ext cx="6624736" cy="1403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Nêu cảm nhận của em về:</a:t>
            </a:r>
          </a:p>
          <a:p>
            <a:r>
              <a:rPr lang="en-US" sz="28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+ Bức tranh yêu thích.</a:t>
            </a:r>
          </a:p>
          <a:p>
            <a:r>
              <a:rPr lang="en-US" sz="28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+ Hình, màu sắc trong tranh.</a:t>
            </a:r>
            <a:endParaRPr lang="en-US" sz="28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841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41612" y="908721"/>
            <a:ext cx="2470548" cy="9358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Dặn dò:</a:t>
            </a:r>
            <a:endParaRPr lang="en-US" sz="5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96552" y="2172920"/>
            <a:ext cx="6443616" cy="34628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54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Xem trước bài</a:t>
            </a:r>
          </a:p>
          <a:p>
            <a:pPr algn="ctr"/>
            <a:r>
              <a:rPr lang="en-US" sz="54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Chuẩn bị dụng cụ: Giấy, viết chì, màu, tẩy...</a:t>
            </a:r>
            <a:endParaRPr lang="en-US" sz="5400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241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167</Words>
  <Application>Microsoft Office PowerPoint</Application>
  <PresentationFormat>On-screen Show (4:3)</PresentationFormat>
  <Paragraphs>38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Truong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10</cp:revision>
  <dcterms:created xsi:type="dcterms:W3CDTF">2022-01-09T09:30:46Z</dcterms:created>
  <dcterms:modified xsi:type="dcterms:W3CDTF">2025-12-27T09:29:21Z</dcterms:modified>
</cp:coreProperties>
</file>