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5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D625-567C-4BA3-BA7F-0C5D5F0FEED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F407-CD9E-4363-B236-C94FBDE1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52" y="3408562"/>
            <a:ext cx="3578440" cy="273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152" y="2052475"/>
            <a:ext cx="678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93" y="3338601"/>
            <a:ext cx="4656492" cy="287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89" y="323908"/>
            <a:ext cx="646735" cy="69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38" y="251003"/>
            <a:ext cx="6251772" cy="682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792" y="1013908"/>
            <a:ext cx="9544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1" y="92097"/>
            <a:ext cx="4892852" cy="528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389" y="39321"/>
            <a:ext cx="61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73625"/>
            <a:ext cx="1121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9" y="1233042"/>
            <a:ext cx="3022496" cy="192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16" y="1250092"/>
            <a:ext cx="3767973" cy="2276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300" y="3724255"/>
            <a:ext cx="6492762" cy="278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49" y="3358460"/>
            <a:ext cx="3751063" cy="312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9301" y="1504988"/>
            <a:ext cx="2581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360" y="6565670"/>
            <a:ext cx="3966642" cy="3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1" y="92097"/>
            <a:ext cx="4892852" cy="528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971" y="514461"/>
            <a:ext cx="61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9" y="1233042"/>
            <a:ext cx="3022496" cy="192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16" y="1250092"/>
            <a:ext cx="3767973" cy="2276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39" y="3714092"/>
            <a:ext cx="6492762" cy="278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49" y="3358460"/>
            <a:ext cx="3751063" cy="312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9301" y="1504988"/>
            <a:ext cx="2581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49" y="6545344"/>
            <a:ext cx="3966642" cy="312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393" y="3874055"/>
            <a:ext cx="4958302" cy="29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6" y="324921"/>
            <a:ext cx="560736" cy="550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38" y="384717"/>
            <a:ext cx="4182220" cy="43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61" y="838424"/>
            <a:ext cx="6467350" cy="700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642" y="1447582"/>
            <a:ext cx="991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1" y="2647668"/>
            <a:ext cx="5183741" cy="3734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789" y="1886753"/>
            <a:ext cx="118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076" y="2579960"/>
            <a:ext cx="6143730" cy="3805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297" y="6334780"/>
            <a:ext cx="517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3607" y="6298645"/>
            <a:ext cx="517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9" y="227280"/>
            <a:ext cx="603619" cy="58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18" y="340483"/>
            <a:ext cx="4397798" cy="3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94" y="350678"/>
            <a:ext cx="646735" cy="592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62" y="501615"/>
            <a:ext cx="4527145" cy="29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29" y="943647"/>
            <a:ext cx="7286548" cy="3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43" y="1385678"/>
            <a:ext cx="8109054" cy="4924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497" y="1730678"/>
            <a:ext cx="3925503" cy="27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3" y="2628233"/>
            <a:ext cx="6251772" cy="2425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523" y="669701"/>
            <a:ext cx="6568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466" y="1922365"/>
            <a:ext cx="656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2021-12-09T02:37:27Z</dcterms:created>
  <dcterms:modified xsi:type="dcterms:W3CDTF">2021-12-09T03:58:03Z</dcterms:modified>
</cp:coreProperties>
</file>