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31"/>
  </p:notesMasterIdLst>
  <p:sldIdLst>
    <p:sldId id="290" r:id="rId2"/>
    <p:sldId id="259" r:id="rId3"/>
    <p:sldId id="337" r:id="rId4"/>
    <p:sldId id="424" r:id="rId5"/>
    <p:sldId id="428" r:id="rId6"/>
    <p:sldId id="429" r:id="rId7"/>
    <p:sldId id="427" r:id="rId8"/>
    <p:sldId id="426" r:id="rId9"/>
    <p:sldId id="431" r:id="rId10"/>
    <p:sldId id="425" r:id="rId11"/>
    <p:sldId id="430" r:id="rId12"/>
    <p:sldId id="432" r:id="rId13"/>
    <p:sldId id="433" r:id="rId14"/>
    <p:sldId id="434" r:id="rId15"/>
    <p:sldId id="435" r:id="rId16"/>
    <p:sldId id="436" r:id="rId17"/>
    <p:sldId id="437" r:id="rId18"/>
    <p:sldId id="438" r:id="rId19"/>
    <p:sldId id="439" r:id="rId20"/>
    <p:sldId id="441" r:id="rId21"/>
    <p:sldId id="440" r:id="rId22"/>
    <p:sldId id="442" r:id="rId23"/>
    <p:sldId id="443" r:id="rId24"/>
    <p:sldId id="444" r:id="rId25"/>
    <p:sldId id="447" r:id="rId26"/>
    <p:sldId id="446" r:id="rId27"/>
    <p:sldId id="448" r:id="rId28"/>
    <p:sldId id="256" r:id="rId29"/>
    <p:sldId id="269" r:id="rId30"/>
  </p:sldIdLst>
  <p:sldSz cx="12192000" cy="6858000"/>
  <p:notesSz cx="6858000" cy="9144000"/>
  <p:embeddedFontLst>
    <p:embeddedFont>
      <p:font typeface="UTM Avo" panose="02040603050506020204" pitchFamily="18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5F360E"/>
    <a:srgbClr val="8C734A"/>
    <a:srgbClr val="FF7707"/>
    <a:srgbClr val="FFFBF7"/>
    <a:srgbClr val="60380F"/>
    <a:srgbClr val="FFFFFF"/>
    <a:srgbClr val="E73843"/>
    <a:srgbClr val="9FBF1E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29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9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19.24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6.777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7.44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7.92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8.401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24575,'0'1'0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8.712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1 1 24575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9.036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1 24575,'0'-1'0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9.363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40 24575,'0'-1'0,"0"-3"0</inkml:trace>
  <inkml:trace contextRef="#ctx0" brushRef="#br0" timeOffset="1">14 1 24575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9.702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10.384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10.702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0 24575,'0'1'0,"0"2"0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44.9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24575,'-1'0'0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11.036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23 1 24575,'0'1'0,"0"1"0,0 2 0,-1 3 0,-3-1 0,0 0 0,0 1 0,1 0 0,0-1 0,0 0-8191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11.383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11.71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12.052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12.370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30 24575,'0'-2'0,"2"0"0,1-3 0,0-1-8191</inkml:trace>
  <inkml:trace contextRef="#ctx0" brushRef="#br0" timeOffset="1">20 3 24575,'0'-1'0,"1"0"0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25.730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79 0 24575,'-1'7'0,"0"1"0,-1-1 0,1 0 0,-1 0 0,-1 0 0,-4 11 0,-9 27 0,4 0 120,12-43-207,-1 0-1,0 1 1,0-1 0,0 0-1,-1 0 1,1 0 0,0 0-1,-1 0 1,1 0-1,-1-1 1,0 1 0,1 0-1,-1-1 1,0 1 0,0-1-1,-4 2 1,1-1-6739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14.22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14.54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14.9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15.42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58.10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16.04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23.83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25.40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26.62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27.24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28.10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30.9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31.92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33.1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34.12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20.977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84 119 24575,'0'-2'0,"0"1"0,1-1 0,-1 0 0,0 1 0,1-1 0,-1 1 0,1-1 0,0 0 0,-1 1 0,1-1 0,0 1 0,0 0 0,0-1 0,2-1 0,4 2 0,-4 18 0,-4-13 0,1 0 0,-1 0 0,0 0 0,0-1 0,0 1 0,0 0 0,-1-1 0,1 1 0,-1 0 0,0-1 0,0 0 0,0 0 0,-1 1 0,1-1 0,-5 3 0,1 2 0,40-31 0,-8-6 0,-13 14 0,-17 22 0,-24 46 0,35-68 0,-7 12 0,1 0 0,0 0 0,0 0 0,1 1 0,-1-1 0,0 0 0,1 1 0,0-1 0,0 1 0,0-1 0,0 1 0,0 0 0,0 0 0,0 0 0,1 0 0,-1 0 0,1 0 0,-1 1 0,1-1 0,0 1 0,4-2 0,-7 3 0,0 0 0,0 0 0,0 0 0,0 0 0,1 0 0,-1 0 0,0 0 0,0 0 0,0 0 0,0 0 0,1 0 0,-1 0 0,0 0 0,0 0 0,0 0 0,0 1 0,1-1 0,-1 0 0,0 0 0,0 0 0,0 0 0,0 0 0,0 0 0,1 0 0,-1 1 0,0-1 0,0 0 0,0 0 0,0 0 0,0 0 0,0 0 0,0 1 0,0-1 0,0 0 0,0 0 0,0 0 0,0 0 0,1 1 0,-1-1 0,0 0 0,0 0 0,0 0 0,0 0 0,0 1 0,-1-1 0,1 0 0,0 0 0,0 0 0,-3 15 0,-8 12 0,-6 6 0,12-21 0,-1-1 0,0 0 0,-1 0 0,0-1 0,-9 11 0,16-21 0,0 0 0,0 0 0,0 0 0,0 0 0,0 1 0,0-1 0,0 0 0,0 0 0,0 0 0,0 0 0,0 1 0,0-1 0,0 0 0,0 0 0,0 0 0,0 0 0,0 0 0,0 1 0,0-1 0,0 0 0,-1 0 0,1 0 0,0 0 0,0 0 0,0 0 0,0 0 0,0 0 0,0 1 0,-1-1 0,1 0 0,0 0 0,0 0 0,0 0 0,0 0 0,0 0 0,-1 0 0,1 0 0,0 0 0,0 0 0,0 0 0,0 0 0,-1 0 0,1 0 0,0 0 0,0 0 0,0 0 0,0 0 0,-1 0 0,1 0 0,0 0 0,0 0 0,0 0 0,0-1 0,0 1 0,0 0 0,-1 0 0,1 0 0,0 0 0,0 0 0,0 0 0,0 0 0,0-1 0,0 1 0,0 0 0,0 0 0,-1 0 0,5-16 0,10-19 0,-5 19 0,-7 12 0,1 0 0,-1-1 0,1 0 0,-1 1 0,0-1 0,1-9 0,-37 63 0,23-37 0,12-28 0,11-28 0,3 17 0,-12 27 0,-8 17 0,-8 12 0,9-27 0,7-19 0,0 4 0,1 0 0,0 0 0,1 1 0,0-1 0,8-12 0,-24 51 0,10-21 0,0-1 0,0 0 0,-1 1 0,0-1 0,0 0 0,0 0 0,0 0 0,-1 0 0,1 0 0,-1-1 0,0 1 0,-4 2 0,7-9 0,-1-1 0,1 0 0,-1 0 0,1 1 0,0-1 0,1 0 0,-1 0 0,0 1 0,1-1 0,1-4 0,25-40 0,-22 42 0,-18 30 0,-52 86 0,55-87 0,22-38 0,-10 12 0,0-1 0,1 0 0,-1 1 0,1 0 0,0-1 0,0 1 0,0 0 0,7-4 0,-10 7 0,0 1 0,1-1 0,-1 1 0,0-1 0,1 0 0,-1 1 0,0-1 0,1 1 0,-1-1 0,0 1 0,0-1 0,1 1 0,-1-1 0,0 1 0,0-1 0,0 1 0,0-1 0,0 1 0,0-1 0,0 1 0,0-1 0,0 1 0,0 0 0,0-1 0,0 1 0,0-1 0,0 1 0,-1-1 0,1 1 0,0-1 0,0 1 0,-1-1 0,0 1 0,-1 2 0,5-17 0,48-107 0,-35 83 0,-10 31 0,-10 25 0,-2 0 0,-2 0 0,0 0 0,-1-1 0,-1 0 0,-23 30 0,-14 23 0,40-58 0,4-9 0,1 0 0,0 0 0,0 0 0,1 0 0,-1 0 0,1 1 0,-1-1 0,0 6 0,29-42 0,54-142 0,-71 161-1365,-3 8-5461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34.76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31.016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101 1 24575,'-3'2'0,"0"1"0,1 0 0,0-1 0,0 1 0,0 1 0,0-1 0,0 0 0,0 0 0,1 1 0,0-1 0,-1 0 0,2 1 0,-2 4 0,-2 2 0,-60 117 0,60-125-92,2-10 284,2-16-1134,0 22 419,0-4-6303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7:18.386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0 24575,'0'6'0,"0"2"-8191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3.839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4.223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4.624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5.24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0 0 24575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6.081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23-Dec-24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2438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34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https://www.youtube.com/@hoc1biet10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C9BC2-C9DC-46E9-89FE-D9A19A127D3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494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AC589BD1-7B02-404A-570E-2A2DF82D2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id="{F5BFC1D9-6D1A-868F-BE5B-06AE9D32CA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id="{23188737-B2B2-46D3-1262-281F12AE9A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4861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2D0FC-8FDA-4DF2-BC8D-3A19850713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05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23-Dec-24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B614E94-46A8-4772-8A22-7A7D6B379295}"/>
              </a:ext>
            </a:extLst>
          </p:cNvPr>
          <p:cNvSpPr/>
          <p:nvPr userDrawn="1"/>
        </p:nvSpPr>
        <p:spPr>
          <a:xfrm>
            <a:off x="11056830" y="136525"/>
            <a:ext cx="1236617" cy="140489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23-Dec-24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4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23-Dec-24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8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23-Dec-24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598BDDB-40CD-449D-89E9-C81809D94624}"/>
              </a:ext>
            </a:extLst>
          </p:cNvPr>
          <p:cNvSpPr/>
          <p:nvPr userDrawn="1"/>
        </p:nvSpPr>
        <p:spPr>
          <a:xfrm>
            <a:off x="11056830" y="136525"/>
            <a:ext cx="1236617" cy="140489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4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23-Dec-24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4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23-Dec-24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1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440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23-Dec-24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5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23-Dec-24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CF0EA86-C117-46CD-ACA5-B1937A7A6E62}"/>
              </a:ext>
            </a:extLst>
          </p:cNvPr>
          <p:cNvSpPr/>
          <p:nvPr userDrawn="1"/>
        </p:nvSpPr>
        <p:spPr>
          <a:xfrm>
            <a:off x="10755379" y="136525"/>
            <a:ext cx="1236617" cy="140489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8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23-Dec-24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CA88202-3CDD-4567-B056-4FC182A03126}"/>
              </a:ext>
            </a:extLst>
          </p:cNvPr>
          <p:cNvSpPr/>
          <p:nvPr userDrawn="1"/>
        </p:nvSpPr>
        <p:spPr>
          <a:xfrm>
            <a:off x="11056830" y="136525"/>
            <a:ext cx="1236617" cy="140489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23-Dec-24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6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23-Dec-24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1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23-Dec-24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62" r:id="rId7"/>
    <p:sldLayoutId id="2147483664" r:id="rId8"/>
    <p:sldLayoutId id="2147483666" r:id="rId9"/>
    <p:sldLayoutId id="2147483668" r:id="rId10"/>
    <p:sldLayoutId id="2147483670" r:id="rId11"/>
    <p:sldLayoutId id="214748367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6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35.png"/><Relationship Id="rId11" Type="http://schemas.openxmlformats.org/officeDocument/2006/relationships/hyperlink" Target="https://www.hoc10.vn/doc-sach/tieng-viet-1-2/1/2/8/" TargetMode="External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hyperlink" Target="https://www.youtube.com/watch?v=C3c8fzbsfOE" TargetMode="External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3.emf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35.png"/><Relationship Id="rId11" Type="http://schemas.openxmlformats.org/officeDocument/2006/relationships/hyperlink" Target="https://www.hoc10.vn/doc-sach/tieng-viet-1-2/1/2/8/" TargetMode="External"/><Relationship Id="rId5" Type="http://schemas.openxmlformats.org/officeDocument/2006/relationships/image" Target="../media/image39.png"/><Relationship Id="rId10" Type="http://schemas.openxmlformats.org/officeDocument/2006/relationships/image" Target="../media/image14.png"/><Relationship Id="rId4" Type="http://schemas.openxmlformats.org/officeDocument/2006/relationships/image" Target="../media/image38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emf"/><Relationship Id="rId5" Type="http://schemas.microsoft.com/office/2007/relationships/hdphoto" Target="../media/hdphoto3.wdp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12" Type="http://schemas.openxmlformats.org/officeDocument/2006/relationships/hyperlink" Target="https://www.hoc10.vn/doc-sach/tieng-viet-1-2/1/2/8/" TargetMode="Externa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microsoft.com/office/2007/relationships/hdphoto" Target="../media/hdphoto4.wdp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4.png"/><Relationship Id="rId7" Type="http://schemas.openxmlformats.org/officeDocument/2006/relationships/image" Target="../media/image40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11" Type="http://schemas.openxmlformats.org/officeDocument/2006/relationships/hyperlink" Target="https://www.hoc10.vn/doc-sach/tieng-viet-1-2/1/2/8/" TargetMode="External"/><Relationship Id="rId5" Type="http://schemas.openxmlformats.org/officeDocument/2006/relationships/image" Target="../media/image35.png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png"/><Relationship Id="rId4" Type="http://schemas.openxmlformats.org/officeDocument/2006/relationships/hyperlink" Target="https://www.youtube.com/watch?v=ukAxnB2E7O8&amp;list=PLC241y2KW0ZepfFpRlJMHhfklGAuwxEvs&amp;index=99" TargetMode="Externa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8.xml"/><Relationship Id="rId18" Type="http://schemas.openxmlformats.org/officeDocument/2006/relationships/customXml" Target="../ink/ink13.xml"/><Relationship Id="rId26" Type="http://schemas.openxmlformats.org/officeDocument/2006/relationships/image" Target="../media/image76.png"/><Relationship Id="rId39" Type="http://schemas.openxmlformats.org/officeDocument/2006/relationships/customXml" Target="../ink/ink29.xml"/><Relationship Id="rId21" Type="http://schemas.openxmlformats.org/officeDocument/2006/relationships/customXml" Target="../ink/ink16.xml"/><Relationship Id="rId34" Type="http://schemas.openxmlformats.org/officeDocument/2006/relationships/customXml" Target="../ink/ink25.xml"/><Relationship Id="rId42" Type="http://schemas.openxmlformats.org/officeDocument/2006/relationships/customXml" Target="../ink/ink32.xml"/><Relationship Id="rId47" Type="http://schemas.openxmlformats.org/officeDocument/2006/relationships/customXml" Target="../ink/ink37.xml"/><Relationship Id="rId50" Type="http://schemas.openxmlformats.org/officeDocument/2006/relationships/customXml" Target="../ink/ink40.xml"/><Relationship Id="rId55" Type="http://schemas.openxmlformats.org/officeDocument/2006/relationships/image" Target="../media/image57.png"/><Relationship Id="rId7" Type="http://schemas.openxmlformats.org/officeDocument/2006/relationships/customXml" Target="../ink/ink4.xml"/><Relationship Id="rId2" Type="http://schemas.openxmlformats.org/officeDocument/2006/relationships/customXml" Target="../ink/ink1.xml"/><Relationship Id="rId16" Type="http://schemas.openxmlformats.org/officeDocument/2006/relationships/customXml" Target="../ink/ink11.xml"/><Relationship Id="rId29" Type="http://schemas.openxmlformats.org/officeDocument/2006/relationships/customXml" Target="../ink/ink21.xml"/><Relationship Id="rId11" Type="http://schemas.openxmlformats.org/officeDocument/2006/relationships/customXml" Target="../ink/ink6.xml"/><Relationship Id="rId24" Type="http://schemas.openxmlformats.org/officeDocument/2006/relationships/customXml" Target="../ink/ink18.xml"/><Relationship Id="rId32" Type="http://schemas.openxmlformats.org/officeDocument/2006/relationships/customXml" Target="../ink/ink24.xml"/><Relationship Id="rId37" Type="http://schemas.openxmlformats.org/officeDocument/2006/relationships/customXml" Target="../ink/ink27.xml"/><Relationship Id="rId40" Type="http://schemas.openxmlformats.org/officeDocument/2006/relationships/customXml" Target="../ink/ink30.xml"/><Relationship Id="rId45" Type="http://schemas.openxmlformats.org/officeDocument/2006/relationships/customXml" Target="../ink/ink35.xml"/><Relationship Id="rId53" Type="http://schemas.openxmlformats.org/officeDocument/2006/relationships/customXml" Target="../ink/ink42.xml"/><Relationship Id="rId5" Type="http://schemas.openxmlformats.org/officeDocument/2006/relationships/customXml" Target="../ink/ink2.xml"/><Relationship Id="rId10" Type="http://schemas.openxmlformats.org/officeDocument/2006/relationships/image" Target="../media/image74.png"/><Relationship Id="rId19" Type="http://schemas.openxmlformats.org/officeDocument/2006/relationships/customXml" Target="../ink/ink14.xml"/><Relationship Id="rId31" Type="http://schemas.openxmlformats.org/officeDocument/2006/relationships/customXml" Target="../ink/ink23.xml"/><Relationship Id="rId44" Type="http://schemas.openxmlformats.org/officeDocument/2006/relationships/customXml" Target="../ink/ink34.xml"/><Relationship Id="rId52" Type="http://schemas.openxmlformats.org/officeDocument/2006/relationships/image" Target="../media/image80.png"/><Relationship Id="rId4" Type="http://schemas.openxmlformats.org/officeDocument/2006/relationships/image" Target="../media/image72.png"/><Relationship Id="rId9" Type="http://schemas.openxmlformats.org/officeDocument/2006/relationships/customXml" Target="../ink/ink5.xml"/><Relationship Id="rId14" Type="http://schemas.openxmlformats.org/officeDocument/2006/relationships/customXml" Target="../ink/ink9.xml"/><Relationship Id="rId22" Type="http://schemas.openxmlformats.org/officeDocument/2006/relationships/image" Target="../media/image75.png"/><Relationship Id="rId27" Type="http://schemas.openxmlformats.org/officeDocument/2006/relationships/customXml" Target="../ink/ink20.xml"/><Relationship Id="rId30" Type="http://schemas.openxmlformats.org/officeDocument/2006/relationships/customXml" Target="../ink/ink22.xml"/><Relationship Id="rId35" Type="http://schemas.openxmlformats.org/officeDocument/2006/relationships/image" Target="../media/image79.png"/><Relationship Id="rId43" Type="http://schemas.openxmlformats.org/officeDocument/2006/relationships/customXml" Target="../ink/ink33.xml"/><Relationship Id="rId48" Type="http://schemas.openxmlformats.org/officeDocument/2006/relationships/customXml" Target="../ink/ink38.xml"/><Relationship Id="rId8" Type="http://schemas.openxmlformats.org/officeDocument/2006/relationships/image" Target="../media/image73.png"/><Relationship Id="rId51" Type="http://schemas.openxmlformats.org/officeDocument/2006/relationships/customXml" Target="../ink/ink41.xml"/><Relationship Id="rId12" Type="http://schemas.openxmlformats.org/officeDocument/2006/relationships/customXml" Target="../ink/ink7.xml"/><Relationship Id="rId17" Type="http://schemas.openxmlformats.org/officeDocument/2006/relationships/customXml" Target="../ink/ink12.xml"/><Relationship Id="rId25" Type="http://schemas.openxmlformats.org/officeDocument/2006/relationships/customXml" Target="../ink/ink19.xml"/><Relationship Id="rId33" Type="http://schemas.openxmlformats.org/officeDocument/2006/relationships/image" Target="../media/image78.png"/><Relationship Id="rId38" Type="http://schemas.openxmlformats.org/officeDocument/2006/relationships/customXml" Target="../ink/ink28.xml"/><Relationship Id="rId46" Type="http://schemas.openxmlformats.org/officeDocument/2006/relationships/customXml" Target="../ink/ink36.xml"/><Relationship Id="rId20" Type="http://schemas.openxmlformats.org/officeDocument/2006/relationships/customXml" Target="../ink/ink15.xml"/><Relationship Id="rId41" Type="http://schemas.openxmlformats.org/officeDocument/2006/relationships/customXml" Target="../ink/ink31.xml"/><Relationship Id="rId54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3.xml"/><Relationship Id="rId15" Type="http://schemas.openxmlformats.org/officeDocument/2006/relationships/customXml" Target="../ink/ink10.xml"/><Relationship Id="rId23" Type="http://schemas.openxmlformats.org/officeDocument/2006/relationships/customXml" Target="../ink/ink17.xml"/><Relationship Id="rId28" Type="http://schemas.openxmlformats.org/officeDocument/2006/relationships/image" Target="../media/image77.png"/><Relationship Id="rId36" Type="http://schemas.openxmlformats.org/officeDocument/2006/relationships/customXml" Target="../ink/ink26.xml"/><Relationship Id="rId49" Type="http://schemas.openxmlformats.org/officeDocument/2006/relationships/customXml" Target="../ink/ink3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hoc1biet10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615364" y="1866475"/>
            <a:ext cx="539923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19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96: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inh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- ich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628478" y="44189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200250" y="638950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D53FF6-9C98-6289-7A9A-5568D0C4A6E6}"/>
              </a:ext>
            </a:extLst>
          </p:cNvPr>
          <p:cNvSpPr/>
          <p:nvPr/>
        </p:nvSpPr>
        <p:spPr>
          <a:xfrm>
            <a:off x="0" y="0"/>
            <a:ext cx="12192000" cy="6412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0F7E7C0-61F7-4121-9462-94AC00F521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3" t="45359" r="33404" b="22950"/>
          <a:stretch/>
        </p:blipFill>
        <p:spPr>
          <a:xfrm>
            <a:off x="697705" y="3469736"/>
            <a:ext cx="2616200" cy="19506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0D8041-E764-4AF5-91E3-257308738B96}"/>
              </a:ext>
            </a:extLst>
          </p:cNvPr>
          <p:cNvSpPr txBox="1"/>
          <p:nvPr/>
        </p:nvSpPr>
        <p:spPr>
          <a:xfrm>
            <a:off x="1964872" y="173675"/>
            <a:ext cx="950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UTM Avo" panose="02040603050506020204" pitchFamily="18" charset="0"/>
              </a:rPr>
              <a:t>2. Tiếng nào có vần </a:t>
            </a: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inh</a:t>
            </a:r>
            <a:r>
              <a:rPr lang="vi-VN" sz="2800" b="1" dirty="0">
                <a:latin typeface="UTM Avo" panose="02040603050506020204" pitchFamily="18" charset="0"/>
              </a:rPr>
              <a:t>? Tiếng nào có vần </a:t>
            </a: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ich</a:t>
            </a:r>
            <a:r>
              <a:rPr lang="vi-VN" sz="2800" b="1" dirty="0">
                <a:latin typeface="UTM Avo" panose="02040603050506020204" pitchFamily="18" charset="0"/>
              </a:rPr>
              <a:t>?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B4B38A6-FB07-49FB-B1CC-65B4F0AB2EA6}"/>
              </a:ext>
            </a:extLst>
          </p:cNvPr>
          <p:cNvCxnSpPr>
            <a:cxnSpLocks/>
            <a:endCxn id="32" idx="3"/>
          </p:cNvCxnSpPr>
          <p:nvPr/>
        </p:nvCxnSpPr>
        <p:spPr>
          <a:xfrm flipV="1">
            <a:off x="970741" y="5144250"/>
            <a:ext cx="3494929" cy="495797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3AFD87DF-93BE-4094-A7F3-F0D9EEDF71EE}"/>
              </a:ext>
            </a:extLst>
          </p:cNvPr>
          <p:cNvSpPr/>
          <p:nvPr/>
        </p:nvSpPr>
        <p:spPr>
          <a:xfrm>
            <a:off x="6718300" y="3267075"/>
            <a:ext cx="1162050" cy="8572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E382CCD-8CF8-4D37-8EB9-D65B9786C319}"/>
              </a:ext>
            </a:extLst>
          </p:cNvPr>
          <p:cNvCxnSpPr>
            <a:cxnSpLocks/>
            <a:stCxn id="33" idx="0"/>
            <a:endCxn id="40" idx="2"/>
          </p:cNvCxnSpPr>
          <p:nvPr/>
        </p:nvCxnSpPr>
        <p:spPr>
          <a:xfrm flipH="1" flipV="1">
            <a:off x="4608063" y="3265082"/>
            <a:ext cx="2804082" cy="91367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1DCA6F7-8E8A-4024-8FCA-8A16300DD222}"/>
              </a:ext>
            </a:extLst>
          </p:cNvPr>
          <p:cNvSpPr/>
          <p:nvPr/>
        </p:nvSpPr>
        <p:spPr>
          <a:xfrm>
            <a:off x="269449" y="2551653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ấm tích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BA6C6AE-EC8B-47E6-9353-C4FF52319BE2}"/>
              </a:ext>
            </a:extLst>
          </p:cNvPr>
          <p:cNvSpPr/>
          <p:nvPr/>
        </p:nvSpPr>
        <p:spPr>
          <a:xfrm>
            <a:off x="4220202" y="4124325"/>
            <a:ext cx="1676157" cy="119491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UTM Avo" panose="02040603050506020204" pitchFamily="18" charset="0"/>
              </a:rPr>
              <a:t>inh</a:t>
            </a:r>
            <a:endParaRPr lang="en-US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18035D7-6A3D-4A22-B162-C9DCB4EF2245}"/>
              </a:ext>
            </a:extLst>
          </p:cNvPr>
          <p:cNvCxnSpPr>
            <a:cxnSpLocks/>
            <a:stCxn id="33" idx="0"/>
            <a:endCxn id="43" idx="2"/>
          </p:cNvCxnSpPr>
          <p:nvPr/>
        </p:nvCxnSpPr>
        <p:spPr>
          <a:xfrm flipV="1">
            <a:off x="7412145" y="3248088"/>
            <a:ext cx="3148477" cy="930669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5823B91-4A6A-4343-8C7C-0CF23AA54164}"/>
              </a:ext>
            </a:extLst>
          </p:cNvPr>
          <p:cNvCxnSpPr>
            <a:cxnSpLocks/>
          </p:cNvCxnSpPr>
          <p:nvPr/>
        </p:nvCxnSpPr>
        <p:spPr>
          <a:xfrm>
            <a:off x="1751380" y="3241825"/>
            <a:ext cx="5189421" cy="111293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130109E-5535-450D-B3B4-824757E23B56}"/>
              </a:ext>
            </a:extLst>
          </p:cNvPr>
          <p:cNvCxnSpPr>
            <a:cxnSpLocks/>
            <a:stCxn id="32" idx="7"/>
          </p:cNvCxnSpPr>
          <p:nvPr/>
        </p:nvCxnSpPr>
        <p:spPr>
          <a:xfrm flipV="1">
            <a:off x="5650891" y="3239860"/>
            <a:ext cx="2192248" cy="105945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1AF71B9-54E1-4798-AC88-FD51FBADEB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" t="8808" r="70465" b="64603"/>
          <a:stretch/>
        </p:blipFill>
        <p:spPr>
          <a:xfrm>
            <a:off x="647728" y="839937"/>
            <a:ext cx="1874633" cy="16365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8828A98-E66B-425F-867F-D9712E05F4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1" t="9628" r="40311" b="65104"/>
          <a:stretch/>
        </p:blipFill>
        <p:spPr>
          <a:xfrm>
            <a:off x="3704703" y="857296"/>
            <a:ext cx="1768837" cy="15552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02D9C89-0632-43DF-BCFF-97A35E697B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3" t="10788" r="7151" b="66050"/>
          <a:stretch/>
        </p:blipFill>
        <p:spPr>
          <a:xfrm>
            <a:off x="6559901" y="945429"/>
            <a:ext cx="2203450" cy="142557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2BF2A84-95CC-4CC6-82E7-5305C5C9B7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51033" r="70834" b="22378"/>
          <a:stretch/>
        </p:blipFill>
        <p:spPr>
          <a:xfrm>
            <a:off x="9451224" y="915090"/>
            <a:ext cx="1874633" cy="163656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F2E348F-9214-4210-8F85-CC1330CF65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5" t="48870" r="7433" b="23482"/>
          <a:stretch/>
        </p:blipFill>
        <p:spPr>
          <a:xfrm>
            <a:off x="9577146" y="3609912"/>
            <a:ext cx="1993647" cy="1701769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91E0E70-64E1-4C18-A2D3-0AC2A386250C}"/>
              </a:ext>
            </a:extLst>
          </p:cNvPr>
          <p:cNvSpPr/>
          <p:nvPr/>
        </p:nvSpPr>
        <p:spPr>
          <a:xfrm>
            <a:off x="3259482" y="2574910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chim chích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66A8B1A-0845-47F2-8543-9CBDFC0E48A0}"/>
              </a:ext>
            </a:extLst>
          </p:cNvPr>
          <p:cNvSpPr/>
          <p:nvPr/>
        </p:nvSpPr>
        <p:spPr>
          <a:xfrm>
            <a:off x="6338473" y="254968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bàn tính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70179B-6ADF-4453-802A-66355570B5AB}"/>
              </a:ext>
            </a:extLst>
          </p:cNvPr>
          <p:cNvSpPr/>
          <p:nvPr/>
        </p:nvSpPr>
        <p:spPr>
          <a:xfrm>
            <a:off x="9212041" y="2557916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phích nước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C822188-4447-43B8-83BA-C3D66DAF95F6}"/>
              </a:ext>
            </a:extLst>
          </p:cNvPr>
          <p:cNvSpPr/>
          <p:nvPr/>
        </p:nvSpPr>
        <p:spPr>
          <a:xfrm>
            <a:off x="475999" y="5616790"/>
            <a:ext cx="2977746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vịnh Hạ Long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DF8B688C-1DBD-48CC-A438-FA43849552DB}"/>
              </a:ext>
            </a:extLst>
          </p:cNvPr>
          <p:cNvSpPr/>
          <p:nvPr/>
        </p:nvSpPr>
        <p:spPr>
          <a:xfrm>
            <a:off x="9212041" y="551120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diễn kịch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E205D4A-9BA1-469E-8155-55B8E5CD74EB}"/>
              </a:ext>
            </a:extLst>
          </p:cNvPr>
          <p:cNvCxnSpPr>
            <a:cxnSpLocks/>
            <a:endCxn id="51" idx="0"/>
          </p:cNvCxnSpPr>
          <p:nvPr/>
        </p:nvCxnSpPr>
        <p:spPr>
          <a:xfrm>
            <a:off x="8223245" y="4903211"/>
            <a:ext cx="2337377" cy="60799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79A385AA-6AD4-4A1E-89E2-3842B9AFFB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49D892A5-984F-4BA6-BD73-035AB85ED6EA}"/>
              </a:ext>
            </a:extLst>
          </p:cNvPr>
          <p:cNvSpPr/>
          <p:nvPr/>
        </p:nvSpPr>
        <p:spPr>
          <a:xfrm>
            <a:off x="6556979" y="4178757"/>
            <a:ext cx="1710331" cy="120184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UTM Avo" panose="02040603050506020204" pitchFamily="18" charset="0"/>
              </a:rPr>
              <a:t>ich</a:t>
            </a:r>
            <a:endParaRPr lang="en-US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" grpId="0" animBg="1"/>
      <p:bldP spid="32" grpId="0" animBg="1"/>
      <p:bldP spid="40" grpId="0" animBg="1"/>
      <p:bldP spid="42" grpId="0" animBg="1"/>
      <p:bldP spid="43" grpId="0" animBg="1"/>
      <p:bldP spid="48" grpId="0" animBg="1"/>
      <p:bldP spid="51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8">
            <a:extLst>
              <a:ext uri="{FF2B5EF4-FFF2-40B4-BE49-F238E27FC236}">
                <a16:creationId xmlns:a16="http://schemas.microsoft.com/office/drawing/2014/main" id="{40C981F9-5714-4FF2-B826-464BBC6388F4}"/>
              </a:ext>
            </a:extLst>
          </p:cNvPr>
          <p:cNvGrpSpPr/>
          <p:nvPr/>
        </p:nvGrpSpPr>
        <p:grpSpPr>
          <a:xfrm>
            <a:off x="7862712" y="5128477"/>
            <a:ext cx="1718993" cy="1313980"/>
            <a:chOff x="1631991" y="5087828"/>
            <a:chExt cx="1718993" cy="1313980"/>
          </a:xfrm>
        </p:grpSpPr>
        <p:pic>
          <p:nvPicPr>
            <p:cNvPr id="17" name="图片 75">
              <a:extLst>
                <a:ext uri="{FF2B5EF4-FFF2-40B4-BE49-F238E27FC236}">
                  <a16:creationId xmlns:a16="http://schemas.microsoft.com/office/drawing/2014/main" id="{867EC96D-BF93-4BC1-9BB0-D520C40EC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8" name="图片 76">
              <a:extLst>
                <a:ext uri="{FF2B5EF4-FFF2-40B4-BE49-F238E27FC236}">
                  <a16:creationId xmlns:a16="http://schemas.microsoft.com/office/drawing/2014/main" id="{5C9D158F-BCAB-41E6-B7A7-D5A27A7D5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" name="图片 36">
            <a:extLst>
              <a:ext uri="{FF2B5EF4-FFF2-40B4-BE49-F238E27FC236}">
                <a16:creationId xmlns:a16="http://schemas.microsoft.com/office/drawing/2014/main" id="{0A315ADB-E054-4907-B661-65864B42E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308336" y="714132"/>
            <a:ext cx="2883664" cy="5722838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1062021C-F415-4AA0-976C-9B0F62D2BA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786613" y="4502212"/>
            <a:ext cx="7085352" cy="2067434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id="{9D981C0A-E4B8-46FA-AE2F-DB589C189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1" y="1207153"/>
            <a:ext cx="775680" cy="718456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4A4694C3-7393-4A28-AC43-803705FB3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309561" y="431342"/>
            <a:ext cx="544288" cy="406840"/>
          </a:xfrm>
          <a:prstGeom prst="rect">
            <a:avLst/>
          </a:prstGeom>
        </p:spPr>
      </p:pic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5D15C3DE-44B9-4F6D-853F-F62DDE7873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95" y="415543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7116A6-DC4B-4A55-A9AD-8986E1FC76A5}"/>
              </a:ext>
            </a:extLst>
          </p:cNvPr>
          <p:cNvSpPr txBox="1"/>
          <p:nvPr/>
        </p:nvSpPr>
        <p:spPr>
          <a:xfrm flipH="1">
            <a:off x="3574484" y="1744490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THƯ GIÃN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Google Shape;91;p61">
            <a:hlinkClick r:id="rId11"/>
            <a:extLst>
              <a:ext uri="{FF2B5EF4-FFF2-40B4-BE49-F238E27FC236}">
                <a16:creationId xmlns:a16="http://schemas.microsoft.com/office/drawing/2014/main" id="{8830C5BD-0AF5-8747-7F90-7B74ED4B9404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473940" y="2619458"/>
            <a:ext cx="1622060" cy="897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6">
            <a:extLst>
              <a:ext uri="{FF2B5EF4-FFF2-40B4-BE49-F238E27FC236}">
                <a16:creationId xmlns:a16="http://schemas.microsoft.com/office/drawing/2014/main" id="{A02A05BA-0020-C630-E23A-446CFD6C1F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6" name="组合 30">
            <a:extLst>
              <a:ext uri="{FF2B5EF4-FFF2-40B4-BE49-F238E27FC236}">
                <a16:creationId xmlns:a16="http://schemas.microsoft.com/office/drawing/2014/main" id="{F660DFC6-AA30-5091-694A-73B619530933}"/>
              </a:ext>
            </a:extLst>
          </p:cNvPr>
          <p:cNvGrpSpPr/>
          <p:nvPr/>
        </p:nvGrpSpPr>
        <p:grpSpPr>
          <a:xfrm>
            <a:off x="-11723" y="5734638"/>
            <a:ext cx="12203723" cy="1123362"/>
            <a:chOff x="-17585" y="5729324"/>
            <a:chExt cx="12203723" cy="1123362"/>
          </a:xfrm>
        </p:grpSpPr>
        <p:pic>
          <p:nvPicPr>
            <p:cNvPr id="7" name="图片 31">
              <a:extLst>
                <a:ext uri="{FF2B5EF4-FFF2-40B4-BE49-F238E27FC236}">
                  <a16:creationId xmlns:a16="http://schemas.microsoft.com/office/drawing/2014/main" id="{73111644-AF57-C634-DBB1-57BC641BD3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32">
              <a:extLst>
                <a:ext uri="{FF2B5EF4-FFF2-40B4-BE49-F238E27FC236}">
                  <a16:creationId xmlns:a16="http://schemas.microsoft.com/office/drawing/2014/main" id="{A53F1AB1-00A9-9D31-4212-BC255F3CE6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8" name="Picture 17">
            <a:hlinkClick r:id="rId5"/>
            <a:extLst>
              <a:ext uri="{FF2B5EF4-FFF2-40B4-BE49-F238E27FC236}">
                <a16:creationId xmlns:a16="http://schemas.microsoft.com/office/drawing/2014/main" id="{07E967BF-39F6-835C-F421-926E79EF60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5587" y="1151669"/>
            <a:ext cx="7297544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2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507" y="3073640"/>
            <a:ext cx="3048000" cy="249381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86" y="4652373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8464010" y="2794930"/>
            <a:ext cx="1072664" cy="1462568"/>
          </a:xfrm>
          <a:prstGeom prst="rect">
            <a:avLst/>
          </a:prstGeom>
        </p:spPr>
      </p:pic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8974" y="115769"/>
            <a:ext cx="5295360" cy="384467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4983392" y="1269614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TẬP ĐỌC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Google Shape;91;p61">
            <a:hlinkClick r:id="rId11"/>
            <a:extLst>
              <a:ext uri="{FF2B5EF4-FFF2-40B4-BE49-F238E27FC236}">
                <a16:creationId xmlns:a16="http://schemas.microsoft.com/office/drawing/2014/main" id="{EA08DF57-5C8F-AEA3-D791-89BB3E2805F1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671156" y="2153082"/>
            <a:ext cx="1622060" cy="897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8990DA-74B9-449F-8248-639BC387D423}"/>
              </a:ext>
            </a:extLst>
          </p:cNvPr>
          <p:cNvSpPr/>
          <p:nvPr/>
        </p:nvSpPr>
        <p:spPr>
          <a:xfrm>
            <a:off x="0" y="-57150"/>
            <a:ext cx="12192000" cy="6438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84B8E3-F627-4372-A9CD-53AE2842ED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" t="44207" b="3978"/>
          <a:stretch/>
        </p:blipFill>
        <p:spPr>
          <a:xfrm>
            <a:off x="622617" y="381000"/>
            <a:ext cx="11327766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3450BE-2EDE-46D5-88E3-F6C4E4704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4" t="7099" r="3774" b="55621"/>
          <a:stretch/>
        </p:blipFill>
        <p:spPr>
          <a:xfrm>
            <a:off x="307586" y="647700"/>
            <a:ext cx="11112183" cy="4152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7CD7B8-CEA0-48DF-8D63-A556930F5E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82" b="92791" l="15814" r="90625">
                        <a14:foregroundMark x1="82197" y1="92791" x2="80445" y2="91246"/>
                        <a14:foregroundMark x1="66619" y1="90216" x2="71591" y2="90989"/>
                        <a14:foregroundMark x1="71591" y1="90989" x2="71023" y2="90525"/>
                        <a14:foregroundMark x1="59044" y1="58239" x2="59044" y2="60093"/>
                        <a14:backgroundMark x1="27320" y1="66941" x2="27320" y2="66941"/>
                        <a14:backgroundMark x1="25710" y1="70031" x2="25710" y2="70031"/>
                        <a14:backgroundMark x1="25710" y1="70031" x2="27509" y2="57775"/>
                        <a14:backgroundMark x1="27509" y1="57775" x2="29972" y2="58033"/>
                        <a14:backgroundMark x1="35180" y1="64058" x2="37595" y2="69722"/>
                        <a14:backgroundMark x1="37595" y1="69722" x2="38447" y2="70391"/>
                        <a14:backgroundMark x1="41951" y1="75850" x2="33759" y2="77394"/>
                        <a14:backgroundMark x1="17235" y1="71730" x2="31392" y2="85273"/>
                        <a14:backgroundMark x1="31392" y1="85273" x2="35985" y2="86251"/>
                        <a14:backgroundMark x1="35985" y1="86251" x2="51657" y2="81462"/>
                        <a14:backgroundMark x1="51657" y1="81462" x2="55445" y2="83007"/>
                        <a14:backgroundMark x1="54498" y1="71215" x2="58712" y2="67096"/>
                        <a14:backgroundMark x1="58712" y1="67096" x2="59991" y2="66941"/>
                        <a14:backgroundMark x1="78551" y1="79609" x2="81629" y2="83625"/>
                        <a14:backgroundMark x1="81629" y1="83625" x2="81723" y2="85067"/>
                        <a14:backgroundMark x1="80161" y1="85067" x2="79356" y2="83007"/>
                        <a14:backgroundMark x1="74148" y1="56849" x2="73532" y2="54480"/>
                        <a14:backgroundMark x1="62831" y1="66787" x2="61127" y2="67147"/>
                        <a14:backgroundMark x1="46354" y1="91246" x2="38447" y2="91401"/>
                        <a14:backgroundMark x1="55777" y1="84912" x2="56250" y2="93306"/>
                        <a14:backgroundMark x1="79688" y1="94336" x2="76042" y2="89547"/>
                        <a14:backgroundMark x1="74479" y1="85582" x2="74479" y2="85582"/>
                        <a14:backgroundMark x1="74479" y1="84912" x2="74479" y2="84912"/>
                        <a14:backgroundMark x1="77936" y1="52781" x2="83617" y2="52935"/>
                        <a14:backgroundMark x1="52462" y1="55149" x2="52462" y2="551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24" t="48311" r="15091" b="3978"/>
          <a:stretch/>
        </p:blipFill>
        <p:spPr>
          <a:xfrm>
            <a:off x="9944100" y="3886913"/>
            <a:ext cx="2528683" cy="2574827"/>
          </a:xfrm>
          <a:prstGeom prst="rect">
            <a:avLst/>
          </a:prstGeom>
        </p:spPr>
      </p:pic>
      <p:grpSp>
        <p:nvGrpSpPr>
          <p:cNvPr id="6" name="组合 83">
            <a:extLst>
              <a:ext uri="{FF2B5EF4-FFF2-40B4-BE49-F238E27FC236}">
                <a16:creationId xmlns:a16="http://schemas.microsoft.com/office/drawing/2014/main" id="{07A600F5-9996-4F1A-9C9E-7A5DE36C9C04}"/>
              </a:ext>
            </a:extLst>
          </p:cNvPr>
          <p:cNvGrpSpPr/>
          <p:nvPr/>
        </p:nvGrpSpPr>
        <p:grpSpPr>
          <a:xfrm>
            <a:off x="0" y="5338378"/>
            <a:ext cx="12203723" cy="1123362"/>
            <a:chOff x="-17585" y="5729324"/>
            <a:chExt cx="12203723" cy="1123362"/>
          </a:xfrm>
        </p:grpSpPr>
        <p:pic>
          <p:nvPicPr>
            <p:cNvPr id="7" name="图片 84">
              <a:extLst>
                <a:ext uri="{FF2B5EF4-FFF2-40B4-BE49-F238E27FC236}">
                  <a16:creationId xmlns:a16="http://schemas.microsoft.com/office/drawing/2014/main" id="{E2F2438D-7965-4947-A07D-5D6962728A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85">
              <a:extLst>
                <a:ext uri="{FF2B5EF4-FFF2-40B4-BE49-F238E27FC236}">
                  <a16:creationId xmlns:a16="http://schemas.microsoft.com/office/drawing/2014/main" id="{670434C3-BF57-41BB-AE76-5943FB305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389FF96-192D-467D-8131-E0F80CD1CA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4" t="59598" r="57758" b="26380"/>
          <a:stretch/>
        </p:blipFill>
        <p:spPr>
          <a:xfrm>
            <a:off x="307586" y="0"/>
            <a:ext cx="1205190" cy="12834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5297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id="{FCEA3511-83F6-468B-AAF1-897D77204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88" y="1514429"/>
            <a:ext cx="3481800" cy="420264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77143CA1-8D86-4FFF-B431-8C5D9EAF2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37" y="2573777"/>
            <a:ext cx="2604152" cy="3143292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id="{CF7EF899-F3B2-4168-B89E-08955851F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00" y="3438751"/>
            <a:ext cx="1838450" cy="2219066"/>
          </a:xfrm>
          <a:prstGeom prst="rect">
            <a:avLst/>
          </a:prstGeom>
        </p:spPr>
      </p:pic>
      <p:grpSp>
        <p:nvGrpSpPr>
          <p:cNvPr id="7" name="组合 22">
            <a:extLst>
              <a:ext uri="{FF2B5EF4-FFF2-40B4-BE49-F238E27FC236}">
                <a16:creationId xmlns:a16="http://schemas.microsoft.com/office/drawing/2014/main" id="{B047831F-28AA-41BF-B39E-223D863B7D88}"/>
              </a:ext>
            </a:extLst>
          </p:cNvPr>
          <p:cNvGrpSpPr/>
          <p:nvPr/>
        </p:nvGrpSpPr>
        <p:grpSpPr>
          <a:xfrm>
            <a:off x="14512" y="4588609"/>
            <a:ext cx="12192001" cy="1842572"/>
            <a:chOff x="-175848" y="4352544"/>
            <a:chExt cx="12367848" cy="2310496"/>
          </a:xfrm>
        </p:grpSpPr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id="{B0F80113-881F-4939-B216-E6FFA5BCE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id="{0A3D6EC8-4BD7-44C2-9031-9E21A2FF4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EAF830-D2B6-48E8-81AD-6F21C457E236}"/>
              </a:ext>
            </a:extLst>
          </p:cNvPr>
          <p:cNvSpPr/>
          <p:nvPr/>
        </p:nvSpPr>
        <p:spPr>
          <a:xfrm>
            <a:off x="90147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lịch bàn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E6CE1D8-B92D-4181-B50C-5D11FBE3F4A0}"/>
              </a:ext>
            </a:extLst>
          </p:cNvPr>
          <p:cNvSpPr/>
          <p:nvPr/>
        </p:nvSpPr>
        <p:spPr>
          <a:xfrm>
            <a:off x="901475" y="24871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in hình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26A6ED5-8CE8-468C-A2C4-7808612CB6B3}"/>
              </a:ext>
            </a:extLst>
          </p:cNvPr>
          <p:cNvSpPr/>
          <p:nvPr/>
        </p:nvSpPr>
        <p:spPr>
          <a:xfrm>
            <a:off x="901475" y="3596063"/>
            <a:ext cx="293201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vịnh Hạ Long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04878A5-DBAC-4262-9BCC-14668D279081}"/>
              </a:ext>
            </a:extLst>
          </p:cNvPr>
          <p:cNvSpPr/>
          <p:nvPr/>
        </p:nvSpPr>
        <p:spPr>
          <a:xfrm>
            <a:off x="838129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năm tháng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B716B0D-5205-4635-90AE-0348A690F12D}"/>
              </a:ext>
            </a:extLst>
          </p:cNvPr>
          <p:cNvSpPr/>
          <p:nvPr/>
        </p:nvSpPr>
        <p:spPr>
          <a:xfrm>
            <a:off x="8381295" y="24464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học hành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4A2721E-3904-47CF-B5CF-E1B1C4BD9B6D}"/>
              </a:ext>
            </a:extLst>
          </p:cNvPr>
          <p:cNvSpPr/>
          <p:nvPr/>
        </p:nvSpPr>
        <p:spPr>
          <a:xfrm>
            <a:off x="8487778" y="3621811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lãng phí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34" name="PA_库_组合 5">
            <a:extLst>
              <a:ext uri="{FF2B5EF4-FFF2-40B4-BE49-F238E27FC236}">
                <a16:creationId xmlns:a16="http://schemas.microsoft.com/office/drawing/2014/main" id="{49A18141-E269-4CBE-8FEA-7F811372D2C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35" name="任意多边形 10">
              <a:extLst>
                <a:ext uri="{FF2B5EF4-FFF2-40B4-BE49-F238E27FC236}">
                  <a16:creationId xmlns:a16="http://schemas.microsoft.com/office/drawing/2014/main" id="{26A1CD5B-D529-4D38-BCE0-368F747DA3D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1">
              <a:extLst>
                <a:ext uri="{FF2B5EF4-FFF2-40B4-BE49-F238E27FC236}">
                  <a16:creationId xmlns:a16="http://schemas.microsoft.com/office/drawing/2014/main" id="{4BFC1E88-62EB-45BA-84DE-0E4413DFE87A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12">
              <a:extLst>
                <a:ext uri="{FF2B5EF4-FFF2-40B4-BE49-F238E27FC236}">
                  <a16:creationId xmlns:a16="http://schemas.microsoft.com/office/drawing/2014/main" id="{A7A0E52D-8E57-41E9-9CC8-ABBE898283C0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từ ngữ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674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5877590-BAEB-4082-9F10-CF0C91A341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 t="7099" r="3774" b="55621"/>
          <a:stretch/>
        </p:blipFill>
        <p:spPr>
          <a:xfrm>
            <a:off x="71439" y="396260"/>
            <a:ext cx="12049121" cy="4503057"/>
          </a:xfrm>
          <a:prstGeom prst="rect">
            <a:avLst/>
          </a:prstGeom>
        </p:spPr>
      </p:pic>
      <p:grpSp>
        <p:nvGrpSpPr>
          <p:cNvPr id="6" name="组合 83">
            <a:extLst>
              <a:ext uri="{FF2B5EF4-FFF2-40B4-BE49-F238E27FC236}">
                <a16:creationId xmlns:a16="http://schemas.microsoft.com/office/drawing/2014/main" id="{07A600F5-9996-4F1A-9C9E-7A5DE36C9C04}"/>
              </a:ext>
            </a:extLst>
          </p:cNvPr>
          <p:cNvGrpSpPr/>
          <p:nvPr/>
        </p:nvGrpSpPr>
        <p:grpSpPr>
          <a:xfrm>
            <a:off x="0" y="5338378"/>
            <a:ext cx="12203723" cy="1123362"/>
            <a:chOff x="-17585" y="5729324"/>
            <a:chExt cx="12203723" cy="1123362"/>
          </a:xfrm>
        </p:grpSpPr>
        <p:pic>
          <p:nvPicPr>
            <p:cNvPr id="7" name="图片 84">
              <a:extLst>
                <a:ext uri="{FF2B5EF4-FFF2-40B4-BE49-F238E27FC236}">
                  <a16:creationId xmlns:a16="http://schemas.microsoft.com/office/drawing/2014/main" id="{E2F2438D-7965-4947-A07D-5D6962728A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85">
              <a:extLst>
                <a:ext uri="{FF2B5EF4-FFF2-40B4-BE49-F238E27FC236}">
                  <a16:creationId xmlns:a16="http://schemas.microsoft.com/office/drawing/2014/main" id="{670434C3-BF57-41BB-AE76-5943FB305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9" name="Cloud 8">
            <a:extLst>
              <a:ext uri="{FF2B5EF4-FFF2-40B4-BE49-F238E27FC236}">
                <a16:creationId xmlns:a16="http://schemas.microsoft.com/office/drawing/2014/main" id="{A33E0316-681F-4510-8E13-B827791B9455}"/>
              </a:ext>
            </a:extLst>
          </p:cNvPr>
          <p:cNvSpPr/>
          <p:nvPr/>
        </p:nvSpPr>
        <p:spPr>
          <a:xfrm>
            <a:off x="747521" y="1069529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A55C599F-D489-4D99-93F4-AA0960832F80}"/>
              </a:ext>
            </a:extLst>
          </p:cNvPr>
          <p:cNvSpPr/>
          <p:nvPr/>
        </p:nvSpPr>
        <p:spPr>
          <a:xfrm>
            <a:off x="9296400" y="1069529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81743558-F25E-4306-9204-0FF3EA24BC73}"/>
              </a:ext>
            </a:extLst>
          </p:cNvPr>
          <p:cNvSpPr/>
          <p:nvPr/>
        </p:nvSpPr>
        <p:spPr>
          <a:xfrm>
            <a:off x="3882798" y="162634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3AB9684F-A3D3-44FF-AAFD-69CF9DC122B5}"/>
              </a:ext>
            </a:extLst>
          </p:cNvPr>
          <p:cNvSpPr/>
          <p:nvPr/>
        </p:nvSpPr>
        <p:spPr>
          <a:xfrm>
            <a:off x="9546237" y="1742208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4C0BE426-7A40-4EFB-9C4D-BD2AD1202DDD}"/>
              </a:ext>
            </a:extLst>
          </p:cNvPr>
          <p:cNvSpPr/>
          <p:nvPr/>
        </p:nvSpPr>
        <p:spPr>
          <a:xfrm>
            <a:off x="849899" y="3594393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78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2">
            <a:extLst>
              <a:ext uri="{FF2B5EF4-FFF2-40B4-BE49-F238E27FC236}">
                <a16:creationId xmlns:a16="http://schemas.microsoft.com/office/drawing/2014/main" id="{87094C15-A67B-49D6-AD5A-F1A561F544E1}"/>
              </a:ext>
            </a:extLst>
          </p:cNvPr>
          <p:cNvGrpSpPr/>
          <p:nvPr/>
        </p:nvGrpSpPr>
        <p:grpSpPr>
          <a:xfrm>
            <a:off x="0" y="4123461"/>
            <a:ext cx="12192001" cy="2310496"/>
            <a:chOff x="-175848" y="4352544"/>
            <a:chExt cx="12367848" cy="2310496"/>
          </a:xfrm>
        </p:grpSpPr>
        <p:pic>
          <p:nvPicPr>
            <p:cNvPr id="5" name="图片 23">
              <a:extLst>
                <a:ext uri="{FF2B5EF4-FFF2-40B4-BE49-F238E27FC236}">
                  <a16:creationId xmlns:a16="http://schemas.microsoft.com/office/drawing/2014/main" id="{E8D6C13A-4A3E-41FC-9051-17E6F086C8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6" name="图片 24">
              <a:extLst>
                <a:ext uri="{FF2B5EF4-FFF2-40B4-BE49-F238E27FC236}">
                  <a16:creationId xmlns:a16="http://schemas.microsoft.com/office/drawing/2014/main" id="{B8683575-BD74-4B2D-8A03-963752159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82C78BD-7C3F-4CE0-8C8B-6AC425F66244}"/>
              </a:ext>
            </a:extLst>
          </p:cNvPr>
          <p:cNvSpPr txBox="1"/>
          <p:nvPr/>
        </p:nvSpPr>
        <p:spPr>
          <a:xfrm>
            <a:off x="495365" y="2134374"/>
            <a:ext cx="116966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chemeClr val="tx1"/>
                </a:solidFill>
                <a:latin typeface="UTM Avo" panose="02040603050506020204" pitchFamily="18" charset="0"/>
              </a:rPr>
              <a:t>Cuốn lịch vừa giúp Bích biết năm tháng vừa trang trí cho bàn học của em.</a:t>
            </a:r>
            <a:endParaRPr lang="en-US" sz="3600" dirty="0">
              <a:latin typeface="UTM Avo" panose="02040603050506020204" pitchFamily="18" charset="0"/>
            </a:endParaRPr>
          </a:p>
        </p:txBody>
      </p:sp>
      <p:grpSp>
        <p:nvGrpSpPr>
          <p:cNvPr id="9" name="PA_库_组合 5">
            <a:extLst>
              <a:ext uri="{FF2B5EF4-FFF2-40B4-BE49-F238E27FC236}">
                <a16:creationId xmlns:a16="http://schemas.microsoft.com/office/drawing/2014/main" id="{B389695A-15BE-4251-8AFA-2573E3A0920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id="{6772C3FE-7A56-42E4-913B-7E2EDCCFF5E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id="{3CD983E5-C732-423D-979F-9B8762601348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42C7F566-CEFC-4CDB-902B-66162F4425BA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câu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5A3324-4780-43E8-81AE-2770EB6E2264}"/>
              </a:ext>
            </a:extLst>
          </p:cNvPr>
          <p:cNvCxnSpPr/>
          <p:nvPr/>
        </p:nvCxnSpPr>
        <p:spPr>
          <a:xfrm flipH="1">
            <a:off x="9438353" y="2088561"/>
            <a:ext cx="195309" cy="6125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loud 14">
            <a:extLst>
              <a:ext uri="{FF2B5EF4-FFF2-40B4-BE49-F238E27FC236}">
                <a16:creationId xmlns:a16="http://schemas.microsoft.com/office/drawing/2014/main" id="{C81139FF-3C5A-4CFB-AF07-F97C5211C767}"/>
              </a:ext>
            </a:extLst>
          </p:cNvPr>
          <p:cNvSpPr/>
          <p:nvPr/>
        </p:nvSpPr>
        <p:spPr>
          <a:xfrm>
            <a:off x="368110" y="2087065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42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83">
            <a:extLst>
              <a:ext uri="{FF2B5EF4-FFF2-40B4-BE49-F238E27FC236}">
                <a16:creationId xmlns:a16="http://schemas.microsoft.com/office/drawing/2014/main" id="{07A600F5-9996-4F1A-9C9E-7A5DE36C9C04}"/>
              </a:ext>
            </a:extLst>
          </p:cNvPr>
          <p:cNvGrpSpPr/>
          <p:nvPr/>
        </p:nvGrpSpPr>
        <p:grpSpPr>
          <a:xfrm>
            <a:off x="0" y="5338378"/>
            <a:ext cx="12203723" cy="1123362"/>
            <a:chOff x="-17585" y="5729324"/>
            <a:chExt cx="12203723" cy="1123362"/>
          </a:xfrm>
        </p:grpSpPr>
        <p:pic>
          <p:nvPicPr>
            <p:cNvPr id="7" name="图片 84">
              <a:extLst>
                <a:ext uri="{FF2B5EF4-FFF2-40B4-BE49-F238E27FC236}">
                  <a16:creationId xmlns:a16="http://schemas.microsoft.com/office/drawing/2014/main" id="{E2F2438D-7965-4947-A07D-5D6962728A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85">
              <a:extLst>
                <a:ext uri="{FF2B5EF4-FFF2-40B4-BE49-F238E27FC236}">
                  <a16:creationId xmlns:a16="http://schemas.microsoft.com/office/drawing/2014/main" id="{670434C3-BF57-41BB-AE76-5943FB305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3FD4E92-4EA6-4093-B1F8-5E577EC06F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 t="7099" r="3774" b="55621"/>
          <a:stretch/>
        </p:blipFill>
        <p:spPr>
          <a:xfrm>
            <a:off x="0" y="381229"/>
            <a:ext cx="12131219" cy="45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0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70" y="4974895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1465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167125" y="1973808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3" name="Google Shape;91;p61">
            <a:hlinkClick r:id="rId12"/>
            <a:extLst>
              <a:ext uri="{FF2B5EF4-FFF2-40B4-BE49-F238E27FC236}">
                <a16:creationId xmlns:a16="http://schemas.microsoft.com/office/drawing/2014/main" id="{2DD3E293-8057-8A06-5B83-61DE90C4671F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191583" y="2821410"/>
            <a:ext cx="1622060" cy="897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PA_库_组合 5">
            <a:extLst>
              <a:ext uri="{FF2B5EF4-FFF2-40B4-BE49-F238E27FC236}">
                <a16:creationId xmlns:a16="http://schemas.microsoft.com/office/drawing/2014/main" id="{B389695A-15BE-4251-8AFA-2573E3A0920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id="{6772C3FE-7A56-42E4-913B-7E2EDCCFF5E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id="{3CD983E5-C732-423D-979F-9B8762601348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42C7F566-CEFC-4CDB-902B-66162F4425BA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Tìm hiểu bài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06D77A1-460D-4D86-BEF7-9CCB57F6EC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5" t="9818" b="10504"/>
          <a:stretch/>
        </p:blipFill>
        <p:spPr>
          <a:xfrm>
            <a:off x="333828" y="1082328"/>
            <a:ext cx="10405366" cy="3164114"/>
          </a:xfrm>
          <a:prstGeom prst="rect">
            <a:avLst/>
          </a:prstGeom>
        </p:spPr>
      </p:pic>
      <p:pic>
        <p:nvPicPr>
          <p:cNvPr id="3076" name="Picture 4" descr="The Best Ha Long Bay, North Viet Nam - viettravelland">
            <a:extLst>
              <a:ext uri="{FF2B5EF4-FFF2-40B4-BE49-F238E27FC236}">
                <a16:creationId xmlns:a16="http://schemas.microsoft.com/office/drawing/2014/main" id="{33D6A04F-8D52-47E1-A6CB-A16DF0191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713" y="4246441"/>
            <a:ext cx="3064164" cy="191510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8" name="Picture 6" descr="Cute Princess Girl Penguin Cartoon Wall Clock Silent Movement Nursery  Bedroom Kids Room Wall Art Decor Color Printed Wall Watch|Wall Clocks| -  AliExpress">
            <a:extLst>
              <a:ext uri="{FF2B5EF4-FFF2-40B4-BE49-F238E27FC236}">
                <a16:creationId xmlns:a16="http://schemas.microsoft.com/office/drawing/2014/main" id="{D0D7F724-66D4-4D9B-B9C2-981E81663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0000" y1="49300" x2="50000" y2="49300"/>
                        <a14:foregroundMark x1="53600" y1="33900" x2="45100" y2="38100"/>
                        <a14:foregroundMark x1="45100" y1="38100" x2="34400" y2="55600"/>
                        <a14:foregroundMark x1="34400" y1="55600" x2="43700" y2="66000"/>
                        <a14:foregroundMark x1="43700" y1="66000" x2="58100" y2="62000"/>
                        <a14:foregroundMark x1="58100" y1="62000" x2="58000" y2="39600"/>
                        <a14:foregroundMark x1="58000" y1="39600" x2="53000" y2="33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442" y="4263687"/>
            <a:ext cx="2351970" cy="235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in on Manualidades unicornio">
            <a:extLst>
              <a:ext uri="{FF2B5EF4-FFF2-40B4-BE49-F238E27FC236}">
                <a16:creationId xmlns:a16="http://schemas.microsoft.com/office/drawing/2014/main" id="{2139FD11-8F7F-4B66-B0DB-C13516D6A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4" b="89936" l="9904" r="92652">
                        <a14:foregroundMark x1="25399" y1="34185" x2="25399" y2="34185"/>
                        <a14:foregroundMark x1="24760" y1="24121" x2="24760" y2="24121"/>
                        <a14:foregroundMark x1="14217" y1="22364" x2="14217" y2="22364"/>
                        <a14:foregroundMark x1="34665" y1="17572" x2="34665" y2="17572"/>
                        <a14:foregroundMark x1="70128" y1="24601" x2="70128" y2="24601"/>
                        <a14:foregroundMark x1="35463" y1="12620" x2="35463" y2="12620"/>
                        <a14:foregroundMark x1="70128" y1="23642" x2="70128" y2="26038"/>
                        <a14:foregroundMark x1="78275" y1="30990" x2="77955" y2="34185"/>
                        <a14:foregroundMark x1="88019" y1="27955" x2="88978" y2="29553"/>
                        <a14:foregroundMark x1="92652" y1="42173" x2="92652" y2="43610"/>
                        <a14:foregroundMark x1="9904" y1="47764" x2="9904" y2="45847"/>
                        <a14:foregroundMark x1="31789" y1="41214" x2="25879" y2="45367"/>
                        <a14:foregroundMark x1="48722" y1="38818" x2="46805" y2="39776"/>
                        <a14:foregroundMark x1="58786" y1="38498" x2="59425" y2="39936"/>
                        <a14:foregroundMark x1="49201" y1="61342" x2="51917" y2="60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365" y="2850177"/>
            <a:ext cx="3765480" cy="376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210" y="148232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87B1F0E0-D45E-488C-B3C5-8B256439F6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6"/>
          <a:stretch/>
        </p:blipFill>
        <p:spPr>
          <a:xfrm>
            <a:off x="6696297" y="1478795"/>
            <a:ext cx="3709549" cy="4732974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3236692" y="1257821"/>
            <a:ext cx="3189323" cy="945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TẬP VIẾT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Google Shape;91;p61">
            <a:hlinkClick r:id="rId11"/>
            <a:extLst>
              <a:ext uri="{FF2B5EF4-FFF2-40B4-BE49-F238E27FC236}">
                <a16:creationId xmlns:a16="http://schemas.microsoft.com/office/drawing/2014/main" id="{DFB9BD6E-8B3A-DB19-5B30-A714AE072EA1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020323" y="2316543"/>
            <a:ext cx="1622060" cy="897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79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:a16="http://schemas.microsoft.com/office/drawing/2014/main" id="{3EAB1055-98A9-4813-B80E-B0C431573B23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16B1C2DF-9D63-4008-BE07-2DDC0B748A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B3D47679-FC60-4C42-B4D1-5C37B1F8AA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B89AD0E-AD6E-4388-A243-27FBE1C265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t="28199" r="4009" b="15092"/>
          <a:stretch/>
        </p:blipFill>
        <p:spPr>
          <a:xfrm>
            <a:off x="43542" y="1618712"/>
            <a:ext cx="11988799" cy="161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2">
            <a:extLst>
              <a:ext uri="{FF2B5EF4-FFF2-40B4-BE49-F238E27FC236}">
                <a16:creationId xmlns:a16="http://schemas.microsoft.com/office/drawing/2014/main" id="{73C46775-1D7C-9A23-DC5B-59309367618B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1290ECAF-A192-C173-C08C-5C362C4D98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B5014265-8958-6199-64D8-A09EADDEE0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3" name="Picture 12">
            <a:hlinkClick r:id="rId4"/>
            <a:extLst>
              <a:ext uri="{FF2B5EF4-FFF2-40B4-BE49-F238E27FC236}">
                <a16:creationId xmlns:a16="http://schemas.microsoft.com/office/drawing/2014/main" id="{8F02FAF6-D1EC-CD58-C775-5A66731ED4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3874" y="657054"/>
            <a:ext cx="6584251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924DF9-DD52-4C0F-86A4-1D2BDBEBB294}"/>
              </a:ext>
            </a:extLst>
          </p:cNvPr>
          <p:cNvSpPr txBox="1"/>
          <p:nvPr/>
        </p:nvSpPr>
        <p:spPr>
          <a:xfrm>
            <a:off x="2360554" y="1391646"/>
            <a:ext cx="290856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inh</a:t>
            </a:r>
            <a:endParaRPr lang="en-US" sz="13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5A98009-76B2-4A6A-99EB-2D8131006083}"/>
                  </a:ext>
                </a:extLst>
              </p14:cNvPr>
              <p14:cNvContentPartPr/>
              <p14:nvPr/>
            </p14:nvContentPartPr>
            <p14:xfrm>
              <a:off x="2901725" y="2771415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5A98009-76B2-4A6A-99EB-2D813100608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92725" y="276277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A8BE29E8-1DA2-4F0E-8414-B2C6BDEBDA52}"/>
                  </a:ext>
                </a:extLst>
              </p14:cNvPr>
              <p14:cNvContentPartPr/>
              <p14:nvPr/>
            </p14:nvContentPartPr>
            <p14:xfrm>
              <a:off x="4114268" y="2716853"/>
              <a:ext cx="72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A8BE29E8-1DA2-4F0E-8414-B2C6BDEBDA5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05268" y="2707853"/>
                <a:ext cx="183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09121B28-53BB-4002-A224-51E9808A3DAA}"/>
                  </a:ext>
                </a:extLst>
              </p14:cNvPr>
              <p14:cNvContentPartPr/>
              <p14:nvPr/>
            </p14:nvContentPartPr>
            <p14:xfrm>
              <a:off x="7138849" y="2762130"/>
              <a:ext cx="36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09121B28-53BB-4002-A224-51E9808A3DA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29849" y="275313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1EFEDA3F-255E-4C44-9DF9-B03073210106}"/>
                  </a:ext>
                </a:extLst>
              </p14:cNvPr>
              <p14:cNvContentPartPr/>
              <p14:nvPr/>
            </p14:nvContentPartPr>
            <p14:xfrm>
              <a:off x="7115809" y="2714610"/>
              <a:ext cx="60840" cy="972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1EFEDA3F-255E-4C44-9DF9-B0307321010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11489" y="2710290"/>
                <a:ext cx="69480" cy="105840"/>
              </a:xfrm>
              <a:prstGeom prst="rect">
                <a:avLst/>
              </a:prstGeom>
            </p:spPr>
          </p:pic>
        </mc:Fallback>
      </mc:AlternateContent>
      <p:grpSp>
        <p:nvGrpSpPr>
          <p:cNvPr id="65" name="Group 64">
            <a:extLst>
              <a:ext uri="{FF2B5EF4-FFF2-40B4-BE49-F238E27FC236}">
                <a16:creationId xmlns:a16="http://schemas.microsoft.com/office/drawing/2014/main" id="{4EF18DA2-7DBE-4BE7-A3BF-CBAF8352C2DE}"/>
              </a:ext>
            </a:extLst>
          </p:cNvPr>
          <p:cNvGrpSpPr/>
          <p:nvPr/>
        </p:nvGrpSpPr>
        <p:grpSpPr>
          <a:xfrm>
            <a:off x="7108335" y="2738370"/>
            <a:ext cx="47434" cy="67320"/>
            <a:chOff x="7108335" y="2738370"/>
            <a:chExt cx="47434" cy="6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D867E159-797E-4740-BE2C-49D2D685CA0C}"/>
                    </a:ext>
                  </a:extLst>
                </p14:cNvPr>
                <p14:cNvContentPartPr/>
                <p14:nvPr/>
              </p14:nvContentPartPr>
              <p14:xfrm>
                <a:off x="7143529" y="2766810"/>
                <a:ext cx="360" cy="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D867E159-797E-4740-BE2C-49D2D685CA0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39209" y="276249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263627D-DE98-4B29-BB54-425436DEDC9C}"/>
                    </a:ext>
                  </a:extLst>
                </p14:cNvPr>
                <p14:cNvContentPartPr/>
                <p14:nvPr/>
              </p14:nvContentPartPr>
              <p14:xfrm>
                <a:off x="7143529" y="2754930"/>
                <a:ext cx="360" cy="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263627D-DE98-4B29-BB54-425436DEDC9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39209" y="275061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B0FC204E-1F5E-4D8D-BD59-BCD4DDA6085F}"/>
                    </a:ext>
                  </a:extLst>
                </p14:cNvPr>
                <p14:cNvContentPartPr/>
                <p14:nvPr/>
              </p14:nvContentPartPr>
              <p14:xfrm>
                <a:off x="7143529" y="2743050"/>
                <a:ext cx="360" cy="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B0FC204E-1F5E-4D8D-BD59-BCD4DDA6085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39209" y="273873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3F067025-1AEE-439E-80A8-F44BF5A71F0D}"/>
                    </a:ext>
                  </a:extLst>
                </p14:cNvPr>
                <p14:cNvContentPartPr/>
                <p14:nvPr/>
              </p14:nvContentPartPr>
              <p14:xfrm>
                <a:off x="7138849" y="2743050"/>
                <a:ext cx="360" cy="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3F067025-1AEE-439E-80A8-F44BF5A71F0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34529" y="273873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12523B9A-5978-4DBA-A0B6-9A1628D98959}"/>
                    </a:ext>
                  </a:extLst>
                </p14:cNvPr>
                <p14:cNvContentPartPr/>
                <p14:nvPr/>
              </p14:nvContentPartPr>
              <p14:xfrm>
                <a:off x="7136329" y="2747730"/>
                <a:ext cx="36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12523B9A-5978-4DBA-A0B6-9A1628D9895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32009" y="274341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00DB0D45-04EF-45F5-BBB3-AF3234F1653B}"/>
                    </a:ext>
                  </a:extLst>
                </p14:cNvPr>
                <p14:cNvContentPartPr/>
                <p14:nvPr/>
              </p14:nvContentPartPr>
              <p14:xfrm>
                <a:off x="7136329" y="2754930"/>
                <a:ext cx="360" cy="3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00DB0D45-04EF-45F5-BBB3-AF3234F1653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32009" y="275061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0A89874D-8817-411D-B042-51DC269E899D}"/>
                    </a:ext>
                  </a:extLst>
                </p14:cNvPr>
                <p14:cNvContentPartPr/>
                <p14:nvPr/>
              </p14:nvContentPartPr>
              <p14:xfrm>
                <a:off x="7131649" y="2754930"/>
                <a:ext cx="360" cy="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0A89874D-8817-411D-B042-51DC269E899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27329" y="275061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A59EC22E-9978-450F-89E1-3230FA82F70E}"/>
                    </a:ext>
                  </a:extLst>
                </p14:cNvPr>
                <p14:cNvContentPartPr/>
                <p14:nvPr/>
              </p14:nvContentPartPr>
              <p14:xfrm>
                <a:off x="7129129" y="2766810"/>
                <a:ext cx="360" cy="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59EC22E-9978-450F-89E1-3230FA82F70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24809" y="276249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4126DBDA-0A7F-44EC-8333-91840EF62235}"/>
                    </a:ext>
                  </a:extLst>
                </p14:cNvPr>
                <p14:cNvContentPartPr/>
                <p14:nvPr/>
              </p14:nvContentPartPr>
              <p14:xfrm>
                <a:off x="7129129" y="2774010"/>
                <a:ext cx="360" cy="7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4126DBDA-0A7F-44EC-8333-91840EF6223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24809" y="2769690"/>
                  <a:ext cx="9000" cy="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C6AAFEAD-1502-47B1-9A8F-EFCF17C1BC01}"/>
                    </a:ext>
                  </a:extLst>
                </p14:cNvPr>
                <p14:cNvContentPartPr/>
                <p14:nvPr/>
              </p14:nvContentPartPr>
              <p14:xfrm>
                <a:off x="7143529" y="2776170"/>
                <a:ext cx="360" cy="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6AAFEAD-1502-47B1-9A8F-EFCF17C1BC0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39209" y="277185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7CF178B-CCE5-4CA3-890A-E7903692ACC7}"/>
                    </a:ext>
                  </a:extLst>
                </p14:cNvPr>
                <p14:cNvContentPartPr/>
                <p14:nvPr/>
              </p14:nvContentPartPr>
              <p14:xfrm>
                <a:off x="7148209" y="2773650"/>
                <a:ext cx="360" cy="7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7CF178B-CCE5-4CA3-890A-E7903692ACC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43889" y="2769330"/>
                  <a:ext cx="9000" cy="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8BB0D53-D3FC-467B-83CF-368FD47E0970}"/>
                    </a:ext>
                  </a:extLst>
                </p14:cNvPr>
                <p14:cNvContentPartPr/>
                <p14:nvPr/>
              </p14:nvContentPartPr>
              <p14:xfrm>
                <a:off x="7148209" y="2752410"/>
                <a:ext cx="5040" cy="147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8BB0D53-D3FC-467B-83CF-368FD47E097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143889" y="2748090"/>
                  <a:ext cx="1368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4DF124E0-14F5-4A9A-BAA8-A9420F5295F8}"/>
                    </a:ext>
                  </a:extLst>
                </p14:cNvPr>
                <p14:cNvContentPartPr/>
                <p14:nvPr/>
              </p14:nvContentPartPr>
              <p14:xfrm>
                <a:off x="7153249" y="2752410"/>
                <a:ext cx="360" cy="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4DF124E0-14F5-4A9A-BAA8-A9420F5295F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48929" y="274809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1AFF572-4277-4CF5-83E6-4564E7DB4CA7}"/>
                    </a:ext>
                  </a:extLst>
                </p14:cNvPr>
                <p14:cNvContentPartPr/>
                <p14:nvPr/>
              </p14:nvContentPartPr>
              <p14:xfrm>
                <a:off x="7155409" y="2743050"/>
                <a:ext cx="36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1AFF572-4277-4CF5-83E6-4564E7DB4CA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51089" y="273873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E9D3CC31-8E90-4E55-A8E2-A825F3B35444}"/>
                    </a:ext>
                  </a:extLst>
                </p14:cNvPr>
                <p14:cNvContentPartPr/>
                <p14:nvPr/>
              </p14:nvContentPartPr>
              <p14:xfrm>
                <a:off x="7153249" y="2750250"/>
                <a:ext cx="360" cy="18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E9D3CC31-8E90-4E55-A8E2-A825F3B3544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148929" y="2745930"/>
                  <a:ext cx="9000" cy="1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2C8734E6-4A94-44FB-A56F-52F87D4D6B97}"/>
                    </a:ext>
                  </a:extLst>
                </p14:cNvPr>
                <p14:cNvContentPartPr/>
                <p14:nvPr/>
              </p14:nvContentPartPr>
              <p14:xfrm>
                <a:off x="7142449" y="2759610"/>
                <a:ext cx="8280" cy="190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2C8734E6-4A94-44FB-A56F-52F87D4D6B9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138129" y="2755290"/>
                  <a:ext cx="1692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F22DD556-B00C-40FE-9F54-4D1E68E9262F}"/>
                    </a:ext>
                  </a:extLst>
                </p14:cNvPr>
                <p14:cNvContentPartPr/>
                <p14:nvPr/>
              </p14:nvContentPartPr>
              <p14:xfrm>
                <a:off x="7141009" y="2781210"/>
                <a:ext cx="360" cy="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F22DD556-B00C-40FE-9F54-4D1E68E9262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36689" y="277689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32AA3DAB-864D-4C67-A791-C262ABF62593}"/>
                    </a:ext>
                  </a:extLst>
                </p14:cNvPr>
                <p14:cNvContentPartPr/>
                <p14:nvPr/>
              </p14:nvContentPartPr>
              <p14:xfrm>
                <a:off x="7134169" y="2776170"/>
                <a:ext cx="360" cy="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32AA3DAB-864D-4C67-A791-C262ABF6259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29849" y="277185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8CB83A3C-F93E-4637-9B31-BD141A0D42D0}"/>
                    </a:ext>
                  </a:extLst>
                </p14:cNvPr>
                <p14:cNvContentPartPr/>
                <p14:nvPr/>
              </p14:nvContentPartPr>
              <p14:xfrm>
                <a:off x="7134169" y="2776170"/>
                <a:ext cx="360" cy="3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8CB83A3C-F93E-4637-9B31-BD141A0D42D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29849" y="277185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B02C0E25-D317-4499-B948-D59D6FD82430}"/>
                    </a:ext>
                  </a:extLst>
                </p14:cNvPr>
                <p14:cNvContentPartPr/>
                <p14:nvPr/>
              </p14:nvContentPartPr>
              <p14:xfrm>
                <a:off x="7134169" y="2761050"/>
                <a:ext cx="7920" cy="108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B02C0E25-D317-4499-B948-D59D6FD8243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129849" y="2756730"/>
                  <a:ext cx="1656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13C6421E-D9AC-4712-8663-8F250AADA071}"/>
                    </a:ext>
                  </a:extLst>
                </p14:cNvPr>
                <p14:cNvContentPartPr/>
                <p14:nvPr/>
              </p14:nvContentPartPr>
              <p14:xfrm>
                <a:off x="7108335" y="2738370"/>
                <a:ext cx="28440" cy="673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13C6421E-D9AC-4712-8663-8F250AADA07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104015" y="2734050"/>
                  <a:ext cx="37080" cy="75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31A02EA-A183-43FD-B6AD-A7547D2EED93}"/>
              </a:ext>
            </a:extLst>
          </p:cNvPr>
          <p:cNvGrpSpPr/>
          <p:nvPr/>
        </p:nvGrpSpPr>
        <p:grpSpPr>
          <a:xfrm>
            <a:off x="2890309" y="2709570"/>
            <a:ext cx="43702" cy="76763"/>
            <a:chOff x="2890309" y="2709570"/>
            <a:chExt cx="43702" cy="7676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7203507F-2595-42A6-B0CF-4CE77C4EAC10}"/>
                    </a:ext>
                  </a:extLst>
                </p14:cNvPr>
                <p14:cNvContentPartPr/>
                <p14:nvPr/>
              </p14:nvContentPartPr>
              <p14:xfrm>
                <a:off x="2914325" y="2768535"/>
                <a:ext cx="360" cy="3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7203507F-2595-42A6-B0CF-4CE77C4EAC1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05685" y="275953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F50CA214-DAE6-4E41-B41C-B0DFFFFAD041}"/>
                    </a:ext>
                  </a:extLst>
                </p14:cNvPr>
                <p14:cNvContentPartPr/>
                <p14:nvPr/>
              </p14:nvContentPartPr>
              <p14:xfrm>
                <a:off x="2914325" y="2765295"/>
                <a:ext cx="360" cy="3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F50CA214-DAE6-4E41-B41C-B0DFFFFAD041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05685" y="275629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059A15C-7A08-43FA-ACAE-C76B49A24757}"/>
                    </a:ext>
                  </a:extLst>
                </p14:cNvPr>
                <p14:cNvContentPartPr/>
                <p14:nvPr/>
              </p14:nvContentPartPr>
              <p14:xfrm>
                <a:off x="2914325" y="2755575"/>
                <a:ext cx="36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059A15C-7A08-43FA-ACAE-C76B49A2475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05685" y="274693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B751796-F61F-4412-9723-1598A0BF331F}"/>
                    </a:ext>
                  </a:extLst>
                </p14:cNvPr>
                <p14:cNvContentPartPr/>
                <p14:nvPr/>
              </p14:nvContentPartPr>
              <p14:xfrm>
                <a:off x="2914325" y="2749455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BB751796-F61F-4412-9723-1598A0BF331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05685" y="274045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944A4F1-045C-4C6A-B80E-C812A7A1F234}"/>
                    </a:ext>
                  </a:extLst>
                </p14:cNvPr>
                <p14:cNvContentPartPr/>
                <p14:nvPr/>
              </p14:nvContentPartPr>
              <p14:xfrm>
                <a:off x="2914325" y="2736495"/>
                <a:ext cx="3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944A4F1-045C-4C6A-B80E-C812A7A1F234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05685" y="272785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C47A5AC-8D76-4F53-9F37-3611840B2759}"/>
                    </a:ext>
                  </a:extLst>
                </p14:cNvPr>
                <p14:cNvContentPartPr/>
                <p14:nvPr/>
              </p14:nvContentPartPr>
              <p14:xfrm>
                <a:off x="2904851" y="2749973"/>
                <a:ext cx="3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C47A5AC-8D76-4F53-9F37-3611840B2759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896211" y="274133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E55032E-8C6E-4906-989E-4EB64EC74A08}"/>
                    </a:ext>
                  </a:extLst>
                </p14:cNvPr>
                <p14:cNvContentPartPr/>
                <p14:nvPr/>
              </p14:nvContentPartPr>
              <p14:xfrm>
                <a:off x="2900171" y="2757173"/>
                <a:ext cx="36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E55032E-8C6E-4906-989E-4EB64EC74A0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891531" y="274853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F5C96993-77F4-48B7-BB81-118B29778CD5}"/>
                    </a:ext>
                  </a:extLst>
                </p14:cNvPr>
                <p14:cNvContentPartPr/>
                <p14:nvPr/>
              </p14:nvContentPartPr>
              <p14:xfrm>
                <a:off x="2916731" y="2764373"/>
                <a:ext cx="360" cy="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5C96993-77F4-48B7-BB81-118B29778CD5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08091" y="275573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4516EA7-B742-48AF-9F7C-0F9D38401CEC}"/>
                    </a:ext>
                  </a:extLst>
                </p14:cNvPr>
                <p14:cNvContentPartPr/>
                <p14:nvPr/>
              </p14:nvContentPartPr>
              <p14:xfrm>
                <a:off x="2926451" y="2762213"/>
                <a:ext cx="36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4516EA7-B742-48AF-9F7C-0F9D38401CE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17451" y="275321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7F9AE48B-6587-4138-B85E-ED966EE89FA3}"/>
                    </a:ext>
                  </a:extLst>
                </p14:cNvPr>
                <p14:cNvContentPartPr/>
                <p14:nvPr/>
              </p14:nvContentPartPr>
              <p14:xfrm>
                <a:off x="2933651" y="2757173"/>
                <a:ext cx="36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7F9AE48B-6587-4138-B85E-ED966EE89FA3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24651" y="274853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3339498-3928-4991-8326-96124A5E0A82}"/>
                    </a:ext>
                  </a:extLst>
                </p14:cNvPr>
                <p14:cNvContentPartPr/>
                <p14:nvPr/>
              </p14:nvContentPartPr>
              <p14:xfrm>
                <a:off x="2916731" y="2780933"/>
                <a:ext cx="36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C3339498-3928-4991-8326-96124A5E0A8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08091" y="277229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A16F018-303A-4798-9DF7-93ECCC997F22}"/>
                    </a:ext>
                  </a:extLst>
                </p14:cNvPr>
                <p14:cNvContentPartPr/>
                <p14:nvPr/>
              </p14:nvContentPartPr>
              <p14:xfrm>
                <a:off x="2923931" y="2771573"/>
                <a:ext cx="36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A16F018-303A-4798-9DF7-93ECCC997F2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15291" y="276257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6AC8577-1C94-4B04-A920-BC55EEC1AB99}"/>
                    </a:ext>
                  </a:extLst>
                </p14:cNvPr>
                <p14:cNvContentPartPr/>
                <p14:nvPr/>
              </p14:nvContentPartPr>
              <p14:xfrm>
                <a:off x="2931131" y="2771573"/>
                <a:ext cx="360" cy="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6AC8577-1C94-4B04-A920-BC55EEC1AB99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22491" y="276257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B21AD4A-2497-4ADB-AC78-43B8091C7B06}"/>
                    </a:ext>
                  </a:extLst>
                </p14:cNvPr>
                <p14:cNvContentPartPr/>
                <p14:nvPr/>
              </p14:nvContentPartPr>
              <p14:xfrm>
                <a:off x="2904851" y="2785973"/>
                <a:ext cx="36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B21AD4A-2497-4ADB-AC78-43B8091C7B0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896211" y="277697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CD2AA9B-96FD-4C18-AF6F-4C05D0A2C075}"/>
                    </a:ext>
                  </a:extLst>
                </p14:cNvPr>
                <p14:cNvContentPartPr/>
                <p14:nvPr/>
              </p14:nvContentPartPr>
              <p14:xfrm>
                <a:off x="2904851" y="2785973"/>
                <a:ext cx="36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CD2AA9B-96FD-4C18-AF6F-4C05D0A2C075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896211" y="277697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F8607316-B8FE-47FE-8BBC-5A2A823246FB}"/>
                    </a:ext>
                  </a:extLst>
                </p14:cNvPr>
                <p14:cNvContentPartPr/>
                <p14:nvPr/>
              </p14:nvContentPartPr>
              <p14:xfrm>
                <a:off x="2890309" y="2709570"/>
                <a:ext cx="36360" cy="680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F8607316-B8FE-47FE-8BBC-5A2A823246FB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885989" y="2705250"/>
                  <a:ext cx="45000" cy="76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869D0BCE-BAA2-4953-8916-804580A757B3}"/>
                  </a:ext>
                </a:extLst>
              </p14:cNvPr>
              <p14:cNvContentPartPr/>
              <p14:nvPr/>
            </p14:nvContentPartPr>
            <p14:xfrm>
              <a:off x="685220" y="-762240"/>
              <a:ext cx="360" cy="54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869D0BCE-BAA2-4953-8916-804580A757B3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80900" y="-766560"/>
                <a:ext cx="9000" cy="14040"/>
              </a:xfrm>
              <a:prstGeom prst="rect">
                <a:avLst/>
              </a:prstGeom>
            </p:spPr>
          </p:pic>
        </mc:Fallback>
      </mc:AlternateContent>
      <p:sp>
        <p:nvSpPr>
          <p:cNvPr id="68" name="TextBox 67">
            <a:extLst>
              <a:ext uri="{FF2B5EF4-FFF2-40B4-BE49-F238E27FC236}">
                <a16:creationId xmlns:a16="http://schemas.microsoft.com/office/drawing/2014/main" id="{6E323E7A-1D49-4CB2-ABD4-AA0A773F3403}"/>
              </a:ext>
            </a:extLst>
          </p:cNvPr>
          <p:cNvSpPr txBox="1"/>
          <p:nvPr/>
        </p:nvSpPr>
        <p:spPr>
          <a:xfrm>
            <a:off x="6511776" y="1391646"/>
            <a:ext cx="290856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inh</a:t>
            </a:r>
            <a:endParaRPr lang="en-US" sz="13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6E22F3-5174-4747-BE7D-9EE3B1E8EE5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84" y="415022"/>
            <a:ext cx="10876232" cy="552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3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924DF9-DD52-4C0F-86A4-1D2BDBEBB294}"/>
              </a:ext>
            </a:extLst>
          </p:cNvPr>
          <p:cNvSpPr txBox="1"/>
          <p:nvPr/>
        </p:nvSpPr>
        <p:spPr>
          <a:xfrm>
            <a:off x="2418439" y="1802878"/>
            <a:ext cx="8413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kính mắt</a:t>
            </a:r>
            <a:endParaRPr lang="en-US" sz="13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9511DF-883B-4662-B052-B3B61732D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08" y="439005"/>
            <a:ext cx="11239783" cy="569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6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86CAE0D-E27A-4004-A791-CFAA9970C770}"/>
              </a:ext>
            </a:extLst>
          </p:cNvPr>
          <p:cNvSpPr txBox="1"/>
          <p:nvPr/>
        </p:nvSpPr>
        <p:spPr>
          <a:xfrm>
            <a:off x="2472849" y="1776657"/>
            <a:ext cx="290856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ich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94503A-014E-44D7-B968-4A0C266920FD}"/>
              </a:ext>
            </a:extLst>
          </p:cNvPr>
          <p:cNvSpPr txBox="1"/>
          <p:nvPr/>
        </p:nvSpPr>
        <p:spPr>
          <a:xfrm>
            <a:off x="6810586" y="1776657"/>
            <a:ext cx="290856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ich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5B8241-A6BF-4C53-BEFA-F93868E38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3" y="387044"/>
            <a:ext cx="11052334" cy="559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7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DA3D14-D1E1-4729-801F-BFDBFAB47642}"/>
              </a:ext>
            </a:extLst>
          </p:cNvPr>
          <p:cNvSpPr txBox="1"/>
          <p:nvPr/>
        </p:nvSpPr>
        <p:spPr>
          <a:xfrm>
            <a:off x="2295901" y="1402088"/>
            <a:ext cx="8413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lịch</a:t>
            </a:r>
            <a:r>
              <a:rPr lang="en-US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138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bàn</a:t>
            </a:r>
            <a:endParaRPr lang="en-US" sz="13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1549E1-5947-4CC3-A1A6-DFF52D481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48" y="355356"/>
            <a:ext cx="11256504" cy="580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4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43DE31A-F937-679E-1D1C-2449DBA2CD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1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>
          <a:extLst>
            <a:ext uri="{FF2B5EF4-FFF2-40B4-BE49-F238E27FC236}">
              <a16:creationId xmlns:a16="http://schemas.microsoft.com/office/drawing/2014/main" id="{00CCC50A-AB54-1791-A198-B978C96E8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orange background&#10;&#10;Description automatically generated">
            <a:extLst>
              <a:ext uri="{FF2B5EF4-FFF2-40B4-BE49-F238E27FC236}">
                <a16:creationId xmlns:a16="http://schemas.microsoft.com/office/drawing/2014/main" id="{97D99094-0F1D-2F25-6831-B51A3F856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4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1">
            <a:extLst>
              <a:ext uri="{FF2B5EF4-FFF2-40B4-BE49-F238E27FC236}">
                <a16:creationId xmlns:a16="http://schemas.microsoft.com/office/drawing/2014/main" id="{46764B32-341A-5EEE-F0CF-DBC62720EC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417" y="2636022"/>
            <a:ext cx="3722008" cy="37220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593945-7023-BA70-2568-CE17336B86C3}"/>
              </a:ext>
            </a:extLst>
          </p:cNvPr>
          <p:cNvSpPr txBox="1"/>
          <p:nvPr/>
        </p:nvSpPr>
        <p:spPr>
          <a:xfrm>
            <a:off x="5437807" y="663973"/>
            <a:ext cx="1316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ĐỌC</a:t>
            </a:r>
          </a:p>
        </p:txBody>
      </p:sp>
      <p:grpSp>
        <p:nvGrpSpPr>
          <p:cNvPr id="12" name="组合 27">
            <a:extLst>
              <a:ext uri="{FF2B5EF4-FFF2-40B4-BE49-F238E27FC236}">
                <a16:creationId xmlns:a16="http://schemas.microsoft.com/office/drawing/2014/main" id="{624B552A-352B-6D3F-3551-43DFBE955066}"/>
              </a:ext>
            </a:extLst>
          </p:cNvPr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id="{D2DA22A6-1CC7-AF47-AE79-2A6AB340E8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id="{5B086983-F97E-58EF-39D7-78E3B4E199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22" name="Rounded Rectangle 28">
            <a:extLst>
              <a:ext uri="{FF2B5EF4-FFF2-40B4-BE49-F238E27FC236}">
                <a16:creationId xmlns:a16="http://schemas.microsoft.com/office/drawing/2014/main" id="{CEB0DE2C-4A82-4B85-B960-F947777FFE45}"/>
              </a:ext>
            </a:extLst>
          </p:cNvPr>
          <p:cNvSpPr/>
          <p:nvPr/>
        </p:nvSpPr>
        <p:spPr>
          <a:xfrm>
            <a:off x="706562" y="1709442"/>
            <a:ext cx="2932007" cy="74138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dòng kênh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23" name="Rounded Rectangle 29">
            <a:extLst>
              <a:ext uri="{FF2B5EF4-FFF2-40B4-BE49-F238E27FC236}">
                <a16:creationId xmlns:a16="http://schemas.microsoft.com/office/drawing/2014/main" id="{21ED5D0A-30A2-4B46-8B1D-CAF8BC904723}"/>
              </a:ext>
            </a:extLst>
          </p:cNvPr>
          <p:cNvSpPr/>
          <p:nvPr/>
        </p:nvSpPr>
        <p:spPr>
          <a:xfrm>
            <a:off x="4437222" y="1714957"/>
            <a:ext cx="2932006" cy="768026"/>
          </a:xfrm>
          <a:prstGeom prst="roundRect">
            <a:avLst>
              <a:gd name="adj" fmla="val 15295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mắt xếch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24" name="Rounded Rectangle 30">
            <a:extLst>
              <a:ext uri="{FF2B5EF4-FFF2-40B4-BE49-F238E27FC236}">
                <a16:creationId xmlns:a16="http://schemas.microsoft.com/office/drawing/2014/main" id="{195A4FDD-BB18-4DB8-B17C-110C3479BB5A}"/>
              </a:ext>
            </a:extLst>
          </p:cNvPr>
          <p:cNvSpPr/>
          <p:nvPr/>
        </p:nvSpPr>
        <p:spPr>
          <a:xfrm>
            <a:off x="706564" y="2900957"/>
            <a:ext cx="2932005" cy="74138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ễnh </a:t>
            </a:r>
            <a:r>
              <a:rPr lang="vi-VN" sz="36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ương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25" name="Rounded Rectangle 31">
            <a:extLst>
              <a:ext uri="{FF2B5EF4-FFF2-40B4-BE49-F238E27FC236}">
                <a16:creationId xmlns:a16="http://schemas.microsoft.com/office/drawing/2014/main" id="{D2858130-2009-46D2-A804-0C3E889FEF3F}"/>
              </a:ext>
            </a:extLst>
          </p:cNvPr>
          <p:cNvSpPr/>
          <p:nvPr/>
        </p:nvSpPr>
        <p:spPr>
          <a:xfrm>
            <a:off x="8638831" y="1725272"/>
            <a:ext cx="2932006" cy="757711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bập bênh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26" name="Rounded Rectangle 32">
            <a:extLst>
              <a:ext uri="{FF2B5EF4-FFF2-40B4-BE49-F238E27FC236}">
                <a16:creationId xmlns:a16="http://schemas.microsoft.com/office/drawing/2014/main" id="{ADDDAD68-3EDE-4775-BC2E-16F812833A4B}"/>
              </a:ext>
            </a:extLst>
          </p:cNvPr>
          <p:cNvSpPr/>
          <p:nvPr/>
        </p:nvSpPr>
        <p:spPr>
          <a:xfrm>
            <a:off x="4437221" y="2887636"/>
            <a:ext cx="2932007" cy="76802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ếch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27" name="Rounded Rectangle 33">
            <a:extLst>
              <a:ext uri="{FF2B5EF4-FFF2-40B4-BE49-F238E27FC236}">
                <a16:creationId xmlns:a16="http://schemas.microsoft.com/office/drawing/2014/main" id="{968858C9-014A-4EB1-B4E0-5905DCC31DEC}"/>
              </a:ext>
            </a:extLst>
          </p:cNvPr>
          <p:cNvSpPr/>
          <p:nvPr/>
        </p:nvSpPr>
        <p:spPr>
          <a:xfrm>
            <a:off x="8638833" y="2900957"/>
            <a:ext cx="2932004" cy="76802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nhẹ tênh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06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A_库_组合 5">
            <a:extLst>
              <a:ext uri="{FF2B5EF4-FFF2-40B4-BE49-F238E27FC236}">
                <a16:creationId xmlns:a16="http://schemas.microsoft.com/office/drawing/2014/main" id="{EC3AB160-963A-45A4-A747-F666C0BCC2F0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295250" y="1179636"/>
            <a:ext cx="5989342" cy="2583140"/>
            <a:chOff x="1874329" y="2452708"/>
            <a:chExt cx="1534600" cy="699352"/>
          </a:xfrm>
        </p:grpSpPr>
        <p:sp>
          <p:nvSpPr>
            <p:cNvPr id="5" name="任意多边形 10">
              <a:extLst>
                <a:ext uri="{FF2B5EF4-FFF2-40B4-BE49-F238E27FC236}">
                  <a16:creationId xmlns:a16="http://schemas.microsoft.com/office/drawing/2014/main" id="{72CECC71-9435-47C9-AD85-C94A4A67A670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11">
              <a:extLst>
                <a:ext uri="{FF2B5EF4-FFF2-40B4-BE49-F238E27FC236}">
                  <a16:creationId xmlns:a16="http://schemas.microsoft.com/office/drawing/2014/main" id="{77901CAA-86F8-4908-8B85-16A6C8B3BE73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2">
              <a:extLst>
                <a:ext uri="{FF2B5EF4-FFF2-40B4-BE49-F238E27FC236}">
                  <a16:creationId xmlns:a16="http://schemas.microsoft.com/office/drawing/2014/main" id="{17969501-F4DC-44C4-A8C8-7A2EE9CE547C}"/>
                </a:ext>
              </a:extLst>
            </p:cNvPr>
            <p:cNvSpPr txBox="1"/>
            <p:nvPr/>
          </p:nvSpPr>
          <p:spPr>
            <a:xfrm>
              <a:off x="1981721" y="2667475"/>
              <a:ext cx="1314030" cy="2299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Bài 96: inh - ich</a:t>
              </a:r>
              <a:endParaRPr lang="en-US" altLang="zh-CN" sz="44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15" name="图片 20">
            <a:extLst>
              <a:ext uri="{FF2B5EF4-FFF2-40B4-BE49-F238E27FC236}">
                <a16:creationId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pic>
        <p:nvPicPr>
          <p:cNvPr id="17" name="图片 22">
            <a:extLst>
              <a:ext uri="{FF2B5EF4-FFF2-40B4-BE49-F238E27FC236}">
                <a16:creationId xmlns:a16="http://schemas.microsoft.com/office/drawing/2014/main" id="{A2BC2183-0426-45B8-B08A-B35382EA9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569" y="737667"/>
            <a:ext cx="775680" cy="718456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B74DACB9-51DD-435C-8F5A-313D31D8D4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70737" y="2124050"/>
            <a:ext cx="544288" cy="406840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58056" y="3945877"/>
            <a:ext cx="12192000" cy="2505456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0F793-0112-4517-B771-8F284ED1C9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1"/>
          <a:stretch/>
        </p:blipFill>
        <p:spPr>
          <a:xfrm>
            <a:off x="0" y="419100"/>
            <a:ext cx="12192000" cy="6438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7CFB70-CF36-4580-8F13-443195FDEE80}"/>
              </a:ext>
            </a:extLst>
          </p:cNvPr>
          <p:cNvSpPr txBox="1"/>
          <p:nvPr/>
        </p:nvSpPr>
        <p:spPr>
          <a:xfrm>
            <a:off x="1809172" y="4285173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kính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mắt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9A9805-5642-4441-BB1B-2C2239F00B58}"/>
              </a:ext>
            </a:extLst>
          </p:cNvPr>
          <p:cNvSpPr txBox="1"/>
          <p:nvPr/>
        </p:nvSpPr>
        <p:spPr>
          <a:xfrm>
            <a:off x="2842648" y="4285173"/>
            <a:ext cx="521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F6E251-9755-4A5C-A098-65853945F90F}"/>
              </a:ext>
            </a:extLst>
          </p:cNvPr>
          <p:cNvGrpSpPr/>
          <p:nvPr/>
        </p:nvGrpSpPr>
        <p:grpSpPr>
          <a:xfrm>
            <a:off x="7237800" y="3023281"/>
            <a:ext cx="3510438" cy="2023240"/>
            <a:chOff x="3810000" y="1424287"/>
            <a:chExt cx="2209801" cy="151038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B49699-D03F-4FC9-958A-55A7300A9EE6}"/>
                </a:ext>
              </a:extLst>
            </p:cNvPr>
            <p:cNvSpPr/>
            <p:nvPr/>
          </p:nvSpPr>
          <p:spPr>
            <a:xfrm>
              <a:off x="3810000" y="1424287"/>
              <a:ext cx="2209800" cy="8183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i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nh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F610E4-22A2-447B-A2C9-C676608680F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b="1" noProof="0" dirty="0">
                  <a:solidFill>
                    <a:srgbClr val="008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i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27042CD-0FA6-41D6-84FC-FD5B4ED25889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nh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9279651-4CDA-46BE-B9F8-FB30788A3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439" y="4590104"/>
            <a:ext cx="643473" cy="4564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92471DE-3EE1-441C-8B88-58641302434C}"/>
              </a:ext>
            </a:extLst>
          </p:cNvPr>
          <p:cNvSpPr txBox="1"/>
          <p:nvPr/>
        </p:nvSpPr>
        <p:spPr>
          <a:xfrm>
            <a:off x="8118603" y="1684515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kính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CB888E-F970-4A58-A410-F6A81D304B50}"/>
              </a:ext>
            </a:extLst>
          </p:cNvPr>
          <p:cNvSpPr txBox="1"/>
          <p:nvPr/>
        </p:nvSpPr>
        <p:spPr>
          <a:xfrm>
            <a:off x="9152079" y="1684515"/>
            <a:ext cx="521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52DDE63-9257-4230-B92A-8E201C648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5870" y="1989446"/>
            <a:ext cx="643473" cy="456417"/>
          </a:xfrm>
          <a:prstGeom prst="rect">
            <a:avLst/>
          </a:prstGeom>
        </p:spPr>
      </p:pic>
      <p:pic>
        <p:nvPicPr>
          <p:cNvPr id="1026" name="Picture 2" descr="Gọng Kính Vane - Bầu Vát Cạnh Dưới - Hợp Kim Cao Cấp - 6804 - Đen, Bạc –  lbeyewear">
            <a:extLst>
              <a:ext uri="{FF2B5EF4-FFF2-40B4-BE49-F238E27FC236}">
                <a16:creationId xmlns:a16="http://schemas.microsoft.com/office/drawing/2014/main" id="{52383B33-F021-40A5-A598-F9404FF3E5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000" b="77500" l="11500" r="84500">
                        <a14:foregroundMark x1="37167" y1="45333" x2="37167" y2="45333"/>
                        <a14:foregroundMark x1="43333" y1="45000" x2="34833" y2="40833"/>
                        <a14:foregroundMark x1="34833" y1="40833" x2="23167" y2="45833"/>
                        <a14:foregroundMark x1="54833" y1="46500" x2="68167" y2="40167"/>
                        <a14:foregroundMark x1="68167" y1="40167" x2="77000" y2="42167"/>
                        <a14:foregroundMark x1="77000" y1="42167" x2="77833" y2="45833"/>
                        <a14:foregroundMark x1="84500" y1="61667" x2="84500" y2="61667"/>
                        <a14:foregroundMark x1="56667" y1="41833" x2="75500" y2="38667"/>
                        <a14:foregroundMark x1="75500" y1="38667" x2="77833" y2="41333"/>
                        <a14:foregroundMark x1="44500" y1="45000" x2="38333" y2="39333"/>
                        <a14:foregroundMark x1="38333" y1="39333" x2="29500" y2="38667"/>
                        <a14:foregroundMark x1="29500" y1="38667" x2="21000" y2="41500"/>
                        <a14:foregroundMark x1="21000" y1="41500" x2="18000" y2="46333"/>
                        <a14:foregroundMark x1="80833" y1="45667" x2="72833" y2="40167"/>
                        <a14:foregroundMark x1="72833" y1="40167" x2="64167" y2="38667"/>
                        <a14:foregroundMark x1="64167" y1="38667" x2="55333" y2="41667"/>
                        <a14:foregroundMark x1="55333" y1="41667" x2="55167" y2="41667"/>
                        <a14:foregroundMark x1="74500" y1="38500" x2="66000" y2="38333"/>
                        <a14:foregroundMark x1="66000" y1="38333" x2="58500" y2="4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0" t="21973" r="6591" b="16156"/>
          <a:stretch/>
        </p:blipFill>
        <p:spPr bwMode="auto">
          <a:xfrm>
            <a:off x="825547" y="944745"/>
            <a:ext cx="5199984" cy="353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5CB8737-C362-4B1D-A54E-0116EFDE8F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1"/>
          <a:stretch/>
        </p:blipFill>
        <p:spPr>
          <a:xfrm>
            <a:off x="0" y="419100"/>
            <a:ext cx="12192000" cy="6438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7CFB70-CF36-4580-8F13-443195FDEE80}"/>
              </a:ext>
            </a:extLst>
          </p:cNvPr>
          <p:cNvSpPr txBox="1"/>
          <p:nvPr/>
        </p:nvSpPr>
        <p:spPr>
          <a:xfrm>
            <a:off x="2344186" y="4504897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lịch bàn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9A9805-5642-4441-BB1B-2C2239F00B58}"/>
              </a:ext>
            </a:extLst>
          </p:cNvPr>
          <p:cNvSpPr txBox="1"/>
          <p:nvPr/>
        </p:nvSpPr>
        <p:spPr>
          <a:xfrm>
            <a:off x="2538187" y="4504897"/>
            <a:ext cx="2691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F6E251-9755-4A5C-A098-65853945F90F}"/>
              </a:ext>
            </a:extLst>
          </p:cNvPr>
          <p:cNvGrpSpPr/>
          <p:nvPr/>
        </p:nvGrpSpPr>
        <p:grpSpPr>
          <a:xfrm>
            <a:off x="7264218" y="3209582"/>
            <a:ext cx="3510438" cy="2023240"/>
            <a:chOff x="3810000" y="1424287"/>
            <a:chExt cx="2209801" cy="151038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B49699-D03F-4FC9-958A-55A7300A9EE6}"/>
                </a:ext>
              </a:extLst>
            </p:cNvPr>
            <p:cNvSpPr/>
            <p:nvPr/>
          </p:nvSpPr>
          <p:spPr>
            <a:xfrm>
              <a:off x="3810000" y="1424287"/>
              <a:ext cx="2209800" cy="8183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i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F610E4-22A2-447B-A2C9-C676608680F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b="1" noProof="0" dirty="0">
                  <a:solidFill>
                    <a:srgbClr val="008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i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27042CD-0FA6-41D6-84FC-FD5B4ED25889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491E759-9D47-4720-8711-4085C0AD2B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75"/>
          <a:stretch/>
        </p:blipFill>
        <p:spPr>
          <a:xfrm>
            <a:off x="1400714" y="781525"/>
            <a:ext cx="4580932" cy="36246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A1FA93-DB57-473A-A32A-312F4B777513}"/>
              </a:ext>
            </a:extLst>
          </p:cNvPr>
          <p:cNvSpPr txBox="1"/>
          <p:nvPr/>
        </p:nvSpPr>
        <p:spPr>
          <a:xfrm>
            <a:off x="8350214" y="1820379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lịch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769B60-EF86-42EF-892C-2D657F589B2E}"/>
              </a:ext>
            </a:extLst>
          </p:cNvPr>
          <p:cNvSpPr txBox="1"/>
          <p:nvPr/>
        </p:nvSpPr>
        <p:spPr>
          <a:xfrm>
            <a:off x="8544215" y="1820379"/>
            <a:ext cx="2691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19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EF3B34C-5355-402C-AD87-05335A606C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1"/>
          <a:stretch/>
        </p:blipFill>
        <p:spPr>
          <a:xfrm>
            <a:off x="0" y="419100"/>
            <a:ext cx="12192000" cy="6438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8DDF00-169A-4E27-A7EF-D8411FBE7F3E}"/>
              </a:ext>
            </a:extLst>
          </p:cNvPr>
          <p:cNvSpPr txBox="1"/>
          <p:nvPr/>
        </p:nvSpPr>
        <p:spPr>
          <a:xfrm>
            <a:off x="2293965" y="4768141"/>
            <a:ext cx="1896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740A45-7CC7-4009-8114-BAABB0F6630E}"/>
              </a:ext>
            </a:extLst>
          </p:cNvPr>
          <p:cNvSpPr txBox="1"/>
          <p:nvPr/>
        </p:nvSpPr>
        <p:spPr>
          <a:xfrm>
            <a:off x="7566397" y="4797297"/>
            <a:ext cx="2691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Gọng Kính Vane - Bầu Vát Cạnh Dưới - Hợp Kim Cao Cấp - 6804 - Đen, Bạc –  lbeyewear">
            <a:extLst>
              <a:ext uri="{FF2B5EF4-FFF2-40B4-BE49-F238E27FC236}">
                <a16:creationId xmlns:a16="http://schemas.microsoft.com/office/drawing/2014/main" id="{9DCB284B-6A5A-48A7-8A3A-F57DE8008A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000" b="77500" l="11500" r="84500">
                        <a14:foregroundMark x1="37167" y1="45333" x2="37167" y2="45333"/>
                        <a14:foregroundMark x1="43333" y1="45000" x2="34833" y2="40833"/>
                        <a14:foregroundMark x1="34833" y1="40833" x2="23167" y2="45833"/>
                        <a14:foregroundMark x1="54833" y1="46500" x2="68167" y2="40167"/>
                        <a14:foregroundMark x1="68167" y1="40167" x2="77000" y2="42167"/>
                        <a14:foregroundMark x1="77000" y1="42167" x2="77833" y2="45833"/>
                        <a14:foregroundMark x1="84500" y1="61667" x2="84500" y2="61667"/>
                        <a14:foregroundMark x1="56667" y1="41833" x2="75500" y2="38667"/>
                        <a14:foregroundMark x1="75500" y1="38667" x2="77833" y2="41333"/>
                        <a14:foregroundMark x1="44500" y1="45000" x2="38333" y2="39333"/>
                        <a14:foregroundMark x1="38333" y1="39333" x2="29500" y2="38667"/>
                        <a14:foregroundMark x1="29500" y1="38667" x2="21000" y2="41500"/>
                        <a14:foregroundMark x1="21000" y1="41500" x2="18000" y2="46333"/>
                        <a14:foregroundMark x1="80833" y1="45667" x2="72833" y2="40167"/>
                        <a14:foregroundMark x1="72833" y1="40167" x2="64167" y2="38667"/>
                        <a14:foregroundMark x1="64167" y1="38667" x2="55333" y2="41667"/>
                        <a14:foregroundMark x1="55333" y1="41667" x2="55167" y2="41667"/>
                        <a14:foregroundMark x1="74500" y1="38500" x2="66000" y2="38333"/>
                        <a14:foregroundMark x1="66000" y1="38333" x2="58500" y2="4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0" t="21973" r="6591" b="16156"/>
          <a:stretch/>
        </p:blipFill>
        <p:spPr bwMode="auto">
          <a:xfrm>
            <a:off x="1268545" y="1205247"/>
            <a:ext cx="4162663" cy="283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8BCAB3-0B5A-400A-9647-959BA633C8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75"/>
          <a:stretch/>
        </p:blipFill>
        <p:spPr>
          <a:xfrm>
            <a:off x="6790756" y="475897"/>
            <a:ext cx="4282621" cy="33886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DDE0C1-45D6-4C7E-9B14-D196F63A8680}"/>
              </a:ext>
            </a:extLst>
          </p:cNvPr>
          <p:cNvSpPr txBox="1"/>
          <p:nvPr/>
        </p:nvSpPr>
        <p:spPr>
          <a:xfrm>
            <a:off x="1884312" y="3864551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kính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mắt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1D4E88-49FB-4F66-8CDF-615C99C10D0E}"/>
              </a:ext>
            </a:extLst>
          </p:cNvPr>
          <p:cNvSpPr txBox="1"/>
          <p:nvPr/>
        </p:nvSpPr>
        <p:spPr>
          <a:xfrm>
            <a:off x="2917788" y="3864551"/>
            <a:ext cx="521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C7D0F2-6C77-4CA1-8694-8751D124E7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1579" y="4169482"/>
            <a:ext cx="643473" cy="4564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5A3C13-4437-4B32-BFF5-09063AE2542D}"/>
              </a:ext>
            </a:extLst>
          </p:cNvPr>
          <p:cNvSpPr txBox="1"/>
          <p:nvPr/>
        </p:nvSpPr>
        <p:spPr>
          <a:xfrm>
            <a:off x="7372396" y="3893707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lịch bàn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B4B5C9-A955-430C-9250-DF0FA3FEE00C}"/>
              </a:ext>
            </a:extLst>
          </p:cNvPr>
          <p:cNvSpPr txBox="1"/>
          <p:nvPr/>
        </p:nvSpPr>
        <p:spPr>
          <a:xfrm>
            <a:off x="7566397" y="3893707"/>
            <a:ext cx="2691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/>
      <p:bldP spid="14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2E2E633-5A17-42F8-AF75-4ACF414157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1"/>
          <a:stretch/>
        </p:blipFill>
        <p:spPr>
          <a:xfrm>
            <a:off x="0" y="419100"/>
            <a:ext cx="12192000" cy="6438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93DB70-AD96-4B1F-B115-056CC7953530}"/>
              </a:ext>
            </a:extLst>
          </p:cNvPr>
          <p:cNvSpPr/>
          <p:nvPr/>
        </p:nvSpPr>
        <p:spPr>
          <a:xfrm>
            <a:off x="6946899" y="3927411"/>
            <a:ext cx="4639291" cy="1976999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DB9C2A-D990-42FD-8F3F-F50D0465752A}"/>
              </a:ext>
            </a:extLst>
          </p:cNvPr>
          <p:cNvSpPr/>
          <p:nvPr/>
        </p:nvSpPr>
        <p:spPr>
          <a:xfrm>
            <a:off x="6946899" y="1517071"/>
            <a:ext cx="4639291" cy="2011681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2381B98-A069-4912-823A-2D0CF7E46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4" y="1046182"/>
            <a:ext cx="5655697" cy="50442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551D67-997F-4490-899D-965342253164}"/>
              </a:ext>
            </a:extLst>
          </p:cNvPr>
          <p:cNvSpPr txBox="1"/>
          <p:nvPr/>
        </p:nvSpPr>
        <p:spPr>
          <a:xfrm>
            <a:off x="8700238" y="1589002"/>
            <a:ext cx="1896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0E2AF7-E9AB-4639-80DE-8CFB72694E6E}"/>
              </a:ext>
            </a:extLst>
          </p:cNvPr>
          <p:cNvSpPr txBox="1"/>
          <p:nvPr/>
        </p:nvSpPr>
        <p:spPr>
          <a:xfrm>
            <a:off x="8807502" y="3905257"/>
            <a:ext cx="2691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35CED8-74FB-4EF6-B8BA-5B791E53B461}"/>
              </a:ext>
            </a:extLst>
          </p:cNvPr>
          <p:cNvSpPr txBox="1"/>
          <p:nvPr/>
        </p:nvSpPr>
        <p:spPr>
          <a:xfrm>
            <a:off x="7666762" y="2449326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kính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mắt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285782-DBF5-43B8-B254-A15D6337BBF9}"/>
              </a:ext>
            </a:extLst>
          </p:cNvPr>
          <p:cNvSpPr txBox="1"/>
          <p:nvPr/>
        </p:nvSpPr>
        <p:spPr>
          <a:xfrm>
            <a:off x="8700238" y="2449326"/>
            <a:ext cx="521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3BB6E1F-DF39-4FF2-8910-DDE03FBD9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4029" y="2754257"/>
            <a:ext cx="643473" cy="45641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E13F527-61CB-4C00-899E-83051FE21132}"/>
              </a:ext>
            </a:extLst>
          </p:cNvPr>
          <p:cNvSpPr txBox="1"/>
          <p:nvPr/>
        </p:nvSpPr>
        <p:spPr>
          <a:xfrm>
            <a:off x="7795079" y="4917647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lịch bàn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13DCA9-F2EF-4211-88CB-911AF6B95830}"/>
              </a:ext>
            </a:extLst>
          </p:cNvPr>
          <p:cNvSpPr txBox="1"/>
          <p:nvPr/>
        </p:nvSpPr>
        <p:spPr>
          <a:xfrm>
            <a:off x="7989080" y="4917647"/>
            <a:ext cx="2691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3" grpId="0"/>
      <p:bldP spid="16" grpId="0"/>
      <p:bldP spid="10" grpId="0"/>
      <p:bldP spid="11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36174"/>
            <a:ext cx="12283440" cy="2505456"/>
            <a:chOff x="-91440" y="437159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7159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6447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vi-VN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MỞ RỘNG VỐN TỪ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6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1918</TotalTime>
  <Words>171</Words>
  <Application>Microsoft Office PowerPoint</Application>
  <PresentationFormat>Widescreen</PresentationFormat>
  <Paragraphs>79</Paragraphs>
  <Slides>29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Calibri</vt:lpstr>
      <vt:lpstr>Arial</vt:lpstr>
      <vt:lpstr>UTM Avo</vt:lpstr>
      <vt:lpstr>Times New Roman</vt:lpstr>
      <vt:lpstr>HP001 4 hàng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Monkey</cp:lastModifiedBy>
  <cp:revision>115</cp:revision>
  <dcterms:created xsi:type="dcterms:W3CDTF">2021-10-30T04:56:06Z</dcterms:created>
  <dcterms:modified xsi:type="dcterms:W3CDTF">2024-12-23T02:08:40Z</dcterms:modified>
</cp:coreProperties>
</file>