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79" r:id="rId3"/>
    <p:sldId id="277" r:id="rId4"/>
    <p:sldId id="260" r:id="rId5"/>
    <p:sldId id="262" r:id="rId6"/>
    <p:sldId id="280" r:id="rId7"/>
    <p:sldId id="264" r:id="rId8"/>
    <p:sldId id="272" r:id="rId9"/>
    <p:sldId id="269" r:id="rId10"/>
    <p:sldId id="266" r:id="rId11"/>
    <p:sldId id="276" r:id="rId12"/>
    <p:sldId id="270" r:id="rId13"/>
    <p:sldId id="271" r:id="rId14"/>
    <p:sldId id="273" r:id="rId15"/>
    <p:sldId id="267" r:id="rId16"/>
    <p:sldId id="274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0EB56-D1BE-43E5-B02E-6CD3C10805D5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29836-0F84-4A6A-8EC3-3748A3CF9F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07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1" name="Google Shape;7511;gf8ca560fe2_1_4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12" name="Google Shape;7512;gf8ca560fe2_1_4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2629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27CD-58A7-495A-9F65-059B45C4AF3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3E51-A0A3-4233-B4FB-1A7CCF06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4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27CD-58A7-495A-9F65-059B45C4AF3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3E51-A0A3-4233-B4FB-1A7CCF06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2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27CD-58A7-495A-9F65-059B45C4AF3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3E51-A0A3-4233-B4FB-1A7CCF06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045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6" name="Google Shape;2126;p14"/>
          <p:cNvGrpSpPr/>
          <p:nvPr/>
        </p:nvGrpSpPr>
        <p:grpSpPr>
          <a:xfrm>
            <a:off x="-270387" y="155415"/>
            <a:ext cx="12726960" cy="6980212"/>
            <a:chOff x="-202790" y="116561"/>
            <a:chExt cx="9545220" cy="5235159"/>
          </a:xfrm>
        </p:grpSpPr>
        <p:sp>
          <p:nvSpPr>
            <p:cNvPr id="2127" name="Google Shape;2127;p14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29" name="Google Shape;2129;p14"/>
            <p:cNvGrpSpPr/>
            <p:nvPr/>
          </p:nvGrpSpPr>
          <p:grpSpPr>
            <a:xfrm>
              <a:off x="150917" y="116561"/>
              <a:ext cx="8715558" cy="2292089"/>
              <a:chOff x="150917" y="116561"/>
              <a:chExt cx="8715558" cy="2292089"/>
            </a:xfrm>
          </p:grpSpPr>
          <p:sp>
            <p:nvSpPr>
              <p:cNvPr id="2130" name="Google Shape;2130;p14"/>
              <p:cNvSpPr/>
              <p:nvPr/>
            </p:nvSpPr>
            <p:spPr>
              <a:xfrm>
                <a:off x="528600" y="2234875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1" name="Google Shape;2131;p14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2" name="Google Shape;2132;p14"/>
              <p:cNvSpPr/>
              <p:nvPr/>
            </p:nvSpPr>
            <p:spPr>
              <a:xfrm>
                <a:off x="150917" y="306400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3" name="Google Shape;2133;p14"/>
              <p:cNvSpPr/>
              <p:nvPr/>
            </p:nvSpPr>
            <p:spPr>
              <a:xfrm>
                <a:off x="8181699" y="72222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4" name="Google Shape;2134;p14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2135" name="Google Shape;2135;p14"/>
            <p:cNvGrpSpPr/>
            <p:nvPr/>
          </p:nvGrpSpPr>
          <p:grpSpPr>
            <a:xfrm>
              <a:off x="5652675" y="2561141"/>
              <a:ext cx="3689754" cy="2790579"/>
              <a:chOff x="5652675" y="2561141"/>
              <a:chExt cx="3689754" cy="2790579"/>
            </a:xfrm>
          </p:grpSpPr>
          <p:grpSp>
            <p:nvGrpSpPr>
              <p:cNvPr id="2136" name="Google Shape;2136;p14"/>
              <p:cNvGrpSpPr/>
              <p:nvPr/>
            </p:nvGrpSpPr>
            <p:grpSpPr>
              <a:xfrm rot="10800000">
                <a:off x="5652675" y="4283500"/>
                <a:ext cx="1627550" cy="885025"/>
                <a:chOff x="5306650" y="376500"/>
                <a:chExt cx="1627550" cy="885025"/>
              </a:xfrm>
            </p:grpSpPr>
            <p:sp>
              <p:nvSpPr>
                <p:cNvPr id="2137" name="Google Shape;2137;p14"/>
                <p:cNvSpPr/>
                <p:nvPr/>
              </p:nvSpPr>
              <p:spPr>
                <a:xfrm>
                  <a:off x="5465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38" name="Google Shape;2138;p14"/>
                <p:cNvSpPr/>
                <p:nvPr/>
              </p:nvSpPr>
              <p:spPr>
                <a:xfrm>
                  <a:off x="5306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39" name="Google Shape;2139;p14"/>
                <p:cNvSpPr/>
                <p:nvPr/>
              </p:nvSpPr>
              <p:spPr>
                <a:xfrm>
                  <a:off x="5989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0" name="Google Shape;2140;p14"/>
                <p:cNvSpPr/>
                <p:nvPr/>
              </p:nvSpPr>
              <p:spPr>
                <a:xfrm>
                  <a:off x="6117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1" name="Google Shape;2141;p14"/>
                <p:cNvSpPr/>
                <p:nvPr/>
              </p:nvSpPr>
              <p:spPr>
                <a:xfrm>
                  <a:off x="5671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2" name="Google Shape;2142;p14"/>
                <p:cNvSpPr/>
                <p:nvPr/>
              </p:nvSpPr>
              <p:spPr>
                <a:xfrm>
                  <a:off x="5582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43" name="Google Shape;2143;p14"/>
              <p:cNvGrpSpPr/>
              <p:nvPr/>
            </p:nvGrpSpPr>
            <p:grpSpPr>
              <a:xfrm flipH="1">
                <a:off x="7608869" y="3814829"/>
                <a:ext cx="281509" cy="259694"/>
                <a:chOff x="2493475" y="2126450"/>
                <a:chExt cx="373900" cy="344925"/>
              </a:xfrm>
            </p:grpSpPr>
            <p:sp>
              <p:nvSpPr>
                <p:cNvPr id="2144" name="Google Shape;2144;p14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5" name="Google Shape;2145;p14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6" name="Google Shape;2146;p14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7" name="Google Shape;2147;p14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8" name="Google Shape;2148;p14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9" name="Google Shape;2149;p14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0" name="Google Shape;2150;p14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1" name="Google Shape;2151;p14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52" name="Google Shape;2152;p14"/>
              <p:cNvGrpSpPr/>
              <p:nvPr/>
            </p:nvGrpSpPr>
            <p:grpSpPr>
              <a:xfrm rot="-1738930">
                <a:off x="7671047" y="26437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2153" name="Google Shape;2153;p14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4" name="Google Shape;2154;p14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5" name="Google Shape;2155;p14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6" name="Google Shape;2156;p14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7" name="Google Shape;2157;p14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8" name="Google Shape;2158;p14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9" name="Google Shape;2159;p14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0" name="Google Shape;2160;p14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1" name="Google Shape;2161;p14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62" name="Google Shape;2162;p14"/>
              <p:cNvGrpSpPr/>
              <p:nvPr/>
            </p:nvGrpSpPr>
            <p:grpSpPr>
              <a:xfrm>
                <a:off x="7995049" y="295938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2163" name="Google Shape;2163;p14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grpSp>
              <p:nvGrpSpPr>
                <p:cNvPr id="2164" name="Google Shape;2164;p14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2165" name="Google Shape;2165;p14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6" name="Google Shape;2166;p14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7" name="Google Shape;2167;p14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8" name="Google Shape;2168;p14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69" name="Google Shape;2169;p14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0" name="Google Shape;2170;p14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1" name="Google Shape;2171;p14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2" name="Google Shape;2172;p14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3" name="Google Shape;2173;p14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4" name="Google Shape;2174;p14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5" name="Google Shape;2175;p14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6" name="Google Shape;2176;p14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  <p:sp>
                <p:nvSpPr>
                  <p:cNvPr id="2177" name="Google Shape;2177;p14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2400"/>
                  </a:p>
                </p:txBody>
              </p:sp>
            </p:grpSp>
          </p:grpSp>
          <p:grpSp>
            <p:nvGrpSpPr>
              <p:cNvPr id="2178" name="Google Shape;2178;p14"/>
              <p:cNvGrpSpPr/>
              <p:nvPr/>
            </p:nvGrpSpPr>
            <p:grpSpPr>
              <a:xfrm flipH="1">
                <a:off x="8424004" y="4466215"/>
                <a:ext cx="918425" cy="885505"/>
                <a:chOff x="-142600" y="4343675"/>
                <a:chExt cx="1219850" cy="1176125"/>
              </a:xfrm>
            </p:grpSpPr>
            <p:sp>
              <p:nvSpPr>
                <p:cNvPr id="2179" name="Google Shape;2179;p14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0" name="Google Shape;2180;p14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1" name="Google Shape;2181;p14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2" name="Google Shape;2182;p14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3" name="Google Shape;2183;p14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4" name="Google Shape;2184;p14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85" name="Google Shape;2185;p14"/>
              <p:cNvGrpSpPr/>
              <p:nvPr/>
            </p:nvGrpSpPr>
            <p:grpSpPr>
              <a:xfrm rot="-1236943" flipH="1">
                <a:off x="6705974" y="3144217"/>
                <a:ext cx="875395" cy="1673898"/>
                <a:chOff x="2069450" y="3516525"/>
                <a:chExt cx="1162675" cy="2223225"/>
              </a:xfrm>
            </p:grpSpPr>
            <p:sp>
              <p:nvSpPr>
                <p:cNvPr id="2186" name="Google Shape;2186;p14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7" name="Google Shape;2187;p14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8" name="Google Shape;2188;p14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9" name="Google Shape;2189;p14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0" name="Google Shape;2190;p14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1" name="Google Shape;2191;p14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2" name="Google Shape;2192;p14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3" name="Google Shape;2193;p14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4" name="Google Shape;2194;p14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5" name="Google Shape;2195;p14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6" name="Google Shape;2196;p14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7" name="Google Shape;2197;p14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8" name="Google Shape;2198;p14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9" name="Google Shape;2199;p14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0" name="Google Shape;2200;p14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1" name="Google Shape;2201;p14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02" name="Google Shape;2202;p14"/>
              <p:cNvGrpSpPr/>
              <p:nvPr/>
            </p:nvGrpSpPr>
            <p:grpSpPr>
              <a:xfrm>
                <a:off x="6827513" y="414225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2203" name="Google Shape;2203;p14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4" name="Google Shape;2204;p14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5" name="Google Shape;2205;p14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6" name="Google Shape;2206;p14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7" name="Google Shape;2207;p14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8" name="Google Shape;2208;p14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09" name="Google Shape;2209;p14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0" name="Google Shape;2210;p14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1" name="Google Shape;2211;p14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2" name="Google Shape;2212;p14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3" name="Google Shape;2213;p14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4" name="Google Shape;2214;p14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5" name="Google Shape;2215;p14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6" name="Google Shape;2216;p14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7" name="Google Shape;2217;p14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8" name="Google Shape;2218;p14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19" name="Google Shape;2219;p14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0" name="Google Shape;2220;p14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1" name="Google Shape;2221;p14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2" name="Google Shape;2222;p14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3" name="Google Shape;2223;p14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4" name="Google Shape;2224;p14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5" name="Google Shape;2225;p14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6" name="Google Shape;2226;p14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7" name="Google Shape;2227;p14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8" name="Google Shape;2228;p14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29" name="Google Shape;2229;p14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0" name="Google Shape;2230;p14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1" name="Google Shape;2231;p14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2" name="Google Shape;2232;p14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3" name="Google Shape;2233;p14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4" name="Google Shape;2234;p14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5" name="Google Shape;2235;p14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6" name="Google Shape;2236;p14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7" name="Google Shape;2237;p14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8" name="Google Shape;2238;p14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39" name="Google Shape;2239;p14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0" name="Google Shape;2240;p14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1" name="Google Shape;2241;p14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2" name="Google Shape;2242;p14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3" name="Google Shape;2243;p14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4" name="Google Shape;2244;p14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5" name="Google Shape;2245;p14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6" name="Google Shape;2246;p14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7" name="Google Shape;2247;p14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8" name="Google Shape;2248;p14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49" name="Google Shape;2249;p14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0" name="Google Shape;2250;p14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1" name="Google Shape;2251;p14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52" name="Google Shape;2252;p14"/>
              <p:cNvGrpSpPr/>
              <p:nvPr/>
            </p:nvGrpSpPr>
            <p:grpSpPr>
              <a:xfrm rot="10800000">
                <a:off x="8181688" y="4346600"/>
                <a:ext cx="986375" cy="972325"/>
                <a:chOff x="5918300" y="218850"/>
                <a:chExt cx="986375" cy="972325"/>
              </a:xfrm>
            </p:grpSpPr>
            <p:sp>
              <p:nvSpPr>
                <p:cNvPr id="2253" name="Google Shape;2253;p14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4" name="Google Shape;2254;p14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5" name="Google Shape;2255;p14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6" name="Google Shape;2256;p14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7" name="Google Shape;2257;p14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8" name="Google Shape;2258;p14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59" name="Google Shape;2259;p14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0" name="Google Shape;2260;p14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1" name="Google Shape;2261;p14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2" name="Google Shape;2262;p14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3" name="Google Shape;2263;p14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4" name="Google Shape;2264;p14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5" name="Google Shape;2265;p14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6" name="Google Shape;2266;p14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7" name="Google Shape;2267;p14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8" name="Google Shape;2268;p14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69" name="Google Shape;2269;p14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0" name="Google Shape;2270;p14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1" name="Google Shape;2271;p14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2" name="Google Shape;2272;p14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3" name="Google Shape;2273;p14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4" name="Google Shape;2274;p14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5" name="Google Shape;2275;p14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6" name="Google Shape;2276;p14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7" name="Google Shape;2277;p14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8" name="Google Shape;2278;p14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79" name="Google Shape;2279;p14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0" name="Google Shape;2280;p14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1" name="Google Shape;2281;p14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2" name="Google Shape;2282;p14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3" name="Google Shape;2283;p14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4" name="Google Shape;2284;p14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5" name="Google Shape;2285;p14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286" name="Google Shape;2286;p14"/>
              <p:cNvGrpSpPr/>
              <p:nvPr/>
            </p:nvGrpSpPr>
            <p:grpSpPr>
              <a:xfrm>
                <a:off x="7666488" y="4268900"/>
                <a:ext cx="916500" cy="914225"/>
                <a:chOff x="5318975" y="1933800"/>
                <a:chExt cx="916500" cy="914225"/>
              </a:xfrm>
            </p:grpSpPr>
            <p:sp>
              <p:nvSpPr>
                <p:cNvPr id="2287" name="Google Shape;2287;p14"/>
                <p:cNvSpPr/>
                <p:nvPr/>
              </p:nvSpPr>
              <p:spPr>
                <a:xfrm>
                  <a:off x="5318975" y="1933800"/>
                  <a:ext cx="916500" cy="9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0" h="36569" extrusionOk="0">
                      <a:moveTo>
                        <a:pt x="31091" y="1"/>
                      </a:moveTo>
                      <a:cubicBezTo>
                        <a:pt x="28232" y="1"/>
                        <a:pt x="25429" y="1129"/>
                        <a:pt x="22283" y="2257"/>
                      </a:cubicBezTo>
                      <a:cubicBezTo>
                        <a:pt x="12909" y="5759"/>
                        <a:pt x="5004" y="13064"/>
                        <a:pt x="901" y="22204"/>
                      </a:cubicBezTo>
                      <a:cubicBezTo>
                        <a:pt x="334" y="23405"/>
                        <a:pt x="0" y="25206"/>
                        <a:pt x="1234" y="25807"/>
                      </a:cubicBezTo>
                      <a:cubicBezTo>
                        <a:pt x="1447" y="25917"/>
                        <a:pt x="1672" y="25964"/>
                        <a:pt x="1902" y="25964"/>
                      </a:cubicBezTo>
                      <a:cubicBezTo>
                        <a:pt x="2503" y="25964"/>
                        <a:pt x="3139" y="25644"/>
                        <a:pt x="3670" y="25306"/>
                      </a:cubicBezTo>
                      <a:cubicBezTo>
                        <a:pt x="5804" y="24005"/>
                        <a:pt x="7739" y="22271"/>
                        <a:pt x="9807" y="20436"/>
                      </a:cubicBezTo>
                      <a:lnTo>
                        <a:pt x="9807" y="20436"/>
                      </a:lnTo>
                      <a:cubicBezTo>
                        <a:pt x="8673" y="24572"/>
                        <a:pt x="7572" y="28842"/>
                        <a:pt x="7939" y="33079"/>
                      </a:cubicBezTo>
                      <a:cubicBezTo>
                        <a:pt x="8006" y="33912"/>
                        <a:pt x="8139" y="34746"/>
                        <a:pt x="8606" y="35447"/>
                      </a:cubicBezTo>
                      <a:cubicBezTo>
                        <a:pt x="9025" y="36075"/>
                        <a:pt x="9684" y="36568"/>
                        <a:pt x="10417" y="36568"/>
                      </a:cubicBezTo>
                      <a:cubicBezTo>
                        <a:pt x="10502" y="36568"/>
                        <a:pt x="10588" y="36562"/>
                        <a:pt x="10675" y="36548"/>
                      </a:cubicBezTo>
                      <a:cubicBezTo>
                        <a:pt x="11642" y="36381"/>
                        <a:pt x="12276" y="35447"/>
                        <a:pt x="12676" y="34580"/>
                      </a:cubicBezTo>
                      <a:cubicBezTo>
                        <a:pt x="14611" y="30510"/>
                        <a:pt x="14777" y="25840"/>
                        <a:pt x="14944" y="21370"/>
                      </a:cubicBezTo>
                      <a:cubicBezTo>
                        <a:pt x="15845" y="25106"/>
                        <a:pt x="16812" y="29009"/>
                        <a:pt x="19281" y="32011"/>
                      </a:cubicBezTo>
                      <a:cubicBezTo>
                        <a:pt x="20049" y="32933"/>
                        <a:pt x="21129" y="33798"/>
                        <a:pt x="22311" y="33798"/>
                      </a:cubicBezTo>
                      <a:cubicBezTo>
                        <a:pt x="22412" y="33798"/>
                        <a:pt x="22514" y="33792"/>
                        <a:pt x="22616" y="33779"/>
                      </a:cubicBezTo>
                      <a:cubicBezTo>
                        <a:pt x="24151" y="33579"/>
                        <a:pt x="25052" y="31944"/>
                        <a:pt x="25318" y="30410"/>
                      </a:cubicBezTo>
                      <a:cubicBezTo>
                        <a:pt x="25719" y="27942"/>
                        <a:pt x="25018" y="25440"/>
                        <a:pt x="23851" y="23272"/>
                      </a:cubicBezTo>
                      <a:cubicBezTo>
                        <a:pt x="22650" y="21103"/>
                        <a:pt x="20982" y="19235"/>
                        <a:pt x="19047" y="17267"/>
                      </a:cubicBezTo>
                      <a:lnTo>
                        <a:pt x="19047" y="17267"/>
                      </a:lnTo>
                      <a:cubicBezTo>
                        <a:pt x="21607" y="19445"/>
                        <a:pt x="24983" y="20611"/>
                        <a:pt x="28351" y="20611"/>
                      </a:cubicBezTo>
                      <a:cubicBezTo>
                        <a:pt x="29987" y="20611"/>
                        <a:pt x="31620" y="20336"/>
                        <a:pt x="33157" y="19769"/>
                      </a:cubicBezTo>
                      <a:cubicBezTo>
                        <a:pt x="34025" y="19435"/>
                        <a:pt x="34959" y="19002"/>
                        <a:pt x="35292" y="18101"/>
                      </a:cubicBezTo>
                      <a:cubicBezTo>
                        <a:pt x="35692" y="17034"/>
                        <a:pt x="35092" y="15833"/>
                        <a:pt x="34291" y="14999"/>
                      </a:cubicBezTo>
                      <a:cubicBezTo>
                        <a:pt x="32790" y="13398"/>
                        <a:pt x="30656" y="12531"/>
                        <a:pt x="28521" y="12097"/>
                      </a:cubicBezTo>
                      <a:cubicBezTo>
                        <a:pt x="26419" y="11697"/>
                        <a:pt x="24184" y="11763"/>
                        <a:pt x="21783" y="11530"/>
                      </a:cubicBezTo>
                      <a:cubicBezTo>
                        <a:pt x="25519" y="11029"/>
                        <a:pt x="29255" y="9862"/>
                        <a:pt x="32590" y="8061"/>
                      </a:cubicBezTo>
                      <a:cubicBezTo>
                        <a:pt x="33691" y="7427"/>
                        <a:pt x="34825" y="6760"/>
                        <a:pt x="35592" y="5726"/>
                      </a:cubicBezTo>
                      <a:cubicBezTo>
                        <a:pt x="36326" y="4692"/>
                        <a:pt x="36660" y="3257"/>
                        <a:pt x="36093" y="2090"/>
                      </a:cubicBezTo>
                      <a:cubicBezTo>
                        <a:pt x="35359" y="722"/>
                        <a:pt x="33691" y="188"/>
                        <a:pt x="32157" y="55"/>
                      </a:cubicBezTo>
                      <a:cubicBezTo>
                        <a:pt x="31800" y="18"/>
                        <a:pt x="31445" y="1"/>
                        <a:pt x="310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8" name="Google Shape;2288;p14"/>
                <p:cNvSpPr/>
                <p:nvPr/>
              </p:nvSpPr>
              <p:spPr>
                <a:xfrm>
                  <a:off x="5583325" y="2316375"/>
                  <a:ext cx="68250" cy="35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" h="14315" extrusionOk="0">
                      <a:moveTo>
                        <a:pt x="1792" y="1"/>
                      </a:moveTo>
                      <a:cubicBezTo>
                        <a:pt x="1422" y="1"/>
                        <a:pt x="1031" y="282"/>
                        <a:pt x="901" y="930"/>
                      </a:cubicBezTo>
                      <a:cubicBezTo>
                        <a:pt x="101" y="5300"/>
                        <a:pt x="0" y="9770"/>
                        <a:pt x="201" y="14140"/>
                      </a:cubicBezTo>
                      <a:cubicBezTo>
                        <a:pt x="201" y="14256"/>
                        <a:pt x="251" y="14315"/>
                        <a:pt x="301" y="14315"/>
                      </a:cubicBezTo>
                      <a:cubicBezTo>
                        <a:pt x="351" y="14315"/>
                        <a:pt x="401" y="14256"/>
                        <a:pt x="401" y="14140"/>
                      </a:cubicBezTo>
                      <a:cubicBezTo>
                        <a:pt x="601" y="9770"/>
                        <a:pt x="1401" y="5433"/>
                        <a:pt x="2502" y="1264"/>
                      </a:cubicBezTo>
                      <a:cubicBezTo>
                        <a:pt x="2730" y="487"/>
                        <a:pt x="2279" y="1"/>
                        <a:pt x="17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89" name="Google Shape;2289;p14"/>
                <p:cNvSpPr/>
                <p:nvPr/>
              </p:nvSpPr>
              <p:spPr>
                <a:xfrm>
                  <a:off x="5659300" y="2299700"/>
                  <a:ext cx="195575" cy="3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12736" extrusionOk="0">
                      <a:moveTo>
                        <a:pt x="1073" y="1"/>
                      </a:moveTo>
                      <a:cubicBezTo>
                        <a:pt x="449" y="1"/>
                        <a:pt x="1" y="743"/>
                        <a:pt x="631" y="1530"/>
                      </a:cubicBezTo>
                      <a:cubicBezTo>
                        <a:pt x="3233" y="4966"/>
                        <a:pt x="5634" y="8702"/>
                        <a:pt x="7569" y="12638"/>
                      </a:cubicBezTo>
                      <a:cubicBezTo>
                        <a:pt x="7609" y="12706"/>
                        <a:pt x="7661" y="12735"/>
                        <a:pt x="7705" y="12735"/>
                      </a:cubicBezTo>
                      <a:cubicBezTo>
                        <a:pt x="7771" y="12735"/>
                        <a:pt x="7822" y="12671"/>
                        <a:pt x="7803" y="12572"/>
                      </a:cubicBezTo>
                      <a:cubicBezTo>
                        <a:pt x="6235" y="8435"/>
                        <a:pt x="4367" y="4366"/>
                        <a:pt x="1998" y="596"/>
                      </a:cubicBezTo>
                      <a:cubicBezTo>
                        <a:pt x="1716" y="173"/>
                        <a:pt x="1374" y="1"/>
                        <a:pt x="107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0" name="Google Shape;2290;p14"/>
                <p:cNvSpPr/>
                <p:nvPr/>
              </p:nvSpPr>
              <p:spPr>
                <a:xfrm>
                  <a:off x="5720925" y="2246800"/>
                  <a:ext cx="366575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3" h="4852" extrusionOk="0">
                      <a:moveTo>
                        <a:pt x="1363" y="1"/>
                      </a:moveTo>
                      <a:cubicBezTo>
                        <a:pt x="184" y="1"/>
                        <a:pt x="0" y="1435"/>
                        <a:pt x="1368" y="1678"/>
                      </a:cubicBezTo>
                      <a:cubicBezTo>
                        <a:pt x="5738" y="2479"/>
                        <a:pt x="10108" y="3480"/>
                        <a:pt x="14411" y="4847"/>
                      </a:cubicBezTo>
                      <a:cubicBezTo>
                        <a:pt x="14429" y="4850"/>
                        <a:pt x="14445" y="4852"/>
                        <a:pt x="14461" y="4852"/>
                      </a:cubicBezTo>
                      <a:cubicBezTo>
                        <a:pt x="14621" y="4852"/>
                        <a:pt x="14663" y="4708"/>
                        <a:pt x="14511" y="4647"/>
                      </a:cubicBezTo>
                      <a:cubicBezTo>
                        <a:pt x="10375" y="2846"/>
                        <a:pt x="6105" y="1245"/>
                        <a:pt x="1735" y="44"/>
                      </a:cubicBezTo>
                      <a:cubicBezTo>
                        <a:pt x="1602" y="14"/>
                        <a:pt x="1478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1" name="Google Shape;2291;p14"/>
                <p:cNvSpPr/>
                <p:nvPr/>
              </p:nvSpPr>
              <p:spPr>
                <a:xfrm>
                  <a:off x="5747025" y="2039300"/>
                  <a:ext cx="338325" cy="14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3" h="5628" extrusionOk="0">
                      <a:moveTo>
                        <a:pt x="13376" y="1"/>
                      </a:moveTo>
                      <a:cubicBezTo>
                        <a:pt x="13363" y="1"/>
                        <a:pt x="13349" y="2"/>
                        <a:pt x="13333" y="5"/>
                      </a:cubicBezTo>
                      <a:cubicBezTo>
                        <a:pt x="9064" y="538"/>
                        <a:pt x="4861" y="1839"/>
                        <a:pt x="1025" y="3974"/>
                      </a:cubicBezTo>
                      <a:cubicBezTo>
                        <a:pt x="0" y="4604"/>
                        <a:pt x="403" y="5627"/>
                        <a:pt x="1190" y="5627"/>
                      </a:cubicBezTo>
                      <a:cubicBezTo>
                        <a:pt x="1403" y="5627"/>
                        <a:pt x="1643" y="5553"/>
                        <a:pt x="1892" y="5375"/>
                      </a:cubicBezTo>
                      <a:cubicBezTo>
                        <a:pt x="5361" y="3040"/>
                        <a:pt x="9230" y="1205"/>
                        <a:pt x="13367" y="205"/>
                      </a:cubicBezTo>
                      <a:cubicBezTo>
                        <a:pt x="13521" y="174"/>
                        <a:pt x="13533" y="1"/>
                        <a:pt x="133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2" name="Google Shape;2292;p14"/>
                <p:cNvSpPr/>
                <p:nvPr/>
              </p:nvSpPr>
              <p:spPr>
                <a:xfrm>
                  <a:off x="5421825" y="2272875"/>
                  <a:ext cx="17465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6" h="7823" extrusionOk="0">
                      <a:moveTo>
                        <a:pt x="5783" y="0"/>
                      </a:moveTo>
                      <a:cubicBezTo>
                        <a:pt x="5635" y="0"/>
                        <a:pt x="5480" y="50"/>
                        <a:pt x="5326" y="168"/>
                      </a:cubicBezTo>
                      <a:cubicBezTo>
                        <a:pt x="2858" y="2170"/>
                        <a:pt x="1123" y="4838"/>
                        <a:pt x="23" y="7674"/>
                      </a:cubicBezTo>
                      <a:cubicBezTo>
                        <a:pt x="0" y="7763"/>
                        <a:pt x="67" y="7822"/>
                        <a:pt x="134" y="7822"/>
                      </a:cubicBezTo>
                      <a:cubicBezTo>
                        <a:pt x="167" y="7822"/>
                        <a:pt x="200" y="7807"/>
                        <a:pt x="223" y="7774"/>
                      </a:cubicBezTo>
                      <a:cubicBezTo>
                        <a:pt x="1690" y="5139"/>
                        <a:pt x="3892" y="3004"/>
                        <a:pt x="6327" y="1469"/>
                      </a:cubicBezTo>
                      <a:cubicBezTo>
                        <a:pt x="6986" y="1085"/>
                        <a:pt x="6470" y="0"/>
                        <a:pt x="57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3" name="Google Shape;2293;p14"/>
                <p:cNvSpPr/>
                <p:nvPr/>
              </p:nvSpPr>
              <p:spPr>
                <a:xfrm>
                  <a:off x="5491600" y="1945225"/>
                  <a:ext cx="367775" cy="4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1" h="16639" extrusionOk="0">
                      <a:moveTo>
                        <a:pt x="4903" y="0"/>
                      </a:moveTo>
                      <a:cubicBezTo>
                        <a:pt x="4681" y="0"/>
                        <a:pt x="4459" y="20"/>
                        <a:pt x="4237" y="65"/>
                      </a:cubicBezTo>
                      <a:cubicBezTo>
                        <a:pt x="3036" y="298"/>
                        <a:pt x="2002" y="1199"/>
                        <a:pt x="1368" y="2267"/>
                      </a:cubicBezTo>
                      <a:cubicBezTo>
                        <a:pt x="734" y="3367"/>
                        <a:pt x="501" y="4602"/>
                        <a:pt x="367" y="5869"/>
                      </a:cubicBezTo>
                      <a:cubicBezTo>
                        <a:pt x="0" y="9038"/>
                        <a:pt x="267" y="12274"/>
                        <a:pt x="1535" y="15810"/>
                      </a:cubicBezTo>
                      <a:cubicBezTo>
                        <a:pt x="2734" y="16365"/>
                        <a:pt x="4048" y="16639"/>
                        <a:pt x="5366" y="16639"/>
                      </a:cubicBezTo>
                      <a:cubicBezTo>
                        <a:pt x="7053" y="16639"/>
                        <a:pt x="8746" y="16190"/>
                        <a:pt x="10207" y="15309"/>
                      </a:cubicBezTo>
                      <a:cubicBezTo>
                        <a:pt x="12776" y="13775"/>
                        <a:pt x="14511" y="10906"/>
                        <a:pt x="14711" y="8204"/>
                      </a:cubicBezTo>
                      <a:cubicBezTo>
                        <a:pt x="13243" y="5235"/>
                        <a:pt x="10908" y="2734"/>
                        <a:pt x="8073" y="1066"/>
                      </a:cubicBezTo>
                      <a:cubicBezTo>
                        <a:pt x="7100" y="510"/>
                        <a:pt x="6011" y="0"/>
                        <a:pt x="49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294" name="Google Shape;2294;p14"/>
            <p:cNvGrpSpPr/>
            <p:nvPr/>
          </p:nvGrpSpPr>
          <p:grpSpPr>
            <a:xfrm>
              <a:off x="-202790" y="2873256"/>
              <a:ext cx="1930075" cy="2467362"/>
              <a:chOff x="-202790" y="2873256"/>
              <a:chExt cx="1930075" cy="2467362"/>
            </a:xfrm>
          </p:grpSpPr>
          <p:grpSp>
            <p:nvGrpSpPr>
              <p:cNvPr id="2295" name="Google Shape;2295;p14"/>
              <p:cNvGrpSpPr/>
              <p:nvPr/>
            </p:nvGrpSpPr>
            <p:grpSpPr>
              <a:xfrm rot="10800000">
                <a:off x="843141" y="3667338"/>
                <a:ext cx="544373" cy="554662"/>
                <a:chOff x="5797738" y="1794275"/>
                <a:chExt cx="623638" cy="635425"/>
              </a:xfrm>
            </p:grpSpPr>
            <p:sp>
              <p:nvSpPr>
                <p:cNvPr id="2296" name="Google Shape;2296;p14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7" name="Google Shape;2297;p14"/>
                <p:cNvSpPr/>
                <p:nvPr/>
              </p:nvSpPr>
              <p:spPr>
                <a:xfrm>
                  <a:off x="5886238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8" name="Google Shape;2298;p14"/>
                <p:cNvSpPr/>
                <p:nvPr/>
              </p:nvSpPr>
              <p:spPr>
                <a:xfrm>
                  <a:off x="5797738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299" name="Google Shape;2299;p14"/>
                <p:cNvSpPr/>
                <p:nvPr/>
              </p:nvSpPr>
              <p:spPr>
                <a:xfrm>
                  <a:off x="5891563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0" name="Google Shape;2300;p14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1" name="Google Shape;2301;p14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2" name="Google Shape;2302;p14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3" name="Google Shape;2303;p14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04" name="Google Shape;2304;p14"/>
              <p:cNvGrpSpPr/>
              <p:nvPr/>
            </p:nvGrpSpPr>
            <p:grpSpPr>
              <a:xfrm>
                <a:off x="719990" y="2873256"/>
                <a:ext cx="327012" cy="329491"/>
                <a:chOff x="8108325" y="1123200"/>
                <a:chExt cx="530950" cy="534975"/>
              </a:xfrm>
            </p:grpSpPr>
            <p:sp>
              <p:nvSpPr>
                <p:cNvPr id="2305" name="Google Shape;2305;p14"/>
                <p:cNvSpPr/>
                <p:nvPr/>
              </p:nvSpPr>
              <p:spPr>
                <a:xfrm>
                  <a:off x="8108325" y="1123200"/>
                  <a:ext cx="530950" cy="5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8" h="21399" extrusionOk="0">
                      <a:moveTo>
                        <a:pt x="11312" y="841"/>
                      </a:moveTo>
                      <a:cubicBezTo>
                        <a:pt x="11904" y="841"/>
                        <a:pt x="12487" y="1142"/>
                        <a:pt x="12875" y="1835"/>
                      </a:cubicBezTo>
                      <a:cubicBezTo>
                        <a:pt x="13907" y="3688"/>
                        <a:pt x="12557" y="6431"/>
                        <a:pt x="11725" y="8071"/>
                      </a:cubicBezTo>
                      <a:lnTo>
                        <a:pt x="11725" y="8071"/>
                      </a:lnTo>
                      <a:cubicBezTo>
                        <a:pt x="11724" y="8071"/>
                        <a:pt x="11724" y="8071"/>
                        <a:pt x="11724" y="8072"/>
                      </a:cubicBezTo>
                      <a:cubicBezTo>
                        <a:pt x="11724" y="8072"/>
                        <a:pt x="11724" y="8072"/>
                        <a:pt x="11724" y="8072"/>
                      </a:cubicBezTo>
                      <a:lnTo>
                        <a:pt x="11724" y="8072"/>
                      </a:lnTo>
                      <a:cubicBezTo>
                        <a:pt x="11715" y="8090"/>
                        <a:pt x="11706" y="8108"/>
                        <a:pt x="11697" y="8125"/>
                      </a:cubicBezTo>
                      <a:cubicBezTo>
                        <a:pt x="11556" y="8407"/>
                        <a:pt x="11794" y="8720"/>
                        <a:pt x="12058" y="8720"/>
                      </a:cubicBezTo>
                      <a:cubicBezTo>
                        <a:pt x="12144" y="8720"/>
                        <a:pt x="12233" y="8686"/>
                        <a:pt x="12313" y="8607"/>
                      </a:cubicBezTo>
                      <a:cubicBezTo>
                        <a:pt x="13250" y="7608"/>
                        <a:pt x="15273" y="5881"/>
                        <a:pt x="16954" y="5881"/>
                      </a:cubicBezTo>
                      <a:cubicBezTo>
                        <a:pt x="17480" y="5881"/>
                        <a:pt x="17973" y="6050"/>
                        <a:pt x="18389" y="6466"/>
                      </a:cubicBezTo>
                      <a:cubicBezTo>
                        <a:pt x="20878" y="8901"/>
                        <a:pt x="15525" y="10936"/>
                        <a:pt x="13945" y="11283"/>
                      </a:cubicBezTo>
                      <a:cubicBezTo>
                        <a:pt x="13544" y="11364"/>
                        <a:pt x="13597" y="11872"/>
                        <a:pt x="13945" y="12006"/>
                      </a:cubicBezTo>
                      <a:cubicBezTo>
                        <a:pt x="15310" y="12541"/>
                        <a:pt x="17077" y="13452"/>
                        <a:pt x="17800" y="14790"/>
                      </a:cubicBezTo>
                      <a:cubicBezTo>
                        <a:pt x="18530" y="16250"/>
                        <a:pt x="17687" y="17162"/>
                        <a:pt x="16435" y="17162"/>
                      </a:cubicBezTo>
                      <a:cubicBezTo>
                        <a:pt x="16173" y="17162"/>
                        <a:pt x="15893" y="17122"/>
                        <a:pt x="15605" y="17038"/>
                      </a:cubicBezTo>
                      <a:cubicBezTo>
                        <a:pt x="13999" y="16556"/>
                        <a:pt x="12741" y="15272"/>
                        <a:pt x="11777" y="13987"/>
                      </a:cubicBezTo>
                      <a:cubicBezTo>
                        <a:pt x="11687" y="13874"/>
                        <a:pt x="11535" y="13813"/>
                        <a:pt x="11393" y="13813"/>
                      </a:cubicBezTo>
                      <a:cubicBezTo>
                        <a:pt x="11198" y="13813"/>
                        <a:pt x="11024" y="13927"/>
                        <a:pt x="11055" y="14174"/>
                      </a:cubicBezTo>
                      <a:cubicBezTo>
                        <a:pt x="11242" y="15620"/>
                        <a:pt x="11269" y="17199"/>
                        <a:pt x="10921" y="18644"/>
                      </a:cubicBezTo>
                      <a:cubicBezTo>
                        <a:pt x="10696" y="19682"/>
                        <a:pt x="9913" y="20630"/>
                        <a:pt x="9062" y="20630"/>
                      </a:cubicBezTo>
                      <a:cubicBezTo>
                        <a:pt x="8595" y="20630"/>
                        <a:pt x="8109" y="20345"/>
                        <a:pt x="7682" y="19634"/>
                      </a:cubicBezTo>
                      <a:cubicBezTo>
                        <a:pt x="6853" y="18243"/>
                        <a:pt x="7495" y="15994"/>
                        <a:pt x="7896" y="14549"/>
                      </a:cubicBezTo>
                      <a:cubicBezTo>
                        <a:pt x="7938" y="14318"/>
                        <a:pt x="7717" y="14054"/>
                        <a:pt x="7491" y="14054"/>
                      </a:cubicBezTo>
                      <a:cubicBezTo>
                        <a:pt x="7428" y="14054"/>
                        <a:pt x="7365" y="14074"/>
                        <a:pt x="7308" y="14121"/>
                      </a:cubicBezTo>
                      <a:cubicBezTo>
                        <a:pt x="6103" y="15031"/>
                        <a:pt x="4631" y="16021"/>
                        <a:pt x="3159" y="16289"/>
                      </a:cubicBezTo>
                      <a:cubicBezTo>
                        <a:pt x="3018" y="16314"/>
                        <a:pt x="2882" y="16325"/>
                        <a:pt x="2752" y="16325"/>
                      </a:cubicBezTo>
                      <a:cubicBezTo>
                        <a:pt x="1206" y="16325"/>
                        <a:pt x="487" y="14647"/>
                        <a:pt x="1499" y="13264"/>
                      </a:cubicBezTo>
                      <a:cubicBezTo>
                        <a:pt x="2520" y="11963"/>
                        <a:pt x="4416" y="11513"/>
                        <a:pt x="5982" y="11219"/>
                      </a:cubicBezTo>
                      <a:lnTo>
                        <a:pt x="5982" y="11219"/>
                      </a:lnTo>
                      <a:cubicBezTo>
                        <a:pt x="6023" y="11232"/>
                        <a:pt x="6064" y="11239"/>
                        <a:pt x="6103" y="11239"/>
                      </a:cubicBezTo>
                      <a:cubicBezTo>
                        <a:pt x="6252" y="11239"/>
                        <a:pt x="6378" y="11147"/>
                        <a:pt x="6446" y="11026"/>
                      </a:cubicBezTo>
                      <a:lnTo>
                        <a:pt x="6446" y="11026"/>
                      </a:lnTo>
                      <a:cubicBezTo>
                        <a:pt x="6465" y="10996"/>
                        <a:pt x="6479" y="10962"/>
                        <a:pt x="6487" y="10927"/>
                      </a:cubicBezTo>
                      <a:lnTo>
                        <a:pt x="6487" y="10927"/>
                      </a:lnTo>
                      <a:cubicBezTo>
                        <a:pt x="6512" y="10832"/>
                        <a:pt x="6502" y="10731"/>
                        <a:pt x="6443" y="10646"/>
                      </a:cubicBezTo>
                      <a:lnTo>
                        <a:pt x="6443" y="10646"/>
                      </a:lnTo>
                      <a:cubicBezTo>
                        <a:pt x="6383" y="10530"/>
                        <a:pt x="6273" y="10438"/>
                        <a:pt x="6133" y="10423"/>
                      </a:cubicBezTo>
                      <a:lnTo>
                        <a:pt x="6133" y="10423"/>
                      </a:lnTo>
                      <a:cubicBezTo>
                        <a:pt x="4855" y="9645"/>
                        <a:pt x="3565" y="8740"/>
                        <a:pt x="2543" y="7617"/>
                      </a:cubicBezTo>
                      <a:cubicBezTo>
                        <a:pt x="1526" y="6546"/>
                        <a:pt x="750" y="5074"/>
                        <a:pt x="2543" y="4191"/>
                      </a:cubicBezTo>
                      <a:cubicBezTo>
                        <a:pt x="2916" y="4004"/>
                        <a:pt x="3277" y="3922"/>
                        <a:pt x="3625" y="3922"/>
                      </a:cubicBezTo>
                      <a:cubicBezTo>
                        <a:pt x="5527" y="3922"/>
                        <a:pt x="7037" y="6387"/>
                        <a:pt x="7896" y="7857"/>
                      </a:cubicBezTo>
                      <a:cubicBezTo>
                        <a:pt x="7971" y="7995"/>
                        <a:pt x="8099" y="8058"/>
                        <a:pt x="8226" y="8058"/>
                      </a:cubicBezTo>
                      <a:cubicBezTo>
                        <a:pt x="8420" y="8058"/>
                        <a:pt x="8608" y="7913"/>
                        <a:pt x="8592" y="7670"/>
                      </a:cubicBezTo>
                      <a:cubicBezTo>
                        <a:pt x="8512" y="5850"/>
                        <a:pt x="8592" y="3789"/>
                        <a:pt x="9395" y="2130"/>
                      </a:cubicBezTo>
                      <a:cubicBezTo>
                        <a:pt x="9786" y="1334"/>
                        <a:pt x="10556" y="841"/>
                        <a:pt x="11312" y="841"/>
                      </a:cubicBezTo>
                      <a:close/>
                      <a:moveTo>
                        <a:pt x="11120" y="1"/>
                      </a:moveTo>
                      <a:cubicBezTo>
                        <a:pt x="10887" y="1"/>
                        <a:pt x="10650" y="31"/>
                        <a:pt x="10412" y="95"/>
                      </a:cubicBezTo>
                      <a:cubicBezTo>
                        <a:pt x="8223" y="709"/>
                        <a:pt x="7824" y="3901"/>
                        <a:pt x="7796" y="6230"/>
                      </a:cubicBezTo>
                      <a:lnTo>
                        <a:pt x="7796" y="6230"/>
                      </a:lnTo>
                      <a:cubicBezTo>
                        <a:pt x="6805" y="4697"/>
                        <a:pt x="5415" y="3120"/>
                        <a:pt x="3560" y="3120"/>
                      </a:cubicBezTo>
                      <a:cubicBezTo>
                        <a:pt x="2276" y="3120"/>
                        <a:pt x="643" y="4110"/>
                        <a:pt x="589" y="5529"/>
                      </a:cubicBezTo>
                      <a:cubicBezTo>
                        <a:pt x="498" y="7607"/>
                        <a:pt x="3095" y="9471"/>
                        <a:pt x="4990" y="10638"/>
                      </a:cubicBezTo>
                      <a:lnTo>
                        <a:pt x="4990" y="10638"/>
                      </a:lnTo>
                      <a:cubicBezTo>
                        <a:pt x="3326" y="11019"/>
                        <a:pt x="1498" y="11674"/>
                        <a:pt x="616" y="13130"/>
                      </a:cubicBezTo>
                      <a:cubicBezTo>
                        <a:pt x="1" y="14174"/>
                        <a:pt x="54" y="15753"/>
                        <a:pt x="1018" y="16583"/>
                      </a:cubicBezTo>
                      <a:cubicBezTo>
                        <a:pt x="1470" y="17002"/>
                        <a:pt x="2018" y="17172"/>
                        <a:pt x="2609" y="17172"/>
                      </a:cubicBezTo>
                      <a:cubicBezTo>
                        <a:pt x="4021" y="17172"/>
                        <a:pt x="5679" y="16206"/>
                        <a:pt x="6869" y="15364"/>
                      </a:cubicBezTo>
                      <a:lnTo>
                        <a:pt x="6869" y="15364"/>
                      </a:lnTo>
                      <a:cubicBezTo>
                        <a:pt x="6487" y="16997"/>
                        <a:pt x="6280" y="18952"/>
                        <a:pt x="7174" y="20304"/>
                      </a:cubicBezTo>
                      <a:cubicBezTo>
                        <a:pt x="7627" y="20992"/>
                        <a:pt x="8423" y="21398"/>
                        <a:pt x="9222" y="21398"/>
                      </a:cubicBezTo>
                      <a:cubicBezTo>
                        <a:pt x="9604" y="21398"/>
                        <a:pt x="9986" y="21305"/>
                        <a:pt x="10332" y="21106"/>
                      </a:cubicBezTo>
                      <a:cubicBezTo>
                        <a:pt x="12027" y="20125"/>
                        <a:pt x="12105" y="17342"/>
                        <a:pt x="11945" y="15295"/>
                      </a:cubicBezTo>
                      <a:lnTo>
                        <a:pt x="11945" y="15295"/>
                      </a:lnTo>
                      <a:cubicBezTo>
                        <a:pt x="13164" y="16511"/>
                        <a:pt x="15223" y="18099"/>
                        <a:pt x="16819" y="18099"/>
                      </a:cubicBezTo>
                      <a:cubicBezTo>
                        <a:pt x="17603" y="18099"/>
                        <a:pt x="18276" y="17716"/>
                        <a:pt x="18683" y="16717"/>
                      </a:cubicBezTo>
                      <a:cubicBezTo>
                        <a:pt x="19627" y="14491"/>
                        <a:pt x="17173" y="12681"/>
                        <a:pt x="15189" y="11715"/>
                      </a:cubicBezTo>
                      <a:lnTo>
                        <a:pt x="15189" y="11715"/>
                      </a:lnTo>
                      <a:cubicBezTo>
                        <a:pt x="17631" y="10900"/>
                        <a:pt x="21237" y="8820"/>
                        <a:pt x="19138" y="6144"/>
                      </a:cubicBezTo>
                      <a:cubicBezTo>
                        <a:pt x="18557" y="5401"/>
                        <a:pt x="17823" y="5108"/>
                        <a:pt x="17036" y="5108"/>
                      </a:cubicBezTo>
                      <a:cubicBezTo>
                        <a:pt x="15748" y="5108"/>
                        <a:pt x="14316" y="5892"/>
                        <a:pt x="13171" y="6770"/>
                      </a:cubicBezTo>
                      <a:lnTo>
                        <a:pt x="13171" y="6770"/>
                      </a:lnTo>
                      <a:cubicBezTo>
                        <a:pt x="13843" y="5165"/>
                        <a:pt x="14295" y="3362"/>
                        <a:pt x="13678" y="1782"/>
                      </a:cubicBezTo>
                      <a:cubicBezTo>
                        <a:pt x="13256" y="717"/>
                        <a:pt x="12246" y="1"/>
                        <a:pt x="111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6" name="Google Shape;2306;p14"/>
                <p:cNvSpPr/>
                <p:nvPr/>
              </p:nvSpPr>
              <p:spPr>
                <a:xfrm>
                  <a:off x="8300375" y="1355075"/>
                  <a:ext cx="106750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0" h="3814" extrusionOk="0">
                      <a:moveTo>
                        <a:pt x="2263" y="1"/>
                      </a:moveTo>
                      <a:cubicBezTo>
                        <a:pt x="2085" y="1"/>
                        <a:pt x="1892" y="18"/>
                        <a:pt x="1686" y="55"/>
                      </a:cubicBezTo>
                      <a:cubicBezTo>
                        <a:pt x="161" y="322"/>
                        <a:pt x="0" y="2758"/>
                        <a:pt x="1151" y="3534"/>
                      </a:cubicBezTo>
                      <a:cubicBezTo>
                        <a:pt x="1430" y="3727"/>
                        <a:pt x="1765" y="3814"/>
                        <a:pt x="2109" y="3814"/>
                      </a:cubicBezTo>
                      <a:cubicBezTo>
                        <a:pt x="3150" y="3814"/>
                        <a:pt x="4270" y="3015"/>
                        <a:pt x="4149" y="1928"/>
                      </a:cubicBezTo>
                      <a:cubicBezTo>
                        <a:pt x="4010" y="724"/>
                        <a:pt x="3410" y="1"/>
                        <a:pt x="22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07" name="Google Shape;2307;p14"/>
              <p:cNvGrpSpPr/>
              <p:nvPr/>
            </p:nvGrpSpPr>
            <p:grpSpPr>
              <a:xfrm rot="-514848">
                <a:off x="-69698" y="2960605"/>
                <a:ext cx="677147" cy="1645542"/>
                <a:chOff x="1535425" y="492925"/>
                <a:chExt cx="524575" cy="1274775"/>
              </a:xfrm>
            </p:grpSpPr>
            <p:sp>
              <p:nvSpPr>
                <p:cNvPr id="2308" name="Google Shape;2308;p14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09" name="Google Shape;2309;p14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0" name="Google Shape;2310;p14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1" name="Google Shape;2311;p14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2" name="Google Shape;2312;p14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3" name="Google Shape;2313;p14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4" name="Google Shape;2314;p14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5" name="Google Shape;2315;p14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6" name="Google Shape;2316;p14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7" name="Google Shape;2317;p14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8" name="Google Shape;2318;p14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19" name="Google Shape;2319;p14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0" name="Google Shape;2320;p14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1" name="Google Shape;2321;p14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2" name="Google Shape;2322;p14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rgbClr val="386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3" name="Google Shape;2323;p14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24" name="Google Shape;2324;p14"/>
              <p:cNvGrpSpPr/>
              <p:nvPr/>
            </p:nvGrpSpPr>
            <p:grpSpPr>
              <a:xfrm>
                <a:off x="-146175" y="3775675"/>
                <a:ext cx="1024100" cy="1047500"/>
                <a:chOff x="1356975" y="1865675"/>
                <a:chExt cx="1024100" cy="1047500"/>
              </a:xfrm>
            </p:grpSpPr>
            <p:sp>
              <p:nvSpPr>
                <p:cNvPr id="2325" name="Google Shape;2325;p14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6" name="Google Shape;2326;p14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7" name="Google Shape;2327;p14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8" name="Google Shape;2328;p14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29" name="Google Shape;2329;p14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0" name="Google Shape;2330;p14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1" name="Google Shape;2331;p14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2" name="Google Shape;2332;p14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3" name="Google Shape;2333;p14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4" name="Google Shape;2334;p14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5" name="Google Shape;2335;p14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6" name="Google Shape;2336;p14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7" name="Google Shape;2337;p14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8" name="Google Shape;2338;p14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9" name="Google Shape;2339;p14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0" name="Google Shape;2340;p14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1" name="Google Shape;2341;p14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2" name="Google Shape;2342;p14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3" name="Google Shape;2343;p14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4" name="Google Shape;2344;p14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5" name="Google Shape;2345;p14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6" name="Google Shape;2346;p14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7" name="Google Shape;2347;p14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8" name="Google Shape;2348;p14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9" name="Google Shape;2349;p14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0" name="Google Shape;2350;p14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1" name="Google Shape;2351;p14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2" name="Google Shape;2352;p14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53" name="Google Shape;2353;p14"/>
              <p:cNvGrpSpPr/>
              <p:nvPr/>
            </p:nvGrpSpPr>
            <p:grpSpPr>
              <a:xfrm>
                <a:off x="374320" y="4268899"/>
                <a:ext cx="1352964" cy="1047482"/>
                <a:chOff x="2612025" y="1964075"/>
                <a:chExt cx="1100150" cy="851750"/>
              </a:xfrm>
            </p:grpSpPr>
            <p:sp>
              <p:nvSpPr>
                <p:cNvPr id="2354" name="Google Shape;2354;p14"/>
                <p:cNvSpPr/>
                <p:nvPr/>
              </p:nvSpPr>
              <p:spPr>
                <a:xfrm>
                  <a:off x="2736300" y="1964075"/>
                  <a:ext cx="442825" cy="76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3" h="30757" extrusionOk="0">
                      <a:moveTo>
                        <a:pt x="12696" y="1"/>
                      </a:moveTo>
                      <a:cubicBezTo>
                        <a:pt x="12623" y="1"/>
                        <a:pt x="12549" y="4"/>
                        <a:pt x="12476" y="11"/>
                      </a:cubicBezTo>
                      <a:cubicBezTo>
                        <a:pt x="11475" y="112"/>
                        <a:pt x="10508" y="1012"/>
                        <a:pt x="10574" y="2013"/>
                      </a:cubicBezTo>
                      <a:cubicBezTo>
                        <a:pt x="10057" y="1027"/>
                        <a:pt x="8974" y="460"/>
                        <a:pt x="7879" y="460"/>
                      </a:cubicBezTo>
                      <a:cubicBezTo>
                        <a:pt x="7492" y="460"/>
                        <a:pt x="7104" y="531"/>
                        <a:pt x="6738" y="679"/>
                      </a:cubicBezTo>
                      <a:cubicBezTo>
                        <a:pt x="5371" y="1279"/>
                        <a:pt x="4670" y="3014"/>
                        <a:pt x="5171" y="4381"/>
                      </a:cubicBezTo>
                      <a:cubicBezTo>
                        <a:pt x="4763" y="4138"/>
                        <a:pt x="4301" y="4028"/>
                        <a:pt x="3830" y="4028"/>
                      </a:cubicBezTo>
                      <a:cubicBezTo>
                        <a:pt x="2683" y="4028"/>
                        <a:pt x="1482" y="4679"/>
                        <a:pt x="867" y="5649"/>
                      </a:cubicBezTo>
                      <a:cubicBezTo>
                        <a:pt x="0" y="7050"/>
                        <a:pt x="34" y="8851"/>
                        <a:pt x="567" y="10452"/>
                      </a:cubicBezTo>
                      <a:cubicBezTo>
                        <a:pt x="1134" y="11987"/>
                        <a:pt x="2068" y="13354"/>
                        <a:pt x="3002" y="14722"/>
                      </a:cubicBezTo>
                      <a:cubicBezTo>
                        <a:pt x="5337" y="18224"/>
                        <a:pt x="10141" y="27398"/>
                        <a:pt x="10708" y="28599"/>
                      </a:cubicBezTo>
                      <a:cubicBezTo>
                        <a:pt x="11239" y="29691"/>
                        <a:pt x="12240" y="30757"/>
                        <a:pt x="13365" y="30757"/>
                      </a:cubicBezTo>
                      <a:cubicBezTo>
                        <a:pt x="13512" y="30757"/>
                        <a:pt x="13660" y="30738"/>
                        <a:pt x="13810" y="30700"/>
                      </a:cubicBezTo>
                      <a:cubicBezTo>
                        <a:pt x="14844" y="30400"/>
                        <a:pt x="15378" y="29199"/>
                        <a:pt x="15711" y="28165"/>
                      </a:cubicBezTo>
                      <a:cubicBezTo>
                        <a:pt x="17346" y="22928"/>
                        <a:pt x="17713" y="17424"/>
                        <a:pt x="17413" y="12020"/>
                      </a:cubicBezTo>
                      <a:cubicBezTo>
                        <a:pt x="17313" y="9351"/>
                        <a:pt x="16979" y="6683"/>
                        <a:pt x="16312" y="4081"/>
                      </a:cubicBezTo>
                      <a:cubicBezTo>
                        <a:pt x="16045" y="3080"/>
                        <a:pt x="15711" y="2080"/>
                        <a:pt x="15078" y="1312"/>
                      </a:cubicBezTo>
                      <a:cubicBezTo>
                        <a:pt x="14521" y="571"/>
                        <a:pt x="13621" y="1"/>
                        <a:pt x="126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5" name="Google Shape;2355;p14"/>
                <p:cNvSpPr/>
                <p:nvPr/>
              </p:nvSpPr>
              <p:spPr>
                <a:xfrm>
                  <a:off x="3070700" y="1972350"/>
                  <a:ext cx="527900" cy="7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" h="30716" extrusionOk="0">
                      <a:moveTo>
                        <a:pt x="8148" y="1"/>
                      </a:moveTo>
                      <a:cubicBezTo>
                        <a:pt x="7267" y="1"/>
                        <a:pt x="6379" y="430"/>
                        <a:pt x="5704" y="1048"/>
                      </a:cubicBezTo>
                      <a:cubicBezTo>
                        <a:pt x="4937" y="1782"/>
                        <a:pt x="4437" y="2716"/>
                        <a:pt x="3970" y="3683"/>
                      </a:cubicBezTo>
                      <a:cubicBezTo>
                        <a:pt x="34" y="11889"/>
                        <a:pt x="0" y="21396"/>
                        <a:pt x="601" y="30169"/>
                      </a:cubicBezTo>
                      <a:cubicBezTo>
                        <a:pt x="907" y="30552"/>
                        <a:pt x="1379" y="30715"/>
                        <a:pt x="1870" y="30715"/>
                      </a:cubicBezTo>
                      <a:cubicBezTo>
                        <a:pt x="2234" y="30715"/>
                        <a:pt x="2609" y="30625"/>
                        <a:pt x="2936" y="30469"/>
                      </a:cubicBezTo>
                      <a:cubicBezTo>
                        <a:pt x="3670" y="30035"/>
                        <a:pt x="4170" y="29335"/>
                        <a:pt x="4670" y="28634"/>
                      </a:cubicBezTo>
                      <a:lnTo>
                        <a:pt x="12309" y="17493"/>
                      </a:lnTo>
                      <a:cubicBezTo>
                        <a:pt x="13944" y="15125"/>
                        <a:pt x="15645" y="12690"/>
                        <a:pt x="18047" y="11122"/>
                      </a:cubicBezTo>
                      <a:cubicBezTo>
                        <a:pt x="19114" y="10455"/>
                        <a:pt x="20315" y="9854"/>
                        <a:pt x="20782" y="8720"/>
                      </a:cubicBezTo>
                      <a:cubicBezTo>
                        <a:pt x="21115" y="7886"/>
                        <a:pt x="20949" y="6852"/>
                        <a:pt x="20315" y="6185"/>
                      </a:cubicBezTo>
                      <a:cubicBezTo>
                        <a:pt x="19648" y="5551"/>
                        <a:pt x="18614" y="5318"/>
                        <a:pt x="16779" y="5184"/>
                      </a:cubicBezTo>
                      <a:cubicBezTo>
                        <a:pt x="17179" y="3650"/>
                        <a:pt x="16312" y="1882"/>
                        <a:pt x="14811" y="1282"/>
                      </a:cubicBezTo>
                      <a:cubicBezTo>
                        <a:pt x="14443" y="1131"/>
                        <a:pt x="14049" y="1060"/>
                        <a:pt x="13654" y="1060"/>
                      </a:cubicBezTo>
                      <a:cubicBezTo>
                        <a:pt x="12475" y="1060"/>
                        <a:pt x="11283" y="1691"/>
                        <a:pt x="10708" y="2716"/>
                      </a:cubicBezTo>
                      <a:cubicBezTo>
                        <a:pt x="10608" y="1282"/>
                        <a:pt x="9674" y="281"/>
                        <a:pt x="8640" y="47"/>
                      </a:cubicBezTo>
                      <a:cubicBezTo>
                        <a:pt x="8477" y="16"/>
                        <a:pt x="8313" y="1"/>
                        <a:pt x="8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6" name="Google Shape;2356;p14"/>
                <p:cNvSpPr/>
                <p:nvPr/>
              </p:nvSpPr>
              <p:spPr>
                <a:xfrm>
                  <a:off x="3091550" y="2254800"/>
                  <a:ext cx="620625" cy="4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5" h="19935" extrusionOk="0">
                      <a:moveTo>
                        <a:pt x="18942" y="0"/>
                      </a:moveTo>
                      <a:cubicBezTo>
                        <a:pt x="18196" y="0"/>
                        <a:pt x="17466" y="196"/>
                        <a:pt x="16712" y="391"/>
                      </a:cubicBezTo>
                      <a:cubicBezTo>
                        <a:pt x="12843" y="1592"/>
                        <a:pt x="9440" y="4060"/>
                        <a:pt x="6672" y="7062"/>
                      </a:cubicBezTo>
                      <a:cubicBezTo>
                        <a:pt x="4003" y="10098"/>
                        <a:pt x="1935" y="13667"/>
                        <a:pt x="0" y="19038"/>
                      </a:cubicBezTo>
                      <a:cubicBezTo>
                        <a:pt x="614" y="19674"/>
                        <a:pt x="1488" y="19935"/>
                        <a:pt x="2365" y="19935"/>
                      </a:cubicBezTo>
                      <a:cubicBezTo>
                        <a:pt x="2822" y="19935"/>
                        <a:pt x="3280" y="19864"/>
                        <a:pt x="3703" y="19738"/>
                      </a:cubicBezTo>
                      <a:cubicBezTo>
                        <a:pt x="4971" y="19371"/>
                        <a:pt x="6105" y="18571"/>
                        <a:pt x="7205" y="17870"/>
                      </a:cubicBezTo>
                      <a:cubicBezTo>
                        <a:pt x="10541" y="15869"/>
                        <a:pt x="14444" y="14768"/>
                        <a:pt x="18313" y="14768"/>
                      </a:cubicBezTo>
                      <a:cubicBezTo>
                        <a:pt x="18794" y="14768"/>
                        <a:pt x="19285" y="14784"/>
                        <a:pt x="19776" y="14784"/>
                      </a:cubicBezTo>
                      <a:cubicBezTo>
                        <a:pt x="20512" y="14784"/>
                        <a:pt x="21249" y="14748"/>
                        <a:pt x="21949" y="14568"/>
                      </a:cubicBezTo>
                      <a:cubicBezTo>
                        <a:pt x="23117" y="14268"/>
                        <a:pt x="24284" y="13500"/>
                        <a:pt x="24551" y="12266"/>
                      </a:cubicBezTo>
                      <a:cubicBezTo>
                        <a:pt x="24824" y="11203"/>
                        <a:pt x="24103" y="9892"/>
                        <a:pt x="22838" y="9892"/>
                      </a:cubicBezTo>
                      <a:cubicBezTo>
                        <a:pt x="22714" y="9892"/>
                        <a:pt x="22584" y="9904"/>
                        <a:pt x="22450" y="9931"/>
                      </a:cubicBezTo>
                      <a:cubicBezTo>
                        <a:pt x="23184" y="9264"/>
                        <a:pt x="23884" y="8497"/>
                        <a:pt x="24284" y="7529"/>
                      </a:cubicBezTo>
                      <a:cubicBezTo>
                        <a:pt x="24651" y="6562"/>
                        <a:pt x="24651" y="5428"/>
                        <a:pt x="24118" y="4594"/>
                      </a:cubicBezTo>
                      <a:cubicBezTo>
                        <a:pt x="23710" y="3971"/>
                        <a:pt x="22994" y="3555"/>
                        <a:pt x="22177" y="3555"/>
                      </a:cubicBezTo>
                      <a:cubicBezTo>
                        <a:pt x="21857" y="3555"/>
                        <a:pt x="21521" y="3619"/>
                        <a:pt x="21182" y="3760"/>
                      </a:cubicBezTo>
                      <a:cubicBezTo>
                        <a:pt x="21949" y="3260"/>
                        <a:pt x="22116" y="2126"/>
                        <a:pt x="21649" y="1358"/>
                      </a:cubicBezTo>
                      <a:cubicBezTo>
                        <a:pt x="21182" y="558"/>
                        <a:pt x="20315" y="91"/>
                        <a:pt x="19381" y="24"/>
                      </a:cubicBezTo>
                      <a:cubicBezTo>
                        <a:pt x="19234" y="8"/>
                        <a:pt x="19087" y="0"/>
                        <a:pt x="18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7" name="Google Shape;2357;p14"/>
                <p:cNvSpPr/>
                <p:nvPr/>
              </p:nvSpPr>
              <p:spPr>
                <a:xfrm>
                  <a:off x="2612025" y="2249825"/>
                  <a:ext cx="463700" cy="4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8" h="19518" extrusionOk="0">
                      <a:moveTo>
                        <a:pt x="7132" y="0"/>
                      </a:moveTo>
                      <a:cubicBezTo>
                        <a:pt x="6643" y="0"/>
                        <a:pt x="6166" y="141"/>
                        <a:pt x="5772" y="457"/>
                      </a:cubicBezTo>
                      <a:cubicBezTo>
                        <a:pt x="5105" y="957"/>
                        <a:pt x="4938" y="2091"/>
                        <a:pt x="5505" y="2692"/>
                      </a:cubicBezTo>
                      <a:cubicBezTo>
                        <a:pt x="4827" y="2546"/>
                        <a:pt x="4180" y="2463"/>
                        <a:pt x="3583" y="2463"/>
                      </a:cubicBezTo>
                      <a:cubicBezTo>
                        <a:pt x="2534" y="2463"/>
                        <a:pt x="1639" y="2721"/>
                        <a:pt x="1002" y="3359"/>
                      </a:cubicBezTo>
                      <a:cubicBezTo>
                        <a:pt x="201" y="4193"/>
                        <a:pt x="1" y="5427"/>
                        <a:pt x="268" y="6561"/>
                      </a:cubicBezTo>
                      <a:cubicBezTo>
                        <a:pt x="501" y="7695"/>
                        <a:pt x="1102" y="8696"/>
                        <a:pt x="1669" y="9630"/>
                      </a:cubicBezTo>
                      <a:cubicBezTo>
                        <a:pt x="1102" y="9930"/>
                        <a:pt x="668" y="10297"/>
                        <a:pt x="435" y="10764"/>
                      </a:cubicBezTo>
                      <a:cubicBezTo>
                        <a:pt x="201" y="11231"/>
                        <a:pt x="134" y="11865"/>
                        <a:pt x="468" y="12265"/>
                      </a:cubicBezTo>
                      <a:cubicBezTo>
                        <a:pt x="781" y="12676"/>
                        <a:pt x="1265" y="12777"/>
                        <a:pt x="1794" y="12777"/>
                      </a:cubicBezTo>
                      <a:cubicBezTo>
                        <a:pt x="2168" y="12777"/>
                        <a:pt x="2564" y="12726"/>
                        <a:pt x="2936" y="12699"/>
                      </a:cubicBezTo>
                      <a:cubicBezTo>
                        <a:pt x="3095" y="12685"/>
                        <a:pt x="3253" y="12678"/>
                        <a:pt x="3412" y="12678"/>
                      </a:cubicBezTo>
                      <a:cubicBezTo>
                        <a:pt x="5157" y="12678"/>
                        <a:pt x="6903" y="13494"/>
                        <a:pt x="8340" y="14533"/>
                      </a:cubicBezTo>
                      <a:cubicBezTo>
                        <a:pt x="9975" y="15634"/>
                        <a:pt x="11342" y="17035"/>
                        <a:pt x="13010" y="18069"/>
                      </a:cubicBezTo>
                      <a:cubicBezTo>
                        <a:pt x="14326" y="18902"/>
                        <a:pt x="15879" y="19518"/>
                        <a:pt x="17427" y="19518"/>
                      </a:cubicBezTo>
                      <a:cubicBezTo>
                        <a:pt x="17802" y="19518"/>
                        <a:pt x="18177" y="19482"/>
                        <a:pt x="18548" y="19403"/>
                      </a:cubicBezTo>
                      <a:cubicBezTo>
                        <a:pt x="18481" y="12032"/>
                        <a:pt x="15112" y="6027"/>
                        <a:pt x="10208" y="1591"/>
                      </a:cubicBezTo>
                      <a:cubicBezTo>
                        <a:pt x="9608" y="1024"/>
                        <a:pt x="8941" y="457"/>
                        <a:pt x="8140" y="190"/>
                      </a:cubicBezTo>
                      <a:cubicBezTo>
                        <a:pt x="7813" y="67"/>
                        <a:pt x="7470" y="0"/>
                        <a:pt x="71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8" name="Google Shape;2358;p14"/>
                <p:cNvSpPr/>
                <p:nvPr/>
              </p:nvSpPr>
              <p:spPr>
                <a:xfrm>
                  <a:off x="2690875" y="2423375"/>
                  <a:ext cx="322300" cy="2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2" h="9852" extrusionOk="0">
                      <a:moveTo>
                        <a:pt x="73" y="0"/>
                      </a:moveTo>
                      <a:cubicBezTo>
                        <a:pt x="1" y="0"/>
                        <a:pt x="0" y="80"/>
                        <a:pt x="149" y="186"/>
                      </a:cubicBezTo>
                      <a:cubicBezTo>
                        <a:pt x="1017" y="987"/>
                        <a:pt x="1884" y="1854"/>
                        <a:pt x="2818" y="2654"/>
                      </a:cubicBezTo>
                      <a:cubicBezTo>
                        <a:pt x="3719" y="3455"/>
                        <a:pt x="4686" y="4256"/>
                        <a:pt x="5587" y="4989"/>
                      </a:cubicBezTo>
                      <a:lnTo>
                        <a:pt x="6320" y="5590"/>
                      </a:lnTo>
                      <a:cubicBezTo>
                        <a:pt x="6554" y="5790"/>
                        <a:pt x="6821" y="5957"/>
                        <a:pt x="7021" y="6157"/>
                      </a:cubicBezTo>
                      <a:cubicBezTo>
                        <a:pt x="7521" y="6524"/>
                        <a:pt x="8022" y="6924"/>
                        <a:pt x="8522" y="7258"/>
                      </a:cubicBezTo>
                      <a:cubicBezTo>
                        <a:pt x="9022" y="7591"/>
                        <a:pt x="9489" y="7958"/>
                        <a:pt x="9990" y="8292"/>
                      </a:cubicBezTo>
                      <a:cubicBezTo>
                        <a:pt x="10490" y="8659"/>
                        <a:pt x="10924" y="9026"/>
                        <a:pt x="11391" y="9426"/>
                      </a:cubicBezTo>
                      <a:cubicBezTo>
                        <a:pt x="11491" y="9493"/>
                        <a:pt x="11557" y="9526"/>
                        <a:pt x="11658" y="9593"/>
                      </a:cubicBezTo>
                      <a:lnTo>
                        <a:pt x="11891" y="9693"/>
                      </a:lnTo>
                      <a:cubicBezTo>
                        <a:pt x="12024" y="9793"/>
                        <a:pt x="12158" y="9793"/>
                        <a:pt x="12225" y="9826"/>
                      </a:cubicBezTo>
                      <a:cubicBezTo>
                        <a:pt x="12308" y="9843"/>
                        <a:pt x="12391" y="9851"/>
                        <a:pt x="12471" y="9851"/>
                      </a:cubicBezTo>
                      <a:cubicBezTo>
                        <a:pt x="12550" y="9851"/>
                        <a:pt x="12625" y="9843"/>
                        <a:pt x="12692" y="9826"/>
                      </a:cubicBezTo>
                      <a:cubicBezTo>
                        <a:pt x="12825" y="9793"/>
                        <a:pt x="12892" y="9659"/>
                        <a:pt x="12892" y="9426"/>
                      </a:cubicBezTo>
                      <a:cubicBezTo>
                        <a:pt x="12892" y="9293"/>
                        <a:pt x="12825" y="9159"/>
                        <a:pt x="12725" y="9026"/>
                      </a:cubicBezTo>
                      <a:cubicBezTo>
                        <a:pt x="12658" y="8959"/>
                        <a:pt x="12525" y="8792"/>
                        <a:pt x="12391" y="8659"/>
                      </a:cubicBezTo>
                      <a:cubicBezTo>
                        <a:pt x="12191" y="8459"/>
                        <a:pt x="11991" y="8258"/>
                        <a:pt x="11791" y="8092"/>
                      </a:cubicBezTo>
                      <a:cubicBezTo>
                        <a:pt x="11557" y="7858"/>
                        <a:pt x="11357" y="7691"/>
                        <a:pt x="11124" y="7491"/>
                      </a:cubicBezTo>
                      <a:cubicBezTo>
                        <a:pt x="10657" y="7091"/>
                        <a:pt x="10123" y="6691"/>
                        <a:pt x="9623" y="6357"/>
                      </a:cubicBezTo>
                      <a:cubicBezTo>
                        <a:pt x="9056" y="6024"/>
                        <a:pt x="8555" y="5657"/>
                        <a:pt x="8022" y="5323"/>
                      </a:cubicBezTo>
                      <a:cubicBezTo>
                        <a:pt x="7788" y="5156"/>
                        <a:pt x="7488" y="4989"/>
                        <a:pt x="7221" y="4823"/>
                      </a:cubicBezTo>
                      <a:cubicBezTo>
                        <a:pt x="6988" y="4656"/>
                        <a:pt x="6687" y="4456"/>
                        <a:pt x="6420" y="4289"/>
                      </a:cubicBezTo>
                      <a:cubicBezTo>
                        <a:pt x="5353" y="3588"/>
                        <a:pt x="4219" y="2921"/>
                        <a:pt x="3185" y="2187"/>
                      </a:cubicBezTo>
                      <a:cubicBezTo>
                        <a:pt x="2151" y="1520"/>
                        <a:pt x="1183" y="753"/>
                        <a:pt x="249" y="86"/>
                      </a:cubicBezTo>
                      <a:cubicBezTo>
                        <a:pt x="177" y="26"/>
                        <a:pt x="113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9" name="Google Shape;2359;p14"/>
                <p:cNvSpPr/>
                <p:nvPr/>
              </p:nvSpPr>
              <p:spPr>
                <a:xfrm>
                  <a:off x="2739625" y="2407675"/>
                  <a:ext cx="272725" cy="2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9" h="9489" extrusionOk="0">
                      <a:moveTo>
                        <a:pt x="108" y="0"/>
                      </a:moveTo>
                      <a:cubicBezTo>
                        <a:pt x="36" y="0"/>
                        <a:pt x="1" y="31"/>
                        <a:pt x="1" y="80"/>
                      </a:cubicBezTo>
                      <a:cubicBezTo>
                        <a:pt x="1" y="114"/>
                        <a:pt x="34" y="147"/>
                        <a:pt x="167" y="180"/>
                      </a:cubicBezTo>
                      <a:cubicBezTo>
                        <a:pt x="401" y="314"/>
                        <a:pt x="568" y="480"/>
                        <a:pt x="835" y="614"/>
                      </a:cubicBezTo>
                      <a:cubicBezTo>
                        <a:pt x="1035" y="781"/>
                        <a:pt x="1235" y="914"/>
                        <a:pt x="1435" y="1081"/>
                      </a:cubicBezTo>
                      <a:lnTo>
                        <a:pt x="2069" y="1581"/>
                      </a:lnTo>
                      <a:cubicBezTo>
                        <a:pt x="2269" y="1748"/>
                        <a:pt x="2436" y="1948"/>
                        <a:pt x="2669" y="2115"/>
                      </a:cubicBezTo>
                      <a:cubicBezTo>
                        <a:pt x="3436" y="2849"/>
                        <a:pt x="4204" y="3616"/>
                        <a:pt x="5004" y="4350"/>
                      </a:cubicBezTo>
                      <a:cubicBezTo>
                        <a:pt x="5771" y="5117"/>
                        <a:pt x="6505" y="5851"/>
                        <a:pt x="7239" y="6652"/>
                      </a:cubicBezTo>
                      <a:cubicBezTo>
                        <a:pt x="7606" y="7018"/>
                        <a:pt x="8006" y="7452"/>
                        <a:pt x="8340" y="7819"/>
                      </a:cubicBezTo>
                      <a:cubicBezTo>
                        <a:pt x="8507" y="8019"/>
                        <a:pt x="8707" y="8219"/>
                        <a:pt x="8907" y="8419"/>
                      </a:cubicBezTo>
                      <a:cubicBezTo>
                        <a:pt x="9107" y="8620"/>
                        <a:pt x="9274" y="8786"/>
                        <a:pt x="9507" y="8953"/>
                      </a:cubicBezTo>
                      <a:cubicBezTo>
                        <a:pt x="9897" y="9319"/>
                        <a:pt x="10251" y="9488"/>
                        <a:pt x="10505" y="9488"/>
                      </a:cubicBezTo>
                      <a:cubicBezTo>
                        <a:pt x="10599" y="9488"/>
                        <a:pt x="10679" y="9465"/>
                        <a:pt x="10742" y="9420"/>
                      </a:cubicBezTo>
                      <a:cubicBezTo>
                        <a:pt x="10908" y="9253"/>
                        <a:pt x="10908" y="8786"/>
                        <a:pt x="10508" y="8286"/>
                      </a:cubicBezTo>
                      <a:cubicBezTo>
                        <a:pt x="10175" y="7886"/>
                        <a:pt x="9841" y="7485"/>
                        <a:pt x="9507" y="7119"/>
                      </a:cubicBezTo>
                      <a:cubicBezTo>
                        <a:pt x="9174" y="6752"/>
                        <a:pt x="8774" y="6318"/>
                        <a:pt x="8373" y="5951"/>
                      </a:cubicBezTo>
                      <a:cubicBezTo>
                        <a:pt x="7573" y="5150"/>
                        <a:pt x="6705" y="4417"/>
                        <a:pt x="5771" y="3683"/>
                      </a:cubicBezTo>
                      <a:lnTo>
                        <a:pt x="3036" y="1681"/>
                      </a:lnTo>
                      <a:cubicBezTo>
                        <a:pt x="2836" y="1515"/>
                        <a:pt x="2569" y="1348"/>
                        <a:pt x="2336" y="1181"/>
                      </a:cubicBezTo>
                      <a:cubicBezTo>
                        <a:pt x="2069" y="1014"/>
                        <a:pt x="1869" y="914"/>
                        <a:pt x="1602" y="747"/>
                      </a:cubicBezTo>
                      <a:cubicBezTo>
                        <a:pt x="1368" y="614"/>
                        <a:pt x="1168" y="480"/>
                        <a:pt x="901" y="347"/>
                      </a:cubicBezTo>
                      <a:cubicBezTo>
                        <a:pt x="701" y="247"/>
                        <a:pt x="434" y="114"/>
                        <a:pt x="201" y="13"/>
                      </a:cubicBezTo>
                      <a:cubicBezTo>
                        <a:pt x="165" y="5"/>
                        <a:pt x="134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0" name="Google Shape;2360;p14"/>
                <p:cNvSpPr/>
                <p:nvPr/>
              </p:nvSpPr>
              <p:spPr>
                <a:xfrm>
                  <a:off x="2825350" y="2373325"/>
                  <a:ext cx="224525" cy="2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1" h="11084" extrusionOk="0">
                      <a:moveTo>
                        <a:pt x="62" y="1"/>
                      </a:moveTo>
                      <a:cubicBezTo>
                        <a:pt x="3" y="1"/>
                        <a:pt x="1" y="80"/>
                        <a:pt x="107" y="187"/>
                      </a:cubicBezTo>
                      <a:cubicBezTo>
                        <a:pt x="474" y="587"/>
                        <a:pt x="808" y="987"/>
                        <a:pt x="1175" y="1354"/>
                      </a:cubicBezTo>
                      <a:cubicBezTo>
                        <a:pt x="1342" y="1588"/>
                        <a:pt x="1542" y="1754"/>
                        <a:pt x="1709" y="1955"/>
                      </a:cubicBezTo>
                      <a:lnTo>
                        <a:pt x="2276" y="2522"/>
                      </a:lnTo>
                      <a:cubicBezTo>
                        <a:pt x="2976" y="3289"/>
                        <a:pt x="3643" y="4123"/>
                        <a:pt x="4277" y="4990"/>
                      </a:cubicBezTo>
                      <a:lnTo>
                        <a:pt x="4744" y="5624"/>
                      </a:lnTo>
                      <a:cubicBezTo>
                        <a:pt x="4911" y="5824"/>
                        <a:pt x="5078" y="6091"/>
                        <a:pt x="5178" y="6258"/>
                      </a:cubicBezTo>
                      <a:cubicBezTo>
                        <a:pt x="5311" y="6458"/>
                        <a:pt x="5445" y="6658"/>
                        <a:pt x="5611" y="6925"/>
                      </a:cubicBezTo>
                      <a:lnTo>
                        <a:pt x="5845" y="7292"/>
                      </a:lnTo>
                      <a:cubicBezTo>
                        <a:pt x="5878" y="7325"/>
                        <a:pt x="5945" y="7425"/>
                        <a:pt x="5978" y="7458"/>
                      </a:cubicBezTo>
                      <a:lnTo>
                        <a:pt x="6112" y="7625"/>
                      </a:lnTo>
                      <a:cubicBezTo>
                        <a:pt x="6412" y="7992"/>
                        <a:pt x="6612" y="8426"/>
                        <a:pt x="6912" y="8859"/>
                      </a:cubicBezTo>
                      <a:cubicBezTo>
                        <a:pt x="6979" y="8993"/>
                        <a:pt x="7079" y="9126"/>
                        <a:pt x="7112" y="9260"/>
                      </a:cubicBezTo>
                      <a:lnTo>
                        <a:pt x="7313" y="9593"/>
                      </a:lnTo>
                      <a:cubicBezTo>
                        <a:pt x="7446" y="9793"/>
                        <a:pt x="7579" y="9994"/>
                        <a:pt x="7680" y="10160"/>
                      </a:cubicBezTo>
                      <a:cubicBezTo>
                        <a:pt x="7846" y="10461"/>
                        <a:pt x="8013" y="10761"/>
                        <a:pt x="8247" y="10928"/>
                      </a:cubicBezTo>
                      <a:cubicBezTo>
                        <a:pt x="8372" y="11032"/>
                        <a:pt x="8497" y="11084"/>
                        <a:pt x="8606" y="11084"/>
                      </a:cubicBezTo>
                      <a:cubicBezTo>
                        <a:pt x="8671" y="11084"/>
                        <a:pt x="8730" y="11065"/>
                        <a:pt x="8780" y="11028"/>
                      </a:cubicBezTo>
                      <a:cubicBezTo>
                        <a:pt x="8914" y="10994"/>
                        <a:pt x="8980" y="10828"/>
                        <a:pt x="8980" y="10661"/>
                      </a:cubicBezTo>
                      <a:cubicBezTo>
                        <a:pt x="8947" y="10494"/>
                        <a:pt x="8947" y="10294"/>
                        <a:pt x="8814" y="9960"/>
                      </a:cubicBezTo>
                      <a:lnTo>
                        <a:pt x="8680" y="9593"/>
                      </a:lnTo>
                      <a:cubicBezTo>
                        <a:pt x="8647" y="9460"/>
                        <a:pt x="8547" y="9326"/>
                        <a:pt x="8513" y="9193"/>
                      </a:cubicBezTo>
                      <a:cubicBezTo>
                        <a:pt x="8380" y="8960"/>
                        <a:pt x="8280" y="8759"/>
                        <a:pt x="8147" y="8493"/>
                      </a:cubicBezTo>
                      <a:cubicBezTo>
                        <a:pt x="8013" y="8292"/>
                        <a:pt x="7913" y="8026"/>
                        <a:pt x="7780" y="7825"/>
                      </a:cubicBezTo>
                      <a:cubicBezTo>
                        <a:pt x="7646" y="7592"/>
                        <a:pt x="7479" y="7325"/>
                        <a:pt x="7313" y="7092"/>
                      </a:cubicBezTo>
                      <a:cubicBezTo>
                        <a:pt x="7246" y="6958"/>
                        <a:pt x="7112" y="6825"/>
                        <a:pt x="7012" y="6691"/>
                      </a:cubicBezTo>
                      <a:cubicBezTo>
                        <a:pt x="6946" y="6625"/>
                        <a:pt x="6846" y="6524"/>
                        <a:pt x="6812" y="6424"/>
                      </a:cubicBezTo>
                      <a:cubicBezTo>
                        <a:pt x="6645" y="6191"/>
                        <a:pt x="6512" y="5991"/>
                        <a:pt x="6312" y="5757"/>
                      </a:cubicBezTo>
                      <a:cubicBezTo>
                        <a:pt x="6245" y="5624"/>
                        <a:pt x="6145" y="5490"/>
                        <a:pt x="6012" y="5357"/>
                      </a:cubicBezTo>
                      <a:lnTo>
                        <a:pt x="5912" y="5190"/>
                      </a:lnTo>
                      <a:lnTo>
                        <a:pt x="5778" y="5023"/>
                      </a:lnTo>
                      <a:cubicBezTo>
                        <a:pt x="5578" y="4823"/>
                        <a:pt x="5411" y="4623"/>
                        <a:pt x="5178" y="4390"/>
                      </a:cubicBezTo>
                      <a:cubicBezTo>
                        <a:pt x="4377" y="3556"/>
                        <a:pt x="3543" y="2788"/>
                        <a:pt x="2676" y="2088"/>
                      </a:cubicBezTo>
                      <a:cubicBezTo>
                        <a:pt x="2476" y="1888"/>
                        <a:pt x="2209" y="1721"/>
                        <a:pt x="2009" y="1588"/>
                      </a:cubicBezTo>
                      <a:lnTo>
                        <a:pt x="1375" y="1087"/>
                      </a:lnTo>
                      <a:cubicBezTo>
                        <a:pt x="975" y="754"/>
                        <a:pt x="608" y="420"/>
                        <a:pt x="208" y="87"/>
                      </a:cubicBezTo>
                      <a:cubicBezTo>
                        <a:pt x="147" y="26"/>
                        <a:pt x="9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1" name="Google Shape;2361;p14"/>
                <p:cNvSpPr/>
                <p:nvPr/>
              </p:nvSpPr>
              <p:spPr>
                <a:xfrm>
                  <a:off x="2877325" y="2185200"/>
                  <a:ext cx="168375" cy="49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19988" extrusionOk="0">
                      <a:moveTo>
                        <a:pt x="76" y="1"/>
                      </a:moveTo>
                      <a:cubicBezTo>
                        <a:pt x="15" y="1"/>
                        <a:pt x="1" y="115"/>
                        <a:pt x="97" y="306"/>
                      </a:cubicBezTo>
                      <a:cubicBezTo>
                        <a:pt x="430" y="1007"/>
                        <a:pt x="730" y="1741"/>
                        <a:pt x="1097" y="2475"/>
                      </a:cubicBezTo>
                      <a:cubicBezTo>
                        <a:pt x="1498" y="3175"/>
                        <a:pt x="1865" y="3876"/>
                        <a:pt x="2198" y="4576"/>
                      </a:cubicBezTo>
                      <a:cubicBezTo>
                        <a:pt x="2365" y="4976"/>
                        <a:pt x="2532" y="5310"/>
                        <a:pt x="2698" y="5677"/>
                      </a:cubicBezTo>
                      <a:cubicBezTo>
                        <a:pt x="2865" y="6044"/>
                        <a:pt x="2999" y="6377"/>
                        <a:pt x="3099" y="6744"/>
                      </a:cubicBezTo>
                      <a:cubicBezTo>
                        <a:pt x="3366" y="7511"/>
                        <a:pt x="3532" y="8245"/>
                        <a:pt x="3699" y="9046"/>
                      </a:cubicBezTo>
                      <a:cubicBezTo>
                        <a:pt x="3866" y="9846"/>
                        <a:pt x="4033" y="10580"/>
                        <a:pt x="4200" y="11381"/>
                      </a:cubicBezTo>
                      <a:cubicBezTo>
                        <a:pt x="4266" y="11748"/>
                        <a:pt x="4366" y="12181"/>
                        <a:pt x="4500" y="12548"/>
                      </a:cubicBezTo>
                      <a:cubicBezTo>
                        <a:pt x="4566" y="12915"/>
                        <a:pt x="4700" y="13349"/>
                        <a:pt x="4767" y="13716"/>
                      </a:cubicBezTo>
                      <a:cubicBezTo>
                        <a:pt x="5000" y="14483"/>
                        <a:pt x="5167" y="15217"/>
                        <a:pt x="5267" y="15984"/>
                      </a:cubicBezTo>
                      <a:cubicBezTo>
                        <a:pt x="5400" y="16718"/>
                        <a:pt x="5467" y="17485"/>
                        <a:pt x="5534" y="18219"/>
                      </a:cubicBezTo>
                      <a:lnTo>
                        <a:pt x="5534" y="18586"/>
                      </a:lnTo>
                      <a:cubicBezTo>
                        <a:pt x="5534" y="18753"/>
                        <a:pt x="5567" y="18886"/>
                        <a:pt x="5567" y="18986"/>
                      </a:cubicBezTo>
                      <a:cubicBezTo>
                        <a:pt x="5601" y="19186"/>
                        <a:pt x="5634" y="19353"/>
                        <a:pt x="5701" y="19487"/>
                      </a:cubicBezTo>
                      <a:cubicBezTo>
                        <a:pt x="5767" y="19687"/>
                        <a:pt x="5867" y="19820"/>
                        <a:pt x="5934" y="19887"/>
                      </a:cubicBezTo>
                      <a:cubicBezTo>
                        <a:pt x="5967" y="19920"/>
                        <a:pt x="6068" y="19987"/>
                        <a:pt x="6134" y="19987"/>
                      </a:cubicBezTo>
                      <a:cubicBezTo>
                        <a:pt x="6234" y="19987"/>
                        <a:pt x="6301" y="19920"/>
                        <a:pt x="6434" y="19820"/>
                      </a:cubicBezTo>
                      <a:cubicBezTo>
                        <a:pt x="6535" y="19687"/>
                        <a:pt x="6601" y="19520"/>
                        <a:pt x="6635" y="19353"/>
                      </a:cubicBezTo>
                      <a:cubicBezTo>
                        <a:pt x="6668" y="19053"/>
                        <a:pt x="6701" y="18820"/>
                        <a:pt x="6701" y="18619"/>
                      </a:cubicBezTo>
                      <a:cubicBezTo>
                        <a:pt x="6701" y="18519"/>
                        <a:pt x="6701" y="18453"/>
                        <a:pt x="6735" y="18353"/>
                      </a:cubicBezTo>
                      <a:lnTo>
                        <a:pt x="6735" y="18052"/>
                      </a:lnTo>
                      <a:lnTo>
                        <a:pt x="6735" y="17485"/>
                      </a:lnTo>
                      <a:cubicBezTo>
                        <a:pt x="6735" y="17052"/>
                        <a:pt x="6701" y="16685"/>
                        <a:pt x="6668" y="16284"/>
                      </a:cubicBezTo>
                      <a:cubicBezTo>
                        <a:pt x="6601" y="15851"/>
                        <a:pt x="6568" y="15450"/>
                        <a:pt x="6501" y="15017"/>
                      </a:cubicBezTo>
                      <a:cubicBezTo>
                        <a:pt x="6401" y="14617"/>
                        <a:pt x="6334" y="14183"/>
                        <a:pt x="6201" y="13816"/>
                      </a:cubicBezTo>
                      <a:cubicBezTo>
                        <a:pt x="6068" y="13382"/>
                        <a:pt x="6001" y="13015"/>
                        <a:pt x="5867" y="12615"/>
                      </a:cubicBezTo>
                      <a:cubicBezTo>
                        <a:pt x="5734" y="12215"/>
                        <a:pt x="5601" y="11815"/>
                        <a:pt x="5534" y="11381"/>
                      </a:cubicBezTo>
                      <a:cubicBezTo>
                        <a:pt x="5267" y="10614"/>
                        <a:pt x="5067" y="9780"/>
                        <a:pt x="4833" y="8979"/>
                      </a:cubicBezTo>
                      <a:cubicBezTo>
                        <a:pt x="4566" y="8145"/>
                        <a:pt x="4266" y="7345"/>
                        <a:pt x="3933" y="6511"/>
                      </a:cubicBezTo>
                      <a:cubicBezTo>
                        <a:pt x="3766" y="6077"/>
                        <a:pt x="3566" y="5710"/>
                        <a:pt x="3366" y="5343"/>
                      </a:cubicBezTo>
                      <a:cubicBezTo>
                        <a:pt x="3165" y="4976"/>
                        <a:pt x="2932" y="4576"/>
                        <a:pt x="2732" y="4242"/>
                      </a:cubicBezTo>
                      <a:cubicBezTo>
                        <a:pt x="2532" y="3876"/>
                        <a:pt x="2332" y="3542"/>
                        <a:pt x="2065" y="3208"/>
                      </a:cubicBezTo>
                      <a:cubicBezTo>
                        <a:pt x="1865" y="2875"/>
                        <a:pt x="1598" y="2541"/>
                        <a:pt x="1398" y="2208"/>
                      </a:cubicBezTo>
                      <a:cubicBezTo>
                        <a:pt x="997" y="1541"/>
                        <a:pt x="597" y="873"/>
                        <a:pt x="263" y="206"/>
                      </a:cubicBezTo>
                      <a:cubicBezTo>
                        <a:pt x="192" y="64"/>
                        <a:pt x="121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2" name="Google Shape;2362;p14"/>
                <p:cNvSpPr/>
                <p:nvPr/>
              </p:nvSpPr>
              <p:spPr>
                <a:xfrm>
                  <a:off x="2949775" y="2123625"/>
                  <a:ext cx="133450" cy="5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21931" extrusionOk="0">
                      <a:moveTo>
                        <a:pt x="67" y="1"/>
                      </a:moveTo>
                      <a:cubicBezTo>
                        <a:pt x="34" y="1"/>
                        <a:pt x="1" y="134"/>
                        <a:pt x="67" y="301"/>
                      </a:cubicBezTo>
                      <a:cubicBezTo>
                        <a:pt x="167" y="501"/>
                        <a:pt x="301" y="668"/>
                        <a:pt x="401" y="835"/>
                      </a:cubicBezTo>
                      <a:cubicBezTo>
                        <a:pt x="534" y="1001"/>
                        <a:pt x="634" y="1235"/>
                        <a:pt x="701" y="1402"/>
                      </a:cubicBezTo>
                      <a:cubicBezTo>
                        <a:pt x="868" y="1769"/>
                        <a:pt x="1001" y="2169"/>
                        <a:pt x="1135" y="2569"/>
                      </a:cubicBezTo>
                      <a:cubicBezTo>
                        <a:pt x="1235" y="2969"/>
                        <a:pt x="1335" y="3403"/>
                        <a:pt x="1402" y="3770"/>
                      </a:cubicBezTo>
                      <a:lnTo>
                        <a:pt x="1668" y="5004"/>
                      </a:lnTo>
                      <a:lnTo>
                        <a:pt x="2169" y="7506"/>
                      </a:lnTo>
                      <a:cubicBezTo>
                        <a:pt x="2236" y="7940"/>
                        <a:pt x="2336" y="8340"/>
                        <a:pt x="2369" y="8774"/>
                      </a:cubicBezTo>
                      <a:lnTo>
                        <a:pt x="2636" y="10008"/>
                      </a:lnTo>
                      <a:cubicBezTo>
                        <a:pt x="2803" y="10842"/>
                        <a:pt x="3003" y="11676"/>
                        <a:pt x="3136" y="12510"/>
                      </a:cubicBezTo>
                      <a:cubicBezTo>
                        <a:pt x="3236" y="13344"/>
                        <a:pt x="3403" y="14177"/>
                        <a:pt x="3536" y="15011"/>
                      </a:cubicBezTo>
                      <a:cubicBezTo>
                        <a:pt x="3637" y="15445"/>
                        <a:pt x="3670" y="15845"/>
                        <a:pt x="3737" y="16279"/>
                      </a:cubicBezTo>
                      <a:lnTo>
                        <a:pt x="3837" y="16913"/>
                      </a:lnTo>
                      <a:cubicBezTo>
                        <a:pt x="3870" y="17113"/>
                        <a:pt x="3870" y="17280"/>
                        <a:pt x="3903" y="17480"/>
                      </a:cubicBezTo>
                      <a:cubicBezTo>
                        <a:pt x="4003" y="18280"/>
                        <a:pt x="4003" y="19081"/>
                        <a:pt x="3970" y="19915"/>
                      </a:cubicBezTo>
                      <a:cubicBezTo>
                        <a:pt x="3903" y="21116"/>
                        <a:pt x="4170" y="21783"/>
                        <a:pt x="4404" y="21916"/>
                      </a:cubicBezTo>
                      <a:cubicBezTo>
                        <a:pt x="4438" y="21926"/>
                        <a:pt x="4471" y="21930"/>
                        <a:pt x="4503" y="21930"/>
                      </a:cubicBezTo>
                      <a:cubicBezTo>
                        <a:pt x="4819" y="21930"/>
                        <a:pt x="5050" y="21484"/>
                        <a:pt x="5171" y="20515"/>
                      </a:cubicBezTo>
                      <a:cubicBezTo>
                        <a:pt x="5238" y="19748"/>
                        <a:pt x="5338" y="18914"/>
                        <a:pt x="5338" y="18014"/>
                      </a:cubicBezTo>
                      <a:cubicBezTo>
                        <a:pt x="5338" y="17580"/>
                        <a:pt x="5304" y="17146"/>
                        <a:pt x="5204" y="16679"/>
                      </a:cubicBezTo>
                      <a:cubicBezTo>
                        <a:pt x="5171" y="16479"/>
                        <a:pt x="5138" y="16279"/>
                        <a:pt x="5071" y="16012"/>
                      </a:cubicBezTo>
                      <a:lnTo>
                        <a:pt x="4971" y="15412"/>
                      </a:lnTo>
                      <a:cubicBezTo>
                        <a:pt x="4804" y="14511"/>
                        <a:pt x="4637" y="13677"/>
                        <a:pt x="4404" y="12810"/>
                      </a:cubicBezTo>
                      <a:cubicBezTo>
                        <a:pt x="4370" y="12610"/>
                        <a:pt x="4337" y="12343"/>
                        <a:pt x="4237" y="12143"/>
                      </a:cubicBezTo>
                      <a:cubicBezTo>
                        <a:pt x="4204" y="11943"/>
                        <a:pt x="4137" y="11676"/>
                        <a:pt x="4070" y="11476"/>
                      </a:cubicBezTo>
                      <a:cubicBezTo>
                        <a:pt x="3970" y="11009"/>
                        <a:pt x="3837" y="10608"/>
                        <a:pt x="3703" y="10175"/>
                      </a:cubicBezTo>
                      <a:cubicBezTo>
                        <a:pt x="3570" y="9774"/>
                        <a:pt x="3470" y="9341"/>
                        <a:pt x="3336" y="8907"/>
                      </a:cubicBezTo>
                      <a:cubicBezTo>
                        <a:pt x="3203" y="8440"/>
                        <a:pt x="3069" y="8006"/>
                        <a:pt x="2969" y="7573"/>
                      </a:cubicBezTo>
                      <a:cubicBezTo>
                        <a:pt x="2703" y="6672"/>
                        <a:pt x="2469" y="5805"/>
                        <a:pt x="2202" y="4971"/>
                      </a:cubicBezTo>
                      <a:lnTo>
                        <a:pt x="1835" y="3737"/>
                      </a:lnTo>
                      <a:cubicBezTo>
                        <a:pt x="1702" y="3303"/>
                        <a:pt x="1568" y="2903"/>
                        <a:pt x="1402" y="2469"/>
                      </a:cubicBezTo>
                      <a:cubicBezTo>
                        <a:pt x="1235" y="2069"/>
                        <a:pt x="1068" y="1669"/>
                        <a:pt x="901" y="1302"/>
                      </a:cubicBezTo>
                      <a:cubicBezTo>
                        <a:pt x="868" y="1235"/>
                        <a:pt x="835" y="1135"/>
                        <a:pt x="734" y="1001"/>
                      </a:cubicBezTo>
                      <a:cubicBezTo>
                        <a:pt x="701" y="935"/>
                        <a:pt x="634" y="801"/>
                        <a:pt x="568" y="735"/>
                      </a:cubicBezTo>
                      <a:cubicBezTo>
                        <a:pt x="468" y="568"/>
                        <a:pt x="334" y="401"/>
                        <a:pt x="234" y="268"/>
                      </a:cubicBezTo>
                      <a:cubicBezTo>
                        <a:pt x="167" y="101"/>
                        <a:pt x="134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3" name="Google Shape;2363;p14"/>
                <p:cNvSpPr/>
                <p:nvPr/>
              </p:nvSpPr>
              <p:spPr>
                <a:xfrm>
                  <a:off x="3035675" y="2144475"/>
                  <a:ext cx="66725" cy="5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9" h="21055" extrusionOk="0">
                      <a:moveTo>
                        <a:pt x="67" y="1"/>
                      </a:moveTo>
                      <a:cubicBezTo>
                        <a:pt x="67" y="1"/>
                        <a:pt x="34" y="1"/>
                        <a:pt x="0" y="101"/>
                      </a:cubicBezTo>
                      <a:lnTo>
                        <a:pt x="0" y="301"/>
                      </a:lnTo>
                      <a:cubicBezTo>
                        <a:pt x="34" y="401"/>
                        <a:pt x="67" y="468"/>
                        <a:pt x="100" y="601"/>
                      </a:cubicBezTo>
                      <a:cubicBezTo>
                        <a:pt x="167" y="668"/>
                        <a:pt x="167" y="768"/>
                        <a:pt x="201" y="868"/>
                      </a:cubicBezTo>
                      <a:cubicBezTo>
                        <a:pt x="234" y="1101"/>
                        <a:pt x="267" y="1268"/>
                        <a:pt x="367" y="1468"/>
                      </a:cubicBezTo>
                      <a:cubicBezTo>
                        <a:pt x="501" y="1835"/>
                        <a:pt x="668" y="2236"/>
                        <a:pt x="768" y="2602"/>
                      </a:cubicBezTo>
                      <a:cubicBezTo>
                        <a:pt x="868" y="2769"/>
                        <a:pt x="901" y="2969"/>
                        <a:pt x="934" y="3136"/>
                      </a:cubicBezTo>
                      <a:cubicBezTo>
                        <a:pt x="1001" y="3303"/>
                        <a:pt x="1001" y="3503"/>
                        <a:pt x="1034" y="3737"/>
                      </a:cubicBezTo>
                      <a:cubicBezTo>
                        <a:pt x="1068" y="4104"/>
                        <a:pt x="1101" y="4504"/>
                        <a:pt x="1168" y="4904"/>
                      </a:cubicBezTo>
                      <a:cubicBezTo>
                        <a:pt x="1235" y="6472"/>
                        <a:pt x="1201" y="8073"/>
                        <a:pt x="1268" y="9674"/>
                      </a:cubicBezTo>
                      <a:lnTo>
                        <a:pt x="1401" y="12076"/>
                      </a:lnTo>
                      <a:cubicBezTo>
                        <a:pt x="1401" y="12443"/>
                        <a:pt x="1401" y="12810"/>
                        <a:pt x="1368" y="13243"/>
                      </a:cubicBezTo>
                      <a:cubicBezTo>
                        <a:pt x="1368" y="13644"/>
                        <a:pt x="1335" y="14011"/>
                        <a:pt x="1335" y="14444"/>
                      </a:cubicBezTo>
                      <a:cubicBezTo>
                        <a:pt x="1335" y="14845"/>
                        <a:pt x="1268" y="15245"/>
                        <a:pt x="1268" y="15645"/>
                      </a:cubicBezTo>
                      <a:cubicBezTo>
                        <a:pt x="1268" y="16012"/>
                        <a:pt x="1235" y="16446"/>
                        <a:pt x="1235" y="16813"/>
                      </a:cubicBezTo>
                      <a:cubicBezTo>
                        <a:pt x="1201" y="17613"/>
                        <a:pt x="1168" y="18347"/>
                        <a:pt x="1068" y="19148"/>
                      </a:cubicBezTo>
                      <a:cubicBezTo>
                        <a:pt x="934" y="20282"/>
                        <a:pt x="1101" y="20916"/>
                        <a:pt x="1401" y="21016"/>
                      </a:cubicBezTo>
                      <a:cubicBezTo>
                        <a:pt x="1432" y="21041"/>
                        <a:pt x="1468" y="21054"/>
                        <a:pt x="1507" y="21054"/>
                      </a:cubicBezTo>
                      <a:cubicBezTo>
                        <a:pt x="1720" y="21054"/>
                        <a:pt x="2033" y="20661"/>
                        <a:pt x="2202" y="19815"/>
                      </a:cubicBezTo>
                      <a:cubicBezTo>
                        <a:pt x="2369" y="19081"/>
                        <a:pt x="2502" y="18280"/>
                        <a:pt x="2536" y="17480"/>
                      </a:cubicBezTo>
                      <a:cubicBezTo>
                        <a:pt x="2602" y="16679"/>
                        <a:pt x="2669" y="15845"/>
                        <a:pt x="2669" y="15011"/>
                      </a:cubicBezTo>
                      <a:lnTo>
                        <a:pt x="2669" y="13777"/>
                      </a:lnTo>
                      <a:lnTo>
                        <a:pt x="2669" y="13143"/>
                      </a:lnTo>
                      <a:lnTo>
                        <a:pt x="2669" y="12810"/>
                      </a:lnTo>
                      <a:lnTo>
                        <a:pt x="2669" y="12476"/>
                      </a:lnTo>
                      <a:cubicBezTo>
                        <a:pt x="2602" y="11609"/>
                        <a:pt x="2502" y="10742"/>
                        <a:pt x="2369" y="9908"/>
                      </a:cubicBezTo>
                      <a:cubicBezTo>
                        <a:pt x="2102" y="8240"/>
                        <a:pt x="2035" y="6505"/>
                        <a:pt x="1735" y="4837"/>
                      </a:cubicBezTo>
                      <a:cubicBezTo>
                        <a:pt x="1668" y="4437"/>
                        <a:pt x="1602" y="4003"/>
                        <a:pt x="1501" y="3603"/>
                      </a:cubicBezTo>
                      <a:cubicBezTo>
                        <a:pt x="1435" y="3403"/>
                        <a:pt x="1401" y="3170"/>
                        <a:pt x="1335" y="2969"/>
                      </a:cubicBezTo>
                      <a:cubicBezTo>
                        <a:pt x="1235" y="2769"/>
                        <a:pt x="1201" y="2569"/>
                        <a:pt x="1101" y="2402"/>
                      </a:cubicBezTo>
                      <a:cubicBezTo>
                        <a:pt x="934" y="2002"/>
                        <a:pt x="734" y="1668"/>
                        <a:pt x="601" y="1302"/>
                      </a:cubicBezTo>
                      <a:cubicBezTo>
                        <a:pt x="534" y="1135"/>
                        <a:pt x="501" y="968"/>
                        <a:pt x="401" y="768"/>
                      </a:cubicBezTo>
                      <a:cubicBezTo>
                        <a:pt x="367" y="668"/>
                        <a:pt x="334" y="601"/>
                        <a:pt x="334" y="468"/>
                      </a:cubicBezTo>
                      <a:lnTo>
                        <a:pt x="201" y="234"/>
                      </a:lnTo>
                      <a:cubicBezTo>
                        <a:pt x="100" y="101"/>
                        <a:pt x="100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4" name="Google Shape;2364;p14"/>
                <p:cNvSpPr/>
                <p:nvPr/>
              </p:nvSpPr>
              <p:spPr>
                <a:xfrm>
                  <a:off x="3045675" y="2090825"/>
                  <a:ext cx="209350" cy="58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23329" extrusionOk="0">
                      <a:moveTo>
                        <a:pt x="8337" y="0"/>
                      </a:moveTo>
                      <a:cubicBezTo>
                        <a:pt x="8282" y="0"/>
                        <a:pt x="8184" y="49"/>
                        <a:pt x="8106" y="179"/>
                      </a:cubicBezTo>
                      <a:lnTo>
                        <a:pt x="7873" y="479"/>
                      </a:lnTo>
                      <a:lnTo>
                        <a:pt x="7639" y="746"/>
                      </a:lnTo>
                      <a:lnTo>
                        <a:pt x="7139" y="1246"/>
                      </a:lnTo>
                      <a:lnTo>
                        <a:pt x="6639" y="1746"/>
                      </a:lnTo>
                      <a:cubicBezTo>
                        <a:pt x="6472" y="1913"/>
                        <a:pt x="6339" y="2113"/>
                        <a:pt x="6172" y="2280"/>
                      </a:cubicBezTo>
                      <a:cubicBezTo>
                        <a:pt x="5872" y="2647"/>
                        <a:pt x="5638" y="3081"/>
                        <a:pt x="5371" y="3481"/>
                      </a:cubicBezTo>
                      <a:lnTo>
                        <a:pt x="5004" y="4081"/>
                      </a:lnTo>
                      <a:lnTo>
                        <a:pt x="4637" y="4682"/>
                      </a:lnTo>
                      <a:cubicBezTo>
                        <a:pt x="4437" y="5149"/>
                        <a:pt x="4304" y="5616"/>
                        <a:pt x="4104" y="6016"/>
                      </a:cubicBezTo>
                      <a:cubicBezTo>
                        <a:pt x="4037" y="6116"/>
                        <a:pt x="4004" y="6250"/>
                        <a:pt x="3937" y="6316"/>
                      </a:cubicBezTo>
                      <a:lnTo>
                        <a:pt x="3770" y="6650"/>
                      </a:lnTo>
                      <a:lnTo>
                        <a:pt x="3436" y="7284"/>
                      </a:lnTo>
                      <a:cubicBezTo>
                        <a:pt x="3203" y="7684"/>
                        <a:pt x="2969" y="8118"/>
                        <a:pt x="2769" y="8585"/>
                      </a:cubicBezTo>
                      <a:cubicBezTo>
                        <a:pt x="2536" y="8985"/>
                        <a:pt x="2336" y="9418"/>
                        <a:pt x="2136" y="9919"/>
                      </a:cubicBezTo>
                      <a:cubicBezTo>
                        <a:pt x="1769" y="10819"/>
                        <a:pt x="1502" y="11787"/>
                        <a:pt x="1302" y="12687"/>
                      </a:cubicBezTo>
                      <a:cubicBezTo>
                        <a:pt x="1101" y="13621"/>
                        <a:pt x="835" y="14522"/>
                        <a:pt x="634" y="15456"/>
                      </a:cubicBezTo>
                      <a:cubicBezTo>
                        <a:pt x="434" y="16357"/>
                        <a:pt x="201" y="17324"/>
                        <a:pt x="134" y="18325"/>
                      </a:cubicBezTo>
                      <a:cubicBezTo>
                        <a:pt x="34" y="19292"/>
                        <a:pt x="34" y="20260"/>
                        <a:pt x="1" y="21194"/>
                      </a:cubicBezTo>
                      <a:cubicBezTo>
                        <a:pt x="1" y="21594"/>
                        <a:pt x="34" y="21861"/>
                        <a:pt x="101" y="22128"/>
                      </a:cubicBezTo>
                      <a:cubicBezTo>
                        <a:pt x="134" y="22361"/>
                        <a:pt x="167" y="22528"/>
                        <a:pt x="167" y="22695"/>
                      </a:cubicBezTo>
                      <a:cubicBezTo>
                        <a:pt x="234" y="22995"/>
                        <a:pt x="301" y="23195"/>
                        <a:pt x="401" y="23295"/>
                      </a:cubicBezTo>
                      <a:cubicBezTo>
                        <a:pt x="468" y="23328"/>
                        <a:pt x="534" y="23328"/>
                        <a:pt x="634" y="23328"/>
                      </a:cubicBezTo>
                      <a:cubicBezTo>
                        <a:pt x="701" y="23295"/>
                        <a:pt x="801" y="23262"/>
                        <a:pt x="868" y="23128"/>
                      </a:cubicBezTo>
                      <a:cubicBezTo>
                        <a:pt x="1168" y="22961"/>
                        <a:pt x="1302" y="22461"/>
                        <a:pt x="1335" y="21894"/>
                      </a:cubicBezTo>
                      <a:cubicBezTo>
                        <a:pt x="1335" y="21661"/>
                        <a:pt x="1335" y="21427"/>
                        <a:pt x="1368" y="21227"/>
                      </a:cubicBezTo>
                      <a:cubicBezTo>
                        <a:pt x="1368" y="20993"/>
                        <a:pt x="1402" y="20760"/>
                        <a:pt x="1402" y="20560"/>
                      </a:cubicBezTo>
                      <a:lnTo>
                        <a:pt x="1535" y="19159"/>
                      </a:lnTo>
                      <a:cubicBezTo>
                        <a:pt x="1602" y="18725"/>
                        <a:pt x="1635" y="18258"/>
                        <a:pt x="1702" y="17791"/>
                      </a:cubicBezTo>
                      <a:lnTo>
                        <a:pt x="1969" y="16423"/>
                      </a:lnTo>
                      <a:cubicBezTo>
                        <a:pt x="2136" y="15489"/>
                        <a:pt x="2336" y="14489"/>
                        <a:pt x="2536" y="13488"/>
                      </a:cubicBezTo>
                      <a:cubicBezTo>
                        <a:pt x="2703" y="12487"/>
                        <a:pt x="2869" y="11520"/>
                        <a:pt x="3136" y="10619"/>
                      </a:cubicBezTo>
                      <a:cubicBezTo>
                        <a:pt x="3203" y="10419"/>
                        <a:pt x="3270" y="10152"/>
                        <a:pt x="3336" y="9952"/>
                      </a:cubicBezTo>
                      <a:cubicBezTo>
                        <a:pt x="3436" y="9752"/>
                        <a:pt x="3503" y="9485"/>
                        <a:pt x="3603" y="9252"/>
                      </a:cubicBezTo>
                      <a:cubicBezTo>
                        <a:pt x="3770" y="8785"/>
                        <a:pt x="3970" y="8318"/>
                        <a:pt x="4170" y="7851"/>
                      </a:cubicBezTo>
                      <a:cubicBezTo>
                        <a:pt x="4370" y="7417"/>
                        <a:pt x="4537" y="6950"/>
                        <a:pt x="4771" y="6483"/>
                      </a:cubicBezTo>
                      <a:cubicBezTo>
                        <a:pt x="4971" y="5983"/>
                        <a:pt x="5038" y="5482"/>
                        <a:pt x="5204" y="5082"/>
                      </a:cubicBezTo>
                      <a:cubicBezTo>
                        <a:pt x="5304" y="4849"/>
                        <a:pt x="5371" y="4648"/>
                        <a:pt x="5505" y="4448"/>
                      </a:cubicBezTo>
                      <a:cubicBezTo>
                        <a:pt x="5638" y="4248"/>
                        <a:pt x="5705" y="4015"/>
                        <a:pt x="5838" y="3781"/>
                      </a:cubicBezTo>
                      <a:cubicBezTo>
                        <a:pt x="6038" y="3347"/>
                        <a:pt x="6272" y="2947"/>
                        <a:pt x="6505" y="2514"/>
                      </a:cubicBezTo>
                      <a:cubicBezTo>
                        <a:pt x="6639" y="2313"/>
                        <a:pt x="6772" y="2147"/>
                        <a:pt x="6872" y="1980"/>
                      </a:cubicBezTo>
                      <a:cubicBezTo>
                        <a:pt x="7039" y="1813"/>
                        <a:pt x="7172" y="1613"/>
                        <a:pt x="7339" y="1446"/>
                      </a:cubicBezTo>
                      <a:cubicBezTo>
                        <a:pt x="7506" y="1279"/>
                        <a:pt x="7639" y="1113"/>
                        <a:pt x="7806" y="912"/>
                      </a:cubicBezTo>
                      <a:cubicBezTo>
                        <a:pt x="7873" y="812"/>
                        <a:pt x="7973" y="746"/>
                        <a:pt x="8006" y="612"/>
                      </a:cubicBezTo>
                      <a:cubicBezTo>
                        <a:pt x="8073" y="512"/>
                        <a:pt x="8140" y="445"/>
                        <a:pt x="8207" y="312"/>
                      </a:cubicBezTo>
                      <a:cubicBezTo>
                        <a:pt x="8340" y="145"/>
                        <a:pt x="8373" y="78"/>
                        <a:pt x="8373" y="12"/>
                      </a:cubicBezTo>
                      <a:cubicBezTo>
                        <a:pt x="8366" y="4"/>
                        <a:pt x="8353" y="0"/>
                        <a:pt x="83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5" name="Google Shape;2365;p14"/>
                <p:cNvSpPr/>
                <p:nvPr/>
              </p:nvSpPr>
              <p:spPr>
                <a:xfrm>
                  <a:off x="3056525" y="2127500"/>
                  <a:ext cx="260200" cy="5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22029" extrusionOk="0">
                      <a:moveTo>
                        <a:pt x="10342" y="1"/>
                      </a:moveTo>
                      <a:cubicBezTo>
                        <a:pt x="10293" y="1"/>
                        <a:pt x="10203" y="50"/>
                        <a:pt x="10074" y="179"/>
                      </a:cubicBezTo>
                      <a:cubicBezTo>
                        <a:pt x="9507" y="913"/>
                        <a:pt x="8940" y="1614"/>
                        <a:pt x="8373" y="2314"/>
                      </a:cubicBezTo>
                      <a:cubicBezTo>
                        <a:pt x="8073" y="2681"/>
                        <a:pt x="7773" y="3015"/>
                        <a:pt x="7439" y="3348"/>
                      </a:cubicBezTo>
                      <a:lnTo>
                        <a:pt x="6939" y="3849"/>
                      </a:lnTo>
                      <a:cubicBezTo>
                        <a:pt x="6772" y="4015"/>
                        <a:pt x="6605" y="4182"/>
                        <a:pt x="6505" y="4416"/>
                      </a:cubicBezTo>
                      <a:cubicBezTo>
                        <a:pt x="6205" y="4783"/>
                        <a:pt x="5905" y="5116"/>
                        <a:pt x="5604" y="5483"/>
                      </a:cubicBezTo>
                      <a:cubicBezTo>
                        <a:pt x="5337" y="5850"/>
                        <a:pt x="5037" y="6250"/>
                        <a:pt x="4770" y="6617"/>
                      </a:cubicBezTo>
                      <a:cubicBezTo>
                        <a:pt x="4537" y="6984"/>
                        <a:pt x="4237" y="7418"/>
                        <a:pt x="4037" y="7818"/>
                      </a:cubicBezTo>
                      <a:cubicBezTo>
                        <a:pt x="3770" y="8252"/>
                        <a:pt x="3570" y="8652"/>
                        <a:pt x="3369" y="9086"/>
                      </a:cubicBezTo>
                      <a:cubicBezTo>
                        <a:pt x="2936" y="9920"/>
                        <a:pt x="2535" y="10753"/>
                        <a:pt x="2169" y="11621"/>
                      </a:cubicBezTo>
                      <a:cubicBezTo>
                        <a:pt x="1768" y="12488"/>
                        <a:pt x="1501" y="13355"/>
                        <a:pt x="1201" y="14256"/>
                      </a:cubicBezTo>
                      <a:lnTo>
                        <a:pt x="1001" y="14923"/>
                      </a:lnTo>
                      <a:cubicBezTo>
                        <a:pt x="901" y="15157"/>
                        <a:pt x="868" y="15357"/>
                        <a:pt x="768" y="15624"/>
                      </a:cubicBezTo>
                      <a:cubicBezTo>
                        <a:pt x="667" y="16091"/>
                        <a:pt x="567" y="16524"/>
                        <a:pt x="434" y="16991"/>
                      </a:cubicBezTo>
                      <a:cubicBezTo>
                        <a:pt x="367" y="17425"/>
                        <a:pt x="234" y="17859"/>
                        <a:pt x="167" y="18326"/>
                      </a:cubicBezTo>
                      <a:lnTo>
                        <a:pt x="34" y="19093"/>
                      </a:lnTo>
                      <a:cubicBezTo>
                        <a:pt x="0" y="19326"/>
                        <a:pt x="0" y="19626"/>
                        <a:pt x="0" y="19827"/>
                      </a:cubicBezTo>
                      <a:lnTo>
                        <a:pt x="0" y="20294"/>
                      </a:lnTo>
                      <a:cubicBezTo>
                        <a:pt x="0" y="20427"/>
                        <a:pt x="0" y="20527"/>
                        <a:pt x="34" y="20694"/>
                      </a:cubicBezTo>
                      <a:cubicBezTo>
                        <a:pt x="67" y="20961"/>
                        <a:pt x="67" y="21194"/>
                        <a:pt x="167" y="21428"/>
                      </a:cubicBezTo>
                      <a:cubicBezTo>
                        <a:pt x="267" y="21828"/>
                        <a:pt x="501" y="22028"/>
                        <a:pt x="601" y="22028"/>
                      </a:cubicBezTo>
                      <a:cubicBezTo>
                        <a:pt x="768" y="22028"/>
                        <a:pt x="868" y="21928"/>
                        <a:pt x="934" y="21661"/>
                      </a:cubicBezTo>
                      <a:cubicBezTo>
                        <a:pt x="1001" y="21528"/>
                        <a:pt x="1034" y="21361"/>
                        <a:pt x="1068" y="21161"/>
                      </a:cubicBezTo>
                      <a:cubicBezTo>
                        <a:pt x="1034" y="20994"/>
                        <a:pt x="1068" y="20761"/>
                        <a:pt x="1101" y="20460"/>
                      </a:cubicBezTo>
                      <a:cubicBezTo>
                        <a:pt x="1168" y="19993"/>
                        <a:pt x="1168" y="19593"/>
                        <a:pt x="1235" y="19193"/>
                      </a:cubicBezTo>
                      <a:cubicBezTo>
                        <a:pt x="1335" y="18793"/>
                        <a:pt x="1435" y="18359"/>
                        <a:pt x="1568" y="17959"/>
                      </a:cubicBezTo>
                      <a:cubicBezTo>
                        <a:pt x="1601" y="17758"/>
                        <a:pt x="1702" y="17492"/>
                        <a:pt x="1735" y="17258"/>
                      </a:cubicBezTo>
                      <a:cubicBezTo>
                        <a:pt x="1768" y="17025"/>
                        <a:pt x="1868" y="16791"/>
                        <a:pt x="1902" y="16591"/>
                      </a:cubicBezTo>
                      <a:cubicBezTo>
                        <a:pt x="2035" y="16124"/>
                        <a:pt x="2102" y="15690"/>
                        <a:pt x="2235" y="15257"/>
                      </a:cubicBezTo>
                      <a:cubicBezTo>
                        <a:pt x="2535" y="14323"/>
                        <a:pt x="2769" y="13422"/>
                        <a:pt x="3103" y="12521"/>
                      </a:cubicBezTo>
                      <a:cubicBezTo>
                        <a:pt x="3269" y="12088"/>
                        <a:pt x="3436" y="11621"/>
                        <a:pt x="3603" y="11187"/>
                      </a:cubicBezTo>
                      <a:cubicBezTo>
                        <a:pt x="3770" y="10753"/>
                        <a:pt x="3936" y="10286"/>
                        <a:pt x="4170" y="9853"/>
                      </a:cubicBezTo>
                      <a:cubicBezTo>
                        <a:pt x="4337" y="9419"/>
                        <a:pt x="4537" y="8986"/>
                        <a:pt x="4737" y="8519"/>
                      </a:cubicBezTo>
                      <a:cubicBezTo>
                        <a:pt x="4937" y="8085"/>
                        <a:pt x="5171" y="7651"/>
                        <a:pt x="5404" y="7251"/>
                      </a:cubicBezTo>
                      <a:lnTo>
                        <a:pt x="6171" y="5983"/>
                      </a:lnTo>
                      <a:cubicBezTo>
                        <a:pt x="6405" y="5583"/>
                        <a:pt x="6705" y="5149"/>
                        <a:pt x="6939" y="4783"/>
                      </a:cubicBezTo>
                      <a:cubicBezTo>
                        <a:pt x="7072" y="4582"/>
                        <a:pt x="7205" y="4416"/>
                        <a:pt x="7372" y="4249"/>
                      </a:cubicBezTo>
                      <a:cubicBezTo>
                        <a:pt x="7506" y="4082"/>
                        <a:pt x="7672" y="3849"/>
                        <a:pt x="7839" y="3682"/>
                      </a:cubicBezTo>
                      <a:cubicBezTo>
                        <a:pt x="8006" y="3515"/>
                        <a:pt x="8106" y="3315"/>
                        <a:pt x="8273" y="3115"/>
                      </a:cubicBezTo>
                      <a:cubicBezTo>
                        <a:pt x="8406" y="2915"/>
                        <a:pt x="8540" y="2748"/>
                        <a:pt x="8707" y="2514"/>
                      </a:cubicBezTo>
                      <a:cubicBezTo>
                        <a:pt x="9240" y="1780"/>
                        <a:pt x="9741" y="1013"/>
                        <a:pt x="10241" y="313"/>
                      </a:cubicBezTo>
                      <a:cubicBezTo>
                        <a:pt x="10374" y="146"/>
                        <a:pt x="10408" y="79"/>
                        <a:pt x="10374" y="12"/>
                      </a:cubicBezTo>
                      <a:cubicBezTo>
                        <a:pt x="10367" y="5"/>
                        <a:pt x="10356" y="1"/>
                        <a:pt x="103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6" name="Google Shape;2366;p14"/>
                <p:cNvSpPr/>
                <p:nvPr/>
              </p:nvSpPr>
              <p:spPr>
                <a:xfrm>
                  <a:off x="3064850" y="2225650"/>
                  <a:ext cx="263775" cy="4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" h="17823" extrusionOk="0">
                      <a:moveTo>
                        <a:pt x="10475" y="1"/>
                      </a:moveTo>
                      <a:cubicBezTo>
                        <a:pt x="10431" y="1"/>
                        <a:pt x="10352" y="37"/>
                        <a:pt x="10242" y="123"/>
                      </a:cubicBezTo>
                      <a:lnTo>
                        <a:pt x="9374" y="890"/>
                      </a:lnTo>
                      <a:cubicBezTo>
                        <a:pt x="9074" y="1123"/>
                        <a:pt x="8774" y="1424"/>
                        <a:pt x="8540" y="1724"/>
                      </a:cubicBezTo>
                      <a:cubicBezTo>
                        <a:pt x="8240" y="2024"/>
                        <a:pt x="8007" y="2258"/>
                        <a:pt x="7706" y="2524"/>
                      </a:cubicBezTo>
                      <a:cubicBezTo>
                        <a:pt x="7373" y="2758"/>
                        <a:pt x="7073" y="3025"/>
                        <a:pt x="6772" y="3292"/>
                      </a:cubicBezTo>
                      <a:cubicBezTo>
                        <a:pt x="6205" y="3859"/>
                        <a:pt x="5672" y="4426"/>
                        <a:pt x="5171" y="5060"/>
                      </a:cubicBezTo>
                      <a:cubicBezTo>
                        <a:pt x="4904" y="5360"/>
                        <a:pt x="4671" y="5693"/>
                        <a:pt x="4437" y="6027"/>
                      </a:cubicBezTo>
                      <a:cubicBezTo>
                        <a:pt x="4204" y="6360"/>
                        <a:pt x="4004" y="6694"/>
                        <a:pt x="3737" y="7028"/>
                      </a:cubicBezTo>
                      <a:cubicBezTo>
                        <a:pt x="3337" y="7728"/>
                        <a:pt x="2936" y="8429"/>
                        <a:pt x="2603" y="9129"/>
                      </a:cubicBezTo>
                      <a:cubicBezTo>
                        <a:pt x="2269" y="9863"/>
                        <a:pt x="1902" y="10530"/>
                        <a:pt x="1569" y="11264"/>
                      </a:cubicBezTo>
                      <a:cubicBezTo>
                        <a:pt x="1402" y="11631"/>
                        <a:pt x="1235" y="11964"/>
                        <a:pt x="1068" y="12398"/>
                      </a:cubicBezTo>
                      <a:cubicBezTo>
                        <a:pt x="902" y="12765"/>
                        <a:pt x="768" y="13199"/>
                        <a:pt x="668" y="13566"/>
                      </a:cubicBezTo>
                      <a:cubicBezTo>
                        <a:pt x="535" y="13933"/>
                        <a:pt x="435" y="14299"/>
                        <a:pt x="368" y="14700"/>
                      </a:cubicBezTo>
                      <a:lnTo>
                        <a:pt x="234" y="15233"/>
                      </a:lnTo>
                      <a:lnTo>
                        <a:pt x="101" y="15867"/>
                      </a:lnTo>
                      <a:cubicBezTo>
                        <a:pt x="1" y="16468"/>
                        <a:pt x="68" y="16935"/>
                        <a:pt x="168" y="17268"/>
                      </a:cubicBezTo>
                      <a:cubicBezTo>
                        <a:pt x="234" y="17602"/>
                        <a:pt x="368" y="17769"/>
                        <a:pt x="501" y="17802"/>
                      </a:cubicBezTo>
                      <a:cubicBezTo>
                        <a:pt x="522" y="17816"/>
                        <a:pt x="546" y="17823"/>
                        <a:pt x="572" y="17823"/>
                      </a:cubicBezTo>
                      <a:cubicBezTo>
                        <a:pt x="669" y="17823"/>
                        <a:pt x="796" y="17727"/>
                        <a:pt x="902" y="17568"/>
                      </a:cubicBezTo>
                      <a:cubicBezTo>
                        <a:pt x="935" y="17268"/>
                        <a:pt x="1068" y="16935"/>
                        <a:pt x="1168" y="16501"/>
                      </a:cubicBezTo>
                      <a:cubicBezTo>
                        <a:pt x="1235" y="16134"/>
                        <a:pt x="1335" y="15834"/>
                        <a:pt x="1435" y="15500"/>
                      </a:cubicBezTo>
                      <a:cubicBezTo>
                        <a:pt x="1569" y="15100"/>
                        <a:pt x="1702" y="14733"/>
                        <a:pt x="1769" y="14400"/>
                      </a:cubicBezTo>
                      <a:cubicBezTo>
                        <a:pt x="1902" y="14033"/>
                        <a:pt x="2002" y="13632"/>
                        <a:pt x="2102" y="13332"/>
                      </a:cubicBezTo>
                      <a:cubicBezTo>
                        <a:pt x="2169" y="13165"/>
                        <a:pt x="2236" y="12999"/>
                        <a:pt x="2336" y="12765"/>
                      </a:cubicBezTo>
                      <a:cubicBezTo>
                        <a:pt x="2403" y="12598"/>
                        <a:pt x="2503" y="12398"/>
                        <a:pt x="2536" y="12231"/>
                      </a:cubicBezTo>
                      <a:cubicBezTo>
                        <a:pt x="2836" y="11531"/>
                        <a:pt x="3203" y="10764"/>
                        <a:pt x="3537" y="9963"/>
                      </a:cubicBezTo>
                      <a:cubicBezTo>
                        <a:pt x="3870" y="9196"/>
                        <a:pt x="4171" y="8429"/>
                        <a:pt x="4504" y="7728"/>
                      </a:cubicBezTo>
                      <a:cubicBezTo>
                        <a:pt x="4571" y="7561"/>
                        <a:pt x="4671" y="7361"/>
                        <a:pt x="4771" y="7194"/>
                      </a:cubicBezTo>
                      <a:cubicBezTo>
                        <a:pt x="4871" y="7028"/>
                        <a:pt x="5004" y="6861"/>
                        <a:pt x="5071" y="6627"/>
                      </a:cubicBezTo>
                      <a:cubicBezTo>
                        <a:pt x="5271" y="6294"/>
                        <a:pt x="5505" y="5927"/>
                        <a:pt x="5705" y="5593"/>
                      </a:cubicBezTo>
                      <a:cubicBezTo>
                        <a:pt x="6172" y="4926"/>
                        <a:pt x="6606" y="4259"/>
                        <a:pt x="7106" y="3692"/>
                      </a:cubicBezTo>
                      <a:cubicBezTo>
                        <a:pt x="7373" y="3392"/>
                        <a:pt x="7673" y="3091"/>
                        <a:pt x="7940" y="2858"/>
                      </a:cubicBezTo>
                      <a:cubicBezTo>
                        <a:pt x="8273" y="2558"/>
                        <a:pt x="8540" y="2224"/>
                        <a:pt x="8774" y="1924"/>
                      </a:cubicBezTo>
                      <a:lnTo>
                        <a:pt x="9541" y="1057"/>
                      </a:lnTo>
                      <a:cubicBezTo>
                        <a:pt x="9841" y="790"/>
                        <a:pt x="10075" y="523"/>
                        <a:pt x="10375" y="256"/>
                      </a:cubicBezTo>
                      <a:cubicBezTo>
                        <a:pt x="10523" y="108"/>
                        <a:pt x="10550" y="1"/>
                        <a:pt x="1047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7" name="Google Shape;2367;p14"/>
                <p:cNvSpPr/>
                <p:nvPr/>
              </p:nvSpPr>
              <p:spPr>
                <a:xfrm>
                  <a:off x="3099875" y="2339625"/>
                  <a:ext cx="320275" cy="3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1" h="15065" extrusionOk="0">
                      <a:moveTo>
                        <a:pt x="12743" y="0"/>
                      </a:moveTo>
                      <a:cubicBezTo>
                        <a:pt x="12710" y="0"/>
                        <a:pt x="12710" y="34"/>
                        <a:pt x="12677" y="34"/>
                      </a:cubicBezTo>
                      <a:cubicBezTo>
                        <a:pt x="12643" y="100"/>
                        <a:pt x="12577" y="100"/>
                        <a:pt x="12510" y="134"/>
                      </a:cubicBezTo>
                      <a:cubicBezTo>
                        <a:pt x="12476" y="134"/>
                        <a:pt x="12476" y="134"/>
                        <a:pt x="12410" y="167"/>
                      </a:cubicBezTo>
                      <a:cubicBezTo>
                        <a:pt x="12243" y="267"/>
                        <a:pt x="12076" y="300"/>
                        <a:pt x="11943" y="367"/>
                      </a:cubicBezTo>
                      <a:lnTo>
                        <a:pt x="11442" y="634"/>
                      </a:lnTo>
                      <a:cubicBezTo>
                        <a:pt x="11109" y="801"/>
                        <a:pt x="10775" y="934"/>
                        <a:pt x="10442" y="1101"/>
                      </a:cubicBezTo>
                      <a:cubicBezTo>
                        <a:pt x="9775" y="1435"/>
                        <a:pt x="9141" y="1835"/>
                        <a:pt x="8507" y="2335"/>
                      </a:cubicBezTo>
                      <a:cubicBezTo>
                        <a:pt x="7940" y="2802"/>
                        <a:pt x="7339" y="3303"/>
                        <a:pt x="6772" y="3803"/>
                      </a:cubicBezTo>
                      <a:cubicBezTo>
                        <a:pt x="6205" y="4303"/>
                        <a:pt x="5638" y="4804"/>
                        <a:pt x="5105" y="5337"/>
                      </a:cubicBezTo>
                      <a:cubicBezTo>
                        <a:pt x="4804" y="5571"/>
                        <a:pt x="4537" y="5871"/>
                        <a:pt x="4304" y="6171"/>
                      </a:cubicBezTo>
                      <a:cubicBezTo>
                        <a:pt x="4037" y="6471"/>
                        <a:pt x="3804" y="6772"/>
                        <a:pt x="3537" y="7072"/>
                      </a:cubicBezTo>
                      <a:cubicBezTo>
                        <a:pt x="3103" y="7706"/>
                        <a:pt x="2669" y="8373"/>
                        <a:pt x="2303" y="9007"/>
                      </a:cubicBezTo>
                      <a:cubicBezTo>
                        <a:pt x="2102" y="9340"/>
                        <a:pt x="1869" y="9640"/>
                        <a:pt x="1702" y="9974"/>
                      </a:cubicBezTo>
                      <a:cubicBezTo>
                        <a:pt x="1502" y="10308"/>
                        <a:pt x="1302" y="10641"/>
                        <a:pt x="1135" y="10975"/>
                      </a:cubicBezTo>
                      <a:cubicBezTo>
                        <a:pt x="968" y="11308"/>
                        <a:pt x="801" y="11675"/>
                        <a:pt x="635" y="12042"/>
                      </a:cubicBezTo>
                      <a:cubicBezTo>
                        <a:pt x="535" y="12209"/>
                        <a:pt x="501" y="12409"/>
                        <a:pt x="435" y="12609"/>
                      </a:cubicBezTo>
                      <a:lnTo>
                        <a:pt x="268" y="13143"/>
                      </a:lnTo>
                      <a:cubicBezTo>
                        <a:pt x="68" y="13643"/>
                        <a:pt x="1" y="14144"/>
                        <a:pt x="34" y="14477"/>
                      </a:cubicBezTo>
                      <a:cubicBezTo>
                        <a:pt x="68" y="14811"/>
                        <a:pt x="201" y="15011"/>
                        <a:pt x="368" y="15044"/>
                      </a:cubicBezTo>
                      <a:cubicBezTo>
                        <a:pt x="396" y="15058"/>
                        <a:pt x="425" y="15065"/>
                        <a:pt x="455" y="15065"/>
                      </a:cubicBezTo>
                      <a:cubicBezTo>
                        <a:pt x="569" y="15065"/>
                        <a:pt x="696" y="14969"/>
                        <a:pt x="801" y="14811"/>
                      </a:cubicBezTo>
                      <a:cubicBezTo>
                        <a:pt x="1035" y="14677"/>
                        <a:pt x="1168" y="14444"/>
                        <a:pt x="1369" y="14010"/>
                      </a:cubicBezTo>
                      <a:cubicBezTo>
                        <a:pt x="1469" y="13843"/>
                        <a:pt x="1502" y="13677"/>
                        <a:pt x="1602" y="13510"/>
                      </a:cubicBezTo>
                      <a:cubicBezTo>
                        <a:pt x="1669" y="13343"/>
                        <a:pt x="1702" y="13176"/>
                        <a:pt x="1802" y="13009"/>
                      </a:cubicBezTo>
                      <a:cubicBezTo>
                        <a:pt x="1936" y="12676"/>
                        <a:pt x="2102" y="12376"/>
                        <a:pt x="2202" y="12042"/>
                      </a:cubicBezTo>
                      <a:cubicBezTo>
                        <a:pt x="2369" y="11709"/>
                        <a:pt x="2536" y="11442"/>
                        <a:pt x="2703" y="11141"/>
                      </a:cubicBezTo>
                      <a:cubicBezTo>
                        <a:pt x="2803" y="10975"/>
                        <a:pt x="2870" y="10841"/>
                        <a:pt x="3003" y="10674"/>
                      </a:cubicBezTo>
                      <a:cubicBezTo>
                        <a:pt x="3070" y="10508"/>
                        <a:pt x="3203" y="10341"/>
                        <a:pt x="3303" y="10174"/>
                      </a:cubicBezTo>
                      <a:cubicBezTo>
                        <a:pt x="3704" y="9507"/>
                        <a:pt x="4070" y="8840"/>
                        <a:pt x="4471" y="8173"/>
                      </a:cubicBezTo>
                      <a:cubicBezTo>
                        <a:pt x="4671" y="7839"/>
                        <a:pt x="4871" y="7539"/>
                        <a:pt x="5071" y="7205"/>
                      </a:cubicBezTo>
                      <a:cubicBezTo>
                        <a:pt x="5305" y="6938"/>
                        <a:pt x="5538" y="6605"/>
                        <a:pt x="5805" y="6305"/>
                      </a:cubicBezTo>
                      <a:cubicBezTo>
                        <a:pt x="6305" y="5704"/>
                        <a:pt x="6839" y="5137"/>
                        <a:pt x="7339" y="4503"/>
                      </a:cubicBezTo>
                      <a:cubicBezTo>
                        <a:pt x="7840" y="3936"/>
                        <a:pt x="8374" y="3336"/>
                        <a:pt x="8907" y="2802"/>
                      </a:cubicBezTo>
                      <a:cubicBezTo>
                        <a:pt x="9474" y="2268"/>
                        <a:pt x="10041" y="1801"/>
                        <a:pt x="10675" y="1435"/>
                      </a:cubicBezTo>
                      <a:cubicBezTo>
                        <a:pt x="10975" y="1201"/>
                        <a:pt x="11309" y="1034"/>
                        <a:pt x="11643" y="867"/>
                      </a:cubicBezTo>
                      <a:cubicBezTo>
                        <a:pt x="11809" y="801"/>
                        <a:pt x="11976" y="667"/>
                        <a:pt x="12076" y="601"/>
                      </a:cubicBezTo>
                      <a:cubicBezTo>
                        <a:pt x="12243" y="501"/>
                        <a:pt x="12376" y="434"/>
                        <a:pt x="12543" y="334"/>
                      </a:cubicBezTo>
                      <a:cubicBezTo>
                        <a:pt x="12543" y="334"/>
                        <a:pt x="12577" y="334"/>
                        <a:pt x="12577" y="300"/>
                      </a:cubicBezTo>
                      <a:cubicBezTo>
                        <a:pt x="12643" y="300"/>
                        <a:pt x="12677" y="267"/>
                        <a:pt x="12710" y="200"/>
                      </a:cubicBezTo>
                      <a:cubicBezTo>
                        <a:pt x="12743" y="167"/>
                        <a:pt x="12810" y="134"/>
                        <a:pt x="12810" y="100"/>
                      </a:cubicBezTo>
                      <a:cubicBezTo>
                        <a:pt x="12810" y="0"/>
                        <a:pt x="12810" y="0"/>
                        <a:pt x="12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8" name="Google Shape;2368;p14"/>
                <p:cNvSpPr/>
                <p:nvPr/>
              </p:nvSpPr>
              <p:spPr>
                <a:xfrm>
                  <a:off x="3100725" y="2443525"/>
                  <a:ext cx="376125" cy="2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5" h="11243" extrusionOk="0">
                      <a:moveTo>
                        <a:pt x="14932" y="0"/>
                      </a:moveTo>
                      <a:cubicBezTo>
                        <a:pt x="14900" y="0"/>
                        <a:pt x="14860" y="4"/>
                        <a:pt x="14811" y="14"/>
                      </a:cubicBezTo>
                      <a:cubicBezTo>
                        <a:pt x="14477" y="81"/>
                        <a:pt x="14144" y="214"/>
                        <a:pt x="13810" y="347"/>
                      </a:cubicBezTo>
                      <a:cubicBezTo>
                        <a:pt x="13477" y="481"/>
                        <a:pt x="13143" y="548"/>
                        <a:pt x="12809" y="648"/>
                      </a:cubicBezTo>
                      <a:cubicBezTo>
                        <a:pt x="12476" y="714"/>
                        <a:pt x="12109" y="848"/>
                        <a:pt x="11775" y="981"/>
                      </a:cubicBezTo>
                      <a:cubicBezTo>
                        <a:pt x="11442" y="1115"/>
                        <a:pt x="11108" y="1215"/>
                        <a:pt x="10775" y="1381"/>
                      </a:cubicBezTo>
                      <a:cubicBezTo>
                        <a:pt x="10441" y="1515"/>
                        <a:pt x="10107" y="1682"/>
                        <a:pt x="9774" y="1848"/>
                      </a:cubicBezTo>
                      <a:cubicBezTo>
                        <a:pt x="9440" y="2015"/>
                        <a:pt x="9140" y="2215"/>
                        <a:pt x="8807" y="2416"/>
                      </a:cubicBezTo>
                      <a:lnTo>
                        <a:pt x="7939" y="3049"/>
                      </a:lnTo>
                      <a:cubicBezTo>
                        <a:pt x="7639" y="3249"/>
                        <a:pt x="7339" y="3450"/>
                        <a:pt x="7039" y="3650"/>
                      </a:cubicBezTo>
                      <a:cubicBezTo>
                        <a:pt x="6472" y="4050"/>
                        <a:pt x="5838" y="4450"/>
                        <a:pt x="5271" y="4851"/>
                      </a:cubicBezTo>
                      <a:lnTo>
                        <a:pt x="4370" y="5484"/>
                      </a:lnTo>
                      <a:lnTo>
                        <a:pt x="3503" y="6118"/>
                      </a:lnTo>
                      <a:cubicBezTo>
                        <a:pt x="2936" y="6518"/>
                        <a:pt x="2335" y="6985"/>
                        <a:pt x="1802" y="7519"/>
                      </a:cubicBezTo>
                      <a:cubicBezTo>
                        <a:pt x="1268" y="8053"/>
                        <a:pt x="767" y="8653"/>
                        <a:pt x="367" y="9354"/>
                      </a:cubicBezTo>
                      <a:cubicBezTo>
                        <a:pt x="100" y="9854"/>
                        <a:pt x="0" y="10321"/>
                        <a:pt x="0" y="10655"/>
                      </a:cubicBezTo>
                      <a:cubicBezTo>
                        <a:pt x="0" y="10988"/>
                        <a:pt x="134" y="11188"/>
                        <a:pt x="267" y="11222"/>
                      </a:cubicBezTo>
                      <a:cubicBezTo>
                        <a:pt x="288" y="11236"/>
                        <a:pt x="313" y="11243"/>
                        <a:pt x="339" y="11243"/>
                      </a:cubicBezTo>
                      <a:cubicBezTo>
                        <a:pt x="437" y="11243"/>
                        <a:pt x="562" y="11153"/>
                        <a:pt x="667" y="11022"/>
                      </a:cubicBezTo>
                      <a:cubicBezTo>
                        <a:pt x="801" y="10822"/>
                        <a:pt x="968" y="10555"/>
                        <a:pt x="1168" y="10221"/>
                      </a:cubicBezTo>
                      <a:cubicBezTo>
                        <a:pt x="1501" y="9687"/>
                        <a:pt x="1935" y="9220"/>
                        <a:pt x="2402" y="8720"/>
                      </a:cubicBezTo>
                      <a:cubicBezTo>
                        <a:pt x="2836" y="8286"/>
                        <a:pt x="3403" y="7853"/>
                        <a:pt x="3936" y="7386"/>
                      </a:cubicBezTo>
                      <a:lnTo>
                        <a:pt x="5671" y="6018"/>
                      </a:lnTo>
                      <a:cubicBezTo>
                        <a:pt x="6271" y="5551"/>
                        <a:pt x="6838" y="5051"/>
                        <a:pt x="7439" y="4617"/>
                      </a:cubicBezTo>
                      <a:lnTo>
                        <a:pt x="7839" y="4217"/>
                      </a:lnTo>
                      <a:cubicBezTo>
                        <a:pt x="8006" y="4083"/>
                        <a:pt x="8139" y="3983"/>
                        <a:pt x="8306" y="3850"/>
                      </a:cubicBezTo>
                      <a:lnTo>
                        <a:pt x="9173" y="3083"/>
                      </a:lnTo>
                      <a:cubicBezTo>
                        <a:pt x="9474" y="2849"/>
                        <a:pt x="9774" y="2649"/>
                        <a:pt x="10041" y="2416"/>
                      </a:cubicBezTo>
                      <a:cubicBezTo>
                        <a:pt x="10341" y="2215"/>
                        <a:pt x="10675" y="2015"/>
                        <a:pt x="10975" y="1848"/>
                      </a:cubicBezTo>
                      <a:cubicBezTo>
                        <a:pt x="11308" y="1682"/>
                        <a:pt x="11609" y="1515"/>
                        <a:pt x="11942" y="1348"/>
                      </a:cubicBezTo>
                      <a:cubicBezTo>
                        <a:pt x="12276" y="1181"/>
                        <a:pt x="12543" y="1048"/>
                        <a:pt x="12876" y="948"/>
                      </a:cubicBezTo>
                      <a:lnTo>
                        <a:pt x="13877" y="548"/>
                      </a:lnTo>
                      <a:cubicBezTo>
                        <a:pt x="14210" y="414"/>
                        <a:pt x="14511" y="281"/>
                        <a:pt x="14844" y="181"/>
                      </a:cubicBezTo>
                      <a:cubicBezTo>
                        <a:pt x="15011" y="147"/>
                        <a:pt x="15044" y="114"/>
                        <a:pt x="15044" y="47"/>
                      </a:cubicBezTo>
                      <a:cubicBezTo>
                        <a:pt x="15044" y="24"/>
                        <a:pt x="15011" y="0"/>
                        <a:pt x="149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9" name="Google Shape;2369;p14"/>
                <p:cNvSpPr/>
                <p:nvPr/>
              </p:nvSpPr>
              <p:spPr>
                <a:xfrm>
                  <a:off x="3116575" y="2528075"/>
                  <a:ext cx="390300" cy="18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2" h="7356" extrusionOk="0">
                      <a:moveTo>
                        <a:pt x="15544" y="1"/>
                      </a:moveTo>
                      <a:cubicBezTo>
                        <a:pt x="15511" y="1"/>
                        <a:pt x="15511" y="1"/>
                        <a:pt x="15478" y="68"/>
                      </a:cubicBezTo>
                      <a:cubicBezTo>
                        <a:pt x="15444" y="101"/>
                        <a:pt x="15378" y="101"/>
                        <a:pt x="15344" y="134"/>
                      </a:cubicBezTo>
                      <a:cubicBezTo>
                        <a:pt x="15044" y="268"/>
                        <a:pt x="14711" y="234"/>
                        <a:pt x="14444" y="268"/>
                      </a:cubicBezTo>
                      <a:cubicBezTo>
                        <a:pt x="14110" y="301"/>
                        <a:pt x="13810" y="301"/>
                        <a:pt x="13476" y="334"/>
                      </a:cubicBezTo>
                      <a:cubicBezTo>
                        <a:pt x="12809" y="435"/>
                        <a:pt x="12175" y="568"/>
                        <a:pt x="11508" y="668"/>
                      </a:cubicBezTo>
                      <a:cubicBezTo>
                        <a:pt x="10207" y="968"/>
                        <a:pt x="8973" y="1435"/>
                        <a:pt x="7772" y="1902"/>
                      </a:cubicBezTo>
                      <a:cubicBezTo>
                        <a:pt x="6505" y="2303"/>
                        <a:pt x="5304" y="2836"/>
                        <a:pt x="4103" y="3470"/>
                      </a:cubicBezTo>
                      <a:cubicBezTo>
                        <a:pt x="3503" y="3770"/>
                        <a:pt x="2935" y="4070"/>
                        <a:pt x="2335" y="4404"/>
                      </a:cubicBezTo>
                      <a:lnTo>
                        <a:pt x="2135" y="4504"/>
                      </a:lnTo>
                      <a:cubicBezTo>
                        <a:pt x="2035" y="4571"/>
                        <a:pt x="1968" y="4604"/>
                        <a:pt x="1868" y="4671"/>
                      </a:cubicBezTo>
                      <a:cubicBezTo>
                        <a:pt x="1701" y="4804"/>
                        <a:pt x="1601" y="4904"/>
                        <a:pt x="1434" y="5004"/>
                      </a:cubicBezTo>
                      <a:cubicBezTo>
                        <a:pt x="1134" y="5271"/>
                        <a:pt x="867" y="5505"/>
                        <a:pt x="667" y="5772"/>
                      </a:cubicBezTo>
                      <a:cubicBezTo>
                        <a:pt x="334" y="6139"/>
                        <a:pt x="167" y="6439"/>
                        <a:pt x="100" y="6672"/>
                      </a:cubicBezTo>
                      <a:cubicBezTo>
                        <a:pt x="0" y="6939"/>
                        <a:pt x="0" y="7106"/>
                        <a:pt x="100" y="7239"/>
                      </a:cubicBezTo>
                      <a:cubicBezTo>
                        <a:pt x="144" y="7305"/>
                        <a:pt x="229" y="7356"/>
                        <a:pt x="339" y="7356"/>
                      </a:cubicBezTo>
                      <a:cubicBezTo>
                        <a:pt x="398" y="7356"/>
                        <a:pt x="464" y="7341"/>
                        <a:pt x="534" y="7306"/>
                      </a:cubicBezTo>
                      <a:cubicBezTo>
                        <a:pt x="801" y="7139"/>
                        <a:pt x="1034" y="6973"/>
                        <a:pt x="1334" y="6739"/>
                      </a:cubicBezTo>
                      <a:cubicBezTo>
                        <a:pt x="1801" y="6305"/>
                        <a:pt x="2202" y="5938"/>
                        <a:pt x="2702" y="5638"/>
                      </a:cubicBezTo>
                      <a:cubicBezTo>
                        <a:pt x="2769" y="5605"/>
                        <a:pt x="2835" y="5605"/>
                        <a:pt x="2869" y="5572"/>
                      </a:cubicBezTo>
                      <a:lnTo>
                        <a:pt x="3102" y="5438"/>
                      </a:lnTo>
                      <a:cubicBezTo>
                        <a:pt x="3202" y="5338"/>
                        <a:pt x="3369" y="5271"/>
                        <a:pt x="3503" y="5238"/>
                      </a:cubicBezTo>
                      <a:cubicBezTo>
                        <a:pt x="3803" y="5071"/>
                        <a:pt x="4103" y="4938"/>
                        <a:pt x="4370" y="4771"/>
                      </a:cubicBezTo>
                      <a:cubicBezTo>
                        <a:pt x="5537" y="4137"/>
                        <a:pt x="6705" y="3470"/>
                        <a:pt x="7939" y="2903"/>
                      </a:cubicBezTo>
                      <a:cubicBezTo>
                        <a:pt x="9173" y="2303"/>
                        <a:pt x="10374" y="1669"/>
                        <a:pt x="11642" y="1235"/>
                      </a:cubicBezTo>
                      <a:cubicBezTo>
                        <a:pt x="12275" y="968"/>
                        <a:pt x="12876" y="801"/>
                        <a:pt x="13510" y="668"/>
                      </a:cubicBezTo>
                      <a:cubicBezTo>
                        <a:pt x="13843" y="601"/>
                        <a:pt x="14143" y="568"/>
                        <a:pt x="14477" y="501"/>
                      </a:cubicBezTo>
                      <a:cubicBezTo>
                        <a:pt x="14777" y="435"/>
                        <a:pt x="15111" y="435"/>
                        <a:pt x="15444" y="268"/>
                      </a:cubicBezTo>
                      <a:cubicBezTo>
                        <a:pt x="15511" y="234"/>
                        <a:pt x="15544" y="134"/>
                        <a:pt x="15611" y="101"/>
                      </a:cubicBezTo>
                      <a:cubicBezTo>
                        <a:pt x="15611" y="1"/>
                        <a:pt x="15611" y="1"/>
                        <a:pt x="15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0" name="Google Shape;2370;p14"/>
                <p:cNvSpPr/>
                <p:nvPr/>
              </p:nvSpPr>
              <p:spPr>
                <a:xfrm>
                  <a:off x="3110725" y="2437300"/>
                  <a:ext cx="263550" cy="2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842" extrusionOk="0">
                      <a:moveTo>
                        <a:pt x="10431" y="1"/>
                      </a:moveTo>
                      <a:cubicBezTo>
                        <a:pt x="10403" y="1"/>
                        <a:pt x="10372" y="9"/>
                        <a:pt x="10341" y="29"/>
                      </a:cubicBezTo>
                      <a:cubicBezTo>
                        <a:pt x="10208" y="63"/>
                        <a:pt x="10074" y="129"/>
                        <a:pt x="9941" y="196"/>
                      </a:cubicBezTo>
                      <a:cubicBezTo>
                        <a:pt x="9908" y="229"/>
                        <a:pt x="9841" y="229"/>
                        <a:pt x="9774" y="263"/>
                      </a:cubicBezTo>
                      <a:lnTo>
                        <a:pt x="9574" y="296"/>
                      </a:lnTo>
                      <a:cubicBezTo>
                        <a:pt x="9341" y="396"/>
                        <a:pt x="9040" y="463"/>
                        <a:pt x="8773" y="596"/>
                      </a:cubicBezTo>
                      <a:cubicBezTo>
                        <a:pt x="8273" y="863"/>
                        <a:pt x="7906" y="1264"/>
                        <a:pt x="7439" y="1464"/>
                      </a:cubicBezTo>
                      <a:cubicBezTo>
                        <a:pt x="7339" y="1564"/>
                        <a:pt x="7206" y="1597"/>
                        <a:pt x="7072" y="1697"/>
                      </a:cubicBezTo>
                      <a:cubicBezTo>
                        <a:pt x="6939" y="1764"/>
                        <a:pt x="6872" y="1864"/>
                        <a:pt x="6739" y="1964"/>
                      </a:cubicBezTo>
                      <a:cubicBezTo>
                        <a:pt x="6539" y="2198"/>
                        <a:pt x="6372" y="2364"/>
                        <a:pt x="6172" y="2531"/>
                      </a:cubicBezTo>
                      <a:lnTo>
                        <a:pt x="4937" y="3599"/>
                      </a:lnTo>
                      <a:cubicBezTo>
                        <a:pt x="4103" y="4299"/>
                        <a:pt x="3270" y="5033"/>
                        <a:pt x="2536" y="5767"/>
                      </a:cubicBezTo>
                      <a:cubicBezTo>
                        <a:pt x="1702" y="6567"/>
                        <a:pt x="1035" y="7468"/>
                        <a:pt x="434" y="8402"/>
                      </a:cubicBezTo>
                      <a:cubicBezTo>
                        <a:pt x="34" y="9036"/>
                        <a:pt x="1" y="9536"/>
                        <a:pt x="201" y="9736"/>
                      </a:cubicBezTo>
                      <a:cubicBezTo>
                        <a:pt x="269" y="9804"/>
                        <a:pt x="363" y="9841"/>
                        <a:pt x="476" y="9841"/>
                      </a:cubicBezTo>
                      <a:cubicBezTo>
                        <a:pt x="695" y="9841"/>
                        <a:pt x="981" y="9700"/>
                        <a:pt x="1268" y="9369"/>
                      </a:cubicBezTo>
                      <a:cubicBezTo>
                        <a:pt x="2002" y="8602"/>
                        <a:pt x="2602" y="7735"/>
                        <a:pt x="3270" y="6968"/>
                      </a:cubicBezTo>
                      <a:cubicBezTo>
                        <a:pt x="3670" y="6601"/>
                        <a:pt x="4037" y="6200"/>
                        <a:pt x="4404" y="5767"/>
                      </a:cubicBezTo>
                      <a:cubicBezTo>
                        <a:pt x="4771" y="5366"/>
                        <a:pt x="5204" y="4933"/>
                        <a:pt x="5571" y="4533"/>
                      </a:cubicBezTo>
                      <a:cubicBezTo>
                        <a:pt x="5938" y="4099"/>
                        <a:pt x="6338" y="3632"/>
                        <a:pt x="6705" y="3232"/>
                      </a:cubicBezTo>
                      <a:lnTo>
                        <a:pt x="6839" y="3065"/>
                      </a:lnTo>
                      <a:lnTo>
                        <a:pt x="6939" y="2898"/>
                      </a:lnTo>
                      <a:lnTo>
                        <a:pt x="7206" y="2564"/>
                      </a:lnTo>
                      <a:cubicBezTo>
                        <a:pt x="7272" y="2464"/>
                        <a:pt x="7372" y="2364"/>
                        <a:pt x="7439" y="2264"/>
                      </a:cubicBezTo>
                      <a:cubicBezTo>
                        <a:pt x="7539" y="2198"/>
                        <a:pt x="7606" y="2097"/>
                        <a:pt x="7739" y="2031"/>
                      </a:cubicBezTo>
                      <a:cubicBezTo>
                        <a:pt x="7873" y="1931"/>
                        <a:pt x="8006" y="1864"/>
                        <a:pt x="8106" y="1731"/>
                      </a:cubicBezTo>
                      <a:cubicBezTo>
                        <a:pt x="8240" y="1630"/>
                        <a:pt x="8340" y="1530"/>
                        <a:pt x="8407" y="1430"/>
                      </a:cubicBezTo>
                      <a:cubicBezTo>
                        <a:pt x="8607" y="1230"/>
                        <a:pt x="8773" y="1063"/>
                        <a:pt x="9007" y="930"/>
                      </a:cubicBezTo>
                      <a:cubicBezTo>
                        <a:pt x="9207" y="763"/>
                        <a:pt x="9407" y="696"/>
                        <a:pt x="9674" y="596"/>
                      </a:cubicBezTo>
                      <a:lnTo>
                        <a:pt x="9874" y="530"/>
                      </a:lnTo>
                      <a:cubicBezTo>
                        <a:pt x="9941" y="463"/>
                        <a:pt x="10008" y="430"/>
                        <a:pt x="10074" y="396"/>
                      </a:cubicBezTo>
                      <a:cubicBezTo>
                        <a:pt x="10208" y="296"/>
                        <a:pt x="10275" y="263"/>
                        <a:pt x="10408" y="196"/>
                      </a:cubicBezTo>
                      <a:cubicBezTo>
                        <a:pt x="10508" y="129"/>
                        <a:pt x="10541" y="96"/>
                        <a:pt x="10541" y="63"/>
                      </a:cubicBezTo>
                      <a:cubicBezTo>
                        <a:pt x="10541" y="40"/>
                        <a:pt x="10494" y="1"/>
                        <a:pt x="10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1" name="Google Shape;2371;p14"/>
                <p:cNvSpPr/>
                <p:nvPr/>
              </p:nvSpPr>
              <p:spPr>
                <a:xfrm>
                  <a:off x="3116575" y="2577275"/>
                  <a:ext cx="324400" cy="1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5372" extrusionOk="0">
                      <a:moveTo>
                        <a:pt x="12809" y="1"/>
                      </a:moveTo>
                      <a:cubicBezTo>
                        <a:pt x="12542" y="1"/>
                        <a:pt x="12275" y="101"/>
                        <a:pt x="12009" y="168"/>
                      </a:cubicBezTo>
                      <a:cubicBezTo>
                        <a:pt x="11942" y="168"/>
                        <a:pt x="11875" y="201"/>
                        <a:pt x="11842" y="201"/>
                      </a:cubicBezTo>
                      <a:cubicBezTo>
                        <a:pt x="11775" y="201"/>
                        <a:pt x="11708" y="268"/>
                        <a:pt x="11642" y="268"/>
                      </a:cubicBezTo>
                      <a:lnTo>
                        <a:pt x="11275" y="368"/>
                      </a:lnTo>
                      <a:cubicBezTo>
                        <a:pt x="11041" y="468"/>
                        <a:pt x="10774" y="468"/>
                        <a:pt x="10508" y="535"/>
                      </a:cubicBezTo>
                      <a:cubicBezTo>
                        <a:pt x="10441" y="535"/>
                        <a:pt x="10374" y="601"/>
                        <a:pt x="10307" y="601"/>
                      </a:cubicBezTo>
                      <a:lnTo>
                        <a:pt x="10107" y="635"/>
                      </a:lnTo>
                      <a:lnTo>
                        <a:pt x="9707" y="768"/>
                      </a:lnTo>
                      <a:cubicBezTo>
                        <a:pt x="8706" y="1035"/>
                        <a:pt x="7672" y="1369"/>
                        <a:pt x="6671" y="1769"/>
                      </a:cubicBezTo>
                      <a:cubicBezTo>
                        <a:pt x="6438" y="1836"/>
                        <a:pt x="6171" y="1969"/>
                        <a:pt x="5938" y="2102"/>
                      </a:cubicBezTo>
                      <a:cubicBezTo>
                        <a:pt x="5671" y="2203"/>
                        <a:pt x="5437" y="2336"/>
                        <a:pt x="5204" y="2469"/>
                      </a:cubicBezTo>
                      <a:cubicBezTo>
                        <a:pt x="4970" y="2603"/>
                        <a:pt x="4770" y="2703"/>
                        <a:pt x="4537" y="2803"/>
                      </a:cubicBezTo>
                      <a:cubicBezTo>
                        <a:pt x="4336" y="2870"/>
                        <a:pt x="4103" y="2970"/>
                        <a:pt x="3869" y="3036"/>
                      </a:cubicBezTo>
                      <a:cubicBezTo>
                        <a:pt x="3436" y="3203"/>
                        <a:pt x="2935" y="3337"/>
                        <a:pt x="2368" y="3503"/>
                      </a:cubicBezTo>
                      <a:lnTo>
                        <a:pt x="2168" y="3604"/>
                      </a:lnTo>
                      <a:cubicBezTo>
                        <a:pt x="2135" y="3604"/>
                        <a:pt x="2102" y="3637"/>
                        <a:pt x="2001" y="3637"/>
                      </a:cubicBezTo>
                      <a:cubicBezTo>
                        <a:pt x="1868" y="3670"/>
                        <a:pt x="1801" y="3704"/>
                        <a:pt x="1668" y="3704"/>
                      </a:cubicBezTo>
                      <a:cubicBezTo>
                        <a:pt x="1434" y="3804"/>
                        <a:pt x="1134" y="3837"/>
                        <a:pt x="834" y="3970"/>
                      </a:cubicBezTo>
                      <a:cubicBezTo>
                        <a:pt x="767" y="4004"/>
                        <a:pt x="701" y="4004"/>
                        <a:pt x="667" y="4037"/>
                      </a:cubicBezTo>
                      <a:cubicBezTo>
                        <a:pt x="634" y="4104"/>
                        <a:pt x="534" y="4104"/>
                        <a:pt x="467" y="4137"/>
                      </a:cubicBezTo>
                      <a:cubicBezTo>
                        <a:pt x="367" y="4171"/>
                        <a:pt x="334" y="4204"/>
                        <a:pt x="267" y="4271"/>
                      </a:cubicBezTo>
                      <a:cubicBezTo>
                        <a:pt x="167" y="4304"/>
                        <a:pt x="133" y="4337"/>
                        <a:pt x="100" y="4371"/>
                      </a:cubicBezTo>
                      <a:cubicBezTo>
                        <a:pt x="0" y="4471"/>
                        <a:pt x="100" y="4504"/>
                        <a:pt x="100" y="4538"/>
                      </a:cubicBezTo>
                      <a:cubicBezTo>
                        <a:pt x="100" y="4604"/>
                        <a:pt x="33" y="4671"/>
                        <a:pt x="33" y="4771"/>
                      </a:cubicBezTo>
                      <a:cubicBezTo>
                        <a:pt x="33" y="4838"/>
                        <a:pt x="0" y="4871"/>
                        <a:pt x="33" y="4971"/>
                      </a:cubicBezTo>
                      <a:cubicBezTo>
                        <a:pt x="100" y="5038"/>
                        <a:pt x="133" y="5105"/>
                        <a:pt x="200" y="5171"/>
                      </a:cubicBezTo>
                      <a:cubicBezTo>
                        <a:pt x="334" y="5205"/>
                        <a:pt x="467" y="5205"/>
                        <a:pt x="600" y="5205"/>
                      </a:cubicBezTo>
                      <a:cubicBezTo>
                        <a:pt x="634" y="5371"/>
                        <a:pt x="767" y="5371"/>
                        <a:pt x="934" y="5371"/>
                      </a:cubicBezTo>
                      <a:cubicBezTo>
                        <a:pt x="1001" y="5371"/>
                        <a:pt x="1034" y="5338"/>
                        <a:pt x="1134" y="5338"/>
                      </a:cubicBezTo>
                      <a:cubicBezTo>
                        <a:pt x="1168" y="5338"/>
                        <a:pt x="1201" y="5338"/>
                        <a:pt x="1268" y="5305"/>
                      </a:cubicBezTo>
                      <a:cubicBezTo>
                        <a:pt x="1301" y="5305"/>
                        <a:pt x="1301" y="5305"/>
                        <a:pt x="1334" y="5271"/>
                      </a:cubicBezTo>
                      <a:cubicBezTo>
                        <a:pt x="1434" y="5205"/>
                        <a:pt x="1534" y="5205"/>
                        <a:pt x="1668" y="5171"/>
                      </a:cubicBezTo>
                      <a:cubicBezTo>
                        <a:pt x="1935" y="5138"/>
                        <a:pt x="2168" y="5105"/>
                        <a:pt x="2468" y="5005"/>
                      </a:cubicBezTo>
                      <a:lnTo>
                        <a:pt x="3202" y="4771"/>
                      </a:lnTo>
                      <a:lnTo>
                        <a:pt x="3970" y="4504"/>
                      </a:lnTo>
                      <a:cubicBezTo>
                        <a:pt x="4203" y="4437"/>
                        <a:pt x="4503" y="4304"/>
                        <a:pt x="4803" y="4171"/>
                      </a:cubicBezTo>
                      <a:cubicBezTo>
                        <a:pt x="5104" y="4037"/>
                        <a:pt x="5337" y="3870"/>
                        <a:pt x="5604" y="3770"/>
                      </a:cubicBezTo>
                      <a:cubicBezTo>
                        <a:pt x="6104" y="3470"/>
                        <a:pt x="6505" y="3137"/>
                        <a:pt x="6972" y="2870"/>
                      </a:cubicBezTo>
                      <a:cubicBezTo>
                        <a:pt x="7939" y="2336"/>
                        <a:pt x="8940" y="1869"/>
                        <a:pt x="9874" y="1369"/>
                      </a:cubicBezTo>
                      <a:cubicBezTo>
                        <a:pt x="10007" y="1335"/>
                        <a:pt x="10141" y="1269"/>
                        <a:pt x="10274" y="1202"/>
                      </a:cubicBezTo>
                      <a:lnTo>
                        <a:pt x="10441" y="1135"/>
                      </a:lnTo>
                      <a:cubicBezTo>
                        <a:pt x="10474" y="1102"/>
                        <a:pt x="10541" y="1102"/>
                        <a:pt x="10608" y="1035"/>
                      </a:cubicBezTo>
                      <a:lnTo>
                        <a:pt x="10975" y="935"/>
                      </a:lnTo>
                      <a:cubicBezTo>
                        <a:pt x="11108" y="868"/>
                        <a:pt x="11275" y="835"/>
                        <a:pt x="11375" y="768"/>
                      </a:cubicBezTo>
                      <a:cubicBezTo>
                        <a:pt x="11508" y="701"/>
                        <a:pt x="11642" y="635"/>
                        <a:pt x="11708" y="601"/>
                      </a:cubicBezTo>
                      <a:cubicBezTo>
                        <a:pt x="11775" y="535"/>
                        <a:pt x="11842" y="535"/>
                        <a:pt x="11875" y="501"/>
                      </a:cubicBezTo>
                      <a:cubicBezTo>
                        <a:pt x="11975" y="468"/>
                        <a:pt x="12009" y="468"/>
                        <a:pt x="12109" y="435"/>
                      </a:cubicBezTo>
                      <a:cubicBezTo>
                        <a:pt x="12342" y="335"/>
                        <a:pt x="12542" y="201"/>
                        <a:pt x="12809" y="168"/>
                      </a:cubicBezTo>
                      <a:cubicBezTo>
                        <a:pt x="12943" y="168"/>
                        <a:pt x="12976" y="134"/>
                        <a:pt x="12976" y="101"/>
                      </a:cubicBezTo>
                      <a:cubicBezTo>
                        <a:pt x="12976" y="34"/>
                        <a:pt x="12943" y="1"/>
                        <a:pt x="128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2" name="Google Shape;2372;p14"/>
                <p:cNvSpPr/>
                <p:nvPr/>
              </p:nvSpPr>
              <p:spPr>
                <a:xfrm>
                  <a:off x="3042350" y="2200350"/>
                  <a:ext cx="62575" cy="49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9882" extrusionOk="0">
                      <a:moveTo>
                        <a:pt x="167" y="1"/>
                      </a:moveTo>
                      <a:lnTo>
                        <a:pt x="0" y="34"/>
                      </a:lnTo>
                      <a:cubicBezTo>
                        <a:pt x="2102" y="6338"/>
                        <a:pt x="2302" y="13377"/>
                        <a:pt x="667" y="19848"/>
                      </a:cubicBezTo>
                      <a:lnTo>
                        <a:pt x="834" y="19881"/>
                      </a:lnTo>
                      <a:cubicBezTo>
                        <a:pt x="2502" y="13377"/>
                        <a:pt x="2269" y="6338"/>
                        <a:pt x="16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3" name="Google Shape;2373;p14"/>
                <p:cNvSpPr/>
                <p:nvPr/>
              </p:nvSpPr>
              <p:spPr>
                <a:xfrm>
                  <a:off x="3060700" y="2276250"/>
                  <a:ext cx="7757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380" extrusionOk="0">
                      <a:moveTo>
                        <a:pt x="2235" y="0"/>
                      </a:moveTo>
                      <a:cubicBezTo>
                        <a:pt x="2902" y="5838"/>
                        <a:pt x="2168" y="11842"/>
                        <a:pt x="0" y="17346"/>
                      </a:cubicBezTo>
                      <a:lnTo>
                        <a:pt x="167" y="17379"/>
                      </a:lnTo>
                      <a:cubicBezTo>
                        <a:pt x="2368" y="11875"/>
                        <a:pt x="3102" y="5838"/>
                        <a:pt x="2402" y="0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4" name="Google Shape;2374;p14"/>
                <p:cNvSpPr/>
                <p:nvPr/>
              </p:nvSpPr>
              <p:spPr>
                <a:xfrm>
                  <a:off x="3036500" y="2292075"/>
                  <a:ext cx="34225" cy="39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5713" extrusionOk="0">
                      <a:moveTo>
                        <a:pt x="168" y="1"/>
                      </a:moveTo>
                      <a:lnTo>
                        <a:pt x="1" y="34"/>
                      </a:lnTo>
                      <a:cubicBezTo>
                        <a:pt x="968" y="5205"/>
                        <a:pt x="1202" y="10442"/>
                        <a:pt x="801" y="15712"/>
                      </a:cubicBezTo>
                      <a:lnTo>
                        <a:pt x="968" y="15712"/>
                      </a:lnTo>
                      <a:cubicBezTo>
                        <a:pt x="1368" y="10442"/>
                        <a:pt x="1068" y="517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5" name="Google Shape;2375;p14"/>
                <p:cNvSpPr/>
                <p:nvPr/>
              </p:nvSpPr>
              <p:spPr>
                <a:xfrm>
                  <a:off x="3085700" y="2226200"/>
                  <a:ext cx="105100" cy="4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18214" extrusionOk="0">
                      <a:moveTo>
                        <a:pt x="3970" y="1"/>
                      </a:moveTo>
                      <a:cubicBezTo>
                        <a:pt x="4037" y="6205"/>
                        <a:pt x="2669" y="12510"/>
                        <a:pt x="1" y="18147"/>
                      </a:cubicBezTo>
                      <a:lnTo>
                        <a:pt x="168" y="18214"/>
                      </a:lnTo>
                      <a:cubicBezTo>
                        <a:pt x="2836" y="12543"/>
                        <a:pt x="4204" y="6238"/>
                        <a:pt x="4170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6" name="Google Shape;2376;p14"/>
                <p:cNvSpPr/>
                <p:nvPr/>
              </p:nvSpPr>
              <p:spPr>
                <a:xfrm>
                  <a:off x="3087375" y="2293750"/>
                  <a:ext cx="161800" cy="4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17013" extrusionOk="0">
                      <a:moveTo>
                        <a:pt x="6305" y="1"/>
                      </a:moveTo>
                      <a:cubicBezTo>
                        <a:pt x="6205" y="6172"/>
                        <a:pt x="4003" y="12176"/>
                        <a:pt x="1" y="16946"/>
                      </a:cubicBezTo>
                      <a:lnTo>
                        <a:pt x="134" y="17013"/>
                      </a:lnTo>
                      <a:cubicBezTo>
                        <a:pt x="4137" y="12276"/>
                        <a:pt x="6372" y="6205"/>
                        <a:pt x="6472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7" name="Google Shape;2377;p14"/>
                <p:cNvSpPr/>
                <p:nvPr/>
              </p:nvSpPr>
              <p:spPr>
                <a:xfrm>
                  <a:off x="3095725" y="2172825"/>
                  <a:ext cx="140125" cy="5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20649" extrusionOk="0">
                      <a:moveTo>
                        <a:pt x="5237" y="1"/>
                      </a:moveTo>
                      <a:cubicBezTo>
                        <a:pt x="5471" y="7139"/>
                        <a:pt x="3569" y="14444"/>
                        <a:pt x="0" y="20549"/>
                      </a:cubicBezTo>
                      <a:lnTo>
                        <a:pt x="134" y="20649"/>
                      </a:lnTo>
                      <a:cubicBezTo>
                        <a:pt x="3703" y="14478"/>
                        <a:pt x="5604" y="7139"/>
                        <a:pt x="543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8" name="Google Shape;2378;p14"/>
                <p:cNvSpPr/>
                <p:nvPr/>
              </p:nvSpPr>
              <p:spPr>
                <a:xfrm>
                  <a:off x="3095725" y="2163650"/>
                  <a:ext cx="65050" cy="4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19715" extrusionOk="0">
                      <a:moveTo>
                        <a:pt x="1134" y="1"/>
                      </a:moveTo>
                      <a:lnTo>
                        <a:pt x="967" y="34"/>
                      </a:lnTo>
                      <a:cubicBezTo>
                        <a:pt x="2435" y="6539"/>
                        <a:pt x="2102" y="13344"/>
                        <a:pt x="0" y="19682"/>
                      </a:cubicBezTo>
                      <a:lnTo>
                        <a:pt x="167" y="19715"/>
                      </a:lnTo>
                      <a:cubicBezTo>
                        <a:pt x="2268" y="13344"/>
                        <a:pt x="2602" y="6505"/>
                        <a:pt x="1134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9" name="Google Shape;2379;p14"/>
                <p:cNvSpPr/>
                <p:nvPr/>
              </p:nvSpPr>
              <p:spPr>
                <a:xfrm>
                  <a:off x="2964800" y="2518900"/>
                  <a:ext cx="154300" cy="29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11676" extrusionOk="0">
                      <a:moveTo>
                        <a:pt x="1368" y="1"/>
                      </a:moveTo>
                      <a:cubicBezTo>
                        <a:pt x="0" y="3937"/>
                        <a:pt x="1268" y="8640"/>
                        <a:pt x="5104" y="11676"/>
                      </a:cubicBezTo>
                      <a:cubicBezTo>
                        <a:pt x="6038" y="9641"/>
                        <a:pt x="6171" y="7206"/>
                        <a:pt x="5437" y="5038"/>
                      </a:cubicBezTo>
                      <a:cubicBezTo>
                        <a:pt x="4737" y="2936"/>
                        <a:pt x="3202" y="1035"/>
                        <a:pt x="13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0" name="Google Shape;2380;p14"/>
                <p:cNvSpPr/>
                <p:nvPr/>
              </p:nvSpPr>
              <p:spPr>
                <a:xfrm>
                  <a:off x="3061525" y="2502225"/>
                  <a:ext cx="19682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12544" extrusionOk="0">
                      <a:moveTo>
                        <a:pt x="7873" y="1"/>
                      </a:moveTo>
                      <a:lnTo>
                        <a:pt x="7873" y="1"/>
                      </a:lnTo>
                      <a:cubicBezTo>
                        <a:pt x="4971" y="168"/>
                        <a:pt x="2235" y="2002"/>
                        <a:pt x="1035" y="4637"/>
                      </a:cubicBezTo>
                      <a:cubicBezTo>
                        <a:pt x="0" y="6939"/>
                        <a:pt x="167" y="9975"/>
                        <a:pt x="1301" y="12543"/>
                      </a:cubicBezTo>
                      <a:cubicBezTo>
                        <a:pt x="5171" y="9608"/>
                        <a:pt x="7639" y="4871"/>
                        <a:pt x="78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1" name="Google Shape;2381;p14"/>
                <p:cNvSpPr/>
                <p:nvPr/>
              </p:nvSpPr>
              <p:spPr>
                <a:xfrm>
                  <a:off x="3013150" y="2179500"/>
                  <a:ext cx="5257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02" extrusionOk="0">
                      <a:moveTo>
                        <a:pt x="1068" y="1"/>
                      </a:moveTo>
                      <a:cubicBezTo>
                        <a:pt x="1" y="1"/>
                        <a:pt x="1" y="1602"/>
                        <a:pt x="1068" y="1602"/>
                      </a:cubicBezTo>
                      <a:cubicBezTo>
                        <a:pt x="2102" y="1602"/>
                        <a:pt x="2102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2" name="Google Shape;2382;p14"/>
                <p:cNvSpPr/>
                <p:nvPr/>
              </p:nvSpPr>
              <p:spPr>
                <a:xfrm>
                  <a:off x="3099050" y="2143650"/>
                  <a:ext cx="5172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35" extrusionOk="0">
                      <a:moveTo>
                        <a:pt x="1035" y="0"/>
                      </a:moveTo>
                      <a:cubicBezTo>
                        <a:pt x="1" y="0"/>
                        <a:pt x="1" y="1635"/>
                        <a:pt x="1035" y="1635"/>
                      </a:cubicBezTo>
                      <a:cubicBezTo>
                        <a:pt x="2035" y="1601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3" name="Google Shape;2383;p14"/>
                <p:cNvSpPr/>
                <p:nvPr/>
              </p:nvSpPr>
              <p:spPr>
                <a:xfrm>
                  <a:off x="3161600" y="2212850"/>
                  <a:ext cx="51725" cy="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3" extrusionOk="0">
                      <a:moveTo>
                        <a:pt x="1034" y="1"/>
                      </a:moveTo>
                      <a:cubicBezTo>
                        <a:pt x="0" y="1"/>
                        <a:pt x="0" y="1602"/>
                        <a:pt x="1034" y="1602"/>
                      </a:cubicBezTo>
                      <a:cubicBezTo>
                        <a:pt x="2068" y="1602"/>
                        <a:pt x="2068" y="1"/>
                        <a:pt x="1034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4" name="Google Shape;2384;p14"/>
                <p:cNvSpPr/>
                <p:nvPr/>
              </p:nvSpPr>
              <p:spPr>
                <a:xfrm>
                  <a:off x="3092375" y="224872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5" name="Google Shape;2385;p14"/>
                <p:cNvSpPr/>
                <p:nvPr/>
              </p:nvSpPr>
              <p:spPr>
                <a:xfrm>
                  <a:off x="3200800" y="215532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8" y="0"/>
                      </a:moveTo>
                      <a:cubicBezTo>
                        <a:pt x="0" y="0"/>
                        <a:pt x="0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6" name="Google Shape;2386;p14"/>
                <p:cNvSpPr/>
                <p:nvPr/>
              </p:nvSpPr>
              <p:spPr>
                <a:xfrm>
                  <a:off x="3221650" y="226957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7" y="0"/>
                      </a:moveTo>
                      <a:cubicBezTo>
                        <a:pt x="0" y="0"/>
                        <a:pt x="0" y="1635"/>
                        <a:pt x="1067" y="1635"/>
                      </a:cubicBezTo>
                      <a:cubicBezTo>
                        <a:pt x="2102" y="1635"/>
                        <a:pt x="2102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7" name="Google Shape;2387;p14"/>
                <p:cNvSpPr/>
                <p:nvPr/>
              </p:nvSpPr>
              <p:spPr>
                <a:xfrm>
                  <a:off x="3013150" y="226957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88" name="Google Shape;2388;p14"/>
              <p:cNvGrpSpPr/>
              <p:nvPr/>
            </p:nvGrpSpPr>
            <p:grpSpPr>
              <a:xfrm>
                <a:off x="-202790" y="4525674"/>
                <a:ext cx="824892" cy="814944"/>
                <a:chOff x="2649575" y="3055425"/>
                <a:chExt cx="1024075" cy="1011725"/>
              </a:xfrm>
            </p:grpSpPr>
            <p:sp>
              <p:nvSpPr>
                <p:cNvPr id="2389" name="Google Shape;2389;p14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0" name="Google Shape;2390;p14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1" name="Google Shape;2391;p14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2" name="Google Shape;2392;p14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3" name="Google Shape;2393;p14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4" name="Google Shape;2394;p14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5" name="Google Shape;2395;p14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6" name="Google Shape;2396;p14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7" name="Google Shape;2397;p14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8" name="Google Shape;2398;p14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99" name="Google Shape;2399;p14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0" name="Google Shape;2400;p14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1" name="Google Shape;2401;p14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2" name="Google Shape;2402;p14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3" name="Google Shape;2403;p14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4" name="Google Shape;2404;p14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5" name="Google Shape;2405;p14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6" name="Google Shape;2406;p14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7" name="Google Shape;2407;p14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8" name="Google Shape;2408;p14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09" name="Google Shape;2409;p14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0" name="Google Shape;2410;p14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1" name="Google Shape;2411;p14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2" name="Google Shape;2412;p14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3" name="Google Shape;2413;p14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4" name="Google Shape;2414;p14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415" name="Google Shape;2415;p14"/>
          <p:cNvSpPr txBox="1">
            <a:spLocks noGrp="1"/>
          </p:cNvSpPr>
          <p:nvPr>
            <p:ph type="title"/>
          </p:nvPr>
        </p:nvSpPr>
        <p:spPr>
          <a:xfrm>
            <a:off x="1888857" y="2906167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16" name="Google Shape;2416;p14"/>
          <p:cNvSpPr txBox="1">
            <a:spLocks noGrp="1"/>
          </p:cNvSpPr>
          <p:nvPr>
            <p:ph type="title" idx="2" hasCustomPrompt="1"/>
          </p:nvPr>
        </p:nvSpPr>
        <p:spPr>
          <a:xfrm>
            <a:off x="1888857" y="1758081"/>
            <a:ext cx="420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17" name="Google Shape;2417;p14"/>
          <p:cNvSpPr txBox="1">
            <a:spLocks noGrp="1"/>
          </p:cNvSpPr>
          <p:nvPr>
            <p:ph type="subTitle" idx="1"/>
          </p:nvPr>
        </p:nvSpPr>
        <p:spPr>
          <a:xfrm>
            <a:off x="2547000" y="4006133"/>
            <a:ext cx="3543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825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9"/>
          <p:cNvGrpSpPr/>
          <p:nvPr/>
        </p:nvGrpSpPr>
        <p:grpSpPr>
          <a:xfrm>
            <a:off x="-507023" y="779700"/>
            <a:ext cx="12901852" cy="6516184"/>
            <a:chOff x="-380268" y="584775"/>
            <a:chExt cx="9676389" cy="4887138"/>
          </a:xfrm>
        </p:grpSpPr>
        <p:sp>
          <p:nvSpPr>
            <p:cNvPr id="1333" name="Google Shape;1333;p9"/>
            <p:cNvSpPr/>
            <p:nvPr/>
          </p:nvSpPr>
          <p:spPr>
            <a:xfrm>
              <a:off x="-38725" y="3994776"/>
              <a:ext cx="9209436" cy="11876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65450" y="4046402"/>
              <a:ext cx="9209483" cy="113579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1418994" y="5847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8255722" y="2125916"/>
              <a:ext cx="1040399" cy="578890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0" y="2515286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38" name="Google Shape;1338;p9"/>
            <p:cNvGrpSpPr/>
            <p:nvPr/>
          </p:nvGrpSpPr>
          <p:grpSpPr>
            <a:xfrm flipH="1">
              <a:off x="325231" y="1022596"/>
              <a:ext cx="297026" cy="390176"/>
              <a:chOff x="4906125" y="1207000"/>
              <a:chExt cx="520550" cy="683800"/>
            </a:xfrm>
          </p:grpSpPr>
          <p:sp>
            <p:nvSpPr>
              <p:cNvPr id="1339" name="Google Shape;1339;p9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9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9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9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9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9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9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9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9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9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9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9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9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9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9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9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9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9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9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9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9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9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1" name="Google Shape;1361;p9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2" name="Google Shape;1362;p9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3" name="Google Shape;1363;p9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4" name="Google Shape;1364;p9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5" name="Google Shape;1365;p9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6" name="Google Shape;1366;p9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7" name="Google Shape;1367;p9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8" name="Google Shape;1368;p9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9" name="Google Shape;1369;p9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0" name="Google Shape;1370;p9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1" name="Google Shape;1371;p9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2" name="Google Shape;1372;p9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3" name="Google Shape;1373;p9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4" name="Google Shape;1374;p9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5" name="Google Shape;1375;p9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8" name="Google Shape;1378;p9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79" name="Google Shape;1379;p9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0" name="Google Shape;1380;p9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1" name="Google Shape;1381;p9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2" name="Google Shape;1382;p9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3" name="Google Shape;1383;p9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384" name="Google Shape;1384;p9"/>
            <p:cNvGrpSpPr/>
            <p:nvPr/>
          </p:nvGrpSpPr>
          <p:grpSpPr>
            <a:xfrm rot="-1067620" flipH="1">
              <a:off x="516673" y="1549204"/>
              <a:ext cx="180904" cy="237637"/>
              <a:chOff x="4906125" y="1207000"/>
              <a:chExt cx="520550" cy="683800"/>
            </a:xfrm>
          </p:grpSpPr>
          <p:sp>
            <p:nvSpPr>
              <p:cNvPr id="1385" name="Google Shape;1385;p9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6" name="Google Shape;1386;p9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7" name="Google Shape;1387;p9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8" name="Google Shape;1388;p9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89" name="Google Shape;1389;p9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0" name="Google Shape;1390;p9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1" name="Google Shape;1391;p9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2" name="Google Shape;1392;p9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3" name="Google Shape;1393;p9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4" name="Google Shape;1394;p9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5" name="Google Shape;1395;p9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6" name="Google Shape;1396;p9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7" name="Google Shape;1397;p9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8" name="Google Shape;1398;p9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99" name="Google Shape;1399;p9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0" name="Google Shape;1400;p9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1" name="Google Shape;1401;p9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2" name="Google Shape;1402;p9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3" name="Google Shape;1403;p9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4" name="Google Shape;1404;p9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5" name="Google Shape;1405;p9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6" name="Google Shape;1406;p9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7" name="Google Shape;1407;p9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8" name="Google Shape;1408;p9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09" name="Google Shape;1409;p9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0" name="Google Shape;1410;p9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1" name="Google Shape;1411;p9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2" name="Google Shape;1412;p9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3" name="Google Shape;1413;p9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4" name="Google Shape;1414;p9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5" name="Google Shape;1415;p9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6" name="Google Shape;1416;p9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7" name="Google Shape;1417;p9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8" name="Google Shape;1418;p9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19" name="Google Shape;1419;p9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0" name="Google Shape;1420;p9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1" name="Google Shape;1421;p9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9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9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9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9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9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9" name="Google Shape;1429;p9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0" name="Google Shape;1430;p9"/>
            <p:cNvGrpSpPr/>
            <p:nvPr/>
          </p:nvGrpSpPr>
          <p:grpSpPr>
            <a:xfrm rot="1558693">
              <a:off x="501026" y="4007466"/>
              <a:ext cx="579086" cy="1102701"/>
              <a:chOff x="4648125" y="579200"/>
              <a:chExt cx="579125" cy="1102775"/>
            </a:xfrm>
          </p:grpSpPr>
          <p:sp>
            <p:nvSpPr>
              <p:cNvPr id="1431" name="Google Shape;1431;p9"/>
              <p:cNvSpPr/>
              <p:nvPr/>
            </p:nvSpPr>
            <p:spPr>
              <a:xfrm>
                <a:off x="4666000" y="579200"/>
                <a:ext cx="561250" cy="1085800"/>
              </a:xfrm>
              <a:custGeom>
                <a:avLst/>
                <a:gdLst/>
                <a:ahLst/>
                <a:cxnLst/>
                <a:rect l="l" t="t" r="r" b="b"/>
                <a:pathLst>
                  <a:path w="22450" h="43432" extrusionOk="0">
                    <a:moveTo>
                      <a:pt x="20682" y="0"/>
                    </a:moveTo>
                    <a:cubicBezTo>
                      <a:pt x="13777" y="3703"/>
                      <a:pt x="9441" y="11542"/>
                      <a:pt x="6872" y="19481"/>
                    </a:cubicBezTo>
                    <a:cubicBezTo>
                      <a:pt x="4270" y="27353"/>
                      <a:pt x="3036" y="35692"/>
                      <a:pt x="1" y="43431"/>
                    </a:cubicBezTo>
                    <a:cubicBezTo>
                      <a:pt x="4537" y="36927"/>
                      <a:pt x="11576" y="31856"/>
                      <a:pt x="16112" y="24851"/>
                    </a:cubicBezTo>
                    <a:cubicBezTo>
                      <a:pt x="20782" y="17579"/>
                      <a:pt x="22450" y="8473"/>
                      <a:pt x="206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4648125" y="583575"/>
                <a:ext cx="532425" cy="109840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43936" extrusionOk="0">
                    <a:moveTo>
                      <a:pt x="21270" y="0"/>
                    </a:moveTo>
                    <a:cubicBezTo>
                      <a:pt x="21244" y="0"/>
                      <a:pt x="21204" y="45"/>
                      <a:pt x="21164" y="125"/>
                    </a:cubicBezTo>
                    <a:cubicBezTo>
                      <a:pt x="19429" y="8031"/>
                      <a:pt x="16627" y="15670"/>
                      <a:pt x="12958" y="22942"/>
                    </a:cubicBezTo>
                    <a:cubicBezTo>
                      <a:pt x="10990" y="26878"/>
                      <a:pt x="8755" y="30647"/>
                      <a:pt x="6320" y="34316"/>
                    </a:cubicBezTo>
                    <a:cubicBezTo>
                      <a:pt x="5719" y="35250"/>
                      <a:pt x="5085" y="36184"/>
                      <a:pt x="4418" y="37085"/>
                    </a:cubicBezTo>
                    <a:lnTo>
                      <a:pt x="3451" y="38486"/>
                    </a:lnTo>
                    <a:lnTo>
                      <a:pt x="2450" y="39854"/>
                    </a:lnTo>
                    <a:cubicBezTo>
                      <a:pt x="1616" y="40955"/>
                      <a:pt x="716" y="41955"/>
                      <a:pt x="215" y="43189"/>
                    </a:cubicBezTo>
                    <a:cubicBezTo>
                      <a:pt x="0" y="43673"/>
                      <a:pt x="141" y="43935"/>
                      <a:pt x="431" y="43935"/>
                    </a:cubicBezTo>
                    <a:cubicBezTo>
                      <a:pt x="682" y="43935"/>
                      <a:pt x="1043" y="43740"/>
                      <a:pt x="1383" y="43323"/>
                    </a:cubicBezTo>
                    <a:cubicBezTo>
                      <a:pt x="6553" y="36551"/>
                      <a:pt x="11056" y="29246"/>
                      <a:pt x="14659" y="21541"/>
                    </a:cubicBezTo>
                    <a:cubicBezTo>
                      <a:pt x="16227" y="18205"/>
                      <a:pt x="17828" y="14602"/>
                      <a:pt x="19062" y="10966"/>
                    </a:cubicBezTo>
                    <a:cubicBezTo>
                      <a:pt x="20296" y="7264"/>
                      <a:pt x="21130" y="3528"/>
                      <a:pt x="21297" y="59"/>
                    </a:cubicBezTo>
                    <a:cubicBezTo>
                      <a:pt x="21297" y="19"/>
                      <a:pt x="21287" y="0"/>
                      <a:pt x="21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33" name="Google Shape;1433;p9"/>
            <p:cNvGrpSpPr/>
            <p:nvPr/>
          </p:nvGrpSpPr>
          <p:grpSpPr>
            <a:xfrm rot="-341917">
              <a:off x="-300692" y="3173252"/>
              <a:ext cx="1154984" cy="1660288"/>
              <a:chOff x="-281361" y="3012568"/>
              <a:chExt cx="1154935" cy="1660217"/>
            </a:xfrm>
          </p:grpSpPr>
          <p:sp>
            <p:nvSpPr>
              <p:cNvPr id="1434" name="Google Shape;1434;p9"/>
              <p:cNvSpPr/>
              <p:nvPr/>
            </p:nvSpPr>
            <p:spPr>
              <a:xfrm rot="-549552">
                <a:off x="328027" y="3679692"/>
                <a:ext cx="393741" cy="284703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35" name="Google Shape;1435;p9"/>
              <p:cNvGrpSpPr/>
              <p:nvPr/>
            </p:nvGrpSpPr>
            <p:grpSpPr>
              <a:xfrm rot="-730137">
                <a:off x="-131395" y="3085674"/>
                <a:ext cx="855002" cy="1514006"/>
                <a:chOff x="207725" y="2276150"/>
                <a:chExt cx="1299425" cy="2300975"/>
              </a:xfrm>
            </p:grpSpPr>
            <p:sp>
              <p:nvSpPr>
                <p:cNvPr id="1436" name="Google Shape;1436;p9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7" name="Google Shape;1437;p9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8" name="Google Shape;1438;p9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39" name="Google Shape;1439;p9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0" name="Google Shape;1440;p9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1" name="Google Shape;1441;p9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2" name="Google Shape;1442;p9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3" name="Google Shape;1443;p9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4" name="Google Shape;1444;p9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5" name="Google Shape;1445;p9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6" name="Google Shape;1446;p9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7" name="Google Shape;1447;p9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8" name="Google Shape;1448;p9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49" name="Google Shape;1449;p9"/>
            <p:cNvGrpSpPr/>
            <p:nvPr/>
          </p:nvGrpSpPr>
          <p:grpSpPr>
            <a:xfrm>
              <a:off x="-150500" y="4161825"/>
              <a:ext cx="1024075" cy="1011725"/>
              <a:chOff x="2649575" y="3055425"/>
              <a:chExt cx="1024075" cy="1011725"/>
            </a:xfrm>
          </p:grpSpPr>
          <p:sp>
            <p:nvSpPr>
              <p:cNvPr id="1450" name="Google Shape;1450;p9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1" name="Google Shape;1451;p9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2" name="Google Shape;1452;p9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3" name="Google Shape;1453;p9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4" name="Google Shape;1454;p9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5" name="Google Shape;1455;p9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6" name="Google Shape;1456;p9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7" name="Google Shape;1457;p9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8" name="Google Shape;1458;p9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9" name="Google Shape;1459;p9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0" name="Google Shape;1460;p9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1" name="Google Shape;1461;p9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2" name="Google Shape;1462;p9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3" name="Google Shape;1463;p9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4" name="Google Shape;1464;p9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5" name="Google Shape;1465;p9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6" name="Google Shape;1466;p9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7" name="Google Shape;1467;p9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8" name="Google Shape;1468;p9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69" name="Google Shape;1469;p9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0" name="Google Shape;1470;p9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1" name="Google Shape;1471;p9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2" name="Google Shape;1472;p9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3" name="Google Shape;1473;p9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4" name="Google Shape;1474;p9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5" name="Google Shape;1475;p9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76" name="Google Shape;1476;p9"/>
            <p:cNvGrpSpPr/>
            <p:nvPr/>
          </p:nvGrpSpPr>
          <p:grpSpPr>
            <a:xfrm>
              <a:off x="8509725" y="3646213"/>
              <a:ext cx="577950" cy="1825700"/>
              <a:chOff x="5612500" y="3325575"/>
              <a:chExt cx="577950" cy="1825700"/>
            </a:xfrm>
          </p:grpSpPr>
          <p:sp>
            <p:nvSpPr>
              <p:cNvPr id="1477" name="Google Shape;1477;p9"/>
              <p:cNvSpPr/>
              <p:nvPr/>
            </p:nvSpPr>
            <p:spPr>
              <a:xfrm>
                <a:off x="5659200" y="3452725"/>
                <a:ext cx="289400" cy="1698550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67942" extrusionOk="0">
                    <a:moveTo>
                      <a:pt x="5479" y="1"/>
                    </a:moveTo>
                    <a:cubicBezTo>
                      <a:pt x="5431" y="1"/>
                      <a:pt x="5400" y="79"/>
                      <a:pt x="5472" y="175"/>
                    </a:cubicBezTo>
                    <a:cubicBezTo>
                      <a:pt x="10408" y="10649"/>
                      <a:pt x="11376" y="22891"/>
                      <a:pt x="8207" y="34066"/>
                    </a:cubicBezTo>
                    <a:cubicBezTo>
                      <a:pt x="6539" y="40137"/>
                      <a:pt x="3370" y="45641"/>
                      <a:pt x="1502" y="51745"/>
                    </a:cubicBezTo>
                    <a:cubicBezTo>
                      <a:pt x="535" y="54981"/>
                      <a:pt x="1" y="58316"/>
                      <a:pt x="201" y="61719"/>
                    </a:cubicBezTo>
                    <a:cubicBezTo>
                      <a:pt x="234" y="62253"/>
                      <a:pt x="301" y="62753"/>
                      <a:pt x="368" y="63253"/>
                    </a:cubicBezTo>
                    <a:cubicBezTo>
                      <a:pt x="468" y="63754"/>
                      <a:pt x="535" y="64321"/>
                      <a:pt x="701" y="64754"/>
                    </a:cubicBezTo>
                    <a:cubicBezTo>
                      <a:pt x="968" y="65755"/>
                      <a:pt x="1369" y="66689"/>
                      <a:pt x="1969" y="67423"/>
                    </a:cubicBezTo>
                    <a:cubicBezTo>
                      <a:pt x="2231" y="67786"/>
                      <a:pt x="2494" y="67942"/>
                      <a:pt x="2697" y="67942"/>
                    </a:cubicBezTo>
                    <a:cubicBezTo>
                      <a:pt x="2830" y="67942"/>
                      <a:pt x="2937" y="67875"/>
                      <a:pt x="3003" y="67757"/>
                    </a:cubicBezTo>
                    <a:cubicBezTo>
                      <a:pt x="3070" y="67590"/>
                      <a:pt x="3137" y="67390"/>
                      <a:pt x="3137" y="67089"/>
                    </a:cubicBezTo>
                    <a:cubicBezTo>
                      <a:pt x="3036" y="66923"/>
                      <a:pt x="2970" y="66656"/>
                      <a:pt x="2836" y="66255"/>
                    </a:cubicBezTo>
                    <a:cubicBezTo>
                      <a:pt x="1736" y="63554"/>
                      <a:pt x="1535" y="60551"/>
                      <a:pt x="1836" y="57649"/>
                    </a:cubicBezTo>
                    <a:cubicBezTo>
                      <a:pt x="2136" y="54681"/>
                      <a:pt x="2903" y="51812"/>
                      <a:pt x="3970" y="48976"/>
                    </a:cubicBezTo>
                    <a:cubicBezTo>
                      <a:pt x="5005" y="46141"/>
                      <a:pt x="6205" y="43372"/>
                      <a:pt x="7340" y="40504"/>
                    </a:cubicBezTo>
                    <a:cubicBezTo>
                      <a:pt x="8474" y="37668"/>
                      <a:pt x="9408" y="34666"/>
                      <a:pt x="10042" y="31664"/>
                    </a:cubicBezTo>
                    <a:cubicBezTo>
                      <a:pt x="11176" y="26460"/>
                      <a:pt x="11576" y="20690"/>
                      <a:pt x="10909" y="15119"/>
                    </a:cubicBezTo>
                    <a:cubicBezTo>
                      <a:pt x="10242" y="9515"/>
                      <a:pt x="8340" y="4144"/>
                      <a:pt x="5538" y="41"/>
                    </a:cubicBezTo>
                    <a:cubicBezTo>
                      <a:pt x="5519" y="13"/>
                      <a:pt x="5498" y="1"/>
                      <a:pt x="5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8" name="Google Shape;1478;p9"/>
              <p:cNvSpPr/>
              <p:nvPr/>
            </p:nvSpPr>
            <p:spPr>
              <a:xfrm>
                <a:off x="5714250" y="3325575"/>
                <a:ext cx="1209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7863" extrusionOk="0">
                    <a:moveTo>
                      <a:pt x="2295" y="1"/>
                    </a:moveTo>
                    <a:cubicBezTo>
                      <a:pt x="1488" y="1"/>
                      <a:pt x="694" y="568"/>
                      <a:pt x="367" y="1358"/>
                    </a:cubicBezTo>
                    <a:cubicBezTo>
                      <a:pt x="1" y="2292"/>
                      <a:pt x="301" y="3426"/>
                      <a:pt x="968" y="4227"/>
                    </a:cubicBezTo>
                    <a:cubicBezTo>
                      <a:pt x="1502" y="4927"/>
                      <a:pt x="2302" y="5394"/>
                      <a:pt x="3036" y="5895"/>
                    </a:cubicBezTo>
                    <a:cubicBezTo>
                      <a:pt x="3803" y="6395"/>
                      <a:pt x="4504" y="7029"/>
                      <a:pt x="4837" y="7863"/>
                    </a:cubicBezTo>
                    <a:cubicBezTo>
                      <a:pt x="4537" y="5895"/>
                      <a:pt x="4504" y="4527"/>
                      <a:pt x="4437" y="3093"/>
                    </a:cubicBezTo>
                    <a:cubicBezTo>
                      <a:pt x="4337" y="2526"/>
                      <a:pt x="4304" y="1892"/>
                      <a:pt x="4037" y="1358"/>
                    </a:cubicBezTo>
                    <a:cubicBezTo>
                      <a:pt x="3803" y="791"/>
                      <a:pt x="3370" y="291"/>
                      <a:pt x="2836" y="90"/>
                    </a:cubicBezTo>
                    <a:cubicBezTo>
                      <a:pt x="2658" y="29"/>
                      <a:pt x="2477" y="1"/>
                      <a:pt x="2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79" name="Google Shape;1479;p9"/>
              <p:cNvSpPr/>
              <p:nvPr/>
            </p:nvSpPr>
            <p:spPr>
              <a:xfrm>
                <a:off x="5896875" y="3533175"/>
                <a:ext cx="140675" cy="29170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1668" extrusionOk="0">
                    <a:moveTo>
                      <a:pt x="5597" y="1"/>
                    </a:moveTo>
                    <a:cubicBezTo>
                      <a:pt x="5578" y="1"/>
                      <a:pt x="5544" y="20"/>
                      <a:pt x="5505" y="59"/>
                    </a:cubicBezTo>
                    <a:cubicBezTo>
                      <a:pt x="3837" y="1227"/>
                      <a:pt x="2436" y="2794"/>
                      <a:pt x="1502" y="4629"/>
                    </a:cubicBezTo>
                    <a:cubicBezTo>
                      <a:pt x="535" y="6464"/>
                      <a:pt x="1" y="8565"/>
                      <a:pt x="34" y="10633"/>
                    </a:cubicBezTo>
                    <a:cubicBezTo>
                      <a:pt x="34" y="11334"/>
                      <a:pt x="268" y="11667"/>
                      <a:pt x="434" y="11667"/>
                    </a:cubicBezTo>
                    <a:cubicBezTo>
                      <a:pt x="635" y="11634"/>
                      <a:pt x="735" y="11300"/>
                      <a:pt x="701" y="10633"/>
                    </a:cubicBezTo>
                    <a:cubicBezTo>
                      <a:pt x="568" y="8665"/>
                      <a:pt x="1002" y="6630"/>
                      <a:pt x="1835" y="4829"/>
                    </a:cubicBezTo>
                    <a:cubicBezTo>
                      <a:pt x="2669" y="2994"/>
                      <a:pt x="3904" y="1327"/>
                      <a:pt x="5538" y="126"/>
                    </a:cubicBezTo>
                    <a:cubicBezTo>
                      <a:pt x="5619" y="45"/>
                      <a:pt x="5626" y="1"/>
                      <a:pt x="55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9"/>
              <p:cNvSpPr/>
              <p:nvPr/>
            </p:nvSpPr>
            <p:spPr>
              <a:xfrm>
                <a:off x="5985275" y="3457050"/>
                <a:ext cx="115950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839" extrusionOk="0">
                    <a:moveTo>
                      <a:pt x="3430" y="1"/>
                    </a:moveTo>
                    <a:cubicBezTo>
                      <a:pt x="2946" y="1"/>
                      <a:pt x="2479" y="402"/>
                      <a:pt x="2136" y="802"/>
                    </a:cubicBezTo>
                    <a:cubicBezTo>
                      <a:pt x="1268" y="1803"/>
                      <a:pt x="668" y="3671"/>
                      <a:pt x="1" y="4839"/>
                    </a:cubicBezTo>
                    <a:cubicBezTo>
                      <a:pt x="1135" y="4839"/>
                      <a:pt x="2469" y="3971"/>
                      <a:pt x="3370" y="3438"/>
                    </a:cubicBezTo>
                    <a:cubicBezTo>
                      <a:pt x="4270" y="2937"/>
                      <a:pt x="4637" y="2003"/>
                      <a:pt x="4437" y="1003"/>
                    </a:cubicBezTo>
                    <a:cubicBezTo>
                      <a:pt x="4337" y="602"/>
                      <a:pt x="4104" y="169"/>
                      <a:pt x="3670" y="35"/>
                    </a:cubicBezTo>
                    <a:cubicBezTo>
                      <a:pt x="3590" y="12"/>
                      <a:pt x="3509" y="1"/>
                      <a:pt x="3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9"/>
              <p:cNvSpPr/>
              <p:nvPr/>
            </p:nvSpPr>
            <p:spPr>
              <a:xfrm>
                <a:off x="5754925" y="3677025"/>
                <a:ext cx="169250" cy="219250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8770" extrusionOk="0">
                    <a:moveTo>
                      <a:pt x="49" y="0"/>
                    </a:moveTo>
                    <a:cubicBezTo>
                      <a:pt x="0" y="0"/>
                      <a:pt x="5" y="63"/>
                      <a:pt x="75" y="109"/>
                    </a:cubicBezTo>
                    <a:cubicBezTo>
                      <a:pt x="1509" y="1010"/>
                      <a:pt x="2677" y="2277"/>
                      <a:pt x="3577" y="3612"/>
                    </a:cubicBezTo>
                    <a:cubicBezTo>
                      <a:pt x="4511" y="5013"/>
                      <a:pt x="5312" y="6514"/>
                      <a:pt x="5846" y="8048"/>
                    </a:cubicBezTo>
                    <a:cubicBezTo>
                      <a:pt x="6026" y="8544"/>
                      <a:pt x="6274" y="8769"/>
                      <a:pt x="6449" y="8769"/>
                    </a:cubicBezTo>
                    <a:cubicBezTo>
                      <a:pt x="6663" y="8769"/>
                      <a:pt x="6769" y="8435"/>
                      <a:pt x="6513" y="7848"/>
                    </a:cubicBezTo>
                    <a:cubicBezTo>
                      <a:pt x="5846" y="6247"/>
                      <a:pt x="5012" y="4746"/>
                      <a:pt x="3911" y="3412"/>
                    </a:cubicBezTo>
                    <a:cubicBezTo>
                      <a:pt x="2877" y="2077"/>
                      <a:pt x="1643" y="876"/>
                      <a:pt x="141" y="43"/>
                    </a:cubicBezTo>
                    <a:cubicBezTo>
                      <a:pt x="101" y="12"/>
                      <a:pt x="70" y="0"/>
                      <a:pt x="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9"/>
              <p:cNvSpPr/>
              <p:nvPr/>
            </p:nvSpPr>
            <p:spPr>
              <a:xfrm>
                <a:off x="5693400" y="3603800"/>
                <a:ext cx="121775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73" extrusionOk="0">
                    <a:moveTo>
                      <a:pt x="1540" y="1"/>
                    </a:moveTo>
                    <a:cubicBezTo>
                      <a:pt x="1516" y="1"/>
                      <a:pt x="1492" y="1"/>
                      <a:pt x="1468" y="3"/>
                    </a:cubicBezTo>
                    <a:cubicBezTo>
                      <a:pt x="634" y="69"/>
                      <a:pt x="1" y="1003"/>
                      <a:pt x="167" y="1837"/>
                    </a:cubicBezTo>
                    <a:cubicBezTo>
                      <a:pt x="334" y="2671"/>
                      <a:pt x="1035" y="3338"/>
                      <a:pt x="1835" y="3639"/>
                    </a:cubicBezTo>
                    <a:cubicBezTo>
                      <a:pt x="2636" y="3972"/>
                      <a:pt x="4037" y="4773"/>
                      <a:pt x="4871" y="4773"/>
                    </a:cubicBezTo>
                    <a:cubicBezTo>
                      <a:pt x="4504" y="4339"/>
                      <a:pt x="3770" y="3005"/>
                      <a:pt x="3603" y="2471"/>
                    </a:cubicBezTo>
                    <a:cubicBezTo>
                      <a:pt x="3436" y="1937"/>
                      <a:pt x="3236" y="1337"/>
                      <a:pt x="2903" y="837"/>
                    </a:cubicBezTo>
                    <a:cubicBezTo>
                      <a:pt x="2583" y="357"/>
                      <a:pt x="2080" y="1"/>
                      <a:pt x="1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9"/>
              <p:cNvSpPr/>
              <p:nvPr/>
            </p:nvSpPr>
            <p:spPr>
              <a:xfrm>
                <a:off x="5906450" y="3881700"/>
                <a:ext cx="178225" cy="202375"/>
              </a:xfrm>
              <a:custGeom>
                <a:avLst/>
                <a:gdLst/>
                <a:ahLst/>
                <a:cxnLst/>
                <a:rect l="l" t="t" r="r" b="b"/>
                <a:pathLst>
                  <a:path w="7129" h="8095" extrusionOk="0">
                    <a:moveTo>
                      <a:pt x="7080" y="0"/>
                    </a:moveTo>
                    <a:cubicBezTo>
                      <a:pt x="7059" y="0"/>
                      <a:pt x="7029" y="8"/>
                      <a:pt x="6990" y="28"/>
                    </a:cubicBezTo>
                    <a:cubicBezTo>
                      <a:pt x="4154" y="1696"/>
                      <a:pt x="1786" y="4164"/>
                      <a:pt x="285" y="7166"/>
                    </a:cubicBezTo>
                    <a:cubicBezTo>
                      <a:pt x="0" y="7754"/>
                      <a:pt x="93" y="8094"/>
                      <a:pt x="312" y="8094"/>
                    </a:cubicBezTo>
                    <a:cubicBezTo>
                      <a:pt x="478" y="8094"/>
                      <a:pt x="717" y="7898"/>
                      <a:pt x="919" y="7467"/>
                    </a:cubicBezTo>
                    <a:cubicBezTo>
                      <a:pt x="2186" y="4531"/>
                      <a:pt x="4321" y="1963"/>
                      <a:pt x="7023" y="95"/>
                    </a:cubicBezTo>
                    <a:cubicBezTo>
                      <a:pt x="7117" y="48"/>
                      <a:pt x="7128" y="0"/>
                      <a:pt x="70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9"/>
              <p:cNvSpPr/>
              <p:nvPr/>
            </p:nvSpPr>
            <p:spPr>
              <a:xfrm>
                <a:off x="5796800" y="3928475"/>
                <a:ext cx="101775" cy="2983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1934" extrusionOk="0">
                    <a:moveTo>
                      <a:pt x="118" y="0"/>
                    </a:moveTo>
                    <a:cubicBezTo>
                      <a:pt x="93" y="0"/>
                      <a:pt x="68" y="42"/>
                      <a:pt x="68" y="125"/>
                    </a:cubicBezTo>
                    <a:cubicBezTo>
                      <a:pt x="1" y="1092"/>
                      <a:pt x="168" y="2026"/>
                      <a:pt x="401" y="2994"/>
                    </a:cubicBezTo>
                    <a:cubicBezTo>
                      <a:pt x="701" y="3928"/>
                      <a:pt x="1068" y="4795"/>
                      <a:pt x="1502" y="5662"/>
                    </a:cubicBezTo>
                    <a:cubicBezTo>
                      <a:pt x="2303" y="7397"/>
                      <a:pt x="3170" y="9132"/>
                      <a:pt x="3303" y="10966"/>
                    </a:cubicBezTo>
                    <a:cubicBezTo>
                      <a:pt x="3337" y="11567"/>
                      <a:pt x="3470" y="11867"/>
                      <a:pt x="3670" y="11934"/>
                    </a:cubicBezTo>
                    <a:cubicBezTo>
                      <a:pt x="3737" y="11934"/>
                      <a:pt x="3837" y="11833"/>
                      <a:pt x="3904" y="11667"/>
                    </a:cubicBezTo>
                    <a:cubicBezTo>
                      <a:pt x="4004" y="11500"/>
                      <a:pt x="4071" y="11266"/>
                      <a:pt x="4004" y="10933"/>
                    </a:cubicBezTo>
                    <a:cubicBezTo>
                      <a:pt x="3870" y="9932"/>
                      <a:pt x="3570" y="8965"/>
                      <a:pt x="3170" y="8097"/>
                    </a:cubicBezTo>
                    <a:cubicBezTo>
                      <a:pt x="2803" y="7197"/>
                      <a:pt x="2336" y="6330"/>
                      <a:pt x="1869" y="5496"/>
                    </a:cubicBezTo>
                    <a:cubicBezTo>
                      <a:pt x="1402" y="4662"/>
                      <a:pt x="1002" y="3794"/>
                      <a:pt x="668" y="2927"/>
                    </a:cubicBezTo>
                    <a:cubicBezTo>
                      <a:pt x="334" y="2026"/>
                      <a:pt x="134" y="1092"/>
                      <a:pt x="168" y="125"/>
                    </a:cubicBezTo>
                    <a:cubicBezTo>
                      <a:pt x="168" y="42"/>
                      <a:pt x="143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9"/>
              <p:cNvSpPr/>
              <p:nvPr/>
            </p:nvSpPr>
            <p:spPr>
              <a:xfrm>
                <a:off x="5819325" y="4099175"/>
                <a:ext cx="331575" cy="331150"/>
              </a:xfrm>
              <a:custGeom>
                <a:avLst/>
                <a:gdLst/>
                <a:ahLst/>
                <a:cxnLst/>
                <a:rect l="l" t="t" r="r" b="b"/>
                <a:pathLst>
                  <a:path w="13263" h="13246" extrusionOk="0">
                    <a:moveTo>
                      <a:pt x="13239" y="1"/>
                    </a:moveTo>
                    <a:cubicBezTo>
                      <a:pt x="13218" y="1"/>
                      <a:pt x="13171" y="44"/>
                      <a:pt x="13110" y="135"/>
                    </a:cubicBezTo>
                    <a:cubicBezTo>
                      <a:pt x="10308" y="5139"/>
                      <a:pt x="6172" y="9442"/>
                      <a:pt x="1235" y="12177"/>
                    </a:cubicBezTo>
                    <a:cubicBezTo>
                      <a:pt x="401" y="12644"/>
                      <a:pt x="1" y="13011"/>
                      <a:pt x="101" y="13178"/>
                    </a:cubicBezTo>
                    <a:cubicBezTo>
                      <a:pt x="142" y="13220"/>
                      <a:pt x="223" y="13245"/>
                      <a:pt x="340" y="13245"/>
                    </a:cubicBezTo>
                    <a:cubicBezTo>
                      <a:pt x="597" y="13245"/>
                      <a:pt x="1028" y="13122"/>
                      <a:pt x="1602" y="12778"/>
                    </a:cubicBezTo>
                    <a:cubicBezTo>
                      <a:pt x="4104" y="11277"/>
                      <a:pt x="6338" y="9375"/>
                      <a:pt x="8273" y="7274"/>
                    </a:cubicBezTo>
                    <a:cubicBezTo>
                      <a:pt x="10175" y="5139"/>
                      <a:pt x="11842" y="2704"/>
                      <a:pt x="13177" y="169"/>
                    </a:cubicBezTo>
                    <a:cubicBezTo>
                      <a:pt x="13249" y="60"/>
                      <a:pt x="13262" y="1"/>
                      <a:pt x="13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9"/>
              <p:cNvSpPr/>
              <p:nvPr/>
            </p:nvSpPr>
            <p:spPr>
              <a:xfrm>
                <a:off x="5692575" y="4168225"/>
                <a:ext cx="110100" cy="36387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14555" extrusionOk="0">
                    <a:moveTo>
                      <a:pt x="442" y="0"/>
                    </a:moveTo>
                    <a:cubicBezTo>
                      <a:pt x="417" y="0"/>
                      <a:pt x="384" y="59"/>
                      <a:pt x="367" y="175"/>
                    </a:cubicBezTo>
                    <a:cubicBezTo>
                      <a:pt x="0" y="2444"/>
                      <a:pt x="401" y="4845"/>
                      <a:pt x="1134" y="7047"/>
                    </a:cubicBezTo>
                    <a:cubicBezTo>
                      <a:pt x="1835" y="9248"/>
                      <a:pt x="2736" y="11383"/>
                      <a:pt x="3503" y="13552"/>
                    </a:cubicBezTo>
                    <a:cubicBezTo>
                      <a:pt x="3725" y="14249"/>
                      <a:pt x="4007" y="14555"/>
                      <a:pt x="4177" y="14555"/>
                    </a:cubicBezTo>
                    <a:cubicBezTo>
                      <a:pt x="4186" y="14555"/>
                      <a:pt x="4195" y="14554"/>
                      <a:pt x="4203" y="14552"/>
                    </a:cubicBezTo>
                    <a:cubicBezTo>
                      <a:pt x="4370" y="14452"/>
                      <a:pt x="4403" y="14019"/>
                      <a:pt x="4137" y="13251"/>
                    </a:cubicBezTo>
                    <a:cubicBezTo>
                      <a:pt x="3303" y="11083"/>
                      <a:pt x="2302" y="9015"/>
                      <a:pt x="1501" y="6880"/>
                    </a:cubicBezTo>
                    <a:cubicBezTo>
                      <a:pt x="734" y="4745"/>
                      <a:pt x="200" y="2444"/>
                      <a:pt x="467" y="175"/>
                    </a:cubicBezTo>
                    <a:cubicBezTo>
                      <a:pt x="484" y="59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7" name="Google Shape;1487;p9"/>
              <p:cNvSpPr/>
              <p:nvPr/>
            </p:nvSpPr>
            <p:spPr>
              <a:xfrm>
                <a:off x="5680900" y="4615725"/>
                <a:ext cx="271925" cy="264550"/>
              </a:xfrm>
              <a:custGeom>
                <a:avLst/>
                <a:gdLst/>
                <a:ahLst/>
                <a:cxnLst/>
                <a:rect l="l" t="t" r="r" b="b"/>
                <a:pathLst>
                  <a:path w="10877" h="10582" extrusionOk="0">
                    <a:moveTo>
                      <a:pt x="10856" y="0"/>
                    </a:moveTo>
                    <a:cubicBezTo>
                      <a:pt x="10838" y="0"/>
                      <a:pt x="10806" y="42"/>
                      <a:pt x="10775" y="121"/>
                    </a:cubicBezTo>
                    <a:cubicBezTo>
                      <a:pt x="10274" y="1156"/>
                      <a:pt x="9507" y="2023"/>
                      <a:pt x="8673" y="2823"/>
                    </a:cubicBezTo>
                    <a:cubicBezTo>
                      <a:pt x="7806" y="3557"/>
                      <a:pt x="6838" y="4224"/>
                      <a:pt x="5871" y="4825"/>
                    </a:cubicBezTo>
                    <a:cubicBezTo>
                      <a:pt x="4937" y="5459"/>
                      <a:pt x="3936" y="6026"/>
                      <a:pt x="2969" y="6793"/>
                    </a:cubicBezTo>
                    <a:cubicBezTo>
                      <a:pt x="2035" y="7493"/>
                      <a:pt x="1168" y="8327"/>
                      <a:pt x="467" y="9328"/>
                    </a:cubicBezTo>
                    <a:cubicBezTo>
                      <a:pt x="0" y="10029"/>
                      <a:pt x="34" y="10496"/>
                      <a:pt x="200" y="10562"/>
                    </a:cubicBezTo>
                    <a:cubicBezTo>
                      <a:pt x="230" y="10575"/>
                      <a:pt x="260" y="10581"/>
                      <a:pt x="290" y="10581"/>
                    </a:cubicBezTo>
                    <a:cubicBezTo>
                      <a:pt x="503" y="10581"/>
                      <a:pt x="751" y="10278"/>
                      <a:pt x="1101" y="9695"/>
                    </a:cubicBezTo>
                    <a:cubicBezTo>
                      <a:pt x="1668" y="8728"/>
                      <a:pt x="2469" y="7960"/>
                      <a:pt x="3336" y="7193"/>
                    </a:cubicBezTo>
                    <a:cubicBezTo>
                      <a:pt x="4203" y="6493"/>
                      <a:pt x="5171" y="5826"/>
                      <a:pt x="6138" y="5158"/>
                    </a:cubicBezTo>
                    <a:cubicBezTo>
                      <a:pt x="7072" y="4491"/>
                      <a:pt x="8006" y="3791"/>
                      <a:pt x="8840" y="2990"/>
                    </a:cubicBezTo>
                    <a:cubicBezTo>
                      <a:pt x="9674" y="2190"/>
                      <a:pt x="10408" y="1222"/>
                      <a:pt x="10841" y="155"/>
                    </a:cubicBezTo>
                    <a:cubicBezTo>
                      <a:pt x="10876" y="50"/>
                      <a:pt x="10875" y="0"/>
                      <a:pt x="108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8" name="Google Shape;1488;p9"/>
              <p:cNvSpPr/>
              <p:nvPr/>
            </p:nvSpPr>
            <p:spPr>
              <a:xfrm>
                <a:off x="5642525" y="4488425"/>
                <a:ext cx="67575" cy="3113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2452" extrusionOk="0">
                    <a:moveTo>
                      <a:pt x="521" y="0"/>
                    </a:moveTo>
                    <a:cubicBezTo>
                      <a:pt x="505" y="0"/>
                      <a:pt x="483" y="35"/>
                      <a:pt x="468" y="110"/>
                    </a:cubicBezTo>
                    <a:cubicBezTo>
                      <a:pt x="68" y="1044"/>
                      <a:pt x="1" y="2045"/>
                      <a:pt x="34" y="2979"/>
                    </a:cubicBezTo>
                    <a:cubicBezTo>
                      <a:pt x="68" y="3979"/>
                      <a:pt x="234" y="4947"/>
                      <a:pt x="501" y="5914"/>
                    </a:cubicBezTo>
                    <a:cubicBezTo>
                      <a:pt x="1002" y="7782"/>
                      <a:pt x="1702" y="9617"/>
                      <a:pt x="1902" y="11485"/>
                    </a:cubicBezTo>
                    <a:cubicBezTo>
                      <a:pt x="2002" y="12118"/>
                      <a:pt x="2169" y="12452"/>
                      <a:pt x="2336" y="12452"/>
                    </a:cubicBezTo>
                    <a:cubicBezTo>
                      <a:pt x="2503" y="12452"/>
                      <a:pt x="2703" y="12085"/>
                      <a:pt x="2569" y="11418"/>
                    </a:cubicBezTo>
                    <a:cubicBezTo>
                      <a:pt x="2236" y="9416"/>
                      <a:pt x="1469" y="7615"/>
                      <a:pt x="868" y="5781"/>
                    </a:cubicBezTo>
                    <a:cubicBezTo>
                      <a:pt x="568" y="4880"/>
                      <a:pt x="368" y="3946"/>
                      <a:pt x="234" y="2979"/>
                    </a:cubicBezTo>
                    <a:cubicBezTo>
                      <a:pt x="168" y="2045"/>
                      <a:pt x="201" y="1077"/>
                      <a:pt x="535" y="143"/>
                    </a:cubicBezTo>
                    <a:cubicBezTo>
                      <a:pt x="553" y="51"/>
                      <a:pt x="541" y="0"/>
                      <a:pt x="5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9"/>
              <p:cNvSpPr/>
              <p:nvPr/>
            </p:nvSpPr>
            <p:spPr>
              <a:xfrm>
                <a:off x="5612500" y="4389600"/>
                <a:ext cx="834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5664" extrusionOk="0">
                    <a:moveTo>
                      <a:pt x="2138" y="0"/>
                    </a:moveTo>
                    <a:cubicBezTo>
                      <a:pt x="1864" y="0"/>
                      <a:pt x="1600" y="98"/>
                      <a:pt x="1369" y="260"/>
                    </a:cubicBezTo>
                    <a:cubicBezTo>
                      <a:pt x="1035" y="527"/>
                      <a:pt x="835" y="860"/>
                      <a:pt x="668" y="1227"/>
                    </a:cubicBezTo>
                    <a:cubicBezTo>
                      <a:pt x="1" y="2695"/>
                      <a:pt x="335" y="4496"/>
                      <a:pt x="1402" y="5664"/>
                    </a:cubicBezTo>
                    <a:cubicBezTo>
                      <a:pt x="1869" y="4830"/>
                      <a:pt x="2336" y="4230"/>
                      <a:pt x="2703" y="3596"/>
                    </a:cubicBezTo>
                    <a:cubicBezTo>
                      <a:pt x="3070" y="2995"/>
                      <a:pt x="3337" y="2228"/>
                      <a:pt x="3270" y="1461"/>
                    </a:cubicBezTo>
                    <a:cubicBezTo>
                      <a:pt x="3270" y="894"/>
                      <a:pt x="3036" y="260"/>
                      <a:pt x="2503" y="60"/>
                    </a:cubicBezTo>
                    <a:cubicBezTo>
                      <a:pt x="2380" y="19"/>
                      <a:pt x="2258" y="0"/>
                      <a:pt x="2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0" name="Google Shape;1490;p9"/>
              <p:cNvSpPr/>
              <p:nvPr/>
            </p:nvSpPr>
            <p:spPr>
              <a:xfrm>
                <a:off x="5665050" y="4108275"/>
                <a:ext cx="85075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5242" extrusionOk="0">
                    <a:moveTo>
                      <a:pt x="1960" y="1"/>
                    </a:moveTo>
                    <a:cubicBezTo>
                      <a:pt x="1573" y="1"/>
                      <a:pt x="1243" y="164"/>
                      <a:pt x="968" y="438"/>
                    </a:cubicBezTo>
                    <a:cubicBezTo>
                      <a:pt x="668" y="739"/>
                      <a:pt x="501" y="1106"/>
                      <a:pt x="401" y="1473"/>
                    </a:cubicBezTo>
                    <a:cubicBezTo>
                      <a:pt x="0" y="2807"/>
                      <a:pt x="467" y="4341"/>
                      <a:pt x="1502" y="5242"/>
                    </a:cubicBezTo>
                    <a:cubicBezTo>
                      <a:pt x="2135" y="4441"/>
                      <a:pt x="2536" y="3908"/>
                      <a:pt x="2836" y="3307"/>
                    </a:cubicBezTo>
                    <a:cubicBezTo>
                      <a:pt x="3136" y="2740"/>
                      <a:pt x="3403" y="2073"/>
                      <a:pt x="3303" y="1406"/>
                    </a:cubicBezTo>
                    <a:cubicBezTo>
                      <a:pt x="3236" y="739"/>
                      <a:pt x="2736" y="72"/>
                      <a:pt x="2069" y="5"/>
                    </a:cubicBezTo>
                    <a:cubicBezTo>
                      <a:pt x="2032" y="2"/>
                      <a:pt x="1996" y="1"/>
                      <a:pt x="1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1" name="Google Shape;1491;p9"/>
              <p:cNvSpPr/>
              <p:nvPr/>
            </p:nvSpPr>
            <p:spPr>
              <a:xfrm>
                <a:off x="6093700" y="4082350"/>
                <a:ext cx="9675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4645" extrusionOk="0">
                    <a:moveTo>
                      <a:pt x="2389" y="1"/>
                    </a:moveTo>
                    <a:cubicBezTo>
                      <a:pt x="1772" y="1"/>
                      <a:pt x="1172" y="385"/>
                      <a:pt x="801" y="942"/>
                    </a:cubicBezTo>
                    <a:cubicBezTo>
                      <a:pt x="33" y="1976"/>
                      <a:pt x="0" y="3343"/>
                      <a:pt x="0" y="4644"/>
                    </a:cubicBezTo>
                    <a:cubicBezTo>
                      <a:pt x="1268" y="4478"/>
                      <a:pt x="2035" y="4211"/>
                      <a:pt x="2635" y="3710"/>
                    </a:cubicBezTo>
                    <a:cubicBezTo>
                      <a:pt x="3302" y="3277"/>
                      <a:pt x="3803" y="2543"/>
                      <a:pt x="3836" y="1776"/>
                    </a:cubicBezTo>
                    <a:cubicBezTo>
                      <a:pt x="3870" y="975"/>
                      <a:pt x="3336" y="141"/>
                      <a:pt x="2535" y="8"/>
                    </a:cubicBezTo>
                    <a:cubicBezTo>
                      <a:pt x="2487" y="3"/>
                      <a:pt x="2438" y="1"/>
                      <a:pt x="23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2" name="Google Shape;1492;p9"/>
              <p:cNvSpPr/>
              <p:nvPr/>
            </p:nvSpPr>
            <p:spPr>
              <a:xfrm>
                <a:off x="5892725" y="4552825"/>
                <a:ext cx="1134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5673" extrusionOk="0">
                    <a:moveTo>
                      <a:pt x="2665" y="1"/>
                    </a:moveTo>
                    <a:cubicBezTo>
                      <a:pt x="2202" y="1"/>
                      <a:pt x="1751" y="235"/>
                      <a:pt x="1368" y="536"/>
                    </a:cubicBezTo>
                    <a:cubicBezTo>
                      <a:pt x="667" y="1136"/>
                      <a:pt x="300" y="2004"/>
                      <a:pt x="133" y="2904"/>
                    </a:cubicBezTo>
                    <a:cubicBezTo>
                      <a:pt x="0" y="3838"/>
                      <a:pt x="33" y="4739"/>
                      <a:pt x="67" y="5673"/>
                    </a:cubicBezTo>
                    <a:cubicBezTo>
                      <a:pt x="1701" y="5406"/>
                      <a:pt x="2702" y="5006"/>
                      <a:pt x="3402" y="4239"/>
                    </a:cubicBezTo>
                    <a:cubicBezTo>
                      <a:pt x="4170" y="3505"/>
                      <a:pt x="4537" y="2404"/>
                      <a:pt x="4303" y="1403"/>
                    </a:cubicBezTo>
                    <a:cubicBezTo>
                      <a:pt x="4136" y="803"/>
                      <a:pt x="3636" y="169"/>
                      <a:pt x="2969" y="36"/>
                    </a:cubicBezTo>
                    <a:cubicBezTo>
                      <a:pt x="2867" y="12"/>
                      <a:pt x="2766" y="1"/>
                      <a:pt x="2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3" name="Google Shape;1493;p9"/>
              <p:cNvSpPr/>
              <p:nvPr/>
            </p:nvSpPr>
            <p:spPr>
              <a:xfrm>
                <a:off x="5744275" y="3868300"/>
                <a:ext cx="875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5735" extrusionOk="0">
                    <a:moveTo>
                      <a:pt x="2204" y="1"/>
                    </a:moveTo>
                    <a:cubicBezTo>
                      <a:pt x="1810" y="1"/>
                      <a:pt x="1401" y="157"/>
                      <a:pt x="1101" y="397"/>
                    </a:cubicBezTo>
                    <a:cubicBezTo>
                      <a:pt x="267" y="1064"/>
                      <a:pt x="0" y="2265"/>
                      <a:pt x="334" y="3333"/>
                    </a:cubicBezTo>
                    <a:cubicBezTo>
                      <a:pt x="634" y="4333"/>
                      <a:pt x="1468" y="5101"/>
                      <a:pt x="2769" y="5734"/>
                    </a:cubicBezTo>
                    <a:cubicBezTo>
                      <a:pt x="2969" y="4667"/>
                      <a:pt x="3136" y="3600"/>
                      <a:pt x="3336" y="2532"/>
                    </a:cubicBezTo>
                    <a:cubicBezTo>
                      <a:pt x="3436" y="2098"/>
                      <a:pt x="3503" y="1698"/>
                      <a:pt x="3470" y="1331"/>
                    </a:cubicBezTo>
                    <a:cubicBezTo>
                      <a:pt x="3436" y="898"/>
                      <a:pt x="3269" y="497"/>
                      <a:pt x="2936" y="230"/>
                    </a:cubicBezTo>
                    <a:cubicBezTo>
                      <a:pt x="2722" y="70"/>
                      <a:pt x="2466" y="1"/>
                      <a:pt x="22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4" name="Google Shape;1494;p9"/>
              <p:cNvSpPr/>
              <p:nvPr/>
            </p:nvSpPr>
            <p:spPr>
              <a:xfrm>
                <a:off x="6004450" y="3842450"/>
                <a:ext cx="14847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4180" extrusionOk="0">
                    <a:moveTo>
                      <a:pt x="3665" y="1"/>
                    </a:moveTo>
                    <a:cubicBezTo>
                      <a:pt x="3263" y="1"/>
                      <a:pt x="2861" y="93"/>
                      <a:pt x="2503" y="264"/>
                    </a:cubicBezTo>
                    <a:cubicBezTo>
                      <a:pt x="1769" y="597"/>
                      <a:pt x="1235" y="1231"/>
                      <a:pt x="835" y="1898"/>
                    </a:cubicBezTo>
                    <a:cubicBezTo>
                      <a:pt x="435" y="2565"/>
                      <a:pt x="201" y="3366"/>
                      <a:pt x="1" y="4100"/>
                    </a:cubicBezTo>
                    <a:cubicBezTo>
                      <a:pt x="478" y="4155"/>
                      <a:pt x="905" y="4180"/>
                      <a:pt x="1309" y="4180"/>
                    </a:cubicBezTo>
                    <a:cubicBezTo>
                      <a:pt x="1639" y="4180"/>
                      <a:pt x="1954" y="4163"/>
                      <a:pt x="2269" y="4133"/>
                    </a:cubicBezTo>
                    <a:cubicBezTo>
                      <a:pt x="3003" y="4100"/>
                      <a:pt x="3704" y="4033"/>
                      <a:pt x="4371" y="3766"/>
                    </a:cubicBezTo>
                    <a:cubicBezTo>
                      <a:pt x="5038" y="3533"/>
                      <a:pt x="5605" y="2966"/>
                      <a:pt x="5772" y="2265"/>
                    </a:cubicBezTo>
                    <a:cubicBezTo>
                      <a:pt x="5938" y="1465"/>
                      <a:pt x="5505" y="631"/>
                      <a:pt x="4771" y="264"/>
                    </a:cubicBezTo>
                    <a:cubicBezTo>
                      <a:pt x="4429" y="85"/>
                      <a:pt x="4047" y="1"/>
                      <a:pt x="3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495" name="Google Shape;1495;p9"/>
          <p:cNvSpPr txBox="1">
            <a:spLocks noGrp="1"/>
          </p:cNvSpPr>
          <p:nvPr>
            <p:ph type="title"/>
          </p:nvPr>
        </p:nvSpPr>
        <p:spPr>
          <a:xfrm>
            <a:off x="2867357" y="2000848"/>
            <a:ext cx="6453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96" name="Google Shape;1496;p9"/>
          <p:cNvSpPr txBox="1">
            <a:spLocks noGrp="1"/>
          </p:cNvSpPr>
          <p:nvPr>
            <p:ph type="subTitle" idx="1"/>
          </p:nvPr>
        </p:nvSpPr>
        <p:spPr>
          <a:xfrm>
            <a:off x="2867367" y="3063007"/>
            <a:ext cx="6453200" cy="17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7453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27CD-58A7-495A-9F65-059B45C4AF3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3E51-A0A3-4233-B4FB-1A7CCF06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18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27CD-58A7-495A-9F65-059B45C4AF3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3E51-A0A3-4233-B4FB-1A7CCF06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3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27CD-58A7-495A-9F65-059B45C4AF3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3E51-A0A3-4233-B4FB-1A7CCF06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2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27CD-58A7-495A-9F65-059B45C4AF3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3E51-A0A3-4233-B4FB-1A7CCF06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88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27CD-58A7-495A-9F65-059B45C4AF3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3E51-A0A3-4233-B4FB-1A7CCF06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6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27CD-58A7-495A-9F65-059B45C4AF3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3E51-A0A3-4233-B4FB-1A7CCF06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45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27CD-58A7-495A-9F65-059B45C4AF3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3E51-A0A3-4233-B4FB-1A7CCF06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61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F27CD-58A7-495A-9F65-059B45C4AF3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3E51-A0A3-4233-B4FB-1A7CCF06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81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F27CD-58A7-495A-9F65-059B45C4AF3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3E51-A0A3-4233-B4FB-1A7CCF069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4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j2SayzL-C4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Untitled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8888" r="3333" b="8888"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2" descr="èe2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5360"/>
            <a:ext cx="87273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586220" y="2062641"/>
            <a:ext cx="3193256" cy="14282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3600" b="1" kern="10" dirty="0">
              <a:ln w="12700">
                <a:solidFill>
                  <a:srgbClr val="FF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710301" y="3357428"/>
            <a:ext cx="268768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76471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9037" y="323137"/>
            <a:ext cx="6337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333333"/>
                </a:solidFill>
                <a:effectLst/>
                <a:latin typeface="Roboto"/>
              </a:rPr>
              <a:t>2. </a:t>
            </a:r>
            <a:r>
              <a:rPr lang="vi-VN" sz="2800" b="1" i="0" dirty="0">
                <a:solidFill>
                  <a:srgbClr val="333333"/>
                </a:solidFill>
                <a:effectLst/>
                <a:latin typeface="Roboto"/>
              </a:rPr>
              <a:t>Các bước vẽ tranh về biển đảo</a:t>
            </a:r>
            <a:endParaRPr lang="en-US" sz="2800" b="1" i="0" dirty="0">
              <a:solidFill>
                <a:srgbClr val="333333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513810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H="1" flipV="1">
            <a:off x="2058283" y="2438121"/>
            <a:ext cx="2269048" cy="555251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008014">
            <a:off x="2476813" y="2700555"/>
            <a:ext cx="1324808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667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22" name="TextBox 21"/>
          <p:cNvSpPr txBox="1"/>
          <p:nvPr/>
        </p:nvSpPr>
        <p:spPr>
          <a:xfrm rot="20800813">
            <a:off x="8100903" y="2368785"/>
            <a:ext cx="158967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Bước</a:t>
            </a:r>
            <a:r>
              <a:rPr lang="en-US" sz="2667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2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8109744" y="2456525"/>
            <a:ext cx="2395552" cy="6018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10352314" y="11173"/>
            <a:ext cx="2040985" cy="3215495"/>
            <a:chOff x="7764235" y="8379"/>
            <a:chExt cx="1530739" cy="2411621"/>
          </a:xfrm>
        </p:grpSpPr>
        <p:grpSp>
          <p:nvGrpSpPr>
            <p:cNvPr id="16" name="Group 15"/>
            <p:cNvGrpSpPr/>
            <p:nvPr/>
          </p:nvGrpSpPr>
          <p:grpSpPr>
            <a:xfrm>
              <a:off x="7764236" y="8379"/>
              <a:ext cx="1530738" cy="2411621"/>
              <a:chOff x="3753494" y="470050"/>
              <a:chExt cx="2431032" cy="1184007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753494" y="470050"/>
                <a:ext cx="1913203" cy="1184007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rgbClr val="FF000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942669" y="662036"/>
                <a:ext cx="2241857" cy="215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3200" b="1" dirty="0"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7764235" y="641686"/>
              <a:ext cx="1227364" cy="684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cảnh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gần</a:t>
              </a:r>
              <a:endParaRPr lang="en-US" sz="266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 rot="976628">
            <a:off x="8412463" y="4057297"/>
            <a:ext cx="1727224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Bước</a:t>
            </a:r>
            <a:r>
              <a:rPr lang="en-US" sz="2667" b="1" dirty="0">
                <a:solidFill>
                  <a:schemeClr val="accent4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3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8109745" y="4257928"/>
            <a:ext cx="2401393" cy="695072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/>
          <p:cNvGrpSpPr/>
          <p:nvPr/>
        </p:nvGrpSpPr>
        <p:grpSpPr>
          <a:xfrm>
            <a:off x="10505297" y="3914347"/>
            <a:ext cx="1686703" cy="2760543"/>
            <a:chOff x="7878972" y="2935760"/>
            <a:chExt cx="1265027" cy="2070407"/>
          </a:xfrm>
        </p:grpSpPr>
        <p:grpSp>
          <p:nvGrpSpPr>
            <p:cNvPr id="26" name="Group 25"/>
            <p:cNvGrpSpPr/>
            <p:nvPr/>
          </p:nvGrpSpPr>
          <p:grpSpPr>
            <a:xfrm>
              <a:off x="7878972" y="2935760"/>
              <a:ext cx="1265027" cy="2070407"/>
              <a:chOff x="1259202" y="5335260"/>
              <a:chExt cx="1782338" cy="1164161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1259202" y="5335260"/>
                <a:ext cx="1782338" cy="1164161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38100"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259537" y="5370262"/>
                <a:ext cx="1665091" cy="2466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endParaRPr lang="en-US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7878973" y="3272160"/>
              <a:ext cx="1177458" cy="1608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Lựa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cảnh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phía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xa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trước</a:t>
              </a:r>
              <a:endParaRPr lang="en-US" sz="266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 rot="19586370">
            <a:off x="2425354" y="3934043"/>
            <a:ext cx="202575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Bước</a:t>
            </a:r>
            <a:r>
              <a:rPr lang="en-US" sz="2667" b="1" dirty="0"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4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481935" y="4248523"/>
            <a:ext cx="1421928" cy="92167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0000" y="5355201"/>
            <a:ext cx="26453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0" y="4774902"/>
            <a:ext cx="2771424" cy="2083102"/>
            <a:chOff x="0" y="3581175"/>
            <a:chExt cx="2078568" cy="1562326"/>
          </a:xfrm>
        </p:grpSpPr>
        <p:sp>
          <p:nvSpPr>
            <p:cNvPr id="33" name="Oval 32"/>
            <p:cNvSpPr/>
            <p:nvPr/>
          </p:nvSpPr>
          <p:spPr>
            <a:xfrm>
              <a:off x="0" y="3581175"/>
              <a:ext cx="2078568" cy="156232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99957" y="3747010"/>
              <a:ext cx="1842445" cy="13005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cảnh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ở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gần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hoàn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thiện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bức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667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823511" y="494872"/>
            <a:ext cx="6768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3768541" y="2604684"/>
            <a:ext cx="4528728" cy="2300273"/>
            <a:chOff x="2826406" y="1953512"/>
            <a:chExt cx="3396546" cy="1725205"/>
          </a:xfrm>
        </p:grpSpPr>
        <p:sp>
          <p:nvSpPr>
            <p:cNvPr id="76" name="Cloud 75"/>
            <p:cNvSpPr/>
            <p:nvPr/>
          </p:nvSpPr>
          <p:spPr>
            <a:xfrm rot="267546">
              <a:off x="2826406" y="1953512"/>
              <a:ext cx="3396546" cy="1725205"/>
            </a:xfrm>
            <a:prstGeom prst="cloud">
              <a:avLst/>
            </a:prstGeom>
            <a:solidFill>
              <a:srgbClr val="FFFF00"/>
            </a:solidFill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3429000" y="2308282"/>
              <a:ext cx="2370292" cy="6848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67" b="1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667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latin typeface="Times New Roman" pitchFamily="18" charset="0"/>
                  <a:cs typeface="Times New Roman" pitchFamily="18" charset="0"/>
                </a:rPr>
                <a:t>bước</a:t>
              </a:r>
              <a:r>
                <a:rPr lang="en-US" sz="2667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667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2667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2667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latin typeface="Times New Roman" pitchFamily="18" charset="0"/>
                  <a:cs typeface="Times New Roman" pitchFamily="18" charset="0"/>
                </a:rPr>
                <a:t>biển</a:t>
              </a:r>
              <a:r>
                <a:rPr lang="en-US" sz="2667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b="1" dirty="0" err="1">
                  <a:latin typeface="Times New Roman" pitchFamily="18" charset="0"/>
                  <a:cs typeface="Times New Roman" pitchFamily="18" charset="0"/>
                </a:rPr>
                <a:t>đảo</a:t>
              </a:r>
              <a:endParaRPr lang="en-US" sz="2667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23251" y="69449"/>
            <a:ext cx="1939493" cy="4008538"/>
            <a:chOff x="89092" y="1"/>
            <a:chExt cx="1454620" cy="3420942"/>
          </a:xfrm>
        </p:grpSpPr>
        <p:grpSp>
          <p:nvGrpSpPr>
            <p:cNvPr id="79" name="Group 78"/>
            <p:cNvGrpSpPr/>
            <p:nvPr/>
          </p:nvGrpSpPr>
          <p:grpSpPr>
            <a:xfrm>
              <a:off x="89092" y="1"/>
              <a:ext cx="1454620" cy="3420942"/>
              <a:chOff x="2547297" y="1686348"/>
              <a:chExt cx="2057400" cy="1184007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2547297" y="1686348"/>
                <a:ext cx="2057400" cy="1184007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38100">
                <a:solidFill>
                  <a:srgbClr val="00B0F0"/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2718271" y="1854318"/>
                <a:ext cx="195961" cy="1517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endParaRPr lang="en-US" sz="3200" b="1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80" name="Rectangle 79"/>
            <p:cNvSpPr/>
            <p:nvPr/>
          </p:nvSpPr>
          <p:spPr>
            <a:xfrm>
              <a:off x="199957" y="226188"/>
              <a:ext cx="1168352" cy="28809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Xác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định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ranh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giới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biển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bầu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trời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cảnh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phía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xa</a:t>
              </a:r>
              <a:r>
                <a:rPr lang="en-US" sz="2667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667" dirty="0" err="1">
                  <a:latin typeface="Times New Roman" pitchFamily="18" charset="0"/>
                  <a:cs typeface="Times New Roman" pitchFamily="18" charset="0"/>
                </a:rPr>
                <a:t>trước</a:t>
              </a:r>
              <a:endParaRPr lang="en-US" sz="2667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763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  <p:bldP spid="29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iáo án điện tử mĩ thuật 4 chân trời bản 1 CĐ 4 Bài 1: Tranh vẽ về biển đảo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70" y="487362"/>
            <a:ext cx="9397498" cy="608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292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iáo án điện tử mĩ thuật 4 chân trời bản 1 CĐ 4 Bài 1: Tranh vẽ về biển đảo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74" y="367047"/>
            <a:ext cx="11261558" cy="608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326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ác bước vẽ tranh về biển đ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312" y="498764"/>
            <a:ext cx="7917979" cy="622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053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ọc sinh tham khả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57592"/>
            <a:ext cx="3211080" cy="258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ọc sinh tham kh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14" y="218029"/>
            <a:ext cx="3787136" cy="262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Tình yêu biển, đảo quê hương qua tranh vẽ thiếu nh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2" name="Picture 10" descr="Tình yêu biển, đảo quê hương qua tranh vẽ thiếu nh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496472"/>
            <a:ext cx="3862239" cy="280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Tranh vẽ về biển đảo Việt Nam / Mĩ thuật lớp 4 / Vẽ tranh biển đảo /  @BuiThuTV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27" y="178468"/>
            <a:ext cx="3888291" cy="26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Tranh vẽ về biển đảo Việt Nam - Mĩ thuật lớp4| Chú bộ đội của chúng em |  @tinhm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14" y="3496472"/>
            <a:ext cx="3787135" cy="280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Ẽ TRANH CHỦ QUYỀN BIỂN ĐẢO VIỆT NAM. NĂM HỌC: 2021-2022 - Trường Tiểu học  Phổ Pho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27" y="3496472"/>
            <a:ext cx="3888291" cy="2807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311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545" y="387928"/>
            <a:ext cx="42344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00545" y="1302327"/>
            <a:ext cx="3978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35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ển quảng bìn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3" y="108646"/>
            <a:ext cx="5007346" cy="303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24227" y="3253538"/>
            <a:ext cx="1270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Bãi</a:t>
            </a:r>
            <a:r>
              <a:rPr lang="en-US" dirty="0"/>
              <a:t> </a:t>
            </a:r>
            <a:r>
              <a:rPr lang="en-US" dirty="0" err="1"/>
              <a:t>đá</a:t>
            </a:r>
            <a:r>
              <a:rPr lang="en-US" dirty="0"/>
              <a:t> </a:t>
            </a:r>
            <a:r>
              <a:rPr lang="en-US" dirty="0" err="1"/>
              <a:t>nhãy</a:t>
            </a:r>
            <a:endParaRPr lang="en-US" dirty="0"/>
          </a:p>
        </p:txBody>
      </p:sp>
      <p:pic>
        <p:nvPicPr>
          <p:cNvPr id="1028" name="Picture 4" descr="Bãi Đá Nhảy - Quảng Bình: Tuyệt tác điêu khắc của biể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055" y="108647"/>
            <a:ext cx="5694218" cy="303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inh nghiệm du lịch biển Nhật Lệ Quảng Bình từ A-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685" y="3614708"/>
            <a:ext cx="5728133" cy="284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17705" y="6532508"/>
            <a:ext cx="1303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Biển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lệ</a:t>
            </a:r>
            <a:endParaRPr lang="en-US" dirty="0"/>
          </a:p>
        </p:txBody>
      </p:sp>
      <p:pic>
        <p:nvPicPr>
          <p:cNvPr id="1032" name="Picture 8" descr="Hoang sơ đảo Yến, Quảng Bì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3" y="3683029"/>
            <a:ext cx="5007346" cy="284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 flipH="1">
            <a:off x="2110047" y="6488668"/>
            <a:ext cx="5219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Vũng</a:t>
            </a:r>
            <a:r>
              <a:rPr lang="en-US" dirty="0"/>
              <a:t> </a:t>
            </a:r>
            <a:r>
              <a:rPr lang="en-US" dirty="0" err="1"/>
              <a:t>chùa</a:t>
            </a:r>
            <a:r>
              <a:rPr lang="en-US" dirty="0"/>
              <a:t> </a:t>
            </a:r>
            <a:r>
              <a:rPr lang="en-US" dirty="0" err="1"/>
              <a:t>đảo</a:t>
            </a:r>
            <a:r>
              <a:rPr lang="en-US" dirty="0"/>
              <a:t> </a:t>
            </a:r>
            <a:r>
              <a:rPr lang="en-US" dirty="0" err="1"/>
              <a:t>yến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023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4419600" y="1905001"/>
            <a:ext cx="3193256" cy="14282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34483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j2SayzL-C4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0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4" name="Google Shape;7514;p54"/>
          <p:cNvSpPr txBox="1">
            <a:spLocks noGrp="1"/>
          </p:cNvSpPr>
          <p:nvPr>
            <p:ph type="title"/>
          </p:nvPr>
        </p:nvSpPr>
        <p:spPr>
          <a:xfrm>
            <a:off x="831273" y="2901355"/>
            <a:ext cx="10238968" cy="142608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endParaRPr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15" name="Google Shape;7515;p54"/>
          <p:cNvSpPr txBox="1">
            <a:spLocks noGrp="1"/>
          </p:cNvSpPr>
          <p:nvPr>
            <p:ph type="subTitle" idx="1"/>
          </p:nvPr>
        </p:nvSpPr>
        <p:spPr>
          <a:xfrm>
            <a:off x="5036357" y="4249143"/>
            <a:ext cx="1828800" cy="74366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spcAft>
                <a:spcPts val="1600"/>
              </a:spcAft>
            </a:pPr>
            <a:r>
              <a:rPr lang="en" sz="3200" b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1)</a:t>
            </a:r>
            <a:endParaRPr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16" name="Google Shape;7516;p54"/>
          <p:cNvSpPr txBox="1">
            <a:spLocks noGrp="1"/>
          </p:cNvSpPr>
          <p:nvPr>
            <p:ph type="title" idx="2"/>
          </p:nvPr>
        </p:nvSpPr>
        <p:spPr>
          <a:xfrm>
            <a:off x="2818446" y="794409"/>
            <a:ext cx="7213599" cy="245395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sz="5867" u="sng" dirty="0">
                <a:latin typeface="Times New Roman" pitchFamily="18" charset="0"/>
                <a:cs typeface="Times New Roman" pitchFamily="18" charset="0"/>
              </a:rPr>
              <a:t>Chủ Đề</a:t>
            </a:r>
            <a:r>
              <a:rPr lang="en" sz="5867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" sz="5867" dirty="0">
                <a:latin typeface="Times New Roman" pitchFamily="18" charset="0"/>
                <a:cs typeface="Times New Roman" pitchFamily="18" charset="0"/>
              </a:rPr>
            </a:br>
            <a:r>
              <a:rPr lang="en" sz="5867" dirty="0">
                <a:latin typeface="Times New Roman" pitchFamily="18" charset="0"/>
                <a:cs typeface="Times New Roman" pitchFamily="18" charset="0"/>
              </a:rPr>
              <a:t>Quê hương đất nước</a:t>
            </a:r>
            <a:endParaRPr sz="5867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561" name="Google Shape;7561;p54"/>
          <p:cNvGrpSpPr/>
          <p:nvPr/>
        </p:nvGrpSpPr>
        <p:grpSpPr>
          <a:xfrm>
            <a:off x="-639483" y="7766107"/>
            <a:ext cx="1278965" cy="681591"/>
            <a:chOff x="5205307" y="859734"/>
            <a:chExt cx="1645890" cy="877283"/>
          </a:xfrm>
        </p:grpSpPr>
        <p:sp>
          <p:nvSpPr>
            <p:cNvPr id="7562" name="Google Shape;7562;p54"/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7563" name="Google Shape;7563;p54"/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7564" name="Google Shape;7564;p54"/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7565" name="Google Shape;7565;p54"/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66" name="Google Shape;7566;p54"/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67" name="Google Shape;7567;p54"/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68" name="Google Shape;7568;p54"/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69" name="Google Shape;7569;p54"/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70" name="Google Shape;7570;p54"/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71" name="Google Shape;7571;p54"/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72" name="Google Shape;7572;p54"/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73" name="Google Shape;7573;p54"/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74" name="Google Shape;7574;p54"/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75" name="Google Shape;7575;p54"/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76" name="Google Shape;7576;p54"/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77" name="Google Shape;7577;p54"/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78" name="Google Shape;7578;p54"/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79" name="Google Shape;7579;p54"/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80" name="Google Shape;7580;p54"/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81" name="Google Shape;7581;p54"/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82" name="Google Shape;7582;p54"/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83" name="Google Shape;7583;p54"/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84" name="Google Shape;7584;p54"/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85" name="Google Shape;7585;p54"/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86" name="Google Shape;7586;p54"/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87" name="Google Shape;7587;p54"/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88" name="Google Shape;7588;p54"/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7589" name="Google Shape;7589;p54"/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</p:grpSp>
          <p:sp>
            <p:nvSpPr>
              <p:cNvPr id="7590" name="Google Shape;7590;p54"/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</p:grpSp>
    </p:spTree>
    <p:extLst>
      <p:ext uri="{BB962C8B-B14F-4D97-AF65-F5344CB8AC3E}">
        <p14:creationId xmlns:p14="http://schemas.microsoft.com/office/powerpoint/2010/main" val="1117059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0728" y="193848"/>
            <a:ext cx="4027055" cy="7304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1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Mục</a:t>
            </a:r>
            <a:r>
              <a:rPr lang="en-US" sz="4000" b="1" spc="51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1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tiêu</a:t>
            </a:r>
            <a:r>
              <a:rPr lang="en-US" sz="4000" b="1" spc="51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1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</a:t>
            </a:r>
            <a:r>
              <a:rPr lang="en-US" sz="4000" b="1" spc="51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1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học</a:t>
            </a:r>
            <a:endParaRPr lang="en-US" sz="4000" b="1" spc="51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63" y="1109156"/>
            <a:ext cx="9129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363" y="1878823"/>
            <a:ext cx="10955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363" y="2533287"/>
            <a:ext cx="11679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363" y="3680194"/>
            <a:ext cx="11568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Chia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627781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1CF8FB-F1AB-6BB4-2A79-1C7DAE9A818F}"/>
              </a:ext>
            </a:extLst>
          </p:cNvPr>
          <p:cNvSpPr/>
          <p:nvPr/>
        </p:nvSpPr>
        <p:spPr>
          <a:xfrm>
            <a:off x="360947" y="241774"/>
            <a:ext cx="808522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333333"/>
                </a:solidFill>
                <a:effectLst/>
                <a:latin typeface="Roboto"/>
              </a:rPr>
              <a:t>1. Khám phá hình ảnh về biển đảo Việt Nam</a:t>
            </a:r>
            <a:endParaRPr lang="vi-VN" sz="2800" b="0" i="0" dirty="0">
              <a:solidFill>
                <a:srgbClr val="333333"/>
              </a:solidFill>
              <a:effectLst/>
              <a:latin typeface="Roboto"/>
            </a:endParaRPr>
          </a:p>
          <a:p>
            <a:r>
              <a:rPr lang="vi-VN" sz="2800" b="0" i="0" dirty="0">
                <a:solidFill>
                  <a:srgbClr val="333333"/>
                </a:solidFill>
                <a:effectLst/>
                <a:latin typeface="Roboto"/>
              </a:rPr>
              <a:t>- Em hãy quan sát các bức tranh và chia sẻ về:</a:t>
            </a:r>
          </a:p>
          <a:p>
            <a:r>
              <a:rPr lang="vi-VN" sz="2800" b="0" i="0" dirty="0">
                <a:solidFill>
                  <a:srgbClr val="333333"/>
                </a:solidFill>
                <a:effectLst/>
                <a:latin typeface="Roboto"/>
              </a:rPr>
              <a:t>+ Cảnh vật và màu sắc của biển đảo.</a:t>
            </a:r>
          </a:p>
          <a:p>
            <a:r>
              <a:rPr lang="vi-VN" sz="2800" b="0" i="0" dirty="0">
                <a:solidFill>
                  <a:srgbClr val="333333"/>
                </a:solidFill>
                <a:effectLst/>
                <a:latin typeface="Roboto"/>
              </a:rPr>
              <a:t>+ Các hình ảnh thường có ở biển đảo</a:t>
            </a:r>
          </a:p>
          <a:p>
            <a:r>
              <a:rPr lang="vi-VN" sz="2800" b="0" i="0" dirty="0">
                <a:solidFill>
                  <a:srgbClr val="333333"/>
                </a:solidFill>
                <a:effectLst/>
                <a:latin typeface="Roboto"/>
              </a:rPr>
              <a:t>- Em còn biết những cảnh đẹp biển đảo nào khác của Việt Nam?</a:t>
            </a:r>
          </a:p>
        </p:txBody>
      </p:sp>
    </p:spTree>
    <p:extLst>
      <p:ext uri="{BB962C8B-B14F-4D97-AF65-F5344CB8AC3E}">
        <p14:creationId xmlns:p14="http://schemas.microsoft.com/office/powerpoint/2010/main" val="2474541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576;p43"/>
          <p:cNvSpPr txBox="1">
            <a:spLocks/>
          </p:cNvSpPr>
          <p:nvPr/>
        </p:nvSpPr>
        <p:spPr>
          <a:xfrm>
            <a:off x="186824" y="0"/>
            <a:ext cx="11815011" cy="78970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đảo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Nam</a:t>
            </a:r>
          </a:p>
        </p:txBody>
      </p:sp>
      <p:pic>
        <p:nvPicPr>
          <p:cNvPr id="1028" name="Picture 4" descr="- Em hãy quan sát các bức tranh và chia sẻ về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7308"/>
            <a:ext cx="11544635" cy="610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05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iển, đảo Việt Nam và vai trò quan trọng trong phát triển kinh tế-xã hội |  Cổng TTĐT tỉnh Hà Tĩ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38"/>
            <a:ext cx="3296653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Biển đảo Việt Nam- một số thông tin bạn nên biế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8" name="Picture 6" descr="Biển đảo Việt Nam- một số thông tin bạn nên biế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96" y="160338"/>
            <a:ext cx="3285457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congnghieptieudung.vn/Content/images/V%E1%BB%8Bnh%20H%E1%BA%A1%20Long%20-%20V%C3%B9ng%20n%C6%B0%E1%BB%9Bc%20%C4%91%E1%BA%B9p%20nh%E1%BA%A5t%20th%E1%BA%BF%20gi%E1%BB%9B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396" y="160338"/>
            <a:ext cx="4118901" cy="270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s://congnghieptieudung.vn/Content/images/C%C3%B4n%20%C4%90%E1%BA%A3o-%20H%C3%B2n%20%C4%91%E1%BA%A3o%20huy%E1%BB%81n%20b%C3%AD%20nh%E1%BA%A5t%20th%E1%BA%BF%20gi%E1%BB%9B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7633"/>
            <a:ext cx="3296653" cy="267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Một số giải pháp phát triển du lịch biển đảo Việt Nam - Tạp chí Tài chí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795" y="3557633"/>
            <a:ext cx="3285457" cy="267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Bình Thuận kể chuyện di sản văn hóa biển, đảo Việt Nam qua ả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198" y="3489909"/>
            <a:ext cx="4130099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972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iáo án điện tử mĩ thuật 4 chân trời bản 1 CĐ 4 Bài 1: Tranh vẽ về biển đảo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8" y="336884"/>
            <a:ext cx="11550315" cy="652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080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280</Words>
  <Application>Microsoft Office PowerPoint</Application>
  <PresentationFormat>Widescreen</PresentationFormat>
  <Paragraphs>33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Bài 1: Tranh vẽ về biển đảo Việt Nam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</dc:creator>
  <cp:lastModifiedBy>Thuy Bùi Thị</cp:lastModifiedBy>
  <cp:revision>30</cp:revision>
  <dcterms:created xsi:type="dcterms:W3CDTF">2024-12-24T08:43:26Z</dcterms:created>
  <dcterms:modified xsi:type="dcterms:W3CDTF">2026-01-12T03:27:06Z</dcterms:modified>
</cp:coreProperties>
</file>