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5"/>
  </p:notesMasterIdLst>
  <p:sldIdLst>
    <p:sldId id="382" r:id="rId4"/>
    <p:sldId id="384" r:id="rId5"/>
    <p:sldId id="404" r:id="rId6"/>
    <p:sldId id="385" r:id="rId7"/>
    <p:sldId id="386" r:id="rId8"/>
    <p:sldId id="408" r:id="rId9"/>
    <p:sldId id="258" r:id="rId10"/>
    <p:sldId id="516" r:id="rId11"/>
    <p:sldId id="388" r:id="rId12"/>
    <p:sldId id="517" r:id="rId13"/>
    <p:sldId id="5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67AC"/>
    <a:srgbClr val="CF3DD2"/>
    <a:srgbClr val="CC66FF"/>
    <a:srgbClr val="FF99FF"/>
    <a:srgbClr val="CF47C9"/>
    <a:srgbClr val="F91DF9"/>
    <a:srgbClr val="B65EB8"/>
    <a:srgbClr val="C74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5209" autoAdjust="0"/>
  </p:normalViewPr>
  <p:slideViewPr>
    <p:cSldViewPr snapToGrid="0">
      <p:cViewPr varScale="1">
        <p:scale>
          <a:sx n="87" d="100"/>
          <a:sy n="87" d="100"/>
        </p:scale>
        <p:origin x="-485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7452B-0226-433E-9EB0-7530B5EB8AA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46EC5-305A-4968-AE3F-16CFD5C62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558D8-6DA1-4F07-9137-7451619A97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EDBD4-B2D3-4BF9-8CE2-C490C99821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98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558D8-6DA1-4F07-9137-7451619A97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EDBD4-B2D3-4BF9-8CE2-C490C99821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10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558D8-6DA1-4F07-9137-7451619A97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EDBD4-B2D3-4BF9-8CE2-C490C99821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724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1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35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02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69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01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1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39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2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558D8-6DA1-4F07-9137-7451619A97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EDBD4-B2D3-4BF9-8CE2-C490C99821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757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9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0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78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20229E-0F6F-8062-F224-67B78DF9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3715E8C-6FE7-0814-1805-D7AFC477F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4BE422-91A2-9123-3E10-8C6E0C61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44E776-A9EC-BCFF-D2E3-F69CD783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EEA223-8517-BDF7-6EDC-B34B7128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49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E73B11-3CD5-316C-1741-1D14FFEE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195FE8-D855-BB8F-D823-9CC19591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A6315D-9C7B-3B72-CBF0-F724AF6B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36FE03-42FA-BCB8-1C0B-14F33360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4E9B22-6D93-EFCE-A9C6-E7AE5AF3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75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6C663C-987A-8FDF-572B-CA5173FB5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5E2473C-0C6C-E169-F01D-91915D5FE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45EE94-5DE7-1A66-C11C-C385E1832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AD2528-5583-FB66-6CA9-0E0829F06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AED12D-CAEF-4755-E8DF-E08C65B4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61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DC5EC-BAA0-E903-2821-59D611EC8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5ADFB4-C8CB-F551-3B0A-D47DF5C46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BDAA64B-8C36-0A08-4895-6835B54F0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31842D8-DF46-E6C0-8067-470AE3B4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810173-E851-F5BA-6498-1BBBF3C6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8705AD5-D420-1C49-A10B-A405D26E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18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7C3990-E9AD-CAAF-EA62-B09284BF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DFAA7EE-5BCA-1F95-F62A-5E5A00E03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0040E84-3BAE-912E-F41A-009E30500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988F5A-BC92-933D-B0B7-C68848985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72CBDB5-4044-18FE-E950-097AE542A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B7FA702-2FA9-F3BC-4524-A18C0E14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587D041-C6D6-3713-AAA7-2090B322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FF0BEC7-B958-59DD-3EFC-22561769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62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791989-B7C1-91D1-CBF2-6CA67D23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04BC847-DFAC-9103-9D10-66E130BB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E70F4E0-DBEF-3831-C50D-CD99D3FE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53978CE-2A0F-198B-2D37-B326F968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60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BEB6F4-A315-EF70-ACCC-2C2D0204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2751B6D-4004-6060-3027-4FCAD192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8DFFA4A-B5DB-55A6-DDAA-D3C78DC3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7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558D8-6DA1-4F07-9137-7451619A97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EDBD4-B2D3-4BF9-8CE2-C490C99821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383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B7E821-1EB1-481F-31C2-B101E536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97686E-BEA6-8FE3-B9D5-9599ABC9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C1F7B83-9A5D-E02B-A10A-E43470A7E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ABD959-FCA3-F45C-8A29-8A85F1BBC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E80C08C-437F-A329-D1BD-1516C2013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9E895C-932F-A05C-9E20-92E740B6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7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74EB70-03E6-4875-37BA-2B498329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29B7F3F-A07E-A4B7-5682-363E96A02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F7AC494-2A13-975A-0188-2ACE4E83A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EDCC66-D939-564D-B68D-1A730EE38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688606-1A31-4B3F-4909-DF8F33362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3501A0-C8EC-4CC2-7A9A-8CC05621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57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C5CD3A-EFC3-1844-BE73-4CBC9707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B2650B9-D1C8-7C4D-8A27-519AA51CE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43E0D2-6CE9-8E91-967D-7769ABEB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9E838D-E760-5CBD-A34E-68F38A11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EB86AB-EC11-D4AA-2565-FEF7E739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41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52FA065-9C68-1E95-4967-2923E2B51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935256C-86EA-6FE3-D961-1BFF535CD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7087E4-8B1F-5BFF-4DDE-B73B91B98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CCEB6-76C6-E044-3171-3424686F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907CF2-D395-FBB7-FD27-3899B20FD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2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558D8-6DA1-4F07-9137-7451619A97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EDBD4-B2D3-4BF9-8CE2-C490C99821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4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558D8-6DA1-4F07-9137-7451619A97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EDBD4-B2D3-4BF9-8CE2-C490C99821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71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558D8-6DA1-4F07-9137-7451619A97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EDBD4-B2D3-4BF9-8CE2-C490C99821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54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558D8-6DA1-4F07-9137-7451619A97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EDBD4-B2D3-4BF9-8CE2-C490C99821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25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558D8-6DA1-4F07-9137-7451619A97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EDBD4-B2D3-4BF9-8CE2-C490C99821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62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558D8-6DA1-4F07-9137-7451619A97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EDBD4-B2D3-4BF9-8CE2-C490C99821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19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558D8-6DA1-4F07-9137-7451619A97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EDBD4-B2D3-4BF9-8CE2-C490C99821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97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1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24D1C4F-29B7-9F09-E6DF-937EAC3B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626E2AC-66D1-DF42-D017-BF7CF87C7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AE338D-B375-D166-BAEB-F775E1EDA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011D5-6D7B-4B4D-83DA-200A94BAB94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E46BE8-7140-1991-A01A-3F176C17B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D8F35A-1C9B-4D84-254A-C44B13B91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8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png"/><Relationship Id="rId3" Type="http://schemas.openxmlformats.org/officeDocument/2006/relationships/audio" Target="../media/media3.mp3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microsoft.com/office/2007/relationships/media" Target="../media/media3.mp3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media3.mp3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microsoft.com/office/2007/relationships/media" Target="../media/media3.mp3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AC8D572-87E8-C8FA-14BE-165921B9A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8212"/>
            <a:ext cx="12192000" cy="2339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6522" y="4094922"/>
            <a:ext cx="2915477" cy="2763078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="" xmlns:a16="http://schemas.microsoft.com/office/drawing/2014/main" id="{DE6DE3FB-4741-672D-15E1-52815842B8DF}"/>
              </a:ext>
            </a:extLst>
          </p:cNvPr>
          <p:cNvSpPr/>
          <p:nvPr/>
        </p:nvSpPr>
        <p:spPr>
          <a:xfrm>
            <a:off x="3855113" y="2147943"/>
            <a:ext cx="4320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039786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35">
            <a:extLst>
              <a:ext uri="{FF2B5EF4-FFF2-40B4-BE49-F238E27FC236}">
                <a16:creationId xmlns="" xmlns:a16="http://schemas.microsoft.com/office/drawing/2014/main" id="{88EDF74D-E0D8-A342-F212-C3915CF61F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83" y="-15325"/>
            <a:ext cx="2737806" cy="110842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8E3EAA34-BDFB-BC97-B3DF-2125A22EF4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0" y="6334125"/>
            <a:ext cx="6350000" cy="5238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79525E01-D67C-AE92-D4A8-5967D76B7F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197601" y="6334124"/>
            <a:ext cx="5994400" cy="523875"/>
          </a:xfrm>
          <a:prstGeom prst="rect">
            <a:avLst/>
          </a:prstGeom>
        </p:spPr>
      </p:pic>
      <p:pic>
        <p:nvPicPr>
          <p:cNvPr id="9" name="Picture 35">
            <a:extLst>
              <a:ext uri="{FF2B5EF4-FFF2-40B4-BE49-F238E27FC236}">
                <a16:creationId xmlns="" xmlns:a16="http://schemas.microsoft.com/office/drawing/2014/main" id="{D20F6297-1DEC-1FC3-94BC-D077282491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896" y="5148093"/>
            <a:ext cx="1902148" cy="170990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FDE5D6AB-56C0-32A2-16D0-8BB446E8FD25}"/>
              </a:ext>
            </a:extLst>
          </p:cNvPr>
          <p:cNvSpPr txBox="1"/>
          <p:nvPr/>
        </p:nvSpPr>
        <p:spPr>
          <a:xfrm>
            <a:off x="1933002" y="1333823"/>
            <a:ext cx="8801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nhạc kết hợp vỗ tay theo phách mạnh và phách nhẹ. 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35A728B4-EAC6-B9FA-1951-964A7425FC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543" y="1942328"/>
            <a:ext cx="11098363" cy="2665531"/>
          </a:xfrm>
          <a:prstGeom prst="rect">
            <a:avLst/>
          </a:prstGeom>
        </p:spPr>
      </p:pic>
      <p:pic>
        <p:nvPicPr>
          <p:cNvPr id="2" name="Picture 21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88DF1246-4CB7-44A9-2D6F-1C7C8A3791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8" y="3123568"/>
            <a:ext cx="445398" cy="420258"/>
          </a:xfrm>
          <a:prstGeom prst="rect">
            <a:avLst/>
          </a:prstGeom>
        </p:spPr>
      </p:pic>
      <p:pic>
        <p:nvPicPr>
          <p:cNvPr id="4" name="Picture 21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6D3A9CD4-4BDE-A57D-243A-C56A7EF6D0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56" y="3122394"/>
            <a:ext cx="445398" cy="420258"/>
          </a:xfrm>
          <a:prstGeom prst="rect">
            <a:avLst/>
          </a:prstGeom>
        </p:spPr>
      </p:pic>
      <p:pic>
        <p:nvPicPr>
          <p:cNvPr id="5" name="Picture 21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295B2B0D-2F97-A598-E7C1-F7EE9C9A83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60" y="3178530"/>
            <a:ext cx="445398" cy="420258"/>
          </a:xfrm>
          <a:prstGeom prst="rect">
            <a:avLst/>
          </a:prstGeom>
        </p:spPr>
      </p:pic>
      <p:pic>
        <p:nvPicPr>
          <p:cNvPr id="10" name="Picture 21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38FF6207-BE02-D7D6-EB48-024EA8FFBD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81" y="3122394"/>
            <a:ext cx="445398" cy="420258"/>
          </a:xfrm>
          <a:prstGeom prst="rect">
            <a:avLst/>
          </a:prstGeom>
        </p:spPr>
      </p:pic>
      <p:pic>
        <p:nvPicPr>
          <p:cNvPr id="12" name="Picture 21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769EC339-DF6F-F11F-3D70-B2DAC9613A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78" y="3122394"/>
            <a:ext cx="445398" cy="420258"/>
          </a:xfrm>
          <a:prstGeom prst="rect">
            <a:avLst/>
          </a:prstGeom>
        </p:spPr>
      </p:pic>
      <p:pic>
        <p:nvPicPr>
          <p:cNvPr id="13" name="Picture 21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05CF3565-91FE-A8E8-D463-C4362DDA5F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344" y="3121220"/>
            <a:ext cx="445398" cy="420258"/>
          </a:xfrm>
          <a:prstGeom prst="rect">
            <a:avLst/>
          </a:prstGeom>
        </p:spPr>
      </p:pic>
      <p:pic>
        <p:nvPicPr>
          <p:cNvPr id="14" name="Picture 21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B6104D9C-29E0-9EB0-CE0B-DDEAD8D628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376" y="3121220"/>
            <a:ext cx="445398" cy="420258"/>
          </a:xfrm>
          <a:prstGeom prst="rect">
            <a:avLst/>
          </a:prstGeom>
        </p:spPr>
      </p:pic>
      <p:pic>
        <p:nvPicPr>
          <p:cNvPr id="15" name="Picture 21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1E064152-1B0A-C810-BD8F-E56A61DF7F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03" y="4607859"/>
            <a:ext cx="445398" cy="420258"/>
          </a:xfrm>
          <a:prstGeom prst="rect">
            <a:avLst/>
          </a:prstGeom>
        </p:spPr>
      </p:pic>
      <p:pic>
        <p:nvPicPr>
          <p:cNvPr id="16" name="Picture 21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6EC6B083-405E-598E-0662-67B2ADDC98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475" y="3159545"/>
            <a:ext cx="445398" cy="420258"/>
          </a:xfrm>
          <a:prstGeom prst="rect">
            <a:avLst/>
          </a:prstGeom>
        </p:spPr>
      </p:pic>
      <p:pic>
        <p:nvPicPr>
          <p:cNvPr id="17" name="Picture 21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A0B545AE-CF48-E912-68BC-AC7D3661EE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533" y="4530936"/>
            <a:ext cx="445398" cy="420258"/>
          </a:xfrm>
          <a:prstGeom prst="rect">
            <a:avLst/>
          </a:prstGeom>
        </p:spPr>
      </p:pic>
      <p:pic>
        <p:nvPicPr>
          <p:cNvPr id="18" name="Picture 21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AFB8002B-A08B-8428-7C6F-8F84312B3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57" y="4615650"/>
            <a:ext cx="445398" cy="420258"/>
          </a:xfrm>
          <a:prstGeom prst="rect">
            <a:avLst/>
          </a:prstGeom>
        </p:spPr>
      </p:pic>
      <p:pic>
        <p:nvPicPr>
          <p:cNvPr id="19" name="Picture 21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96C20B13-10F9-FC0F-BAC3-7151ECB793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89" y="4457718"/>
            <a:ext cx="445398" cy="420258"/>
          </a:xfrm>
          <a:prstGeom prst="rect">
            <a:avLst/>
          </a:prstGeom>
        </p:spPr>
      </p:pic>
      <p:pic>
        <p:nvPicPr>
          <p:cNvPr id="20" name="Picture 21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327EF43D-5308-981A-FE0B-36FEEF22EB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94" y="4630740"/>
            <a:ext cx="445398" cy="420258"/>
          </a:xfrm>
          <a:prstGeom prst="rect">
            <a:avLst/>
          </a:prstGeom>
        </p:spPr>
      </p:pic>
      <p:pic>
        <p:nvPicPr>
          <p:cNvPr id="21" name="Picture 21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32995325-8426-C1A2-163B-967696AEDC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12" y="4457718"/>
            <a:ext cx="445398" cy="420258"/>
          </a:xfrm>
          <a:prstGeom prst="rect">
            <a:avLst/>
          </a:prstGeom>
        </p:spPr>
      </p:pic>
      <p:pic>
        <p:nvPicPr>
          <p:cNvPr id="22" name="Picture 21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A4DF6AF6-4039-05C1-8A8D-FD8A1BE5D0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867" y="4457718"/>
            <a:ext cx="445398" cy="420258"/>
          </a:xfrm>
          <a:prstGeom prst="rect">
            <a:avLst/>
          </a:prstGeom>
        </p:spPr>
      </p:pic>
      <p:pic>
        <p:nvPicPr>
          <p:cNvPr id="23" name="Picture 21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FC16E9D3-8733-346E-94E1-3875DA9C3C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549" y="4510662"/>
            <a:ext cx="445398" cy="420258"/>
          </a:xfrm>
          <a:prstGeom prst="rect">
            <a:avLst/>
          </a:prstGeom>
        </p:spPr>
      </p:pic>
      <p:pic>
        <p:nvPicPr>
          <p:cNvPr id="25" name="Không">
            <a:hlinkClick r:id="" action="ppaction://media"/>
            <a:extLst>
              <a:ext uri="{FF2B5EF4-FFF2-40B4-BE49-F238E27FC236}">
                <a16:creationId xmlns="" xmlns:a16="http://schemas.microsoft.com/office/drawing/2014/main" id="{6B9D263A-EEB2-0661-B207-C1D41A6683C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743" y="5685990"/>
            <a:ext cx="609600" cy="609600"/>
          </a:xfrm>
          <a:prstGeom prst="rect">
            <a:avLst/>
          </a:prstGeom>
        </p:spPr>
      </p:pic>
      <p:sp>
        <p:nvSpPr>
          <p:cNvPr id="26" name="Hình chữ nhật 8">
            <a:extLst>
              <a:ext uri="{FF2B5EF4-FFF2-40B4-BE49-F238E27FC236}">
                <a16:creationId xmlns="" xmlns:a16="http://schemas.microsoft.com/office/drawing/2014/main" id="{4BAB6D51-D3C1-AEDD-086C-DD9D5C6963B7}"/>
              </a:ext>
            </a:extLst>
          </p:cNvPr>
          <p:cNvSpPr/>
          <p:nvPr/>
        </p:nvSpPr>
        <p:spPr>
          <a:xfrm>
            <a:off x="5133708" y="399827"/>
            <a:ext cx="22621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u="sng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u="sng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vi-VN" sz="3200" b="1" u="sng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13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7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="" xmlns:a16="http://schemas.microsoft.com/office/drawing/2014/main" id="{30C11A92-19F3-0AB3-D5B0-7CF25A1B8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012"/>
            <a:ext cx="12192000" cy="203498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12" y="4154209"/>
            <a:ext cx="2501694" cy="2318309"/>
          </a:xfrm>
          <a:prstGeom prst="rect">
            <a:avLst/>
          </a:prstGeom>
        </p:spPr>
      </p:pic>
      <p:pic>
        <p:nvPicPr>
          <p:cNvPr id="6" name="PA_图片 35">
            <a:extLst>
              <a:ext uri="{FF2B5EF4-FFF2-40B4-BE49-F238E27FC236}">
                <a16:creationId xmlns="" xmlns:a16="http://schemas.microsoft.com/office/drawing/2014/main" id="{88EDF74D-E0D8-A342-F212-C3915CF61F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83" y="-15325"/>
            <a:ext cx="2737806" cy="110842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8E3EAA34-BDFB-BC97-B3DF-2125A22EF4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0" y="6334125"/>
            <a:ext cx="6350000" cy="5238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79525E01-D67C-AE92-D4A8-5967D76B7F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197601" y="6334124"/>
            <a:ext cx="5994400" cy="523875"/>
          </a:xfrm>
          <a:prstGeom prst="rect">
            <a:avLst/>
          </a:prstGeom>
        </p:spPr>
      </p:pic>
      <p:pic>
        <p:nvPicPr>
          <p:cNvPr id="9" name="Picture 35">
            <a:extLst>
              <a:ext uri="{FF2B5EF4-FFF2-40B4-BE49-F238E27FC236}">
                <a16:creationId xmlns="" xmlns:a16="http://schemas.microsoft.com/office/drawing/2014/main" id="{D20F6297-1DEC-1FC3-94BC-D077282491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896" y="5148093"/>
            <a:ext cx="1902148" cy="170990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2DFC3016-98E5-C47D-A20C-11AB85B49EC9}"/>
              </a:ext>
            </a:extLst>
          </p:cNvPr>
          <p:cNvSpPr txBox="1"/>
          <p:nvPr/>
        </p:nvSpPr>
        <p:spPr>
          <a:xfrm>
            <a:off x="3455799" y="1251337"/>
            <a:ext cx="54836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spc="-3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spc="-3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16: - </a:t>
            </a:r>
            <a:r>
              <a:rPr lang="en-US" sz="2400" spc="-3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spc="-3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spc="-3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spc="-3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400" spc="-3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400" spc="-3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spc="-3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spc="-3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-3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spc="-3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spc="-3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400" spc="-3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Nhạc sĩ </a:t>
            </a:r>
            <a:r>
              <a:rPr lang="en-US" sz="2400" spc="-3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Bùi</a:t>
            </a:r>
            <a:r>
              <a:rPr lang="en-US" sz="2400" spc="-3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spc="-3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spc="-3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- </a:t>
            </a:r>
            <a:r>
              <a:rPr lang="en-US" sz="2400" spc="-3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400" spc="-3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11" name="Hình chữ nhật 8">
            <a:extLst>
              <a:ext uri="{FF2B5EF4-FFF2-40B4-BE49-F238E27FC236}">
                <a16:creationId xmlns="" xmlns:a16="http://schemas.microsoft.com/office/drawing/2014/main" id="{4BAB6D51-D3C1-AEDD-086C-DD9D5C6963B7}"/>
              </a:ext>
            </a:extLst>
          </p:cNvPr>
          <p:cNvSpPr/>
          <p:nvPr/>
        </p:nvSpPr>
        <p:spPr>
          <a:xfrm>
            <a:off x="5133708" y="399827"/>
            <a:ext cx="22621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u="sng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u="sng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vi-VN" sz="3200" b="1" u="sng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="" xmlns:a16="http://schemas.microsoft.com/office/drawing/2014/main" id="{30C11A92-19F3-0AB3-D5B0-7CF25A1B8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012"/>
            <a:ext cx="12192000" cy="203498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12" y="4154209"/>
            <a:ext cx="2501694" cy="2318309"/>
          </a:xfrm>
          <a:prstGeom prst="rect">
            <a:avLst/>
          </a:prstGeom>
        </p:spPr>
      </p:pic>
      <p:pic>
        <p:nvPicPr>
          <p:cNvPr id="6" name="PA_图片 35">
            <a:extLst>
              <a:ext uri="{FF2B5EF4-FFF2-40B4-BE49-F238E27FC236}">
                <a16:creationId xmlns="" xmlns:a16="http://schemas.microsoft.com/office/drawing/2014/main" id="{88EDF74D-E0D8-A342-F212-C3915CF61F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83" y="-15325"/>
            <a:ext cx="2737806" cy="110842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8E3EAA34-BDFB-BC97-B3DF-2125A22EF4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0" y="6334125"/>
            <a:ext cx="6350000" cy="5238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79525E01-D67C-AE92-D4A8-5967D76B7F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197601" y="6334124"/>
            <a:ext cx="5994400" cy="523875"/>
          </a:xfrm>
          <a:prstGeom prst="rect">
            <a:avLst/>
          </a:prstGeom>
        </p:spPr>
      </p:pic>
      <p:pic>
        <p:nvPicPr>
          <p:cNvPr id="9" name="Picture 35">
            <a:extLst>
              <a:ext uri="{FF2B5EF4-FFF2-40B4-BE49-F238E27FC236}">
                <a16:creationId xmlns="" xmlns:a16="http://schemas.microsoft.com/office/drawing/2014/main" id="{D20F6297-1DEC-1FC3-94BC-D077282491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896" y="5148093"/>
            <a:ext cx="1902148" cy="170990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2DFC3016-98E5-C47D-A20C-11AB85B49EC9}"/>
              </a:ext>
            </a:extLst>
          </p:cNvPr>
          <p:cNvSpPr txBox="1"/>
          <p:nvPr/>
        </p:nvSpPr>
        <p:spPr>
          <a:xfrm>
            <a:off x="3455799" y="1251337"/>
            <a:ext cx="54836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spc="-3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16: -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 sĩ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Bùi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-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vi-VN" sz="2400" dirty="0"/>
          </a:p>
        </p:txBody>
      </p:sp>
      <p:sp>
        <p:nvSpPr>
          <p:cNvPr id="11" name="Hình chữ nhật 8">
            <a:extLst>
              <a:ext uri="{FF2B5EF4-FFF2-40B4-BE49-F238E27FC236}">
                <a16:creationId xmlns="" xmlns:a16="http://schemas.microsoft.com/office/drawing/2014/main" id="{4BAB6D51-D3C1-AEDD-086C-DD9D5C6963B7}"/>
              </a:ext>
            </a:extLst>
          </p:cNvPr>
          <p:cNvSpPr/>
          <p:nvPr/>
        </p:nvSpPr>
        <p:spPr>
          <a:xfrm>
            <a:off x="5133708" y="399827"/>
            <a:ext cx="22621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u="sng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u="sng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vi-VN" sz="3200" b="1" u="sng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6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AC8D572-87E8-C8FA-14BE-165921B9A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8212"/>
            <a:ext cx="12192000" cy="2339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6522" y="4094922"/>
            <a:ext cx="2915477" cy="2763078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="" xmlns:a16="http://schemas.microsoft.com/office/drawing/2014/main" id="{DE6DE3FB-4741-672D-15E1-52815842B8DF}"/>
              </a:ext>
            </a:extLst>
          </p:cNvPr>
          <p:cNvSpPr/>
          <p:nvPr/>
        </p:nvSpPr>
        <p:spPr>
          <a:xfrm>
            <a:off x="1876074" y="2032037"/>
            <a:ext cx="22349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 dung 1: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CB24DC37-F599-5874-856F-3C38341FD343}"/>
              </a:ext>
            </a:extLst>
          </p:cNvPr>
          <p:cNvSpPr txBox="1"/>
          <p:nvPr/>
        </p:nvSpPr>
        <p:spPr>
          <a:xfrm>
            <a:off x="1660712" y="2744352"/>
            <a:ext cx="86419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 sĩ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Bùi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400" dirty="0"/>
          </a:p>
        </p:txBody>
      </p:sp>
      <p:sp>
        <p:nvSpPr>
          <p:cNvPr id="6" name="Hình chữ nhật 8">
            <a:extLst>
              <a:ext uri="{FF2B5EF4-FFF2-40B4-BE49-F238E27FC236}">
                <a16:creationId xmlns="" xmlns:a16="http://schemas.microsoft.com/office/drawing/2014/main" id="{4BAB6D51-D3C1-AEDD-086C-DD9D5C6963B7}"/>
              </a:ext>
            </a:extLst>
          </p:cNvPr>
          <p:cNvSpPr/>
          <p:nvPr/>
        </p:nvSpPr>
        <p:spPr>
          <a:xfrm>
            <a:off x="4850613" y="813066"/>
            <a:ext cx="22621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u="sng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u="sng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vi-VN" sz="3200" b="1" u="sng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6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DA45644B-27C2-53AB-AF1F-6ACA144E7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720" y="625177"/>
            <a:ext cx="9619129" cy="5228776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6" name="PA_图片 35">
            <a:extLst>
              <a:ext uri="{FF2B5EF4-FFF2-40B4-BE49-F238E27FC236}">
                <a16:creationId xmlns="" xmlns:a16="http://schemas.microsoft.com/office/drawing/2014/main" id="{88EDF74D-E0D8-A342-F212-C3915CF61F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83" y="-15325"/>
            <a:ext cx="2737806" cy="110842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8E3EAA34-BDFB-BC97-B3DF-2125A22EF4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6334125"/>
            <a:ext cx="6350000" cy="5238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79525E01-D67C-AE92-D4A8-5967D76B7F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97601" y="6334124"/>
            <a:ext cx="5994400" cy="523875"/>
          </a:xfrm>
          <a:prstGeom prst="rect">
            <a:avLst/>
          </a:prstGeom>
        </p:spPr>
      </p:pic>
      <p:pic>
        <p:nvPicPr>
          <p:cNvPr id="9" name="Picture 35">
            <a:extLst>
              <a:ext uri="{FF2B5EF4-FFF2-40B4-BE49-F238E27FC236}">
                <a16:creationId xmlns="" xmlns:a16="http://schemas.microsoft.com/office/drawing/2014/main" id="{D20F6297-1DEC-1FC3-94BC-D077282491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896" y="5148093"/>
            <a:ext cx="1902148" cy="17099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45623" y="2136529"/>
            <a:ext cx="2628900" cy="202224"/>
          </a:xfrm>
          <a:prstGeom prst="rect">
            <a:avLst/>
          </a:prstGeom>
          <a:solidFill>
            <a:srgbClr val="AF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44869" y="2365130"/>
            <a:ext cx="1730131" cy="202224"/>
          </a:xfrm>
          <a:prstGeom prst="rect">
            <a:avLst/>
          </a:prstGeom>
          <a:solidFill>
            <a:srgbClr val="AF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7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35">
            <a:extLst>
              <a:ext uri="{FF2B5EF4-FFF2-40B4-BE49-F238E27FC236}">
                <a16:creationId xmlns="" xmlns:a16="http://schemas.microsoft.com/office/drawing/2014/main" id="{88EDF74D-E0D8-A342-F212-C3915CF61F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83" y="-15325"/>
            <a:ext cx="2737806" cy="110842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8E3EAA34-BDFB-BC97-B3DF-2125A22EF4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6334125"/>
            <a:ext cx="6350000" cy="5238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79525E01-D67C-AE92-D4A8-5967D76B7F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197601" y="6334124"/>
            <a:ext cx="5994400" cy="523875"/>
          </a:xfrm>
          <a:prstGeom prst="rect">
            <a:avLst/>
          </a:prstGeom>
        </p:spPr>
      </p:pic>
      <p:pic>
        <p:nvPicPr>
          <p:cNvPr id="9" name="Picture 35">
            <a:extLst>
              <a:ext uri="{FF2B5EF4-FFF2-40B4-BE49-F238E27FC236}">
                <a16:creationId xmlns="" xmlns:a16="http://schemas.microsoft.com/office/drawing/2014/main" id="{D20F6297-1DEC-1FC3-94BC-D077282491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896" y="5148093"/>
            <a:ext cx="1902148" cy="1709908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768E2945-DF46-F7BB-8E07-2D547A8AE28C}"/>
              </a:ext>
            </a:extLst>
          </p:cNvPr>
          <p:cNvSpPr txBox="1"/>
          <p:nvPr/>
        </p:nvSpPr>
        <p:spPr>
          <a:xfrm>
            <a:off x="615519" y="1646427"/>
            <a:ext cx="8641976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pc="-3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b="1" spc="-3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spc="-3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cảm nhận một số</a:t>
            </a:r>
            <a:r>
              <a:rPr lang="en-US" sz="2400" b="1" spc="-3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spc="-3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vi-VN" sz="2400" b="1" spc="-3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n</a:t>
            </a:r>
            <a:r>
              <a:rPr lang="vi-VN" sz="2400" b="1" spc="-3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hạc sĩ </a:t>
            </a:r>
            <a:r>
              <a:rPr lang="en-US" sz="2400" b="1" spc="-3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Bùi</a:t>
            </a:r>
            <a:r>
              <a:rPr lang="en-US" sz="2400" b="1" spc="-3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b="1" spc="-3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pc="-3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endParaRPr lang="vi-VN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E124F6EC-76BB-7ACC-582D-9FC2B5071DAE}"/>
              </a:ext>
            </a:extLst>
          </p:cNvPr>
          <p:cNvSpPr txBox="1"/>
          <p:nvPr/>
        </p:nvSpPr>
        <p:spPr>
          <a:xfrm>
            <a:off x="1876613" y="2108804"/>
            <a:ext cx="864197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 spc="-3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 học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 spc="-30">
                <a:latin typeface="Times New Roman" panose="02020603050405020304" pitchFamily="18" charset="0"/>
                <a:ea typeface="Times New Roman" panose="02020603050405020304" pitchFamily="18" charset="0"/>
              </a:rPr>
              <a:t>Em đi giữa biển vàng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 spc="-3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 bút thân yêu ơi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spc="-3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400"/>
          </a:p>
        </p:txBody>
      </p:sp>
      <p:sp>
        <p:nvSpPr>
          <p:cNvPr id="10" name="Hình chữ nhật 8">
            <a:extLst>
              <a:ext uri="{FF2B5EF4-FFF2-40B4-BE49-F238E27FC236}">
                <a16:creationId xmlns="" xmlns:a16="http://schemas.microsoft.com/office/drawing/2014/main" id="{4BAB6D51-D3C1-AEDD-086C-DD9D5C6963B7}"/>
              </a:ext>
            </a:extLst>
          </p:cNvPr>
          <p:cNvSpPr/>
          <p:nvPr/>
        </p:nvSpPr>
        <p:spPr>
          <a:xfrm>
            <a:off x="5066514" y="800715"/>
            <a:ext cx="22621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u="sng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u="sng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vi-VN" sz="3200" b="1" u="sng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7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AC8D572-87E8-C8FA-14BE-165921B9A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8212"/>
            <a:ext cx="12192000" cy="2339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6522" y="4094922"/>
            <a:ext cx="2915477" cy="2763078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="" xmlns:a16="http://schemas.microsoft.com/office/drawing/2014/main" id="{DE6DE3FB-4741-672D-15E1-52815842B8DF}"/>
              </a:ext>
            </a:extLst>
          </p:cNvPr>
          <p:cNvSpPr/>
          <p:nvPr/>
        </p:nvSpPr>
        <p:spPr>
          <a:xfrm>
            <a:off x="2525999" y="2040094"/>
            <a:ext cx="19832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 dung 2: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CB24DC37-F599-5874-856F-3C38341FD343}"/>
              </a:ext>
            </a:extLst>
          </p:cNvPr>
          <p:cNvSpPr txBox="1"/>
          <p:nvPr/>
        </p:nvSpPr>
        <p:spPr>
          <a:xfrm>
            <a:off x="3305907" y="2420157"/>
            <a:ext cx="44321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 dụng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Hình chữ nhật 8">
            <a:extLst>
              <a:ext uri="{FF2B5EF4-FFF2-40B4-BE49-F238E27FC236}">
                <a16:creationId xmlns="" xmlns:a16="http://schemas.microsoft.com/office/drawing/2014/main" id="{4BAB6D51-D3C1-AEDD-086C-DD9D5C6963B7}"/>
              </a:ext>
            </a:extLst>
          </p:cNvPr>
          <p:cNvSpPr/>
          <p:nvPr/>
        </p:nvSpPr>
        <p:spPr>
          <a:xfrm>
            <a:off x="5133708" y="1191135"/>
            <a:ext cx="22621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u="sng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u="sng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vi-VN" sz="3200" b="1" u="sng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3158F363-B599-54D3-0BFC-4CD70ABCF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3340" y="4045080"/>
            <a:ext cx="2568478" cy="2763078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0464800" y="0"/>
            <a:ext cx="2175435" cy="6858000"/>
          </a:xfrm>
          <a:custGeom>
            <a:avLst/>
            <a:gdLst/>
            <a:ahLst/>
            <a:cxnLst/>
            <a:rect l="l" t="t" r="r" b="b"/>
            <a:pathLst>
              <a:path w="5184648" h="8229600">
                <a:moveTo>
                  <a:pt x="0" y="0"/>
                </a:moveTo>
                <a:lnTo>
                  <a:pt x="5184648" y="0"/>
                </a:lnTo>
                <a:lnTo>
                  <a:pt x="518464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27276362-EFE2-94F5-9927-12B20EAA0F5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03200" y="127000"/>
            <a:ext cx="1338106" cy="9627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644C04E3-3B21-73DC-44D5-697FC15FAD05}"/>
              </a:ext>
            </a:extLst>
          </p:cNvPr>
          <p:cNvSpPr txBox="1"/>
          <p:nvPr/>
        </p:nvSpPr>
        <p:spPr>
          <a:xfrm>
            <a:off x="2580092" y="2076681"/>
            <a:ext cx="5954416" cy="348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  <a:defRPr/>
            </a:pPr>
            <a:r>
              <a:rPr lang="vi-VN" sz="2133" b="1" dirty="0">
                <a:solidFill>
                  <a:srgbClr val="1F497D"/>
                </a:solidFill>
                <a:latin typeface="Times New Roman" panose="02020603050405020304" pitchFamily="18" charset="0"/>
              </a:rPr>
              <a:t>Nam: </a:t>
            </a:r>
            <a:r>
              <a:rPr lang="vi-VN" sz="2133" dirty="0">
                <a:solidFill>
                  <a:prstClr val="black"/>
                </a:solidFill>
                <a:latin typeface="Times New Roman" panose="02020603050405020304" pitchFamily="18" charset="0"/>
              </a:rPr>
              <a:t>Chim bay lượn bay khắp trời quê nhà. </a:t>
            </a:r>
          </a:p>
          <a:p>
            <a:pPr defTabSz="609630">
              <a:lnSpc>
                <a:spcPct val="150000"/>
              </a:lnSpc>
              <a:defRPr/>
            </a:pPr>
            <a:r>
              <a:rPr lang="vi-VN" sz="2133" b="1" dirty="0">
                <a:solidFill>
                  <a:prstClr val="black"/>
                </a:solidFill>
                <a:latin typeface="Times New Roman" panose="02020603050405020304" pitchFamily="18" charset="0"/>
              </a:rPr>
              <a:t>Nữ: </a:t>
            </a:r>
            <a:r>
              <a:rPr lang="vi-VN" sz="2133" dirty="0">
                <a:solidFill>
                  <a:prstClr val="black"/>
                </a:solidFill>
                <a:latin typeface="Times New Roman" panose="02020603050405020304" pitchFamily="18" charset="0"/>
              </a:rPr>
              <a:t>Chim bay lượn bay khắp trời quê nhà. </a:t>
            </a:r>
          </a:p>
          <a:p>
            <a:pPr defTabSz="609630">
              <a:lnSpc>
                <a:spcPct val="150000"/>
              </a:lnSpc>
              <a:defRPr/>
            </a:pPr>
            <a:r>
              <a:rPr lang="vi-VN" sz="2133" b="1" dirty="0">
                <a:solidFill>
                  <a:srgbClr val="1F497D"/>
                </a:solidFill>
                <a:latin typeface="Times New Roman" panose="02020603050405020304" pitchFamily="18" charset="0"/>
              </a:rPr>
              <a:t>Nam: </a:t>
            </a:r>
            <a:r>
              <a:rPr lang="vi-VN" sz="2133" dirty="0">
                <a:solidFill>
                  <a:prstClr val="black"/>
                </a:solidFill>
                <a:latin typeface="Times New Roman" panose="02020603050405020304" pitchFamily="18" charset="0"/>
              </a:rPr>
              <a:t>Chim líu lo líu lo rộn ràng hòa tiếng ca. </a:t>
            </a:r>
          </a:p>
          <a:p>
            <a:pPr defTabSz="609630">
              <a:lnSpc>
                <a:spcPct val="150000"/>
              </a:lnSpc>
              <a:defRPr/>
            </a:pPr>
            <a:r>
              <a:rPr lang="vi-VN" sz="2133" b="1" dirty="0">
                <a:solidFill>
                  <a:prstClr val="black"/>
                </a:solidFill>
                <a:latin typeface="Times New Roman" panose="02020603050405020304" pitchFamily="18" charset="0"/>
              </a:rPr>
              <a:t>Nữ: </a:t>
            </a:r>
            <a:r>
              <a:rPr lang="vi-VN" sz="2133" dirty="0">
                <a:solidFill>
                  <a:prstClr val="black"/>
                </a:solidFill>
                <a:latin typeface="Times New Roman" panose="02020603050405020304" pitchFamily="18" charset="0"/>
              </a:rPr>
              <a:t>Nắng xuân bừng lên lời ca trong sáng. </a:t>
            </a:r>
          </a:p>
          <a:p>
            <a:pPr defTabSz="609630">
              <a:lnSpc>
                <a:spcPct val="150000"/>
              </a:lnSpc>
              <a:defRPr/>
            </a:pPr>
            <a:endParaRPr lang="vi-VN" sz="2133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609630">
              <a:lnSpc>
                <a:spcPct val="150000"/>
              </a:lnSpc>
              <a:defRPr/>
            </a:pPr>
            <a:r>
              <a:rPr lang="vi-VN" sz="2133" b="1" dirty="0">
                <a:solidFill>
                  <a:srgbClr val="00B050"/>
                </a:solidFill>
                <a:latin typeface="Times New Roman" panose="02020603050405020304" pitchFamily="18" charset="0"/>
              </a:rPr>
              <a:t>Hòa giọng: </a:t>
            </a:r>
            <a:r>
              <a:rPr lang="vi-VN" sz="2133" dirty="0">
                <a:solidFill>
                  <a:prstClr val="black"/>
                </a:solidFill>
                <a:latin typeface="Times New Roman" panose="02020603050405020304" pitchFamily="18" charset="0"/>
              </a:rPr>
              <a:t>Chim líu lo líu lo rộn ràng hòa tiếng ca. </a:t>
            </a:r>
          </a:p>
          <a:p>
            <a:pPr defTabSz="609630">
              <a:lnSpc>
                <a:spcPct val="150000"/>
              </a:lnSpc>
              <a:defRPr/>
            </a:pPr>
            <a:r>
              <a:rPr lang="vi-VN" sz="2133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Gió xuân vờn theo lời ca thương mến.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76680092-DBCB-096D-1C4F-A35F5C4C255F}"/>
              </a:ext>
            </a:extLst>
          </p:cNvPr>
          <p:cNvSpPr txBox="1"/>
          <p:nvPr/>
        </p:nvSpPr>
        <p:spPr>
          <a:xfrm>
            <a:off x="975360" y="1519314"/>
            <a:ext cx="45819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1867" dirty="0">
                <a:solidFill>
                  <a:prstClr val="black"/>
                </a:solidFill>
                <a:latin typeface="Times New Roman" panose="02020603050405020304" pitchFamily="18" charset="0"/>
              </a:rPr>
              <a:t>      </a:t>
            </a:r>
            <a:r>
              <a:rPr lang="vi-VN" sz="20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</a:rPr>
              <a:t>HÁT NỐI TIẾP – HÒA GIỌNG</a:t>
            </a:r>
            <a:endParaRPr lang="vi-VN" sz="2000" b="1" u="sng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pic>
        <p:nvPicPr>
          <p:cNvPr id="13" name="chim_bay CB">
            <a:hlinkClick r:id="" action="ppaction://media"/>
            <a:extLst>
              <a:ext uri="{FF2B5EF4-FFF2-40B4-BE49-F238E27FC236}">
                <a16:creationId xmlns="" xmlns:a16="http://schemas.microsoft.com/office/drawing/2014/main" id="{52E57351-9D56-FFB5-3655-B946D9A124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6136" y="5246705"/>
            <a:ext cx="868683" cy="868683"/>
          </a:xfrm>
          <a:prstGeom prst="rect">
            <a:avLst/>
          </a:prstGeom>
        </p:spPr>
      </p:pic>
      <p:pic>
        <p:nvPicPr>
          <p:cNvPr id="14" name="图片 15">
            <a:extLst>
              <a:ext uri="{FF2B5EF4-FFF2-40B4-BE49-F238E27FC236}">
                <a16:creationId xmlns="" xmlns:a16="http://schemas.microsoft.com/office/drawing/2014/main" id="{BB666104-6129-9FCB-86A3-5EF8D88F99F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"/>
            <a:ext cx="1950720" cy="1770695"/>
          </a:xfrm>
          <a:prstGeom prst="rect">
            <a:avLst/>
          </a:prstGeom>
        </p:spPr>
      </p:pic>
      <p:pic>
        <p:nvPicPr>
          <p:cNvPr id="15" name="图片 16">
            <a:extLst>
              <a:ext uri="{FF2B5EF4-FFF2-40B4-BE49-F238E27FC236}">
                <a16:creationId xmlns="" xmlns:a16="http://schemas.microsoft.com/office/drawing/2014/main" id="{B8433826-EE7B-CD71-0889-1FF6DEB5E0B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7916" y="0"/>
            <a:ext cx="2204085" cy="1661219"/>
          </a:xfrm>
          <a:prstGeom prst="rect">
            <a:avLst/>
          </a:prstGeom>
        </p:spPr>
      </p:pic>
      <p:pic>
        <p:nvPicPr>
          <p:cNvPr id="16" name="图片 33">
            <a:extLst>
              <a:ext uri="{FF2B5EF4-FFF2-40B4-BE49-F238E27FC236}">
                <a16:creationId xmlns="" xmlns:a16="http://schemas.microsoft.com/office/drawing/2014/main" id="{65563076-B47C-2816-8FFC-77015315194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39207"/>
            <a:ext cx="12192000" cy="2071544"/>
          </a:xfrm>
          <a:prstGeom prst="rect">
            <a:avLst/>
          </a:prstGeom>
        </p:spPr>
      </p:pic>
      <p:sp>
        <p:nvSpPr>
          <p:cNvPr id="11" name="Hình chữ nhật 8">
            <a:extLst>
              <a:ext uri="{FF2B5EF4-FFF2-40B4-BE49-F238E27FC236}">
                <a16:creationId xmlns="" xmlns:a16="http://schemas.microsoft.com/office/drawing/2014/main" id="{4BAB6D51-D3C1-AEDD-086C-DD9D5C6963B7}"/>
              </a:ext>
            </a:extLst>
          </p:cNvPr>
          <p:cNvSpPr/>
          <p:nvPr/>
        </p:nvSpPr>
        <p:spPr>
          <a:xfrm>
            <a:off x="5133708" y="399827"/>
            <a:ext cx="22621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u="sng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u="sng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vi-VN" sz="3200" b="1" u="sng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6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61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NOTES2">
            <a:extLst>
              <a:ext uri="{FF2B5EF4-FFF2-40B4-BE49-F238E27FC236}">
                <a16:creationId xmlns="" xmlns:a16="http://schemas.microsoft.com/office/drawing/2014/main" id="{EC67B49B-14CD-AB51-4EF6-5B7BC1701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3" y="7355"/>
            <a:ext cx="8572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>
            <a:extLst>
              <a:ext uri="{FF2B5EF4-FFF2-40B4-BE49-F238E27FC236}">
                <a16:creationId xmlns="" xmlns:a16="http://schemas.microsoft.com/office/drawing/2014/main" id="{878FECBB-6DAF-79FF-1419-2EFFF4677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12" y="6169277"/>
            <a:ext cx="9255230" cy="751662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="" xmlns:a16="http://schemas.microsoft.com/office/drawing/2014/main" id="{4289CDCA-A97B-1DE6-FB31-C761E6CC5C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5775" y="6134396"/>
            <a:ext cx="9169879" cy="751662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61C65729-59C3-3157-FE95-80F7CD2943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438" y="1377910"/>
            <a:ext cx="8966983" cy="3982984"/>
          </a:xfrm>
          <a:prstGeom prst="rect">
            <a:avLst/>
          </a:prstGeom>
        </p:spPr>
      </p:pic>
      <p:sp>
        <p:nvSpPr>
          <p:cNvPr id="14" name="Hình chữ nhật 13">
            <a:extLst>
              <a:ext uri="{FF2B5EF4-FFF2-40B4-BE49-F238E27FC236}">
                <a16:creationId xmlns="" xmlns:a16="http://schemas.microsoft.com/office/drawing/2014/main" id="{AF09C7C4-3FD3-9F1E-95E2-595AD9A11456}"/>
              </a:ext>
            </a:extLst>
          </p:cNvPr>
          <p:cNvSpPr/>
          <p:nvPr/>
        </p:nvSpPr>
        <p:spPr>
          <a:xfrm>
            <a:off x="3829776" y="793135"/>
            <a:ext cx="32175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đọc nhạc số 2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="" xmlns:a16="http://schemas.microsoft.com/office/drawing/2014/main" id="{8810D554-7137-C907-C1CB-3BE0D043DB04}"/>
              </a:ext>
            </a:extLst>
          </p:cNvPr>
          <p:cNvSpPr/>
          <p:nvPr/>
        </p:nvSpPr>
        <p:spPr>
          <a:xfrm>
            <a:off x="1167829" y="172026"/>
            <a:ext cx="53238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Đặt lời cho bài đọc nhạc số 2:</a:t>
            </a:r>
          </a:p>
        </p:txBody>
      </p:sp>
      <p:sp>
        <p:nvSpPr>
          <p:cNvPr id="3" name="Hình chữ nhật 2">
            <a:extLst>
              <a:ext uri="{FF2B5EF4-FFF2-40B4-BE49-F238E27FC236}">
                <a16:creationId xmlns="" xmlns:a16="http://schemas.microsoft.com/office/drawing/2014/main" id="{50D78606-52B9-7967-5D8A-75E6A9981CD8}"/>
              </a:ext>
            </a:extLst>
          </p:cNvPr>
          <p:cNvSpPr/>
          <p:nvPr/>
        </p:nvSpPr>
        <p:spPr>
          <a:xfrm>
            <a:off x="1921546" y="2584572"/>
            <a:ext cx="87016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vi-VN" sz="20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Tiếng gió  reo hòa      chung niềm vui                   ta        đón            mừng</a:t>
            </a:r>
          </a:p>
        </p:txBody>
      </p:sp>
      <p:pic>
        <p:nvPicPr>
          <p:cNvPr id="6" name="TDN 2 cb">
            <a:hlinkClick r:id="" action="ppaction://media"/>
            <a:extLst>
              <a:ext uri="{FF2B5EF4-FFF2-40B4-BE49-F238E27FC236}">
                <a16:creationId xmlns="" xmlns:a16="http://schemas.microsoft.com/office/drawing/2014/main" id="{7F4CEFAF-7C2B-8708-9066-EAA3C4E08B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7018" y="5056094"/>
            <a:ext cx="609600" cy="609600"/>
          </a:xfrm>
          <a:prstGeom prst="rect">
            <a:avLst/>
          </a:prstGeom>
        </p:spPr>
      </p:pic>
      <p:sp>
        <p:nvSpPr>
          <p:cNvPr id="9" name="Hình chữ nhật 8">
            <a:extLst>
              <a:ext uri="{FF2B5EF4-FFF2-40B4-BE49-F238E27FC236}">
                <a16:creationId xmlns="" xmlns:a16="http://schemas.microsoft.com/office/drawing/2014/main" id="{A2CD3C0F-33C9-6D92-CCB3-55CACE9B1321}"/>
              </a:ext>
            </a:extLst>
          </p:cNvPr>
          <p:cNvSpPr/>
          <p:nvPr/>
        </p:nvSpPr>
        <p:spPr>
          <a:xfrm>
            <a:off x="2029612" y="4401032"/>
            <a:ext cx="870162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Khúc hát   ru   à              ơi     mẹ  ru                con          tháng        ngày</a:t>
            </a:r>
          </a:p>
        </p:txBody>
      </p:sp>
    </p:spTree>
    <p:extLst>
      <p:ext uri="{BB962C8B-B14F-4D97-AF65-F5344CB8AC3E}">
        <p14:creationId xmlns:p14="http://schemas.microsoft.com/office/powerpoint/2010/main" val="20582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2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35">
            <a:extLst>
              <a:ext uri="{FF2B5EF4-FFF2-40B4-BE49-F238E27FC236}">
                <a16:creationId xmlns="" xmlns:a16="http://schemas.microsoft.com/office/drawing/2014/main" id="{88EDF74D-E0D8-A342-F212-C3915CF61F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83" y="-15325"/>
            <a:ext cx="2737806" cy="110842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8E3EAA34-BDFB-BC97-B3DF-2125A22EF4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0" y="6334125"/>
            <a:ext cx="6350000" cy="5238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79525E01-D67C-AE92-D4A8-5967D76B7F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197601" y="6334124"/>
            <a:ext cx="5994400" cy="523875"/>
          </a:xfrm>
          <a:prstGeom prst="rect">
            <a:avLst/>
          </a:prstGeom>
        </p:spPr>
      </p:pic>
      <p:pic>
        <p:nvPicPr>
          <p:cNvPr id="9" name="Picture 35">
            <a:extLst>
              <a:ext uri="{FF2B5EF4-FFF2-40B4-BE49-F238E27FC236}">
                <a16:creationId xmlns="" xmlns:a16="http://schemas.microsoft.com/office/drawing/2014/main" id="{D20F6297-1DEC-1FC3-94BC-D077282491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896" y="5148093"/>
            <a:ext cx="1902148" cy="170990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FDE5D6AB-56C0-32A2-16D0-8BB446E8FD25}"/>
              </a:ext>
            </a:extLst>
          </p:cNvPr>
          <p:cNvSpPr txBox="1"/>
          <p:nvPr/>
        </p:nvSpPr>
        <p:spPr>
          <a:xfrm>
            <a:off x="935385" y="1638861"/>
            <a:ext cx="8801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Xác định các nốt nhạc là phách mạnh trong 2 khuôn nhạc dưới đây. 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35A728B4-EAC6-B9FA-1951-964A7425FC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281" y="2474459"/>
            <a:ext cx="11098363" cy="2665531"/>
          </a:xfrm>
          <a:prstGeom prst="rect">
            <a:avLst/>
          </a:prstGeom>
        </p:spPr>
      </p:pic>
      <p:pic>
        <p:nvPicPr>
          <p:cNvPr id="12" name="Không">
            <a:hlinkClick r:id="" action="ppaction://media"/>
            <a:extLst>
              <a:ext uri="{FF2B5EF4-FFF2-40B4-BE49-F238E27FC236}">
                <a16:creationId xmlns="" xmlns:a16="http://schemas.microsoft.com/office/drawing/2014/main" id="{9357CF8F-675D-C907-E398-D88C973BCF3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9905" y="5279903"/>
            <a:ext cx="609600" cy="609600"/>
          </a:xfrm>
          <a:prstGeom prst="rect">
            <a:avLst/>
          </a:prstGeom>
        </p:spPr>
      </p:pic>
      <p:sp>
        <p:nvSpPr>
          <p:cNvPr id="10" name="Hình chữ nhật 8">
            <a:extLst>
              <a:ext uri="{FF2B5EF4-FFF2-40B4-BE49-F238E27FC236}">
                <a16:creationId xmlns="" xmlns:a16="http://schemas.microsoft.com/office/drawing/2014/main" id="{4BAB6D51-D3C1-AEDD-086C-DD9D5C6963B7}"/>
              </a:ext>
            </a:extLst>
          </p:cNvPr>
          <p:cNvSpPr/>
          <p:nvPr/>
        </p:nvSpPr>
        <p:spPr>
          <a:xfrm>
            <a:off x="5133708" y="547545"/>
            <a:ext cx="22621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u="sng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u="sng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vi-VN" sz="3200" b="1" u="sng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37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261</Words>
  <Application>Microsoft Office PowerPoint</Application>
  <PresentationFormat>Custom</PresentationFormat>
  <Paragraphs>37</Paragraphs>
  <Slides>11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4_Office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170</cp:revision>
  <dcterms:created xsi:type="dcterms:W3CDTF">2022-04-03T11:00:56Z</dcterms:created>
  <dcterms:modified xsi:type="dcterms:W3CDTF">2026-01-12T16:01:24Z</dcterms:modified>
</cp:coreProperties>
</file>