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1"/>
  </p:notesMasterIdLst>
  <p:sldIdLst>
    <p:sldId id="340" r:id="rId4"/>
    <p:sldId id="515" r:id="rId5"/>
    <p:sldId id="542" r:id="rId6"/>
    <p:sldId id="534" r:id="rId7"/>
    <p:sldId id="516" r:id="rId8"/>
    <p:sldId id="517" r:id="rId9"/>
    <p:sldId id="518" r:id="rId10"/>
    <p:sldId id="519" r:id="rId11"/>
    <p:sldId id="520" r:id="rId12"/>
    <p:sldId id="533" r:id="rId13"/>
    <p:sldId id="536" r:id="rId14"/>
    <p:sldId id="537" r:id="rId15"/>
    <p:sldId id="535" r:id="rId16"/>
    <p:sldId id="521" r:id="rId17"/>
    <p:sldId id="538" r:id="rId18"/>
    <p:sldId id="539" r:id="rId19"/>
    <p:sldId id="5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99FF"/>
    <a:srgbClr val="3399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64F94-8F30-48C5-8F5E-B1F747A01298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E68CB-4ECA-4A35-962E-8FE639C7A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78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9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8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8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800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1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5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3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7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06EA7-70E2-4E0C-85C6-4CF311D752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19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A4D9-A309-4E68-83CA-B59BFADC6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4B58-166C-46D5-82E5-D7676FEAEF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11FA-E669-4E6A-A7D6-783269CDDC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2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5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1B38B-5F9D-474E-B4F8-1FDCA55D8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39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CFF4F-90E6-4C2B-8DEC-52408DFCB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19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4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37030-453B-4415-A231-B3F61140C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77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BD697-8EC2-4F19-B868-B564138A5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21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D152-4A6E-4846-A084-BF186F5D5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1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B75A1-F07A-4C03-9921-8CAD1BD37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86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619E2-A70E-4903-8498-62CE5E1C19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8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33DBB-5190-46A0-88BE-E020D2459D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1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2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9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0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3" y="231698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8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67E264-3CBC-4D5B-A02E-336EF39FAEC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7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11.wmf"/><Relationship Id="rId11" Type="http://schemas.openxmlformats.org/officeDocument/2006/relationships/image" Target="../media/image27.png"/><Relationship Id="rId5" Type="http://schemas.openxmlformats.org/officeDocument/2006/relationships/image" Target="../media/image10.wmf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23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3702713" y="2389991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3"/>
                </a:solidFill>
                <a:effectLst/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998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1273549" y="168410"/>
            <a:ext cx="29577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Ghép toàn bài:</a:t>
            </a:r>
          </a:p>
        </p:txBody>
      </p:sp>
    </p:spTree>
    <p:extLst>
      <p:ext uri="{BB962C8B-B14F-4D97-AF65-F5344CB8AC3E}">
        <p14:creationId xmlns:p14="http://schemas.microsoft.com/office/powerpoint/2010/main" val="401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gõ đệm theo phách</a:t>
            </a:r>
          </a:p>
        </p:txBody>
      </p:sp>
      <p:pic>
        <p:nvPicPr>
          <p:cNvPr id="6" name="Hình ảnh 5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B02766ED-3D98-F2A8-0F68-BC6A453FA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429" y="2972253"/>
            <a:ext cx="427990" cy="379095"/>
          </a:xfrm>
          <a:prstGeom prst="rect">
            <a:avLst/>
          </a:prstGeom>
        </p:spPr>
      </p:pic>
      <p:pic>
        <p:nvPicPr>
          <p:cNvPr id="9" name="Hình ảnh 8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61D13704-81C7-FA18-8EE4-1351F8FDF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090" y="3007027"/>
            <a:ext cx="427990" cy="379095"/>
          </a:xfrm>
          <a:prstGeom prst="rect">
            <a:avLst/>
          </a:prstGeom>
        </p:spPr>
      </p:pic>
      <p:pic>
        <p:nvPicPr>
          <p:cNvPr id="10" name="Hình ảnh 9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D20B09F0-D66D-3314-EDDA-344956A28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5512" y="2972253"/>
            <a:ext cx="427990" cy="379095"/>
          </a:xfrm>
          <a:prstGeom prst="rect">
            <a:avLst/>
          </a:prstGeom>
        </p:spPr>
      </p:pic>
      <p:pic>
        <p:nvPicPr>
          <p:cNvPr id="11" name="Hình ảnh 10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BA612D22-9C85-99FC-741B-9D424417A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803" y="2972252"/>
            <a:ext cx="427990" cy="379095"/>
          </a:xfrm>
          <a:prstGeom prst="rect">
            <a:avLst/>
          </a:prstGeom>
        </p:spPr>
      </p:pic>
      <p:pic>
        <p:nvPicPr>
          <p:cNvPr id="12" name="Hình ảnh 11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AD691CE4-5FB2-1146-9258-3765BBAEC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379" y="2972251"/>
            <a:ext cx="427990" cy="379095"/>
          </a:xfrm>
          <a:prstGeom prst="rect">
            <a:avLst/>
          </a:prstGeom>
        </p:spPr>
      </p:pic>
      <p:pic>
        <p:nvPicPr>
          <p:cNvPr id="16" name="Hình ảnh 15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6CA3C944-F5AD-1121-B160-AC59C7951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369" y="2972251"/>
            <a:ext cx="427990" cy="379095"/>
          </a:xfrm>
          <a:prstGeom prst="rect">
            <a:avLst/>
          </a:prstGeom>
        </p:spPr>
      </p:pic>
      <p:pic>
        <p:nvPicPr>
          <p:cNvPr id="17" name="Hình ảnh 16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1AFB66EB-E79A-DE2D-ED8B-4F42114A3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182" y="2972250"/>
            <a:ext cx="427990" cy="379095"/>
          </a:xfrm>
          <a:prstGeom prst="rect">
            <a:avLst/>
          </a:prstGeom>
        </p:spPr>
      </p:pic>
      <p:pic>
        <p:nvPicPr>
          <p:cNvPr id="18" name="Hình ảnh 17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202C116C-D370-E01B-FB54-0AB872493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735" y="3049905"/>
            <a:ext cx="427990" cy="379095"/>
          </a:xfrm>
          <a:prstGeom prst="rect">
            <a:avLst/>
          </a:prstGeom>
        </p:spPr>
      </p:pic>
      <p:pic>
        <p:nvPicPr>
          <p:cNvPr id="19" name="Hình ảnh 18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39FA268A-1588-DE6A-B1EE-42C970C9A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920" y="4722948"/>
            <a:ext cx="427990" cy="379095"/>
          </a:xfrm>
          <a:prstGeom prst="rect">
            <a:avLst/>
          </a:prstGeom>
        </p:spPr>
      </p:pic>
      <p:pic>
        <p:nvPicPr>
          <p:cNvPr id="20" name="Hình ảnh 19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A10701B7-53E1-051A-833F-4E86FC082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985" y="4676999"/>
            <a:ext cx="427990" cy="379095"/>
          </a:xfrm>
          <a:prstGeom prst="rect">
            <a:avLst/>
          </a:prstGeom>
        </p:spPr>
      </p:pic>
      <p:pic>
        <p:nvPicPr>
          <p:cNvPr id="21" name="Hình ảnh 20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CDD2BE45-3F3C-B44B-CCE6-B2302E51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712" y="4735732"/>
            <a:ext cx="427990" cy="379095"/>
          </a:xfrm>
          <a:prstGeom prst="rect">
            <a:avLst/>
          </a:prstGeom>
        </p:spPr>
      </p:pic>
      <p:pic>
        <p:nvPicPr>
          <p:cNvPr id="22" name="Hình ảnh 21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07E1C772-724A-EF7E-60C5-20A59C3A0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939" y="4735732"/>
            <a:ext cx="427990" cy="379095"/>
          </a:xfrm>
          <a:prstGeom prst="rect">
            <a:avLst/>
          </a:prstGeom>
        </p:spPr>
      </p:pic>
      <p:pic>
        <p:nvPicPr>
          <p:cNvPr id="23" name="Hình ảnh 22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64D5B67D-6DCE-6519-62F9-C79921A1A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4046" y="4805003"/>
            <a:ext cx="427990" cy="379095"/>
          </a:xfrm>
          <a:prstGeom prst="rect">
            <a:avLst/>
          </a:prstGeom>
        </p:spPr>
      </p:pic>
      <p:pic>
        <p:nvPicPr>
          <p:cNvPr id="24" name="Hình ảnh 23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1F3910EC-BF2A-C286-1CB0-116FDF2A5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765" y="4815184"/>
            <a:ext cx="427990" cy="379095"/>
          </a:xfrm>
          <a:prstGeom prst="rect">
            <a:avLst/>
          </a:prstGeom>
        </p:spPr>
      </p:pic>
      <p:pic>
        <p:nvPicPr>
          <p:cNvPr id="25" name="Hình ảnh 24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A554E28A-1E23-19F6-89EC-A9DF80721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085" y="4815184"/>
            <a:ext cx="427990" cy="379095"/>
          </a:xfrm>
          <a:prstGeom prst="rect">
            <a:avLst/>
          </a:prstGeom>
        </p:spPr>
      </p:pic>
      <p:pic>
        <p:nvPicPr>
          <p:cNvPr id="26" name="Hình ảnh 25" descr="Ảnh có chứa biểu tượng&#10;&#10;Mô tả được tạo tự động">
            <a:extLst>
              <a:ext uri="{FF2B5EF4-FFF2-40B4-BE49-F238E27FC236}">
                <a16:creationId xmlns="" xmlns:a16="http://schemas.microsoft.com/office/drawing/2014/main" id="{3191EBB7-05BF-E9FE-6858-130B1EEDA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40" y="4805003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855" y="1638036"/>
            <a:ext cx="8966983" cy="398298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4135193" y="1053261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2</a:t>
            </a:r>
          </a:p>
        </p:txBody>
      </p:sp>
      <p:pic>
        <p:nvPicPr>
          <p:cNvPr id="15" name="TDN 2 cb">
            <a:hlinkClick r:id="" action="ppaction://media"/>
            <a:extLst>
              <a:ext uri="{FF2B5EF4-FFF2-40B4-BE49-F238E27FC236}">
                <a16:creationId xmlns="" xmlns:a16="http://schemas.microsoft.com/office/drawing/2014/main" id="{F5EE959D-43EA-18C5-1EA6-544A4DD13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18" y="5056094"/>
            <a:ext cx="609600" cy="6096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93A1BEC2-F493-2652-0AA1-7F88A3531698}"/>
              </a:ext>
            </a:extLst>
          </p:cNvPr>
          <p:cNvSpPr/>
          <p:nvPr/>
        </p:nvSpPr>
        <p:spPr>
          <a:xfrm>
            <a:off x="305359" y="176098"/>
            <a:ext cx="89669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kí hiệu bàn tay</a:t>
            </a:r>
          </a:p>
        </p:txBody>
      </p:sp>
      <p:pic>
        <p:nvPicPr>
          <p:cNvPr id="6" name="Hình ảnh 5" descr="sol">
            <a:extLst>
              <a:ext uri="{FF2B5EF4-FFF2-40B4-BE49-F238E27FC236}">
                <a16:creationId xmlns="" xmlns:a16="http://schemas.microsoft.com/office/drawing/2014/main" id="{2D758981-39D0-6E8C-04ED-354561ED0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730" y="3129932"/>
            <a:ext cx="516657" cy="293370"/>
          </a:xfrm>
          <a:prstGeom prst="rect">
            <a:avLst/>
          </a:prstGeom>
        </p:spPr>
      </p:pic>
      <p:pic>
        <p:nvPicPr>
          <p:cNvPr id="9" name="Hình ảnh 8" descr="la">
            <a:extLst>
              <a:ext uri="{FF2B5EF4-FFF2-40B4-BE49-F238E27FC236}">
                <a16:creationId xmlns="" xmlns:a16="http://schemas.microsoft.com/office/drawing/2014/main" id="{4230B723-0F21-55F3-C016-A5BD70DB4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5302" y="3098822"/>
            <a:ext cx="441848" cy="276860"/>
          </a:xfrm>
          <a:prstGeom prst="rect">
            <a:avLst/>
          </a:prstGeom>
        </p:spPr>
      </p:pic>
      <p:pic>
        <p:nvPicPr>
          <p:cNvPr id="10" name="Hình ảnh 9" descr="re">
            <a:extLst>
              <a:ext uri="{FF2B5EF4-FFF2-40B4-BE49-F238E27FC236}">
                <a16:creationId xmlns="" xmlns:a16="http://schemas.microsoft.com/office/drawing/2014/main" id="{5A35E885-8173-4EFE-FF01-93621509A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7769" y="4667474"/>
            <a:ext cx="358151" cy="388620"/>
          </a:xfrm>
          <a:prstGeom prst="rect">
            <a:avLst/>
          </a:prstGeom>
        </p:spPr>
      </p:pic>
      <p:pic>
        <p:nvPicPr>
          <p:cNvPr id="11" name="Hình ảnh 10" descr="do">
            <a:extLst>
              <a:ext uri="{FF2B5EF4-FFF2-40B4-BE49-F238E27FC236}">
                <a16:creationId xmlns="" xmlns:a16="http://schemas.microsoft.com/office/drawing/2014/main" id="{5183D51D-4292-33E9-F3C8-734C1C2F4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6152" y="3108982"/>
            <a:ext cx="441848" cy="266700"/>
          </a:xfrm>
          <a:prstGeom prst="rect">
            <a:avLst/>
          </a:prstGeom>
        </p:spPr>
      </p:pic>
      <p:pic>
        <p:nvPicPr>
          <p:cNvPr id="12" name="Hình ảnh 11" descr="mi">
            <a:extLst>
              <a:ext uri="{FF2B5EF4-FFF2-40B4-BE49-F238E27FC236}">
                <a16:creationId xmlns="" xmlns:a16="http://schemas.microsoft.com/office/drawing/2014/main" id="{DFB845DE-8AEE-1456-3529-FB0E21ADB0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32553" y="3127039"/>
            <a:ext cx="664845" cy="233045"/>
          </a:xfrm>
          <a:prstGeom prst="rect">
            <a:avLst/>
          </a:prstGeom>
        </p:spPr>
      </p:pic>
      <p:pic>
        <p:nvPicPr>
          <p:cNvPr id="16" name="Hình ảnh 15" descr="Ảnh có chứa hình mẫu, phim hoạt hình, Đồ họa, hình vẽ&#10;&#10;Mô tả được tạo tự động">
            <a:extLst>
              <a:ext uri="{FF2B5EF4-FFF2-40B4-BE49-F238E27FC236}">
                <a16:creationId xmlns="" xmlns:a16="http://schemas.microsoft.com/office/drawing/2014/main" id="{82A56393-3A51-E470-2AD4-D23FF58CF4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453" y="3022304"/>
            <a:ext cx="441848" cy="440055"/>
          </a:xfrm>
          <a:prstGeom prst="rect">
            <a:avLst/>
          </a:prstGeom>
        </p:spPr>
      </p:pic>
      <p:pic>
        <p:nvPicPr>
          <p:cNvPr id="17" name="Hình ảnh 16" descr="Ảnh có chứa Đồ họa, tác phẩm nghệ thuật&#10;&#10;Mô tả được tạo tự động">
            <a:extLst>
              <a:ext uri="{FF2B5EF4-FFF2-40B4-BE49-F238E27FC236}">
                <a16:creationId xmlns="" xmlns:a16="http://schemas.microsoft.com/office/drawing/2014/main" id="{B9363B0B-120B-55B7-AC5A-29FA26F216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960" y="4620280"/>
            <a:ext cx="441848" cy="416560"/>
          </a:xfrm>
          <a:prstGeom prst="rect">
            <a:avLst/>
          </a:prstGeom>
        </p:spPr>
      </p:pic>
      <p:pic>
        <p:nvPicPr>
          <p:cNvPr id="18" name="Hình ảnh 17" descr="sol">
            <a:extLst>
              <a:ext uri="{FF2B5EF4-FFF2-40B4-BE49-F238E27FC236}">
                <a16:creationId xmlns="" xmlns:a16="http://schemas.microsoft.com/office/drawing/2014/main" id="{B6C6CDFC-3DB8-DD47-6E3A-F74210A3E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0575" y="3062366"/>
            <a:ext cx="516657" cy="293370"/>
          </a:xfrm>
          <a:prstGeom prst="rect">
            <a:avLst/>
          </a:prstGeom>
        </p:spPr>
      </p:pic>
      <p:pic>
        <p:nvPicPr>
          <p:cNvPr id="19" name="Hình ảnh 18" descr="la">
            <a:extLst>
              <a:ext uri="{FF2B5EF4-FFF2-40B4-BE49-F238E27FC236}">
                <a16:creationId xmlns="" xmlns:a16="http://schemas.microsoft.com/office/drawing/2014/main" id="{2AE5AA08-0667-DC8C-FA28-5602A92CB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6147" y="3078876"/>
            <a:ext cx="441848" cy="276860"/>
          </a:xfrm>
          <a:prstGeom prst="rect">
            <a:avLst/>
          </a:prstGeom>
        </p:spPr>
      </p:pic>
      <p:pic>
        <p:nvPicPr>
          <p:cNvPr id="20" name="Hình ảnh 19" descr="la">
            <a:extLst>
              <a:ext uri="{FF2B5EF4-FFF2-40B4-BE49-F238E27FC236}">
                <a16:creationId xmlns="" xmlns:a16="http://schemas.microsoft.com/office/drawing/2014/main" id="{93B6B7A4-4F3B-780B-D19F-D4C57E037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7290" y="3078876"/>
            <a:ext cx="441848" cy="276860"/>
          </a:xfrm>
          <a:prstGeom prst="rect">
            <a:avLst/>
          </a:prstGeom>
        </p:spPr>
      </p:pic>
      <p:pic>
        <p:nvPicPr>
          <p:cNvPr id="21" name="Hình ảnh 20" descr="mi">
            <a:extLst>
              <a:ext uri="{FF2B5EF4-FFF2-40B4-BE49-F238E27FC236}">
                <a16:creationId xmlns="" xmlns:a16="http://schemas.microsoft.com/office/drawing/2014/main" id="{5B0B9AF5-2D95-FC79-24F7-E392ED0734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8292" y="4828560"/>
            <a:ext cx="664845" cy="233045"/>
          </a:xfrm>
          <a:prstGeom prst="rect">
            <a:avLst/>
          </a:prstGeom>
        </p:spPr>
      </p:pic>
      <p:pic>
        <p:nvPicPr>
          <p:cNvPr id="22" name="Hình ảnh 21" descr="sol">
            <a:extLst>
              <a:ext uri="{FF2B5EF4-FFF2-40B4-BE49-F238E27FC236}">
                <a16:creationId xmlns="" xmlns:a16="http://schemas.microsoft.com/office/drawing/2014/main" id="{636483ED-6EC8-01CF-21AA-0F3FBE181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4327" y="3005794"/>
            <a:ext cx="516657" cy="293370"/>
          </a:xfrm>
          <a:prstGeom prst="rect">
            <a:avLst/>
          </a:prstGeom>
        </p:spPr>
      </p:pic>
      <p:pic>
        <p:nvPicPr>
          <p:cNvPr id="23" name="Hình ảnh 22" descr="la">
            <a:extLst>
              <a:ext uri="{FF2B5EF4-FFF2-40B4-BE49-F238E27FC236}">
                <a16:creationId xmlns="" xmlns:a16="http://schemas.microsoft.com/office/drawing/2014/main" id="{DBA54B4B-0760-BCD2-A9D8-662CBB40BF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1042" y="3022304"/>
            <a:ext cx="441848" cy="276860"/>
          </a:xfrm>
          <a:prstGeom prst="rect">
            <a:avLst/>
          </a:prstGeom>
        </p:spPr>
      </p:pic>
      <p:pic>
        <p:nvPicPr>
          <p:cNvPr id="24" name="Hình ảnh 23" descr="sol">
            <a:extLst>
              <a:ext uri="{FF2B5EF4-FFF2-40B4-BE49-F238E27FC236}">
                <a16:creationId xmlns="" xmlns:a16="http://schemas.microsoft.com/office/drawing/2014/main" id="{7624687C-9ADE-1773-A1C4-956EFD377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042" y="4699943"/>
            <a:ext cx="441849" cy="293370"/>
          </a:xfrm>
          <a:prstGeom prst="rect">
            <a:avLst/>
          </a:prstGeom>
        </p:spPr>
      </p:pic>
      <p:pic>
        <p:nvPicPr>
          <p:cNvPr id="25" name="Hình ảnh 24" descr="mi">
            <a:extLst>
              <a:ext uri="{FF2B5EF4-FFF2-40B4-BE49-F238E27FC236}">
                <a16:creationId xmlns="" xmlns:a16="http://schemas.microsoft.com/office/drawing/2014/main" id="{F6964B50-1F22-5644-A2E5-491F412D0B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523" y="4744865"/>
            <a:ext cx="581433" cy="233045"/>
          </a:xfrm>
          <a:prstGeom prst="rect">
            <a:avLst/>
          </a:prstGeom>
        </p:spPr>
      </p:pic>
      <p:pic>
        <p:nvPicPr>
          <p:cNvPr id="26" name="Hình ảnh 25" descr="re">
            <a:extLst>
              <a:ext uri="{FF2B5EF4-FFF2-40B4-BE49-F238E27FC236}">
                <a16:creationId xmlns="" xmlns:a16="http://schemas.microsoft.com/office/drawing/2014/main" id="{E1148384-EE7F-BBE9-DAE7-0CBDB8B07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1499" y="4704180"/>
            <a:ext cx="358151" cy="388620"/>
          </a:xfrm>
          <a:prstGeom prst="rect">
            <a:avLst/>
          </a:prstGeom>
        </p:spPr>
      </p:pic>
      <p:pic>
        <p:nvPicPr>
          <p:cNvPr id="27" name="Hình ảnh 26" descr="mi">
            <a:extLst>
              <a:ext uri="{FF2B5EF4-FFF2-40B4-BE49-F238E27FC236}">
                <a16:creationId xmlns="" xmlns:a16="http://schemas.microsoft.com/office/drawing/2014/main" id="{874174D1-B96A-71E7-3338-120EC28A0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253" y="4781571"/>
            <a:ext cx="581433" cy="233045"/>
          </a:xfrm>
          <a:prstGeom prst="rect">
            <a:avLst/>
          </a:prstGeom>
        </p:spPr>
      </p:pic>
      <p:pic>
        <p:nvPicPr>
          <p:cNvPr id="28" name="Hình ảnh 27" descr="mi">
            <a:extLst>
              <a:ext uri="{FF2B5EF4-FFF2-40B4-BE49-F238E27FC236}">
                <a16:creationId xmlns="" xmlns:a16="http://schemas.microsoft.com/office/drawing/2014/main" id="{CEA34CC3-A19D-78D5-8FF9-60E6E7B9A7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3573" y="4780066"/>
            <a:ext cx="581433" cy="233045"/>
          </a:xfrm>
          <a:prstGeom prst="rect">
            <a:avLst/>
          </a:prstGeom>
        </p:spPr>
      </p:pic>
      <p:pic>
        <p:nvPicPr>
          <p:cNvPr id="29" name="Hình ảnh 28" descr="re">
            <a:extLst>
              <a:ext uri="{FF2B5EF4-FFF2-40B4-BE49-F238E27FC236}">
                <a16:creationId xmlns="" xmlns:a16="http://schemas.microsoft.com/office/drawing/2014/main" id="{BE8001DF-B173-582E-16BD-2103F1C8D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9285" y="4675114"/>
            <a:ext cx="358151" cy="388620"/>
          </a:xfrm>
          <a:prstGeom prst="rect">
            <a:avLst/>
          </a:prstGeom>
        </p:spPr>
      </p:pic>
      <p:pic>
        <p:nvPicPr>
          <p:cNvPr id="30" name="Hình ảnh 29" descr="do">
            <a:extLst>
              <a:ext uri="{FF2B5EF4-FFF2-40B4-BE49-F238E27FC236}">
                <a16:creationId xmlns="" xmlns:a16="http://schemas.microsoft.com/office/drawing/2014/main" id="{8A18D3F7-26D5-D9E9-BAF8-A3B09B4B86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0826" y="4844560"/>
            <a:ext cx="441848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1972580" y="2310910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2: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14B5735E-D740-509D-6E32-0370C493C514}"/>
              </a:ext>
            </a:extLst>
          </p:cNvPr>
          <p:cNvSpPr/>
          <p:nvPr/>
        </p:nvSpPr>
        <p:spPr>
          <a:xfrm>
            <a:off x="3106864" y="3050316"/>
            <a:ext cx="63898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spc="-3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spc="-3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2/4</a:t>
            </a:r>
            <a:endParaRPr lang="vi-VN" sz="3600" b="1" cap="none" spc="0" dirty="0">
              <a:ln/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777896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3C297379-130E-BB92-1A37-C91F02AED2AD}"/>
              </a:ext>
            </a:extLst>
          </p:cNvPr>
          <p:cNvSpPr txBox="1"/>
          <p:nvPr/>
        </p:nvSpPr>
        <p:spPr>
          <a:xfrm>
            <a:off x="1264022" y="1265965"/>
            <a:ext cx="96639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Nhịp 2/4 gồm có hai phách trong một ô nhịp, mỗi phách có giá trị trường độ bằng một nốt </a:t>
            </a:r>
            <a:r>
              <a:rPr lang="vi-VN" sz="2800" dirty="0" smtClean="0">
                <a:latin typeface="+mj-lt"/>
              </a:rPr>
              <a:t>đen</a:t>
            </a:r>
            <a:r>
              <a:rPr lang="en-US" sz="2800" dirty="0" smtClean="0">
                <a:latin typeface="+mj-lt"/>
              </a:rPr>
              <a:t>,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phách một là phách mạnh phách hai là phách nhẹ. </a:t>
            </a:r>
          </a:p>
          <a:p>
            <a:r>
              <a:rPr lang="vi-VN" sz="2800" dirty="0">
                <a:latin typeface="+mj-lt"/>
              </a:rPr>
              <a:t>- Nhịp 2/4 thường có tính chất khỏe khoắn vui tươi nhịp nhàng… 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7A8C185E-0E52-D203-A498-44126E408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906" y="3623795"/>
            <a:ext cx="8471558" cy="135358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A936C56-6129-B649-99DB-8E159EFCA50B}"/>
              </a:ext>
            </a:extLst>
          </p:cNvPr>
          <p:cNvSpPr txBox="1"/>
          <p:nvPr/>
        </p:nvSpPr>
        <p:spPr>
          <a:xfrm>
            <a:off x="1264022" y="3292284"/>
            <a:ext cx="2560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Ví dụ:</a:t>
            </a:r>
          </a:p>
        </p:txBody>
      </p:sp>
      <p:sp>
        <p:nvSpPr>
          <p:cNvPr id="10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497303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D49598A5-1E98-35C4-C5E4-76F105B6A991}"/>
              </a:ext>
            </a:extLst>
          </p:cNvPr>
          <p:cNvSpPr txBox="1"/>
          <p:nvPr/>
        </p:nvSpPr>
        <p:spPr>
          <a:xfrm>
            <a:off x="1418077" y="2304858"/>
            <a:ext cx="3110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6D03470-DFA2-BBC6-81DF-9FCD9B713FC5}"/>
              </a:ext>
            </a:extLst>
          </p:cNvPr>
          <p:cNvSpPr txBox="1"/>
          <p:nvPr/>
        </p:nvSpPr>
        <p:spPr>
          <a:xfrm>
            <a:off x="1680882" y="3133774"/>
            <a:ext cx="933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Tìm và kể tên một số bài hát viết ở nhịp 2/4 mà em đã học</a:t>
            </a:r>
          </a:p>
        </p:txBody>
      </p:sp>
      <p:sp>
        <p:nvSpPr>
          <p:cNvPr id="10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1164758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1E6E37D3-ECB5-7A5E-A7C9-E8F5AAB77D00}"/>
              </a:ext>
            </a:extLst>
          </p:cNvPr>
          <p:cNvSpPr/>
          <p:nvPr/>
        </p:nvSpPr>
        <p:spPr>
          <a:xfrm>
            <a:off x="10761548" y="4987076"/>
            <a:ext cx="1818502" cy="1870923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AAF79C9F-2F67-AA83-2F65-A1DAF89FC4E3}"/>
              </a:ext>
            </a:extLst>
          </p:cNvPr>
          <p:cNvSpPr txBox="1"/>
          <p:nvPr/>
        </p:nvSpPr>
        <p:spPr>
          <a:xfrm>
            <a:off x="1429288" y="1576239"/>
            <a:ext cx="9332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Nghe một bản nhạc viết ở nhịp 2/4 để cảm nhận tính chất của bản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cụ gõ đệm theo phách mạnh và phách nhẹ</a:t>
            </a:r>
          </a:p>
        </p:txBody>
      </p:sp>
      <p:sp>
        <p:nvSpPr>
          <p:cNvPr id="11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777896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84221363-4949-B246-5524-692512BCE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6156628"/>
            <a:ext cx="12344400" cy="904669"/>
          </a:xfrm>
          <a:prstGeom prst="rect">
            <a:avLst/>
          </a:prstGeom>
        </p:spPr>
      </p:pic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990272" y="686517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7466F59A-F9BA-7D63-6995-0A3C52ED3450}"/>
              </a:ext>
            </a:extLst>
          </p:cNvPr>
          <p:cNvSpPr/>
          <p:nvPr/>
        </p:nvSpPr>
        <p:spPr>
          <a:xfrm>
            <a:off x="2583329" y="1310599"/>
            <a:ext cx="69207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2800" dirty="0">
                <a:ln/>
                <a:solidFill>
                  <a:prstClr val="black"/>
                </a:solidFill>
                <a:latin typeface="Times New Roman"/>
              </a:rPr>
              <a:t>Tiết </a:t>
            </a:r>
            <a:r>
              <a:rPr lang="vi-VN" sz="2800" dirty="0" smtClean="0">
                <a:ln/>
                <a:solidFill>
                  <a:prstClr val="black"/>
                </a:solidFill>
                <a:latin typeface="Times New Roman"/>
              </a:rPr>
              <a:t>15</a:t>
            </a:r>
            <a:r>
              <a:rPr lang="en-US" sz="2800" dirty="0" smtClean="0">
                <a:ln/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800" spc="-3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pc="-3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-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2/4</a:t>
            </a:r>
            <a:endParaRPr lang="vi-VN" sz="2800" b="1" dirty="0">
              <a:ln/>
              <a:solidFill>
                <a:srgbClr val="44546A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96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84221363-4949-B246-5524-692512BCE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6156628"/>
            <a:ext cx="12344400" cy="904669"/>
          </a:xfrm>
          <a:prstGeom prst="rect">
            <a:avLst/>
          </a:prstGeom>
        </p:spPr>
      </p:pic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5133708" y="399827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cap="none" spc="0" dirty="0">
              <a:ln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7466F59A-F9BA-7D63-6995-0A3C52ED3450}"/>
              </a:ext>
            </a:extLst>
          </p:cNvPr>
          <p:cNvSpPr/>
          <p:nvPr/>
        </p:nvSpPr>
        <p:spPr>
          <a:xfrm>
            <a:off x="2402541" y="978905"/>
            <a:ext cx="69207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vi-VN" sz="2800" dirty="0">
                <a:ln/>
                <a:latin typeface="Times New Roman"/>
              </a:rPr>
              <a:t>Tiết </a:t>
            </a:r>
            <a:r>
              <a:rPr lang="vi-VN" sz="2800" dirty="0" smtClean="0">
                <a:ln/>
                <a:latin typeface="Times New Roman"/>
              </a:rPr>
              <a:t>15</a:t>
            </a:r>
            <a:r>
              <a:rPr lang="en-US" sz="2800" dirty="0" smtClean="0">
                <a:ln/>
                <a:latin typeface="Times New Roman"/>
              </a:rPr>
              <a:t>: </a:t>
            </a:r>
            <a:r>
              <a:rPr lang="en-US" sz="2800" spc="-3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pc="-3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-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2/4</a:t>
            </a:r>
            <a:endParaRPr lang="vi-VN" sz="2800" b="1" cap="none" spc="0" dirty="0">
              <a:ln/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77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">
            <a:hlinkClick r:id="" action="ppaction://media"/>
            <a:extLst>
              <a:ext uri="{FF2B5EF4-FFF2-40B4-BE49-F238E27FC236}">
                <a16:creationId xmlns="" xmlns:a16="http://schemas.microsoft.com/office/drawing/2014/main" id="{39F2F21C-0B5E-4833-AEC8-E5251CF842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3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9B37D63A-A94B-5A63-5244-1A82AAD87A9E}"/>
              </a:ext>
            </a:extLst>
          </p:cNvPr>
          <p:cNvSpPr/>
          <p:nvPr/>
        </p:nvSpPr>
        <p:spPr>
          <a:xfrm>
            <a:off x="9798588" y="2587909"/>
            <a:ext cx="2417318" cy="3708400"/>
          </a:xfrm>
          <a:custGeom>
            <a:avLst/>
            <a:gdLst/>
            <a:ahLst/>
            <a:cxnLst/>
            <a:rect l="l" t="t" r="r" b="b"/>
            <a:pathLst>
              <a:path w="2787777" h="4114800">
                <a:moveTo>
                  <a:pt x="0" y="0"/>
                </a:moveTo>
                <a:lnTo>
                  <a:pt x="2787777" y="0"/>
                </a:lnTo>
                <a:lnTo>
                  <a:pt x="2787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E763EB-52DD-07CA-5CB1-CCB98D5E4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94" y="5883932"/>
            <a:ext cx="12344400" cy="1177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A173076B-2644-1251-2677-7770699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8866" y="-133699"/>
            <a:ext cx="1718782" cy="117736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0EC85368-E317-0FBC-74C8-DF87F5FFF7BC}"/>
              </a:ext>
            </a:extLst>
          </p:cNvPr>
          <p:cNvSpPr/>
          <p:nvPr/>
        </p:nvSpPr>
        <p:spPr>
          <a:xfrm>
            <a:off x="2049525" y="1941577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141DFC20-2515-33B0-11CB-015FD38D376D}"/>
              </a:ext>
            </a:extLst>
          </p:cNvPr>
          <p:cNvSpPr/>
          <p:nvPr/>
        </p:nvSpPr>
        <p:spPr>
          <a:xfrm>
            <a:off x="3519126" y="2720383"/>
            <a:ext cx="56989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nhạc: Bài đọc nhạc số 2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825978" y="883404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9 0.18217 L -0.09869 0.1824 C -0.10247 0.18263 -0.10612 0.18263 -0.10976 0.18356 C -0.11106 0.18402 -0.1121 0.18634 -0.11341 0.18634 C -0.1194 0.18634 -0.12513 0.18449 -0.13112 0.18356 C -0.1319 0.18263 -0.13242 0.18171 -0.13333 0.18101 C -0.13424 0.18032 -0.13554 0.18078 -0.13619 0.17962 C -0.1371 0.17847 -0.13697 0.17569 -0.13763 0.1743 C -0.13945 0.17129 -0.14179 0.16967 -0.14362 0.16666 C -0.14947 0.15601 -0.14648 0.15949 -0.15169 0.15486 C -0.1582 0.14143 -0.15338 0.1493 -0.15976 0.14189 C -0.1608 0.1405 -0.16158 0.13888 -0.16263 0.13773 C -0.16367 0.13703 -0.16471 0.13726 -0.16562 0.13657 C -0.16809 0.13495 -0.1707 0.13333 -0.17304 0.13125 C -0.18112 0.1243 -0.17981 0.12199 -0.18841 0.12083 C -0.19531 0.1199 -0.20221 0.12013 -0.20898 0.11967 L -0.24283 0.12083 C -0.24414 0.12106 -0.24531 0.12175 -0.24648 0.12222 L -0.26054 0.12615 C -0.26171 0.12638 -0.26289 0.12685 -0.26419 0.12754 C -0.27161 0.13101 -0.26783 0.13171 -0.2789 0.13518 C -0.2832 0.1368 -0.28776 0.1368 -0.29205 0.13773 C -0.29531 0.13865 -0.29856 0.13958 -0.30169 0.1405 C -0.31106 0.14606 -0.30091 0.1405 -0.31119 0.14444 C -0.31419 0.1456 -0.31705 0.14699 -0.32005 0.14837 C -0.32122 0.14884 -0.32252 0.1493 -0.32369 0.14953 C -0.33789 0.14884 -0.35221 0.14837 -0.3664 0.14699 C -0.36888 0.14675 -0.37135 0.1456 -0.37369 0.14444 C -0.38164 0.14074 -0.38945 0.13634 -0.39726 0.13263 C -0.39947 0.13171 -0.40169 0.13078 -0.4039 0.12986 C -0.40585 0.12916 -0.40781 0.128 -0.40976 0.12754 C -0.41888 0.12384 -0.4401 0.11666 -0.45169 0.1118 C -0.45442 0.11041 -0.45703 0.10902 -0.45976 0.10787 " pathEditMode="relative" rAng="0" ptsTypes="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9270B88C-3B66-FDFD-232F-9BB4C7D01B8E}"/>
              </a:ext>
            </a:extLst>
          </p:cNvPr>
          <p:cNvSpPr/>
          <p:nvPr/>
        </p:nvSpPr>
        <p:spPr>
          <a:xfrm>
            <a:off x="10721562" y="4006060"/>
            <a:ext cx="1858488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6169277"/>
            <a:ext cx="9255230" cy="75166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5" y="6134396"/>
            <a:ext cx="9169879" cy="75166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1C65729-59C3-3157-FE95-80F7CD294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131"/>
          <a:stretch/>
        </p:blipFill>
        <p:spPr>
          <a:xfrm>
            <a:off x="1227079" y="1766312"/>
            <a:ext cx="8966983" cy="3141336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AF09C7C4-3FD3-9F1E-95E2-595AD9A11456}"/>
              </a:ext>
            </a:extLst>
          </p:cNvPr>
          <p:cNvSpPr/>
          <p:nvPr/>
        </p:nvSpPr>
        <p:spPr>
          <a:xfrm>
            <a:off x="3656721" y="134025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Bài đọc nhạc số 2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8810D554-7137-C907-C1CB-3BE0D043DB04}"/>
              </a:ext>
            </a:extLst>
          </p:cNvPr>
          <p:cNvSpPr/>
          <p:nvPr/>
        </p:nvSpPr>
        <p:spPr>
          <a:xfrm>
            <a:off x="995643" y="686517"/>
            <a:ext cx="39901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/>
                <a:effectLst/>
                <a:latin typeface="+mj-lt"/>
              </a:rPr>
              <a:t>Tìm </a:t>
            </a:r>
            <a:r>
              <a:rPr lang="vi-VN" sz="3200" b="1" cap="none" spc="0" dirty="0" smtClean="0">
                <a:ln/>
                <a:effectLst/>
                <a:latin typeface="+mj-lt"/>
              </a:rPr>
              <a:t>hiểu</a:t>
            </a:r>
            <a:r>
              <a:rPr lang="en-US" sz="3200" b="1" cap="none" spc="0" dirty="0" smtClean="0">
                <a:ln/>
                <a:effectLst/>
                <a:latin typeface="+mj-lt"/>
              </a:rPr>
              <a:t> </a:t>
            </a:r>
            <a:r>
              <a:rPr lang="vi-VN" sz="3200" b="1" cap="none" spc="0" dirty="0" smtClean="0">
                <a:ln/>
                <a:effectLst/>
                <a:latin typeface="+mj-lt"/>
              </a:rPr>
              <a:t>về </a:t>
            </a:r>
            <a:r>
              <a:rPr lang="vi-VN" sz="3200" b="1" cap="none" spc="0" dirty="0">
                <a:ln/>
                <a:effectLst/>
                <a:latin typeface="+mj-lt"/>
              </a:rPr>
              <a:t>bài nhạc: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="" xmlns:a16="http://schemas.microsoft.com/office/drawing/2014/main" id="{50D78606-52B9-7967-5D8A-75E6A9981CD8}"/>
              </a:ext>
            </a:extLst>
          </p:cNvPr>
          <p:cNvSpPr/>
          <p:nvPr/>
        </p:nvSpPr>
        <p:spPr>
          <a:xfrm>
            <a:off x="1270450" y="4907648"/>
            <a:ext cx="91582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800" cap="none" spc="0" dirty="0">
                <a:ln/>
                <a:effectLst/>
                <a:latin typeface="+mj-lt"/>
              </a:rPr>
              <a:t>Cao độ: Đô, rê, mi, pha, son, la, si, đố</a:t>
            </a:r>
          </a:p>
          <a:p>
            <a:r>
              <a:rPr lang="vi-VN" sz="2800" dirty="0">
                <a:ln/>
                <a:latin typeface="+mj-lt"/>
              </a:rPr>
              <a:t>Trường độ: Nốt đen, nốt móc đơn, nốt trắng, nốt đen chấm dôi</a:t>
            </a:r>
            <a:endParaRPr lang="vi-VN" sz="2800" cap="none" spc="0" dirty="0">
              <a:ln/>
              <a:effectLst/>
              <a:latin typeface="+mj-lt"/>
            </a:endParaRPr>
          </a:p>
        </p:txBody>
      </p:sp>
      <p:sp>
        <p:nvSpPr>
          <p:cNvPr id="11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90808" y="200742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92BF10F0-C740-B80D-ABF8-ACCE12443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3" y="3779762"/>
            <a:ext cx="1988184" cy="2361416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5791C600-2EC8-FA8B-778D-E840AD576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845" y="2126585"/>
            <a:ext cx="9181384" cy="2318689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777896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5">
            <a:extLst>
              <a:ext uri="{FF2B5EF4-FFF2-40B4-BE49-F238E27FC236}">
                <a16:creationId xmlns=""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0187" y="3948953"/>
            <a:ext cx="2002373" cy="306647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8155FF2-D6D4-270D-EA35-007477DD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59" y="2050219"/>
            <a:ext cx="10124046" cy="1898734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5016649" y="1070283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="" xmlns:a16="http://schemas.microsoft.com/office/drawing/2014/main" id="{8B2C9B66-03F9-D2A0-E15C-67B2C63C53D6}"/>
              </a:ext>
            </a:extLst>
          </p:cNvPr>
          <p:cNvSpPr/>
          <p:nvPr/>
        </p:nvSpPr>
        <p:spPr>
          <a:xfrm>
            <a:off x="10228730" y="4006060"/>
            <a:ext cx="2351320" cy="2851940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7CF7BF5D-EB09-60D7-1D86-696F2FD9CCFC}"/>
              </a:ext>
            </a:extLst>
          </p:cNvPr>
          <p:cNvSpPr/>
          <p:nvPr/>
        </p:nvSpPr>
        <p:spPr>
          <a:xfrm>
            <a:off x="1264173" y="1575650"/>
            <a:ext cx="2528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/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cap="none" spc="0" dirty="0" smtClean="0">
                <a:ln/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cap="none" spc="0" dirty="0" smtClean="0">
                <a:ln/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 smtClean="0">
                <a:ln/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3200" b="1" cap="none" spc="0" dirty="0">
              <a:ln/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0643B7C8-37A4-798C-F1E1-F2BB42F30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970" y="3296536"/>
            <a:ext cx="9219048" cy="1419048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3E51660B-0887-9DCF-5801-60941A6ED90E}"/>
              </a:ext>
            </a:extLst>
          </p:cNvPr>
          <p:cNvSpPr/>
          <p:nvPr/>
        </p:nvSpPr>
        <p:spPr>
          <a:xfrm>
            <a:off x="997739" y="2615392"/>
            <a:ext cx="13580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/>
                <a:effectLst/>
                <a:latin typeface="+mj-lt"/>
              </a:rPr>
              <a:t>Câu 1:</a:t>
            </a:r>
          </a:p>
        </p:txBody>
      </p:sp>
      <p:sp>
        <p:nvSpPr>
          <p:cNvPr id="12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777896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_ROCKRL">
            <a:extLst>
              <a:ext uri="{FF2B5EF4-FFF2-40B4-BE49-F238E27FC236}">
                <a16:creationId xmlns="" xmlns:a16="http://schemas.microsoft.com/office/drawing/2014/main" id="{01F05010-8B1C-5408-2DBE-0E932529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64" y="26453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OTES2">
            <a:extLst>
              <a:ext uri="{FF2B5EF4-FFF2-40B4-BE49-F238E27FC236}">
                <a16:creationId xmlns=""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>
            <a:extLst>
              <a:ext uri="{FF2B5EF4-FFF2-40B4-BE49-F238E27FC236}">
                <a16:creationId xmlns="" xmlns:a16="http://schemas.microsoft.com/office/drawing/2014/main" id="{DFEF5BA7-00D5-0741-9D56-1FCE75C9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7" y="4987077"/>
            <a:ext cx="2146213" cy="168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="" xmlns:a16="http://schemas.microsoft.com/office/drawing/2014/main" id="{878FECBB-6DAF-79FF-1419-2EFFF4677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5723792"/>
            <a:ext cx="9255230" cy="119714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4289CDCA-A97B-1DE6-FB31-C761E6CC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5776" y="5949760"/>
            <a:ext cx="9169879" cy="93629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5CC98BB-C963-C561-4471-5119C75DF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977" y="2521445"/>
            <a:ext cx="9628571" cy="1400000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EBBED250-4D42-7B65-96A8-E631CF3D536A}"/>
              </a:ext>
            </a:extLst>
          </p:cNvPr>
          <p:cNvSpPr/>
          <p:nvPr/>
        </p:nvSpPr>
        <p:spPr>
          <a:xfrm>
            <a:off x="995643" y="1550519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effectLst/>
                <a:latin typeface="+mj-lt"/>
              </a:rPr>
              <a:t>Câu 2:</a:t>
            </a:r>
          </a:p>
        </p:txBody>
      </p:sp>
      <p:sp>
        <p:nvSpPr>
          <p:cNvPr id="10" name="Hình chữ nhật 8">
            <a:extLst>
              <a:ext uri="{FF2B5EF4-FFF2-40B4-BE49-F238E27FC236}">
                <a16:creationId xmlns="" xmlns:a16="http://schemas.microsoft.com/office/drawing/2014/main" id="{4BAB6D51-D3C1-AEDD-086C-DD9D5C6963B7}"/>
              </a:ext>
            </a:extLst>
          </p:cNvPr>
          <p:cNvSpPr/>
          <p:nvPr/>
        </p:nvSpPr>
        <p:spPr>
          <a:xfrm>
            <a:off x="4702885" y="686517"/>
            <a:ext cx="2262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u="sng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vi-VN" sz="3200" b="1" u="sng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281</Words>
  <Application>Microsoft Office PowerPoint</Application>
  <PresentationFormat>Custom</PresentationFormat>
  <Paragraphs>40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71</cp:revision>
  <dcterms:created xsi:type="dcterms:W3CDTF">2023-07-01T14:08:40Z</dcterms:created>
  <dcterms:modified xsi:type="dcterms:W3CDTF">2026-01-12T15:52:16Z</dcterms:modified>
</cp:coreProperties>
</file>