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7" r:id="rId5"/>
    <p:sldId id="265" r:id="rId6"/>
    <p:sldId id="270" r:id="rId7"/>
    <p:sldId id="266" r:id="rId8"/>
    <p:sldId id="272" r:id="rId9"/>
    <p:sldId id="27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113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HP-087" pitchFamily="34" charset="0"/>
              </a:rPr>
              <a:t>GIỮ GÌN TÀI SẢN CỦA TRƯỜNG, LỚP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56556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13</a:t>
            </a: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5945" y="1981200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EM YÊU TRƯỜNG EM</a:t>
            </a: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1017" y="1622035"/>
            <a:ext cx="88569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BCF7C5-4F10-4948-9589-13EA1DD906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2438400"/>
            <a:ext cx="8077200" cy="448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2107" y="1742182"/>
            <a:ext cx="85482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</a:rPr>
              <a:t>Vì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sao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em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cần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giữ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gìn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tài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sản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của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trường</a:t>
            </a:r>
            <a:r>
              <a:rPr lang="en-US" sz="3200" dirty="0">
                <a:solidFill>
                  <a:srgbClr val="0000FF"/>
                </a:solidFill>
              </a:rPr>
              <a:t>, </a:t>
            </a:r>
            <a:r>
              <a:rPr lang="en-US" sz="3200" dirty="0" err="1">
                <a:solidFill>
                  <a:srgbClr val="0000FF"/>
                </a:solidFill>
              </a:rPr>
              <a:t>lớp</a:t>
            </a:r>
            <a:r>
              <a:rPr lang="en-US" sz="3200" dirty="0">
                <a:solidFill>
                  <a:srgbClr val="0000FF"/>
                </a:solidFill>
              </a:rPr>
              <a:t>?</a:t>
            </a:r>
          </a:p>
          <a:p>
            <a:r>
              <a:rPr lang="en-US" sz="3200" dirty="0" err="1">
                <a:solidFill>
                  <a:srgbClr val="0000FF"/>
                </a:solidFill>
              </a:rPr>
              <a:t>Em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cần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làm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gì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để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giữ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gìn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tài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sản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của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trường</a:t>
            </a:r>
            <a:r>
              <a:rPr lang="en-US" sz="3200" dirty="0">
                <a:solidFill>
                  <a:srgbClr val="0000FF"/>
                </a:solidFill>
              </a:rPr>
              <a:t>, </a:t>
            </a:r>
            <a:r>
              <a:rPr lang="en-US" sz="3200" dirty="0" err="1">
                <a:solidFill>
                  <a:srgbClr val="0000FF"/>
                </a:solidFill>
              </a:rPr>
              <a:t>lớp</a:t>
            </a:r>
            <a:r>
              <a:rPr lang="en-US" sz="3200" dirty="0">
                <a:solidFill>
                  <a:srgbClr val="0000FF"/>
                </a:solidFill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7F2518-114C-4A24-9679-63F5A55A48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59" r="4305"/>
          <a:stretch/>
        </p:blipFill>
        <p:spPr>
          <a:xfrm>
            <a:off x="0" y="3048000"/>
            <a:ext cx="9144000" cy="295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33175" y="1589782"/>
            <a:ext cx="73060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9E1425-DA1F-41DB-A4C6-7CD7E4D7E0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387" y="2743200"/>
            <a:ext cx="7458504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2514600"/>
            <a:ext cx="8365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90D533-30BE-45A3-AEC7-66918B6715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81" t="8218" r="12658" b="4118"/>
          <a:stretch/>
        </p:blipFill>
        <p:spPr>
          <a:xfrm>
            <a:off x="3962400" y="2842230"/>
            <a:ext cx="4822786" cy="35890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6471" y="2240340"/>
            <a:ext cx="38869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5122" y="2133600"/>
            <a:ext cx="75216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3886200" y="3962400"/>
            <a:ext cx="4264194" cy="1522757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10000" y="4104382"/>
            <a:ext cx="44165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2"/>
          <a:stretch/>
        </p:blipFill>
        <p:spPr bwMode="auto">
          <a:xfrm>
            <a:off x="1371600" y="3704513"/>
            <a:ext cx="2514600" cy="208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171</Words>
  <Application>Microsoft Office PowerPoint</Application>
  <PresentationFormat>On-screen Show (4:3)</PresentationFormat>
  <Paragraphs>22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.VnAvant</vt:lpstr>
      <vt:lpstr>.VnUniverse</vt:lpstr>
      <vt:lpstr>Arial</vt:lpstr>
      <vt:lpstr>Calibri</vt:lpstr>
      <vt:lpstr>HP001 TD 4H</vt:lpstr>
      <vt:lpstr>HP-087</vt:lpstr>
      <vt:lpstr>HP-089</vt:lpstr>
      <vt:lpstr>Times New Roman</vt:lpstr>
      <vt:lpstr>Office Theme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Administrator</cp:lastModifiedBy>
  <cp:revision>24</cp:revision>
  <dcterms:created xsi:type="dcterms:W3CDTF">2006-08-16T00:00:00Z</dcterms:created>
  <dcterms:modified xsi:type="dcterms:W3CDTF">2021-12-24T15:10:49Z</dcterms:modified>
</cp:coreProperties>
</file>