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GIỮ VỆ SINH TRƯỜNG, LỚP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3145" y="19812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“KHÔNG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6E551-C4C0-49D1-B1DC-1EA33612C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33600"/>
            <a:ext cx="6781800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396425"/>
            <a:ext cx="7260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615625"/>
            <a:ext cx="7637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chúng</a:t>
            </a:r>
            <a:r>
              <a:rPr lang="en-US" sz="3200" dirty="0">
                <a:solidFill>
                  <a:srgbClr val="0000FF"/>
                </a:solidFill>
              </a:rPr>
              <a:t> ta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vệ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3175" y="1589782"/>
            <a:ext cx="852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của bạn nào?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CA940-078E-4C9E-81D8-9ED4E22C2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293" y="2895600"/>
            <a:ext cx="6777558" cy="378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14478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83827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2F49A9-4EFC-47A3-9398-63FE11C0A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32912"/>
            <a:ext cx="8458200" cy="29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7777" y="2246293"/>
            <a:ext cx="8365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nhìn xung quanh em xem có rác không.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có, hãy nhặt rác bỏ vào thùng rác.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4509" y="3318163"/>
            <a:ext cx="7620001" cy="134752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509" y="3453315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191000" y="5257800"/>
            <a:ext cx="1562100" cy="129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163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21</cp:revision>
  <dcterms:created xsi:type="dcterms:W3CDTF">2006-08-16T00:00:00Z</dcterms:created>
  <dcterms:modified xsi:type="dcterms:W3CDTF">2021-12-24T15:11:12Z</dcterms:modified>
</cp:coreProperties>
</file>