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57" r:id="rId3"/>
    <p:sldId id="264" r:id="rId4"/>
    <p:sldId id="265" r:id="rId5"/>
    <p:sldId id="281" r:id="rId6"/>
    <p:sldId id="282" r:id="rId7"/>
    <p:sldId id="283" r:id="rId8"/>
    <p:sldId id="284" r:id="rId9"/>
    <p:sldId id="285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7C03-3B71-448C-BBC4-24241F022CB1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CE54-C813-40AE-9923-B8E0BC27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6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7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9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74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7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5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6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00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33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73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5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5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7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0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8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4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2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7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F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2996B20-24B7-B728-ACBC-4CE97B155D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153525"/>
            <a:ext cx="1559317" cy="1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559" y="1250532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任意多边形: 形状 113"/>
          <p:cNvSpPr/>
          <p:nvPr/>
        </p:nvSpPr>
        <p:spPr bwMode="auto">
          <a:xfrm>
            <a:off x="-12812" y="0"/>
            <a:ext cx="6778719" cy="6854983"/>
          </a:xfrm>
          <a:custGeom>
            <a:avLst/>
            <a:gdLst>
              <a:gd name="connsiteX0" fmla="*/ 0 w 6778719"/>
              <a:gd name="connsiteY0" fmla="*/ 0 h 6854983"/>
              <a:gd name="connsiteX1" fmla="*/ 175893 w 6778719"/>
              <a:gd name="connsiteY1" fmla="*/ 0 h 6854983"/>
              <a:gd name="connsiteX2" fmla="*/ 4636095 w 6778719"/>
              <a:gd name="connsiteY2" fmla="*/ 0 h 6854983"/>
              <a:gd name="connsiteX3" fmla="*/ 4176906 w 6778719"/>
              <a:gd name="connsiteY3" fmla="*/ 669510 h 6854983"/>
              <a:gd name="connsiteX4" fmla="*/ 5584421 w 6778719"/>
              <a:gd name="connsiteY4" fmla="*/ 709481 h 6854983"/>
              <a:gd name="connsiteX5" fmla="*/ 6173380 w 6778719"/>
              <a:gd name="connsiteY5" fmla="*/ 3377528 h 6854983"/>
              <a:gd name="connsiteX6" fmla="*/ 6732393 w 6778719"/>
              <a:gd name="connsiteY6" fmla="*/ 4526687 h 6854983"/>
              <a:gd name="connsiteX7" fmla="*/ 5564456 w 6778719"/>
              <a:gd name="connsiteY7" fmla="*/ 5056300 h 6854983"/>
              <a:gd name="connsiteX8" fmla="*/ 5205091 w 6778719"/>
              <a:gd name="connsiteY8" fmla="*/ 6185473 h 6854983"/>
              <a:gd name="connsiteX9" fmla="*/ 3837506 w 6778719"/>
              <a:gd name="connsiteY9" fmla="*/ 5985620 h 6854983"/>
              <a:gd name="connsiteX10" fmla="*/ 3128757 w 6778719"/>
              <a:gd name="connsiteY10" fmla="*/ 6655130 h 6854983"/>
              <a:gd name="connsiteX11" fmla="*/ 2230344 w 6778719"/>
              <a:gd name="connsiteY11" fmla="*/ 6265415 h 6854983"/>
              <a:gd name="connsiteX12" fmla="*/ 2050661 w 6778719"/>
              <a:gd name="connsiteY12" fmla="*/ 6854983 h 6854983"/>
              <a:gd name="connsiteX13" fmla="*/ 276808 w 6778719"/>
              <a:gd name="connsiteY13" fmla="*/ 6854983 h 6854983"/>
              <a:gd name="connsiteX14" fmla="*/ 0 w 6778719"/>
              <a:gd name="connsiteY14" fmla="*/ 6854983 h 68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8719" h="6854983">
                <a:moveTo>
                  <a:pt x="0" y="0"/>
                </a:moveTo>
                <a:lnTo>
                  <a:pt x="175893" y="0"/>
                </a:lnTo>
                <a:cubicBezTo>
                  <a:pt x="4636095" y="0"/>
                  <a:pt x="4636095" y="0"/>
                  <a:pt x="4636095" y="0"/>
                </a:cubicBezTo>
                <a:cubicBezTo>
                  <a:pt x="4606148" y="279795"/>
                  <a:pt x="4436448" y="559591"/>
                  <a:pt x="4176906" y="669510"/>
                </a:cubicBezTo>
                <a:cubicBezTo>
                  <a:pt x="4646078" y="599561"/>
                  <a:pt x="5135214" y="559591"/>
                  <a:pt x="5584421" y="709481"/>
                </a:cubicBezTo>
                <a:cubicBezTo>
                  <a:pt x="6482834" y="1009262"/>
                  <a:pt x="7421177" y="2897879"/>
                  <a:pt x="6173380" y="3377528"/>
                </a:cubicBezTo>
                <a:cubicBezTo>
                  <a:pt x="6622587" y="3517426"/>
                  <a:pt x="6892111" y="4077016"/>
                  <a:pt x="6732393" y="4526687"/>
                </a:cubicBezTo>
                <a:cubicBezTo>
                  <a:pt x="6572675" y="4976358"/>
                  <a:pt x="6013663" y="5236168"/>
                  <a:pt x="5564456" y="5056300"/>
                </a:cubicBezTo>
                <a:cubicBezTo>
                  <a:pt x="5913839" y="5376066"/>
                  <a:pt x="5644315" y="6015598"/>
                  <a:pt x="5205091" y="6185473"/>
                </a:cubicBezTo>
                <a:cubicBezTo>
                  <a:pt x="4765866" y="6345356"/>
                  <a:pt x="4266748" y="6175481"/>
                  <a:pt x="3837506" y="5985620"/>
                </a:cubicBezTo>
                <a:cubicBezTo>
                  <a:pt x="3757647" y="6325371"/>
                  <a:pt x="3468158" y="6595173"/>
                  <a:pt x="3128757" y="6655130"/>
                </a:cubicBezTo>
                <a:cubicBezTo>
                  <a:pt x="2789356" y="6715086"/>
                  <a:pt x="2420009" y="6555203"/>
                  <a:pt x="2230344" y="6265415"/>
                </a:cubicBezTo>
                <a:cubicBezTo>
                  <a:pt x="2220361" y="6475261"/>
                  <a:pt x="2160467" y="6675115"/>
                  <a:pt x="2050661" y="6854983"/>
                </a:cubicBezTo>
                <a:cubicBezTo>
                  <a:pt x="1356574" y="6854983"/>
                  <a:pt x="770938" y="6854983"/>
                  <a:pt x="276808" y="6854983"/>
                </a:cubicBezTo>
                <a:lnTo>
                  <a:pt x="0" y="6854983"/>
                </a:ln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904037" y="-651671"/>
            <a:ext cx="7907338" cy="2259014"/>
            <a:chOff x="6918325" y="-4763"/>
            <a:chExt cx="7907338" cy="2259014"/>
          </a:xfrm>
        </p:grpSpPr>
        <p:sp>
          <p:nvSpPr>
            <p:cNvPr id="37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52687" y="2588508"/>
            <a:ext cx="1249363" cy="1279525"/>
            <a:chOff x="10831513" y="3351213"/>
            <a:chExt cx="1249363" cy="1279525"/>
          </a:xfrm>
        </p:grpSpPr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99" name="Freeform 96"/>
          <p:cNvSpPr/>
          <p:nvPr/>
        </p:nvSpPr>
        <p:spPr bwMode="auto">
          <a:xfrm>
            <a:off x="6684962" y="241617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0" name="Freeform 97"/>
          <p:cNvSpPr/>
          <p:nvPr/>
        </p:nvSpPr>
        <p:spPr bwMode="auto">
          <a:xfrm>
            <a:off x="6261100" y="93821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1" name="Freeform 98"/>
          <p:cNvSpPr/>
          <p:nvPr/>
        </p:nvSpPr>
        <p:spPr bwMode="auto">
          <a:xfrm>
            <a:off x="6478586" y="5514340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26884" y="4314811"/>
            <a:ext cx="3830311" cy="3361840"/>
            <a:chOff x="1531938" y="5241926"/>
            <a:chExt cx="2725737" cy="2392362"/>
          </a:xfrm>
        </p:grpSpPr>
        <p:sp>
          <p:nvSpPr>
            <p:cNvPr id="118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9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0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1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2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3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4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6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7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8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9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0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1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2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3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4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5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6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620250" y="3679035"/>
            <a:ext cx="1939457" cy="2888291"/>
            <a:chOff x="5808662" y="3898900"/>
            <a:chExt cx="2570164" cy="4276725"/>
          </a:xfrm>
        </p:grpSpPr>
        <p:sp>
          <p:nvSpPr>
            <p:cNvPr id="6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15747" y="2078164"/>
            <a:ext cx="7745385" cy="1072019"/>
            <a:chOff x="2447478" y="2195227"/>
            <a:chExt cx="7745385" cy="1072019"/>
          </a:xfrm>
        </p:grpSpPr>
        <p:sp>
          <p:nvSpPr>
            <p:cNvPr id="102" name="Rounded Rectangle 101"/>
            <p:cNvSpPr/>
            <p:nvPr/>
          </p:nvSpPr>
          <p:spPr>
            <a:xfrm>
              <a:off x="2447478" y="2195227"/>
              <a:ext cx="7745385" cy="1072019"/>
            </a:xfrm>
            <a:prstGeom prst="roundRect">
              <a:avLst/>
            </a:prstGeom>
            <a:solidFill>
              <a:schemeClr val="bg1"/>
            </a:solidFill>
            <a:ln w="28575">
              <a:prstDash val="sysDash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79228" y="2353016"/>
              <a:ext cx="59765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nay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610328" y="1969729"/>
            <a:ext cx="1438275" cy="1470025"/>
            <a:chOff x="9093200" y="2751138"/>
            <a:chExt cx="1438275" cy="1470025"/>
          </a:xfrm>
        </p:grpSpPr>
        <p:sp>
          <p:nvSpPr>
            <p:cNvPr id="9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67500" y="4446802"/>
            <a:ext cx="2320925" cy="2295525"/>
            <a:chOff x="8816975" y="1304925"/>
            <a:chExt cx="2320925" cy="2295525"/>
          </a:xfrm>
        </p:grpSpPr>
        <p:sp>
          <p:nvSpPr>
            <p:cNvPr id="1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585" y="3813881"/>
            <a:ext cx="7761777" cy="1072019"/>
            <a:chOff x="726585" y="3813881"/>
            <a:chExt cx="7761777" cy="1072019"/>
          </a:xfrm>
        </p:grpSpPr>
        <p:sp>
          <p:nvSpPr>
            <p:cNvPr id="104" name="Rounded Rectangle 103"/>
            <p:cNvSpPr/>
            <p:nvPr/>
          </p:nvSpPr>
          <p:spPr>
            <a:xfrm>
              <a:off x="726585" y="3813881"/>
              <a:ext cx="7761777" cy="1072019"/>
            </a:xfrm>
            <a:prstGeom prst="roundRect">
              <a:avLst/>
            </a:prstGeom>
            <a:solidFill>
              <a:schemeClr val="bg1"/>
            </a:solidFill>
            <a:ln w="28575">
              <a:prstDash val="sysDash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9922" y="3971359"/>
              <a:ext cx="722864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theo.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5245" y="-356863"/>
            <a:ext cx="7480440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371" y="902531"/>
            <a:ext cx="6590347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462402" y="2923382"/>
            <a:ext cx="1438275" cy="1470025"/>
            <a:chOff x="9093200" y="2751138"/>
            <a:chExt cx="1438275" cy="1470025"/>
          </a:xfrm>
        </p:grpSpPr>
        <p:sp>
          <p:nvSpPr>
            <p:cNvPr id="9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114" name="任意多边形: 形状 113"/>
          <p:cNvSpPr/>
          <p:nvPr/>
        </p:nvSpPr>
        <p:spPr bwMode="auto">
          <a:xfrm>
            <a:off x="-68995" y="3017"/>
            <a:ext cx="6778719" cy="6854983"/>
          </a:xfrm>
          <a:custGeom>
            <a:avLst/>
            <a:gdLst>
              <a:gd name="connsiteX0" fmla="*/ 0 w 6778719"/>
              <a:gd name="connsiteY0" fmla="*/ 0 h 6854983"/>
              <a:gd name="connsiteX1" fmla="*/ 175893 w 6778719"/>
              <a:gd name="connsiteY1" fmla="*/ 0 h 6854983"/>
              <a:gd name="connsiteX2" fmla="*/ 4636095 w 6778719"/>
              <a:gd name="connsiteY2" fmla="*/ 0 h 6854983"/>
              <a:gd name="connsiteX3" fmla="*/ 4176906 w 6778719"/>
              <a:gd name="connsiteY3" fmla="*/ 669510 h 6854983"/>
              <a:gd name="connsiteX4" fmla="*/ 5584421 w 6778719"/>
              <a:gd name="connsiteY4" fmla="*/ 709481 h 6854983"/>
              <a:gd name="connsiteX5" fmla="*/ 6173380 w 6778719"/>
              <a:gd name="connsiteY5" fmla="*/ 3377528 h 6854983"/>
              <a:gd name="connsiteX6" fmla="*/ 6732393 w 6778719"/>
              <a:gd name="connsiteY6" fmla="*/ 4526687 h 6854983"/>
              <a:gd name="connsiteX7" fmla="*/ 5564456 w 6778719"/>
              <a:gd name="connsiteY7" fmla="*/ 5056300 h 6854983"/>
              <a:gd name="connsiteX8" fmla="*/ 5205091 w 6778719"/>
              <a:gd name="connsiteY8" fmla="*/ 6185473 h 6854983"/>
              <a:gd name="connsiteX9" fmla="*/ 3837506 w 6778719"/>
              <a:gd name="connsiteY9" fmla="*/ 5985620 h 6854983"/>
              <a:gd name="connsiteX10" fmla="*/ 3128757 w 6778719"/>
              <a:gd name="connsiteY10" fmla="*/ 6655130 h 6854983"/>
              <a:gd name="connsiteX11" fmla="*/ 2230344 w 6778719"/>
              <a:gd name="connsiteY11" fmla="*/ 6265415 h 6854983"/>
              <a:gd name="connsiteX12" fmla="*/ 2050661 w 6778719"/>
              <a:gd name="connsiteY12" fmla="*/ 6854983 h 6854983"/>
              <a:gd name="connsiteX13" fmla="*/ 276808 w 6778719"/>
              <a:gd name="connsiteY13" fmla="*/ 6854983 h 6854983"/>
              <a:gd name="connsiteX14" fmla="*/ 0 w 6778719"/>
              <a:gd name="connsiteY14" fmla="*/ 6854983 h 68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8719" h="6854983">
                <a:moveTo>
                  <a:pt x="0" y="0"/>
                </a:moveTo>
                <a:lnTo>
                  <a:pt x="175893" y="0"/>
                </a:lnTo>
                <a:cubicBezTo>
                  <a:pt x="4636095" y="0"/>
                  <a:pt x="4636095" y="0"/>
                  <a:pt x="4636095" y="0"/>
                </a:cubicBezTo>
                <a:cubicBezTo>
                  <a:pt x="4606148" y="279795"/>
                  <a:pt x="4436448" y="559591"/>
                  <a:pt x="4176906" y="669510"/>
                </a:cubicBezTo>
                <a:cubicBezTo>
                  <a:pt x="4646078" y="599561"/>
                  <a:pt x="5135214" y="559591"/>
                  <a:pt x="5584421" y="709481"/>
                </a:cubicBezTo>
                <a:cubicBezTo>
                  <a:pt x="6482834" y="1009262"/>
                  <a:pt x="7421177" y="2897879"/>
                  <a:pt x="6173380" y="3377528"/>
                </a:cubicBezTo>
                <a:cubicBezTo>
                  <a:pt x="6622587" y="3517426"/>
                  <a:pt x="6892111" y="4077016"/>
                  <a:pt x="6732393" y="4526687"/>
                </a:cubicBezTo>
                <a:cubicBezTo>
                  <a:pt x="6572675" y="4976358"/>
                  <a:pt x="6013663" y="5236168"/>
                  <a:pt x="5564456" y="5056300"/>
                </a:cubicBezTo>
                <a:cubicBezTo>
                  <a:pt x="5913839" y="5376066"/>
                  <a:pt x="5644315" y="6015598"/>
                  <a:pt x="5205091" y="6185473"/>
                </a:cubicBezTo>
                <a:cubicBezTo>
                  <a:pt x="4765866" y="6345356"/>
                  <a:pt x="4266748" y="6175481"/>
                  <a:pt x="3837506" y="5985620"/>
                </a:cubicBezTo>
                <a:cubicBezTo>
                  <a:pt x="3757647" y="6325371"/>
                  <a:pt x="3468158" y="6595173"/>
                  <a:pt x="3128757" y="6655130"/>
                </a:cubicBezTo>
                <a:cubicBezTo>
                  <a:pt x="2789356" y="6715086"/>
                  <a:pt x="2420009" y="6555203"/>
                  <a:pt x="2230344" y="6265415"/>
                </a:cubicBezTo>
                <a:cubicBezTo>
                  <a:pt x="2220361" y="6475261"/>
                  <a:pt x="2160467" y="6675115"/>
                  <a:pt x="2050661" y="6854983"/>
                </a:cubicBezTo>
                <a:cubicBezTo>
                  <a:pt x="1356574" y="6854983"/>
                  <a:pt x="770938" y="6854983"/>
                  <a:pt x="276808" y="6854983"/>
                </a:cubicBezTo>
                <a:lnTo>
                  <a:pt x="0" y="6854983"/>
                </a:ln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904037" y="-651671"/>
            <a:ext cx="7907338" cy="2259014"/>
            <a:chOff x="6918325" y="-4763"/>
            <a:chExt cx="7907338" cy="2259014"/>
          </a:xfrm>
        </p:grpSpPr>
        <p:sp>
          <p:nvSpPr>
            <p:cNvPr id="37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437237" y="907257"/>
            <a:ext cx="2320925" cy="2295525"/>
            <a:chOff x="8816975" y="1304925"/>
            <a:chExt cx="2320925" cy="2295525"/>
          </a:xfrm>
        </p:grpSpPr>
        <p:sp>
          <p:nvSpPr>
            <p:cNvPr id="1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451307" y="3313116"/>
            <a:ext cx="1249363" cy="1279525"/>
            <a:chOff x="10831513" y="3351213"/>
            <a:chExt cx="1249363" cy="1279525"/>
          </a:xfrm>
        </p:grpSpPr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99" name="Freeform 96"/>
          <p:cNvSpPr/>
          <p:nvPr/>
        </p:nvSpPr>
        <p:spPr bwMode="auto">
          <a:xfrm>
            <a:off x="6684962" y="241617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0" name="Freeform 97"/>
          <p:cNvSpPr/>
          <p:nvPr/>
        </p:nvSpPr>
        <p:spPr bwMode="auto">
          <a:xfrm>
            <a:off x="6261100" y="93821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1" name="Freeform 98"/>
          <p:cNvSpPr/>
          <p:nvPr/>
        </p:nvSpPr>
        <p:spPr bwMode="auto">
          <a:xfrm>
            <a:off x="6478586" y="5514340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26884" y="4314811"/>
            <a:ext cx="3830311" cy="3361840"/>
            <a:chOff x="1531938" y="5241926"/>
            <a:chExt cx="2725737" cy="2392362"/>
          </a:xfrm>
        </p:grpSpPr>
        <p:sp>
          <p:nvSpPr>
            <p:cNvPr id="118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9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0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1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2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3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4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6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7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8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9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0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1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2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3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4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5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6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465692">
            <a:off x="6557126" y="2730059"/>
            <a:ext cx="2554013" cy="851145"/>
            <a:chOff x="6297891" y="2972058"/>
            <a:chExt cx="2554013" cy="851145"/>
          </a:xfrm>
        </p:grpSpPr>
        <p:sp>
          <p:nvSpPr>
            <p:cNvPr id="2" name="TextBox 1"/>
            <p:cNvSpPr txBox="1"/>
            <p:nvPr/>
          </p:nvSpPr>
          <p:spPr>
            <a:xfrm>
              <a:off x="6297891" y="3028950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265147" y="2983489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82582" y="3053762"/>
              <a:ext cx="50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02327" y="2978316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211379" y="2972058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 rot="3509102">
            <a:off x="10151393" y="1631852"/>
            <a:ext cx="2474392" cy="851145"/>
            <a:chOff x="6377512" y="2972058"/>
            <a:chExt cx="2474392" cy="851145"/>
          </a:xfrm>
        </p:grpSpPr>
        <p:sp>
          <p:nvSpPr>
            <p:cNvPr id="142" name="TextBox 141"/>
            <p:cNvSpPr txBox="1"/>
            <p:nvPr/>
          </p:nvSpPr>
          <p:spPr>
            <a:xfrm>
              <a:off x="6377512" y="3042947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11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265147" y="2983489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882582" y="3053762"/>
              <a:ext cx="50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802327" y="2978316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211379" y="2972058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436794" y="4492506"/>
            <a:ext cx="2190437" cy="3786818"/>
            <a:chOff x="5808662" y="3898900"/>
            <a:chExt cx="2570164" cy="4276725"/>
          </a:xfrm>
        </p:grpSpPr>
        <p:sp>
          <p:nvSpPr>
            <p:cNvPr id="6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AB3688-5586-33F5-E7D5-44705ABF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27350" cy="4621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D81C0-3205-FF22-B71B-744ECF6B3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4182" y="1045277"/>
            <a:ext cx="8547333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9228C656-0CE0-11D7-5B7E-45F773B85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89769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368E4-739D-72DC-A84D-5E1695AB2413}"/>
              </a:ext>
            </a:extLst>
          </p:cNvPr>
          <p:cNvSpPr/>
          <p:nvPr/>
        </p:nvSpPr>
        <p:spPr>
          <a:xfrm>
            <a:off x="293914" y="326571"/>
            <a:ext cx="11538857" cy="61177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719A76-081C-2CE8-A75F-51A75A69E4F0}"/>
              </a:ext>
            </a:extLst>
          </p:cNvPr>
          <p:cNvGrpSpPr/>
          <p:nvPr/>
        </p:nvGrpSpPr>
        <p:grpSpPr>
          <a:xfrm>
            <a:off x="342684" y="109736"/>
            <a:ext cx="10902258" cy="1022379"/>
            <a:chOff x="636600" y="1611964"/>
            <a:chExt cx="5896727" cy="10223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1B6061-8EE0-42C3-4107-9731FC0BA310}"/>
                </a:ext>
              </a:extLst>
            </p:cNvPr>
            <p:cNvGrpSpPr/>
            <p:nvPr/>
          </p:nvGrpSpPr>
          <p:grpSpPr>
            <a:xfrm>
              <a:off x="636600" y="1611964"/>
              <a:ext cx="5896727" cy="1022379"/>
              <a:chOff x="636600" y="1611964"/>
              <a:chExt cx="5896727" cy="1022379"/>
            </a:xfrm>
          </p:grpSpPr>
          <p:sp>
            <p:nvSpPr>
              <p:cNvPr id="9" name="Rounded Rectangle 33">
                <a:extLst>
                  <a:ext uri="{FF2B5EF4-FFF2-40B4-BE49-F238E27FC236}">
                    <a16:creationId xmlns:a16="http://schemas.microsoft.com/office/drawing/2014/main" id="{3709618B-DAE6-B1C3-42EF-F92A2270AED4}"/>
                  </a:ext>
                </a:extLst>
              </p:cNvPr>
              <p:cNvSpPr/>
              <p:nvPr/>
            </p:nvSpPr>
            <p:spPr>
              <a:xfrm>
                <a:off x="670778" y="1855932"/>
                <a:ext cx="5862549" cy="778411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ash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18FF68F-89D9-E430-F34E-EB2827E35A78}"/>
                  </a:ext>
                </a:extLst>
              </p:cNvPr>
              <p:cNvGrpSpPr/>
              <p:nvPr/>
            </p:nvGrpSpPr>
            <p:grpSpPr>
              <a:xfrm>
                <a:off x="636600" y="1611964"/>
                <a:ext cx="326888" cy="611981"/>
                <a:chOff x="636600" y="1611964"/>
                <a:chExt cx="326888" cy="611981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5829858-BCB7-90F6-8BCB-47C565F3C612}"/>
                    </a:ext>
                  </a:extLst>
                </p:cNvPr>
                <p:cNvSpPr/>
                <p:nvPr/>
              </p:nvSpPr>
              <p:spPr>
                <a:xfrm>
                  <a:off x="636600" y="1611964"/>
                  <a:ext cx="326888" cy="611981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4879478-9A79-293F-E2D4-830D873604D9}"/>
                    </a:ext>
                  </a:extLst>
                </p:cNvPr>
                <p:cNvSpPr txBox="1"/>
                <p:nvPr/>
              </p:nvSpPr>
              <p:spPr>
                <a:xfrm>
                  <a:off x="692808" y="1619089"/>
                  <a:ext cx="2248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1</a:t>
                  </a: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04D24C-10EF-B8A2-D811-19084EB18BAB}"/>
                </a:ext>
              </a:extLst>
            </p:cNvPr>
            <p:cNvSpPr txBox="1"/>
            <p:nvPr/>
          </p:nvSpPr>
          <p:spPr>
            <a:xfrm>
              <a:off x="883493" y="1994742"/>
              <a:ext cx="5567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 cho bạn nghe những điều em học được trong chủ đề:</a:t>
              </a:r>
              <a:endParaRPr lang="en-US" sz="3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47E0FDA-F5DF-8B90-318B-FFDA428A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7" y="1423307"/>
            <a:ext cx="93059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368E4-739D-72DC-A84D-5E1695AB2413}"/>
              </a:ext>
            </a:extLst>
          </p:cNvPr>
          <p:cNvSpPr/>
          <p:nvPr/>
        </p:nvSpPr>
        <p:spPr>
          <a:xfrm>
            <a:off x="293914" y="326571"/>
            <a:ext cx="11538857" cy="61177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719A76-081C-2CE8-A75F-51A75A69E4F0}"/>
              </a:ext>
            </a:extLst>
          </p:cNvPr>
          <p:cNvGrpSpPr/>
          <p:nvPr/>
        </p:nvGrpSpPr>
        <p:grpSpPr>
          <a:xfrm>
            <a:off x="342684" y="109736"/>
            <a:ext cx="10749858" cy="1029109"/>
            <a:chOff x="636600" y="1611964"/>
            <a:chExt cx="5814298" cy="10291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1B6061-8EE0-42C3-4107-9731FC0BA310}"/>
                </a:ext>
              </a:extLst>
            </p:cNvPr>
            <p:cNvGrpSpPr/>
            <p:nvPr/>
          </p:nvGrpSpPr>
          <p:grpSpPr>
            <a:xfrm>
              <a:off x="636600" y="1611964"/>
              <a:ext cx="2246304" cy="1022379"/>
              <a:chOff x="636600" y="1611964"/>
              <a:chExt cx="2246304" cy="1022379"/>
            </a:xfrm>
          </p:grpSpPr>
          <p:sp>
            <p:nvSpPr>
              <p:cNvPr id="9" name="Rounded Rectangle 33">
                <a:extLst>
                  <a:ext uri="{FF2B5EF4-FFF2-40B4-BE49-F238E27FC236}">
                    <a16:creationId xmlns:a16="http://schemas.microsoft.com/office/drawing/2014/main" id="{3709618B-DAE6-B1C3-42EF-F92A2270AED4}"/>
                  </a:ext>
                </a:extLst>
              </p:cNvPr>
              <p:cNvSpPr/>
              <p:nvPr/>
            </p:nvSpPr>
            <p:spPr>
              <a:xfrm>
                <a:off x="670778" y="1855932"/>
                <a:ext cx="2212126" cy="778411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ash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18FF68F-89D9-E430-F34E-EB2827E35A78}"/>
                  </a:ext>
                </a:extLst>
              </p:cNvPr>
              <p:cNvGrpSpPr/>
              <p:nvPr/>
            </p:nvGrpSpPr>
            <p:grpSpPr>
              <a:xfrm>
                <a:off x="636600" y="1611964"/>
                <a:ext cx="326888" cy="611981"/>
                <a:chOff x="636600" y="1611964"/>
                <a:chExt cx="326888" cy="611981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5829858-BCB7-90F6-8BCB-47C565F3C612}"/>
                    </a:ext>
                  </a:extLst>
                </p:cNvPr>
                <p:cNvSpPr/>
                <p:nvPr/>
              </p:nvSpPr>
              <p:spPr>
                <a:xfrm>
                  <a:off x="636600" y="1611964"/>
                  <a:ext cx="326888" cy="611981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4879478-9A79-293F-E2D4-830D873604D9}"/>
                    </a:ext>
                  </a:extLst>
                </p:cNvPr>
                <p:cNvSpPr txBox="1"/>
                <p:nvPr/>
              </p:nvSpPr>
              <p:spPr>
                <a:xfrm>
                  <a:off x="692808" y="1619089"/>
                  <a:ext cx="2248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2</a:t>
                  </a: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04D24C-10EF-B8A2-D811-19084EB18BAB}"/>
                </a:ext>
              </a:extLst>
            </p:cNvPr>
            <p:cNvSpPr txBox="1"/>
            <p:nvPr/>
          </p:nvSpPr>
          <p:spPr>
            <a:xfrm>
              <a:off x="883493" y="1994742"/>
              <a:ext cx="5567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DAD4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 tính rồi 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AD4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C6B20A-80DA-8FD7-BACF-48999A8E3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2" y="1464647"/>
            <a:ext cx="11134044" cy="12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368E4-739D-72DC-A84D-5E1695AB2413}"/>
              </a:ext>
            </a:extLst>
          </p:cNvPr>
          <p:cNvSpPr/>
          <p:nvPr/>
        </p:nvSpPr>
        <p:spPr>
          <a:xfrm>
            <a:off x="293914" y="326571"/>
            <a:ext cx="11538857" cy="61177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02B42-5680-C660-03D4-EBE6133117A8}"/>
              </a:ext>
            </a:extLst>
          </p:cNvPr>
          <p:cNvSpPr txBox="1"/>
          <p:nvPr/>
        </p:nvSpPr>
        <p:spPr>
          <a:xfrm>
            <a:off x="1186542" y="1132113"/>
            <a:ext cx="142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4,78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0,695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9D9007-39FF-88DB-2858-68B76B3C218E}"/>
              </a:ext>
            </a:extLst>
          </p:cNvPr>
          <p:cNvCxnSpPr/>
          <p:nvPr/>
        </p:nvCxnSpPr>
        <p:spPr>
          <a:xfrm>
            <a:off x="1251856" y="2231571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BA4981-4C26-237A-F3E9-F6154A103291}"/>
              </a:ext>
            </a:extLst>
          </p:cNvPr>
          <p:cNvSpPr txBox="1"/>
          <p:nvPr/>
        </p:nvSpPr>
        <p:spPr>
          <a:xfrm>
            <a:off x="1175656" y="2220685"/>
            <a:ext cx="14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5,475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29A983-91C7-0279-E5AA-5E04AF554E9C}"/>
              </a:ext>
            </a:extLst>
          </p:cNvPr>
          <p:cNvSpPr txBox="1"/>
          <p:nvPr/>
        </p:nvSpPr>
        <p:spPr>
          <a:xfrm>
            <a:off x="892627" y="1436913"/>
            <a:ext cx="37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1811F-7D34-FD2E-D9D7-71ED9CFE75C7}"/>
              </a:ext>
            </a:extLst>
          </p:cNvPr>
          <p:cNvSpPr txBox="1"/>
          <p:nvPr/>
        </p:nvSpPr>
        <p:spPr>
          <a:xfrm>
            <a:off x="4996542" y="1099456"/>
            <a:ext cx="142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0,36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  2,8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3C940D-8CAA-03D2-B25F-2F5A01B539D1}"/>
              </a:ext>
            </a:extLst>
          </p:cNvPr>
          <p:cNvSpPr txBox="1"/>
          <p:nvPr/>
        </p:nvSpPr>
        <p:spPr>
          <a:xfrm>
            <a:off x="4702627" y="1404256"/>
            <a:ext cx="37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24F0FD-78BE-FBF4-B0D1-9923962779CA}"/>
              </a:ext>
            </a:extLst>
          </p:cNvPr>
          <p:cNvCxnSpPr/>
          <p:nvPr/>
        </p:nvCxnSpPr>
        <p:spPr>
          <a:xfrm>
            <a:off x="5050970" y="2264228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5D72B7C-1299-A6B0-591B-39BBE138701F}"/>
              </a:ext>
            </a:extLst>
          </p:cNvPr>
          <p:cNvSpPr txBox="1"/>
          <p:nvPr/>
        </p:nvSpPr>
        <p:spPr>
          <a:xfrm>
            <a:off x="4865913" y="2318656"/>
            <a:ext cx="14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0288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37AEA4-C7E1-5575-21C1-C1D169687CF4}"/>
              </a:ext>
            </a:extLst>
          </p:cNvPr>
          <p:cNvCxnSpPr/>
          <p:nvPr/>
        </p:nvCxnSpPr>
        <p:spPr>
          <a:xfrm>
            <a:off x="4963884" y="3341913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0B89EAB-41A4-A09A-F7D8-B7E5AD006825}"/>
              </a:ext>
            </a:extLst>
          </p:cNvPr>
          <p:cNvSpPr txBox="1"/>
          <p:nvPr/>
        </p:nvSpPr>
        <p:spPr>
          <a:xfrm>
            <a:off x="5127170" y="2775855"/>
            <a:ext cx="14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BC2825-7BD8-2BB2-6F3E-76D903771A39}"/>
              </a:ext>
            </a:extLst>
          </p:cNvPr>
          <p:cNvSpPr txBox="1"/>
          <p:nvPr/>
        </p:nvSpPr>
        <p:spPr>
          <a:xfrm>
            <a:off x="4844141" y="3352799"/>
            <a:ext cx="14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1,008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D26B8B-6B0D-8D36-8915-D8FCDDBE7026}"/>
              </a:ext>
            </a:extLst>
          </p:cNvPr>
          <p:cNvCxnSpPr/>
          <p:nvPr/>
        </p:nvCxnSpPr>
        <p:spPr>
          <a:xfrm>
            <a:off x="9459685" y="1219200"/>
            <a:ext cx="0" cy="206828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AF163B-F74E-38D1-E1DC-5B77C87D9A1D}"/>
              </a:ext>
            </a:extLst>
          </p:cNvPr>
          <p:cNvCxnSpPr>
            <a:cxnSpLocks/>
          </p:cNvCxnSpPr>
          <p:nvPr/>
        </p:nvCxnSpPr>
        <p:spPr>
          <a:xfrm>
            <a:off x="9459686" y="1981200"/>
            <a:ext cx="11974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05B34F4-4588-6BEC-870D-A4F4AB33D1E8}"/>
              </a:ext>
            </a:extLst>
          </p:cNvPr>
          <p:cNvSpPr txBox="1"/>
          <p:nvPr/>
        </p:nvSpPr>
        <p:spPr>
          <a:xfrm>
            <a:off x="8164285" y="1240970"/>
            <a:ext cx="234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2880    12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1FBD2-9B42-5017-3211-300BC39FC96A}"/>
              </a:ext>
            </a:extLst>
          </p:cNvPr>
          <p:cNvSpPr txBox="1"/>
          <p:nvPr/>
        </p:nvSpPr>
        <p:spPr>
          <a:xfrm>
            <a:off x="8186055" y="1741713"/>
            <a:ext cx="14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5DCD990-F450-EA9C-2A73-A93AC4103458}"/>
              </a:ext>
            </a:extLst>
          </p:cNvPr>
          <p:cNvCxnSpPr/>
          <p:nvPr/>
        </p:nvCxnSpPr>
        <p:spPr>
          <a:xfrm>
            <a:off x="8153398" y="2362199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3695E97-48DB-67B4-5443-0287D7C39250}"/>
              </a:ext>
            </a:extLst>
          </p:cNvPr>
          <p:cNvSpPr txBox="1"/>
          <p:nvPr/>
        </p:nvSpPr>
        <p:spPr>
          <a:xfrm>
            <a:off x="8469085" y="2373085"/>
            <a:ext cx="103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73CF01-ACBD-0BBC-4506-CC29DA06CB0D}"/>
              </a:ext>
            </a:extLst>
          </p:cNvPr>
          <p:cNvSpPr txBox="1"/>
          <p:nvPr/>
        </p:nvSpPr>
        <p:spPr>
          <a:xfrm>
            <a:off x="8490856" y="2841171"/>
            <a:ext cx="103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DC55DCD-EC37-CFEB-353D-5675E8049B80}"/>
              </a:ext>
            </a:extLst>
          </p:cNvPr>
          <p:cNvCxnSpPr/>
          <p:nvPr/>
        </p:nvCxnSpPr>
        <p:spPr>
          <a:xfrm>
            <a:off x="8240484" y="3439885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08CC5B1-873C-BF62-9C0E-BC3FCABB2E47}"/>
              </a:ext>
            </a:extLst>
          </p:cNvPr>
          <p:cNvSpPr txBox="1"/>
          <p:nvPr/>
        </p:nvSpPr>
        <p:spPr>
          <a:xfrm>
            <a:off x="8752114" y="3429000"/>
            <a:ext cx="103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1DC5-2FA6-021D-99FD-9309BA8A4564}"/>
              </a:ext>
            </a:extLst>
          </p:cNvPr>
          <p:cNvSpPr txBox="1"/>
          <p:nvPr/>
        </p:nvSpPr>
        <p:spPr>
          <a:xfrm>
            <a:off x="8773886" y="3907972"/>
            <a:ext cx="103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CF8F4AC-97E6-F136-BA84-6D574B4176B9}"/>
              </a:ext>
            </a:extLst>
          </p:cNvPr>
          <p:cNvCxnSpPr/>
          <p:nvPr/>
        </p:nvCxnSpPr>
        <p:spPr>
          <a:xfrm>
            <a:off x="8316684" y="4550228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6E6AF7C-6F8E-38F3-DF73-A05B7A340E2C}"/>
              </a:ext>
            </a:extLst>
          </p:cNvPr>
          <p:cNvSpPr txBox="1"/>
          <p:nvPr/>
        </p:nvSpPr>
        <p:spPr>
          <a:xfrm>
            <a:off x="9046028" y="4539343"/>
            <a:ext cx="81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FC9914-2C34-DA9C-C2C2-A1234B88B132}"/>
              </a:ext>
            </a:extLst>
          </p:cNvPr>
          <p:cNvSpPr txBox="1"/>
          <p:nvPr/>
        </p:nvSpPr>
        <p:spPr>
          <a:xfrm>
            <a:off x="9481457" y="1948543"/>
            <a:ext cx="103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240</a:t>
            </a:r>
          </a:p>
        </p:txBody>
      </p:sp>
    </p:spTree>
    <p:extLst>
      <p:ext uri="{BB962C8B-B14F-4D97-AF65-F5344CB8AC3E}">
        <p14:creationId xmlns:p14="http://schemas.microsoft.com/office/powerpoint/2010/main" val="12584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39" grpId="0"/>
      <p:bldP spid="41" grpId="0"/>
      <p:bldP spid="42" grpId="0"/>
      <p:bldP spid="48" grpId="0"/>
      <p:bldP spid="49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368E4-739D-72DC-A84D-5E1695AB2413}"/>
              </a:ext>
            </a:extLst>
          </p:cNvPr>
          <p:cNvSpPr/>
          <p:nvPr/>
        </p:nvSpPr>
        <p:spPr>
          <a:xfrm>
            <a:off x="293914" y="326571"/>
            <a:ext cx="11538857" cy="61177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02B42-5680-C660-03D4-EBE6133117A8}"/>
              </a:ext>
            </a:extLst>
          </p:cNvPr>
          <p:cNvSpPr txBox="1"/>
          <p:nvPr/>
        </p:nvSpPr>
        <p:spPr>
          <a:xfrm>
            <a:off x="1186542" y="1132113"/>
            <a:ext cx="142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15,07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9,7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9D9007-39FF-88DB-2858-68B76B3C218E}"/>
              </a:ext>
            </a:extLst>
          </p:cNvPr>
          <p:cNvCxnSpPr/>
          <p:nvPr/>
        </p:nvCxnSpPr>
        <p:spPr>
          <a:xfrm>
            <a:off x="1251856" y="2231571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BA4981-4C26-237A-F3E9-F6154A103291}"/>
              </a:ext>
            </a:extLst>
          </p:cNvPr>
          <p:cNvSpPr txBox="1"/>
          <p:nvPr/>
        </p:nvSpPr>
        <p:spPr>
          <a:xfrm>
            <a:off x="1480457" y="2220685"/>
            <a:ext cx="112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5,37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29A983-91C7-0279-E5AA-5E04AF554E9C}"/>
              </a:ext>
            </a:extLst>
          </p:cNvPr>
          <p:cNvSpPr txBox="1"/>
          <p:nvPr/>
        </p:nvSpPr>
        <p:spPr>
          <a:xfrm>
            <a:off x="892627" y="1436913"/>
            <a:ext cx="37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1811F-7D34-FD2E-D9D7-71ED9CFE75C7}"/>
              </a:ext>
            </a:extLst>
          </p:cNvPr>
          <p:cNvSpPr txBox="1"/>
          <p:nvPr/>
        </p:nvSpPr>
        <p:spPr>
          <a:xfrm>
            <a:off x="4996542" y="1099456"/>
            <a:ext cx="142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5,76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3,5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3C940D-8CAA-03D2-B25F-2F5A01B539D1}"/>
              </a:ext>
            </a:extLst>
          </p:cNvPr>
          <p:cNvSpPr txBox="1"/>
          <p:nvPr/>
        </p:nvSpPr>
        <p:spPr>
          <a:xfrm>
            <a:off x="4702627" y="1404256"/>
            <a:ext cx="37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24F0FD-78BE-FBF4-B0D1-9923962779CA}"/>
              </a:ext>
            </a:extLst>
          </p:cNvPr>
          <p:cNvCxnSpPr/>
          <p:nvPr/>
        </p:nvCxnSpPr>
        <p:spPr>
          <a:xfrm>
            <a:off x="5050970" y="2264228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5D72B7C-1299-A6B0-591B-39BBE138701F}"/>
              </a:ext>
            </a:extLst>
          </p:cNvPr>
          <p:cNvSpPr txBox="1"/>
          <p:nvPr/>
        </p:nvSpPr>
        <p:spPr>
          <a:xfrm>
            <a:off x="4865913" y="2318656"/>
            <a:ext cx="14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2880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37AEA4-C7E1-5575-21C1-C1D169687CF4}"/>
              </a:ext>
            </a:extLst>
          </p:cNvPr>
          <p:cNvCxnSpPr>
            <a:cxnSpLocks/>
          </p:cNvCxnSpPr>
          <p:nvPr/>
        </p:nvCxnSpPr>
        <p:spPr>
          <a:xfrm>
            <a:off x="4680857" y="3341913"/>
            <a:ext cx="142602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0B89EAB-41A4-A09A-F7D8-B7E5AD006825}"/>
              </a:ext>
            </a:extLst>
          </p:cNvPr>
          <p:cNvSpPr txBox="1"/>
          <p:nvPr/>
        </p:nvSpPr>
        <p:spPr>
          <a:xfrm>
            <a:off x="4648201" y="2721427"/>
            <a:ext cx="192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1728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BC2825-7BD8-2BB2-6F3E-76D903771A39}"/>
              </a:ext>
            </a:extLst>
          </p:cNvPr>
          <p:cNvSpPr txBox="1"/>
          <p:nvPr/>
        </p:nvSpPr>
        <p:spPr>
          <a:xfrm>
            <a:off x="4561113" y="3341913"/>
            <a:ext cx="162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20,160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D26B8B-6B0D-8D36-8915-D8FCDDBE7026}"/>
              </a:ext>
            </a:extLst>
          </p:cNvPr>
          <p:cNvCxnSpPr/>
          <p:nvPr/>
        </p:nvCxnSpPr>
        <p:spPr>
          <a:xfrm>
            <a:off x="9459685" y="1219200"/>
            <a:ext cx="0" cy="206828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AF163B-F74E-38D1-E1DC-5B77C87D9A1D}"/>
              </a:ext>
            </a:extLst>
          </p:cNvPr>
          <p:cNvCxnSpPr>
            <a:cxnSpLocks/>
          </p:cNvCxnSpPr>
          <p:nvPr/>
        </p:nvCxnSpPr>
        <p:spPr>
          <a:xfrm>
            <a:off x="9459686" y="1981200"/>
            <a:ext cx="11974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05B34F4-4588-6BEC-870D-A4F4AB33D1E8}"/>
              </a:ext>
            </a:extLst>
          </p:cNvPr>
          <p:cNvSpPr txBox="1"/>
          <p:nvPr/>
        </p:nvSpPr>
        <p:spPr>
          <a:xfrm>
            <a:off x="8164285" y="1240970"/>
            <a:ext cx="276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9500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0,38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1FBD2-9B42-5017-3211-300BC39FC96A}"/>
              </a:ext>
            </a:extLst>
          </p:cNvPr>
          <p:cNvSpPr txBox="1"/>
          <p:nvPr/>
        </p:nvSpPr>
        <p:spPr>
          <a:xfrm>
            <a:off x="8186055" y="1741713"/>
            <a:ext cx="14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5DCD990-F450-EA9C-2A73-A93AC4103458}"/>
              </a:ext>
            </a:extLst>
          </p:cNvPr>
          <p:cNvCxnSpPr/>
          <p:nvPr/>
        </p:nvCxnSpPr>
        <p:spPr>
          <a:xfrm>
            <a:off x="8153398" y="2362199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3695E97-48DB-67B4-5443-0287D7C39250}"/>
              </a:ext>
            </a:extLst>
          </p:cNvPr>
          <p:cNvSpPr txBox="1"/>
          <p:nvPr/>
        </p:nvSpPr>
        <p:spPr>
          <a:xfrm>
            <a:off x="8164286" y="2373085"/>
            <a:ext cx="133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73CF01-ACBD-0BBC-4506-CC29DA06CB0D}"/>
              </a:ext>
            </a:extLst>
          </p:cNvPr>
          <p:cNvSpPr txBox="1"/>
          <p:nvPr/>
        </p:nvSpPr>
        <p:spPr>
          <a:xfrm>
            <a:off x="8196943" y="2841171"/>
            <a:ext cx="132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DC55DCD-EC37-CFEB-353D-5675E8049B80}"/>
              </a:ext>
            </a:extLst>
          </p:cNvPr>
          <p:cNvCxnSpPr/>
          <p:nvPr/>
        </p:nvCxnSpPr>
        <p:spPr>
          <a:xfrm>
            <a:off x="8240484" y="3439885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08CC5B1-873C-BF62-9C0E-BC3FCABB2E47}"/>
              </a:ext>
            </a:extLst>
          </p:cNvPr>
          <p:cNvSpPr txBox="1"/>
          <p:nvPr/>
        </p:nvSpPr>
        <p:spPr>
          <a:xfrm>
            <a:off x="8752114" y="3429000"/>
            <a:ext cx="103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1DC5-2FA6-021D-99FD-9309BA8A4564}"/>
              </a:ext>
            </a:extLst>
          </p:cNvPr>
          <p:cNvSpPr txBox="1"/>
          <p:nvPr/>
        </p:nvSpPr>
        <p:spPr>
          <a:xfrm>
            <a:off x="8773886" y="3907972"/>
            <a:ext cx="103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CF8F4AC-97E6-F136-BA84-6D574B4176B9}"/>
              </a:ext>
            </a:extLst>
          </p:cNvPr>
          <p:cNvCxnSpPr/>
          <p:nvPr/>
        </p:nvCxnSpPr>
        <p:spPr>
          <a:xfrm>
            <a:off x="8316684" y="4550228"/>
            <a:ext cx="1143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6E6AF7C-6F8E-38F3-DF73-A05B7A340E2C}"/>
              </a:ext>
            </a:extLst>
          </p:cNvPr>
          <p:cNvSpPr txBox="1"/>
          <p:nvPr/>
        </p:nvSpPr>
        <p:spPr>
          <a:xfrm>
            <a:off x="9046028" y="4539343"/>
            <a:ext cx="81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FC9914-2C34-DA9C-C2C2-A1234B88B132}"/>
              </a:ext>
            </a:extLst>
          </p:cNvPr>
          <p:cNvSpPr txBox="1"/>
          <p:nvPr/>
        </p:nvSpPr>
        <p:spPr>
          <a:xfrm>
            <a:off x="9481457" y="1948543"/>
            <a:ext cx="103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83ADAE-33A4-ED9F-8975-503620642924}"/>
              </a:ext>
            </a:extLst>
          </p:cNvPr>
          <p:cNvCxnSpPr/>
          <p:nvPr/>
        </p:nvCxnSpPr>
        <p:spPr>
          <a:xfrm>
            <a:off x="9916886" y="1687286"/>
            <a:ext cx="119743" cy="87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39" grpId="0"/>
      <p:bldP spid="41" grpId="0"/>
      <p:bldP spid="42" grpId="0"/>
      <p:bldP spid="48" grpId="0"/>
      <p:bldP spid="49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368E4-739D-72DC-A84D-5E1695AB2413}"/>
              </a:ext>
            </a:extLst>
          </p:cNvPr>
          <p:cNvSpPr/>
          <p:nvPr/>
        </p:nvSpPr>
        <p:spPr>
          <a:xfrm>
            <a:off x="293914" y="326571"/>
            <a:ext cx="11538857" cy="61177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6E910-AA51-6AD5-6B5E-9B15FDFE5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92" y="846839"/>
            <a:ext cx="11120421" cy="406261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27B2C9-0E52-81AC-E377-872632D38491}"/>
              </a:ext>
            </a:extLst>
          </p:cNvPr>
          <p:cNvCxnSpPr>
            <a:cxnSpLocks/>
          </p:cNvCxnSpPr>
          <p:nvPr/>
        </p:nvCxnSpPr>
        <p:spPr>
          <a:xfrm>
            <a:off x="3352800" y="2471057"/>
            <a:ext cx="1001486" cy="936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E4491D-E386-3242-0E12-AC113C82E72E}"/>
              </a:ext>
            </a:extLst>
          </p:cNvPr>
          <p:cNvCxnSpPr>
            <a:cxnSpLocks/>
          </p:cNvCxnSpPr>
          <p:nvPr/>
        </p:nvCxnSpPr>
        <p:spPr>
          <a:xfrm flipH="1">
            <a:off x="2362200" y="2471057"/>
            <a:ext cx="3113313" cy="9252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B1E4E7-4033-B578-F073-23323E8604AA}"/>
              </a:ext>
            </a:extLst>
          </p:cNvPr>
          <p:cNvCxnSpPr>
            <a:cxnSpLocks/>
          </p:cNvCxnSpPr>
          <p:nvPr/>
        </p:nvCxnSpPr>
        <p:spPr>
          <a:xfrm>
            <a:off x="7815941" y="2481942"/>
            <a:ext cx="762002" cy="936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25D1C2-F62B-D8BA-208C-712D8E816B90}"/>
              </a:ext>
            </a:extLst>
          </p:cNvPr>
          <p:cNvCxnSpPr>
            <a:cxnSpLocks/>
          </p:cNvCxnSpPr>
          <p:nvPr/>
        </p:nvCxnSpPr>
        <p:spPr>
          <a:xfrm flipH="1">
            <a:off x="6487886" y="2481942"/>
            <a:ext cx="3037112" cy="9144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368E4-739D-72DC-A84D-5E1695AB2413}"/>
              </a:ext>
            </a:extLst>
          </p:cNvPr>
          <p:cNvSpPr/>
          <p:nvPr/>
        </p:nvSpPr>
        <p:spPr>
          <a:xfrm>
            <a:off x="293914" y="326571"/>
            <a:ext cx="11538857" cy="61177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8BF5E-3D42-39F9-E416-80B825FA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1055113"/>
            <a:ext cx="11288486" cy="37409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C08E35-02CB-A0E2-5B4E-75AD41BD14A8}"/>
              </a:ext>
            </a:extLst>
          </p:cNvPr>
          <p:cNvSpPr/>
          <p:nvPr/>
        </p:nvSpPr>
        <p:spPr>
          <a:xfrm>
            <a:off x="4996543" y="2286000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854,6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75168-AB5A-581E-1D0D-0958A30E30FB}"/>
              </a:ext>
            </a:extLst>
          </p:cNvPr>
          <p:cNvSpPr/>
          <p:nvPr/>
        </p:nvSpPr>
        <p:spPr>
          <a:xfrm>
            <a:off x="4953001" y="2928257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8546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8A58C5-B0BE-DF50-6F34-B25B290E6A87}"/>
              </a:ext>
            </a:extLst>
          </p:cNvPr>
          <p:cNvSpPr/>
          <p:nvPr/>
        </p:nvSpPr>
        <p:spPr>
          <a:xfrm>
            <a:off x="4963887" y="3516086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8,546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796949-1483-3EF3-ED8B-4F0A17BAD4AF}"/>
              </a:ext>
            </a:extLst>
          </p:cNvPr>
          <p:cNvSpPr/>
          <p:nvPr/>
        </p:nvSpPr>
        <p:spPr>
          <a:xfrm>
            <a:off x="4887686" y="4191001"/>
            <a:ext cx="1338944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0,8546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72A65-EBFD-6D02-63CF-493A224FD188}"/>
              </a:ext>
            </a:extLst>
          </p:cNvPr>
          <p:cNvSpPr/>
          <p:nvPr/>
        </p:nvSpPr>
        <p:spPr>
          <a:xfrm>
            <a:off x="6694715" y="2242457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78,2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E35DC-EA12-2F78-8C0C-EB5B61B913D1}"/>
              </a:ext>
            </a:extLst>
          </p:cNvPr>
          <p:cNvSpPr/>
          <p:nvPr/>
        </p:nvSpPr>
        <p:spPr>
          <a:xfrm>
            <a:off x="6574972" y="2960914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2A8A5-7801-0118-A58E-6A8F91A85756}"/>
              </a:ext>
            </a:extLst>
          </p:cNvPr>
          <p:cNvSpPr/>
          <p:nvPr/>
        </p:nvSpPr>
        <p:spPr>
          <a:xfrm>
            <a:off x="6585858" y="3548743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0,782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2BCB97-C204-E9DE-4B94-599E35493CE2}"/>
              </a:ext>
            </a:extLst>
          </p:cNvPr>
          <p:cNvSpPr/>
          <p:nvPr/>
        </p:nvSpPr>
        <p:spPr>
          <a:xfrm>
            <a:off x="6531429" y="4180115"/>
            <a:ext cx="1338944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0,0782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423E1-FBDE-DC84-3A59-FBD775339555}"/>
              </a:ext>
            </a:extLst>
          </p:cNvPr>
          <p:cNvSpPr/>
          <p:nvPr/>
        </p:nvSpPr>
        <p:spPr>
          <a:xfrm>
            <a:off x="8327573" y="2242457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6FA11D-7D1C-E81C-3438-38134B36FCB1}"/>
              </a:ext>
            </a:extLst>
          </p:cNvPr>
          <p:cNvSpPr/>
          <p:nvPr/>
        </p:nvSpPr>
        <p:spPr>
          <a:xfrm>
            <a:off x="8327573" y="2939143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1 530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F77629-F855-B3FC-26FD-1CEA164B75E5}"/>
              </a:ext>
            </a:extLst>
          </p:cNvPr>
          <p:cNvSpPr/>
          <p:nvPr/>
        </p:nvSpPr>
        <p:spPr>
          <a:xfrm>
            <a:off x="8316687" y="3581400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2DC02-D2D2-754C-B8AE-4048AB42963B}"/>
              </a:ext>
            </a:extLst>
          </p:cNvPr>
          <p:cNvSpPr/>
          <p:nvPr/>
        </p:nvSpPr>
        <p:spPr>
          <a:xfrm>
            <a:off x="8349344" y="4180114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0,153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C7DB72-6D6B-96C0-E5A9-26F9B7E806FD}"/>
              </a:ext>
            </a:extLst>
          </p:cNvPr>
          <p:cNvSpPr/>
          <p:nvPr/>
        </p:nvSpPr>
        <p:spPr>
          <a:xfrm>
            <a:off x="10047516" y="2286000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96,1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707FC-8D1D-3A8A-D0E0-A80D1D3289F4}"/>
              </a:ext>
            </a:extLst>
          </p:cNvPr>
          <p:cNvSpPr/>
          <p:nvPr/>
        </p:nvSpPr>
        <p:spPr>
          <a:xfrm>
            <a:off x="10123716" y="2971800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961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24FDBA-BE54-4650-07FC-660B553F902A}"/>
              </a:ext>
            </a:extLst>
          </p:cNvPr>
          <p:cNvSpPr/>
          <p:nvPr/>
        </p:nvSpPr>
        <p:spPr>
          <a:xfrm>
            <a:off x="10167259" y="3581400"/>
            <a:ext cx="1230086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0,961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D2DD16-2F7C-B73B-3953-39618D42280E}"/>
              </a:ext>
            </a:extLst>
          </p:cNvPr>
          <p:cNvSpPr/>
          <p:nvPr/>
        </p:nvSpPr>
        <p:spPr>
          <a:xfrm>
            <a:off x="9993085" y="4191000"/>
            <a:ext cx="1458685" cy="446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0,0961</a:t>
            </a:r>
          </a:p>
        </p:txBody>
      </p:sp>
    </p:spTree>
    <p:extLst>
      <p:ext uri="{BB962C8B-B14F-4D97-AF65-F5344CB8AC3E}">
        <p14:creationId xmlns:p14="http://schemas.microsoft.com/office/powerpoint/2010/main" val="40941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清新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AD46"/>
      </a:accent1>
      <a:accent2>
        <a:srgbClr val="F16D21"/>
      </a:accent2>
      <a:accent3>
        <a:srgbClr val="FF7878"/>
      </a:accent3>
      <a:accent4>
        <a:srgbClr val="32CFF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113</Words>
  <Application>Microsoft Office PowerPoint</Application>
  <PresentationFormat>Widescreen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Cambria</vt:lpstr>
      <vt:lpstr>UTM Azuki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Cảm Nguyễn</dc:creator>
  <cp:keywords>Măng Non</cp:keywords>
  <cp:lastModifiedBy>DELL</cp:lastModifiedBy>
  <cp:revision>42</cp:revision>
  <dcterms:created xsi:type="dcterms:W3CDTF">2023-01-14T13:35:28Z</dcterms:created>
  <dcterms:modified xsi:type="dcterms:W3CDTF">2025-12-31T07:15:18Z</dcterms:modified>
</cp:coreProperties>
</file>