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  <p:sldMasterId id="2147483687" r:id="rId4"/>
    <p:sldMasterId id="2147483695" r:id="rId5"/>
    <p:sldMasterId id="2147483707" r:id="rId6"/>
    <p:sldMasterId id="2147483719" r:id="rId7"/>
    <p:sldMasterId id="2147483731" r:id="rId8"/>
  </p:sldMasterIdLst>
  <p:notesMasterIdLst>
    <p:notesMasterId r:id="rId31"/>
  </p:notesMasterIdLst>
  <p:sldIdLst>
    <p:sldId id="263" r:id="rId9"/>
    <p:sldId id="296" r:id="rId10"/>
    <p:sldId id="258" r:id="rId11"/>
    <p:sldId id="308" r:id="rId12"/>
    <p:sldId id="309" r:id="rId13"/>
    <p:sldId id="265" r:id="rId14"/>
    <p:sldId id="260" r:id="rId15"/>
    <p:sldId id="290" r:id="rId16"/>
    <p:sldId id="271" r:id="rId17"/>
    <p:sldId id="292" r:id="rId18"/>
    <p:sldId id="295" r:id="rId19"/>
    <p:sldId id="306" r:id="rId20"/>
    <p:sldId id="257" r:id="rId21"/>
    <p:sldId id="272" r:id="rId22"/>
    <p:sldId id="311" r:id="rId23"/>
    <p:sldId id="312" r:id="rId24"/>
    <p:sldId id="262" r:id="rId25"/>
    <p:sldId id="264" r:id="rId26"/>
    <p:sldId id="313" r:id="rId27"/>
    <p:sldId id="266" r:id="rId28"/>
    <p:sldId id="269" r:id="rId29"/>
    <p:sldId id="284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2D1D"/>
    <a:srgbClr val="C8A488"/>
    <a:srgbClr val="CE7A44"/>
    <a:srgbClr val="403E3D"/>
    <a:srgbClr val="7D3B0D"/>
    <a:srgbClr val="7F7979"/>
    <a:srgbClr val="5691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67" d="100"/>
          <a:sy n="67" d="100"/>
        </p:scale>
        <p:origin x="7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DD600-D177-429C-8361-7E6F2D968C4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D4F61-E3CA-4708-A875-C4BBE226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6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560D7-5DD8-4BAD-A65B-D8B626E1F3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62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70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642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736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560D7-5DD8-4BAD-A65B-D8B626E1F3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67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560D7-5DD8-4BAD-A65B-D8B626E1F3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519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042762"/>
      </p:ext>
    </p:extLst>
  </p:cSld>
  <p:clrMapOvr>
    <a:masterClrMapping/>
  </p:clrMapOvr>
  <p:transition spd="med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38116"/>
      </p:ext>
    </p:extLst>
  </p:cSld>
  <p:clrMapOvr>
    <a:masterClrMapping/>
  </p:clrMapOvr>
  <p:transition spd="slow" advTm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81247"/>
      </p:ext>
    </p:extLst>
  </p:cSld>
  <p:clrMapOvr>
    <a:masterClrMapping/>
  </p:clrMapOvr>
  <p:transition spd="slow" advTm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87578"/>
      </p:ext>
    </p:extLst>
  </p:cSld>
  <p:clrMapOvr>
    <a:masterClrMapping/>
  </p:clrMapOvr>
  <p:transition spd="slow" advTm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790440"/>
      </p:ext>
    </p:extLst>
  </p:cSld>
  <p:clrMapOvr>
    <a:masterClrMapping/>
  </p:clrMapOvr>
  <p:transition spd="slow" advTm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55183"/>
      </p:ext>
    </p:extLst>
  </p:cSld>
  <p:clrMapOvr>
    <a:masterClrMapping/>
  </p:clrMapOvr>
  <p:transition spd="slow" advTm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944513"/>
      </p:ext>
    </p:extLst>
  </p:cSld>
  <p:clrMapOvr>
    <a:masterClrMapping/>
  </p:clrMapOvr>
  <p:transition spd="slow" advTm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468242"/>
      </p:ext>
    </p:extLst>
  </p:cSld>
  <p:clrMapOvr>
    <a:masterClrMapping/>
  </p:clrMapOvr>
  <p:transition spd="slow" advTm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133644"/>
      </p:ext>
    </p:extLst>
  </p:cSld>
  <p:clrMapOvr>
    <a:masterClrMapping/>
  </p:clrMapOvr>
  <p:transition spd="slow" advTm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803970"/>
      </p:ext>
    </p:extLst>
  </p:cSld>
  <p:clrMapOvr>
    <a:masterClrMapping/>
  </p:clrMapOvr>
  <p:transition spd="slow" advTm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68920"/>
      </p:ext>
    </p:extLst>
  </p:cSld>
  <p:clrMapOvr>
    <a:masterClrMapping/>
  </p:clrMapOvr>
  <p:transition spd="med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FFB9669-7891-40E0-BF0A-9B41B8A3AC72}"/>
              </a:ext>
            </a:extLst>
          </p:cNvPr>
          <p:cNvCxnSpPr>
            <a:cxnSpLocks/>
          </p:cNvCxnSpPr>
          <p:nvPr userDrawn="1"/>
        </p:nvCxnSpPr>
        <p:spPr>
          <a:xfrm>
            <a:off x="1153238" y="494971"/>
            <a:ext cx="10748476" cy="0"/>
          </a:xfrm>
          <a:prstGeom prst="line">
            <a:avLst/>
          </a:prstGeom>
          <a:ln w="25400">
            <a:solidFill>
              <a:srgbClr val="559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菱形 6">
            <a:extLst>
              <a:ext uri="{FF2B5EF4-FFF2-40B4-BE49-F238E27FC236}">
                <a16:creationId xmlns:a16="http://schemas.microsoft.com/office/drawing/2014/main" id="{D13F4F2C-769E-427C-B210-DB827DE3BF71}"/>
              </a:ext>
            </a:extLst>
          </p:cNvPr>
          <p:cNvSpPr/>
          <p:nvPr userDrawn="1"/>
        </p:nvSpPr>
        <p:spPr>
          <a:xfrm>
            <a:off x="-251971" y="-393247"/>
            <a:ext cx="1291771" cy="1291771"/>
          </a:xfrm>
          <a:prstGeom prst="diamond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64842311"/>
      </p:ext>
    </p:extLst>
  </p:cSld>
  <p:clrMapOvr>
    <a:masterClrMapping/>
  </p:clrMapOvr>
  <p:transition spd="med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FFB9669-7891-40E0-BF0A-9B41B8A3AC72}"/>
              </a:ext>
            </a:extLst>
          </p:cNvPr>
          <p:cNvCxnSpPr>
            <a:cxnSpLocks/>
          </p:cNvCxnSpPr>
          <p:nvPr userDrawn="1"/>
        </p:nvCxnSpPr>
        <p:spPr>
          <a:xfrm>
            <a:off x="1153238" y="494971"/>
            <a:ext cx="10748476" cy="0"/>
          </a:xfrm>
          <a:prstGeom prst="line">
            <a:avLst/>
          </a:prstGeom>
          <a:ln w="25400">
            <a:solidFill>
              <a:srgbClr val="559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菱形 6">
            <a:extLst>
              <a:ext uri="{FF2B5EF4-FFF2-40B4-BE49-F238E27FC236}">
                <a16:creationId xmlns:a16="http://schemas.microsoft.com/office/drawing/2014/main" id="{D13F4F2C-769E-427C-B210-DB827DE3BF71}"/>
              </a:ext>
            </a:extLst>
          </p:cNvPr>
          <p:cNvSpPr/>
          <p:nvPr userDrawn="1"/>
        </p:nvSpPr>
        <p:spPr>
          <a:xfrm>
            <a:off x="-251971" y="-393247"/>
            <a:ext cx="1291771" cy="1291771"/>
          </a:xfrm>
          <a:prstGeom prst="diamond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593451779"/>
      </p:ext>
    </p:extLst>
  </p:cSld>
  <p:clrMapOvr>
    <a:masterClrMapping/>
  </p:clrMapOvr>
  <p:transition spd="med" advClick="0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0" y="4483571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62" y="-1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9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0" y="4483571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62" y="-1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4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D8F2F-147D-4F14-A198-1D344D69766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E8B67-9283-4ACE-8521-833C729E637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946950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5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16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94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84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89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1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0" y="4483571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62" y="-1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5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58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99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96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35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77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88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76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974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93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15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0" y="4483571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62" y="-1"/>
            <a:ext cx="2131639" cy="3508993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32D7650-E0B6-C5FE-47A3-D4B702BB54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374" y="0"/>
            <a:ext cx="1548251" cy="15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7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49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774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52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271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332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01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057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54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521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94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D8F2F-147D-4F14-A198-1D344D69766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E8B67-9283-4ACE-8521-833C729E637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01377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0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9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68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6858-6A9C-4668-877A-921987573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20C25-5793-4205-ACFD-5795170F5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BCE05-2700-4FFE-8E4F-D9D3C955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378DE-CDF7-42E4-B266-11D21809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0E314-6B46-4101-A154-2F3E076D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583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BDF0-DE8A-412D-AC2D-AE130625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5472D-F7D2-4E36-B027-A4A8DA6AA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46C8C-7889-410B-8306-FF99C3F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73119-4014-4A40-BE45-36867B5F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FCC88-5854-4080-9EE2-47CC8967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232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2B07-D853-4E88-BEC0-CBB63643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E60FC-34B6-4C1B-8725-1E3DA198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0C7A-02B8-49C0-93EF-FA88C58D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CAB14-C714-4451-B633-C6228548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A0848-C2F8-418B-876B-AB693E5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97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9FBE-BC36-4B92-B32D-4DCE47EC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BB5D7-C5DE-4EFF-B5A0-A84847176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0530E-4C8F-46FB-B0F8-66B1C3E24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63CC2-D548-4086-B042-68F50311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0638D-0A10-46B7-BDF4-95769564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6F8A6-4324-4EC1-974F-2057F44E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549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E551-62B1-4857-891C-4FF1500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A9599-0F88-428C-AEB1-AC338B160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A1822-B594-489A-B6D4-BB68B745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23F4E-6929-421E-B2A5-BCB11714D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D7AE-B790-4171-AB8F-C8C1AEB4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E33489-BC94-43BF-AFC7-67F62937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DC288-4885-4556-9D9C-FE502BE7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27277-E15E-4B54-804D-1C5CFB0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480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17408-83FC-4FAF-8587-B6D2E6ED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9CDA58-C671-4B40-B7F4-044903EC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03EF0-076E-47E9-814A-0A276D4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BB2F6-6761-44DD-B430-E5C85FC2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308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17C19-C125-457D-B0AA-62FDE986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DD59D0-9E9C-4EB0-BB0D-89D9D312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DAFF8-AD2C-41B3-B94A-5E4F2579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84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046067"/>
      </p:ext>
    </p:extLst>
  </p:cSld>
  <p:clrMapOvr>
    <a:masterClrMapping/>
  </p:clrMapOvr>
  <p:transition spd="slow" advTm="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D0A5C-FAF6-415A-B891-57FF9AAE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9345-CF7A-4626-AA90-F02F13F9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53FA9-4DE7-4701-8F2B-0EA1906DC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15C65-B10E-4E2D-A3C1-C877219F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F3086-2020-4077-B235-863AE8B2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07AD1-A569-4171-81BC-4DA725B3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478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559A-FAB8-4EE8-936A-E58661E8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910AB-5D62-4FA2-8E88-373CFA9E8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361B0-24F6-47B7-AE71-F1F904CD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D43CF-B592-4B0C-9B94-5E84502E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606BB-F3A6-4138-A8B7-A7351EF2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731B7-E64C-4422-9782-03A0ECE0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178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676A-B17A-473D-9174-ECFAA44E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9AE2A-FFF0-40C2-B5F8-ABC40EAA5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733EC-D934-4840-AB75-3AC68140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CB27B-5D8C-4DCA-9DF1-9ECD0DF1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C6EE-6F8B-4780-B4CD-420E9D99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129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FF93F6-1D21-4E28-91E6-5B13F2F6A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6027B-C11B-4D86-A676-AE0857896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4996E-0711-4113-9547-5B3D0979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4B4A-5E16-49CA-8BC4-4B27078B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9C807-34E5-489F-8F23-9EC18E69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650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3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0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0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6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029659"/>
      </p:ext>
    </p:extLst>
  </p:cSld>
  <p:clrMapOvr>
    <a:masterClrMapping/>
  </p:clrMapOvr>
  <p:transition spd="slow" advTm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210728"/>
      </p:ext>
    </p:extLst>
  </p:cSld>
  <p:clrMapOvr>
    <a:masterClrMapping/>
  </p:clrMapOvr>
  <p:transition spd="slow" advTm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074149"/>
      </p:ext>
    </p:extLst>
  </p:cSld>
  <p:clrMapOvr>
    <a:masterClrMapping/>
  </p:clrMapOvr>
  <p:transition spd="slow" advTm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6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.gi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0.gi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66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67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43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med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B1861CE-3B23-CD60-C424-6D7FD317254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374" y="0"/>
            <a:ext cx="1548251" cy="15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336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86" r:id="rId3"/>
    <p:sldLayoutId id="2147483685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ransition spd="slow" advTm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72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ransition spd="med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2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1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D1B398FD-51B4-4CFA-BA60-2517B01A233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5869F-9C92-422B-86D1-779968AE0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2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AB39FEC-467E-4953-88AC-B696C2C05F2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B413-176F-4815-B224-0EFE7034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D7D1B-2DE9-4C67-A532-F11145D48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761CC-F25D-47FD-9E56-A6337D4EE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103C-D257-47B9-880F-3A7A2F20AD77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5E15-8383-4C58-8D78-5D61396A1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CDE48-E736-4344-AAAF-F110E5EF2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FB8760-1706-4374-9959-90CFACDDB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9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F79547AB-082C-739A-33B4-7EE79FDE0858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7308CF-E4E6-DE3E-53CD-C22169C8D95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455" y="7525502"/>
            <a:ext cx="4123946" cy="412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9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0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59.gif"/><Relationship Id="rId2" Type="http://schemas.microsoft.com/office/2007/relationships/media" Target="../media/media1.mp3"/><Relationship Id="rId16" Type="http://schemas.openxmlformats.org/officeDocument/2006/relationships/image" Target="../media/image58.gif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slide" Target="slide14.xml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66.png"/><Relationship Id="rId3" Type="http://schemas.openxmlformats.org/officeDocument/2006/relationships/image" Target="../media/image61.gif"/><Relationship Id="rId7" Type="http://schemas.openxmlformats.org/officeDocument/2006/relationships/image" Target="../media/image63.png"/><Relationship Id="rId12" Type="http://schemas.openxmlformats.org/officeDocument/2006/relationships/slide" Target="slide18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21.xml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openxmlformats.org/officeDocument/2006/relationships/slide" Target="slide19.xml"/><Relationship Id="rId4" Type="http://schemas.openxmlformats.org/officeDocument/2006/relationships/slide" Target="slide17.xml"/><Relationship Id="rId9" Type="http://schemas.openxmlformats.org/officeDocument/2006/relationships/image" Target="../media/image64.png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69.png"/><Relationship Id="rId12" Type="http://schemas.openxmlformats.org/officeDocument/2006/relationships/image" Target="../media/image5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8.gif"/><Relationship Id="rId11" Type="http://schemas.openxmlformats.org/officeDocument/2006/relationships/image" Target="../media/image55.png"/><Relationship Id="rId5" Type="http://schemas.openxmlformats.org/officeDocument/2006/relationships/image" Target="../media/image61.gif"/><Relationship Id="rId15" Type="http://schemas.openxmlformats.org/officeDocument/2006/relationships/image" Target="../media/image60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5.png"/><Relationship Id="rId3" Type="http://schemas.microsoft.com/office/2007/relationships/media" Target="../media/media3.mp3"/><Relationship Id="rId7" Type="http://schemas.openxmlformats.org/officeDocument/2006/relationships/image" Target="../media/image70.gif"/><Relationship Id="rId12" Type="http://schemas.openxmlformats.org/officeDocument/2006/relationships/image" Target="../media/image7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5.xml"/><Relationship Id="rId11" Type="http://schemas.openxmlformats.org/officeDocument/2006/relationships/image" Target="../media/image73.gif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60.png"/><Relationship Id="rId4" Type="http://schemas.openxmlformats.org/officeDocument/2006/relationships/audio" Target="../media/media3.mp3"/><Relationship Id="rId9" Type="http://schemas.openxmlformats.org/officeDocument/2006/relationships/image" Target="../media/image7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5.png"/><Relationship Id="rId3" Type="http://schemas.microsoft.com/office/2007/relationships/media" Target="../media/media3.mp3"/><Relationship Id="rId7" Type="http://schemas.openxmlformats.org/officeDocument/2006/relationships/image" Target="../media/image70.gif"/><Relationship Id="rId12" Type="http://schemas.openxmlformats.org/officeDocument/2006/relationships/image" Target="../media/image7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5.xml"/><Relationship Id="rId11" Type="http://schemas.openxmlformats.org/officeDocument/2006/relationships/image" Target="../media/image73.gif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60.png"/><Relationship Id="rId4" Type="http://schemas.openxmlformats.org/officeDocument/2006/relationships/audio" Target="../media/media3.mp3"/><Relationship Id="rId9" Type="http://schemas.openxmlformats.org/officeDocument/2006/relationships/image" Target="../media/image7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5.png"/><Relationship Id="rId3" Type="http://schemas.microsoft.com/office/2007/relationships/media" Target="../media/media3.mp3"/><Relationship Id="rId7" Type="http://schemas.openxmlformats.org/officeDocument/2006/relationships/image" Target="../media/image70.gif"/><Relationship Id="rId12" Type="http://schemas.openxmlformats.org/officeDocument/2006/relationships/image" Target="../media/image7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5.xml"/><Relationship Id="rId11" Type="http://schemas.openxmlformats.org/officeDocument/2006/relationships/image" Target="../media/image73.gif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60.png"/><Relationship Id="rId4" Type="http://schemas.openxmlformats.org/officeDocument/2006/relationships/audio" Target="../media/media3.mp3"/><Relationship Id="rId9" Type="http://schemas.openxmlformats.org/officeDocument/2006/relationships/image" Target="../media/image7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5.png"/><Relationship Id="rId3" Type="http://schemas.microsoft.com/office/2007/relationships/media" Target="../media/media3.mp3"/><Relationship Id="rId7" Type="http://schemas.openxmlformats.org/officeDocument/2006/relationships/image" Target="../media/image70.gif"/><Relationship Id="rId12" Type="http://schemas.openxmlformats.org/officeDocument/2006/relationships/image" Target="../media/image7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5.xml"/><Relationship Id="rId11" Type="http://schemas.openxmlformats.org/officeDocument/2006/relationships/image" Target="../media/image73.gif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60.png"/><Relationship Id="rId4" Type="http://schemas.openxmlformats.org/officeDocument/2006/relationships/audio" Target="../media/media3.mp3"/><Relationship Id="rId9" Type="http://schemas.openxmlformats.org/officeDocument/2006/relationships/image" Target="../media/image7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5.png"/><Relationship Id="rId3" Type="http://schemas.microsoft.com/office/2007/relationships/media" Target="../media/media3.mp3"/><Relationship Id="rId7" Type="http://schemas.openxmlformats.org/officeDocument/2006/relationships/image" Target="../media/image70.gif"/><Relationship Id="rId12" Type="http://schemas.openxmlformats.org/officeDocument/2006/relationships/image" Target="../media/image7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5.xml"/><Relationship Id="rId11" Type="http://schemas.openxmlformats.org/officeDocument/2006/relationships/image" Target="../media/image73.gif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60.png"/><Relationship Id="rId4" Type="http://schemas.openxmlformats.org/officeDocument/2006/relationships/audio" Target="../media/media3.mp3"/><Relationship Id="rId9" Type="http://schemas.openxmlformats.org/officeDocument/2006/relationships/image" Target="../media/image7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11" Type="http://schemas.openxmlformats.org/officeDocument/2006/relationships/image" Target="../media/image31.gif"/><Relationship Id="rId5" Type="http://schemas.openxmlformats.org/officeDocument/2006/relationships/slide" Target="slide6.xm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slide" Target="slide5.xml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microsoft.com/office/2007/relationships/hdphoto" Target="../media/hdphoto2.wdp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7979" y="456176"/>
            <a:ext cx="11096625" cy="5944621"/>
          </a:xfrm>
          <a:prstGeom prst="rect">
            <a:avLst/>
          </a:prstGeom>
          <a:solidFill>
            <a:srgbClr val="7D3B0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7" y="866263"/>
            <a:ext cx="5124450" cy="5124450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541" y="0"/>
            <a:ext cx="2707785" cy="6858000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3450" y="487924"/>
            <a:ext cx="4988238" cy="6711710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37" y="-262863"/>
            <a:ext cx="3136931" cy="3082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0E651-91D7-B92B-CDBB-B09208260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2757" y="1788229"/>
            <a:ext cx="378594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41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AB2FA54E-7D9A-B1FE-9CDF-C6C5C555F158}"/>
              </a:ext>
            </a:extLst>
          </p:cNvPr>
          <p:cNvSpPr/>
          <p:nvPr/>
        </p:nvSpPr>
        <p:spPr>
          <a:xfrm>
            <a:off x="5105400" y="2886075"/>
            <a:ext cx="2076450" cy="150495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trào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1350D2-0BBF-6620-F5C3-048533FA2659}"/>
              </a:ext>
            </a:extLst>
          </p:cNvPr>
          <p:cNvCxnSpPr>
            <a:stCxn id="4" idx="0"/>
          </p:cNvCxnSpPr>
          <p:nvPr/>
        </p:nvCxnSpPr>
        <p:spPr>
          <a:xfrm flipV="1">
            <a:off x="6143625" y="2181225"/>
            <a:ext cx="0" cy="704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0718241B-9B26-9419-A7E4-55D5BE135403}"/>
              </a:ext>
            </a:extLst>
          </p:cNvPr>
          <p:cNvSpPr/>
          <p:nvPr/>
        </p:nvSpPr>
        <p:spPr>
          <a:xfrm>
            <a:off x="4848226" y="314325"/>
            <a:ext cx="2552700" cy="18573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trào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F66477-05C4-61A4-5C89-26742BC9FEFC}"/>
              </a:ext>
            </a:extLst>
          </p:cNvPr>
          <p:cNvCxnSpPr>
            <a:cxnSpLocks/>
          </p:cNvCxnSpPr>
          <p:nvPr/>
        </p:nvCxnSpPr>
        <p:spPr>
          <a:xfrm>
            <a:off x="7181850" y="3714750"/>
            <a:ext cx="105727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D7D3C6D8-2735-F7F5-5682-B784CD15D80C}"/>
              </a:ext>
            </a:extLst>
          </p:cNvPr>
          <p:cNvSpPr/>
          <p:nvPr/>
        </p:nvSpPr>
        <p:spPr>
          <a:xfrm>
            <a:off x="8315326" y="2676525"/>
            <a:ext cx="2552700" cy="18573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lãnh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trào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Nghi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Tôn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85438D3-8388-9CDA-23D4-F83D28DB9A15}"/>
              </a:ext>
            </a:extLst>
          </p:cNvPr>
          <p:cNvCxnSpPr>
            <a:cxnSpLocks/>
          </p:cNvCxnSpPr>
          <p:nvPr/>
        </p:nvCxnSpPr>
        <p:spPr>
          <a:xfrm>
            <a:off x="6696075" y="4305300"/>
            <a:ext cx="1076325" cy="11525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201E235B-612A-BFD5-4AE1-24643D74F58F}"/>
              </a:ext>
            </a:extLst>
          </p:cNvPr>
          <p:cNvSpPr/>
          <p:nvPr/>
        </p:nvSpPr>
        <p:spPr>
          <a:xfrm>
            <a:off x="7647040" y="4882637"/>
            <a:ext cx="3533774" cy="18573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Đinh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Phan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Phùng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,..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04BA23D-A900-9996-39A2-71A57F7253DF}"/>
              </a:ext>
            </a:extLst>
          </p:cNvPr>
          <p:cNvCxnSpPr>
            <a:cxnSpLocks/>
            <a:stCxn id="4" idx="3"/>
          </p:cNvCxnSpPr>
          <p:nvPr/>
        </p:nvCxnSpPr>
        <p:spPr>
          <a:xfrm flipH="1">
            <a:off x="4414684" y="4170630"/>
            <a:ext cx="994805" cy="8143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D9D00F1-18ED-609D-E418-DBFB294C4445}"/>
              </a:ext>
            </a:extLst>
          </p:cNvPr>
          <p:cNvSpPr/>
          <p:nvPr/>
        </p:nvSpPr>
        <p:spPr>
          <a:xfrm>
            <a:off x="2229159" y="4558173"/>
            <a:ext cx="2411668" cy="18573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: Ba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Sậy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Khê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0169467-6E9F-C81D-127B-6E00C6A15BF7}"/>
              </a:ext>
            </a:extLst>
          </p:cNvPr>
          <p:cNvCxnSpPr>
            <a:cxnSpLocks/>
          </p:cNvCxnSpPr>
          <p:nvPr/>
        </p:nvCxnSpPr>
        <p:spPr>
          <a:xfrm flipH="1" flipV="1">
            <a:off x="3569110" y="3342968"/>
            <a:ext cx="1524000" cy="25563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42CD967-D854-0070-D12F-660C36E8826F}"/>
              </a:ext>
            </a:extLst>
          </p:cNvPr>
          <p:cNvSpPr/>
          <p:nvPr/>
        </p:nvSpPr>
        <p:spPr>
          <a:xfrm>
            <a:off x="1179871" y="2635044"/>
            <a:ext cx="2399070" cy="14010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Phong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trào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(1885 – 1896)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FA82285-7681-2A0C-CD00-AE218D8F5D7B}"/>
              </a:ext>
            </a:extLst>
          </p:cNvPr>
          <p:cNvCxnSpPr>
            <a:cxnSpLocks/>
          </p:cNvCxnSpPr>
          <p:nvPr/>
        </p:nvCxnSpPr>
        <p:spPr>
          <a:xfrm flipV="1">
            <a:off x="7028528" y="1750142"/>
            <a:ext cx="1791007" cy="1460398"/>
          </a:xfrm>
          <a:prstGeom prst="straightConnector1">
            <a:avLst/>
          </a:prstGeom>
          <a:ln w="5715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FE0418FD-B3FC-BDA4-4E43-032E72E89D6F}"/>
              </a:ext>
            </a:extLst>
          </p:cNvPr>
          <p:cNvSpPr/>
          <p:nvPr/>
        </p:nvSpPr>
        <p:spPr>
          <a:xfrm>
            <a:off x="8741799" y="451977"/>
            <a:ext cx="3253555" cy="18573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: Sau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Triểu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khuất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endParaRPr lang="en-US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6DB5B73-492E-9D5D-79C4-4363FB481FC5}"/>
              </a:ext>
            </a:extLst>
          </p:cNvPr>
          <p:cNvCxnSpPr>
            <a:cxnSpLocks/>
          </p:cNvCxnSpPr>
          <p:nvPr/>
        </p:nvCxnSpPr>
        <p:spPr>
          <a:xfrm>
            <a:off x="6223819" y="4395020"/>
            <a:ext cx="0" cy="609600"/>
          </a:xfrm>
          <a:prstGeom prst="straightConnector1">
            <a:avLst/>
          </a:prstGeom>
          <a:ln w="5715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6CD108A3-D0F4-92ED-8928-ED585D85C3B1}"/>
              </a:ext>
            </a:extLst>
          </p:cNvPr>
          <p:cNvSpPr/>
          <p:nvPr/>
        </p:nvSpPr>
        <p:spPr>
          <a:xfrm>
            <a:off x="4976043" y="5039954"/>
            <a:ext cx="2555467" cy="153782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căn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Tân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Sở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):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Hàm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Nghi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endParaRPr lang="en-US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6147623-E7F1-F458-D226-8FCADCB07FEE}"/>
              </a:ext>
            </a:extLst>
          </p:cNvPr>
          <p:cNvCxnSpPr>
            <a:cxnSpLocks/>
            <a:endCxn id="36" idx="5"/>
          </p:cNvCxnSpPr>
          <p:nvPr/>
        </p:nvCxnSpPr>
        <p:spPr>
          <a:xfrm flipH="1" flipV="1">
            <a:off x="4368148" y="2311513"/>
            <a:ext cx="1128083" cy="756152"/>
          </a:xfrm>
          <a:prstGeom prst="straightConnector1">
            <a:avLst/>
          </a:prstGeom>
          <a:ln w="5715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44E0F605-4488-38F2-C669-9377ADBB99FD}"/>
              </a:ext>
            </a:extLst>
          </p:cNvPr>
          <p:cNvSpPr/>
          <p:nvPr/>
        </p:nvSpPr>
        <p:spPr>
          <a:xfrm>
            <a:off x="2320413" y="998896"/>
            <a:ext cx="2399071" cy="153782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: Phong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trào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bại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654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  <p:bldP spid="18" grpId="0" animBg="1"/>
      <p:bldP spid="25" grpId="0" animBg="1"/>
      <p:bldP spid="30" grpId="0" animBg="1"/>
      <p:bldP spid="32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7979" y="456176"/>
            <a:ext cx="11096625" cy="5944621"/>
          </a:xfrm>
          <a:prstGeom prst="rect">
            <a:avLst/>
          </a:prstGeom>
          <a:solidFill>
            <a:srgbClr val="7D3B0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66" y="1181748"/>
            <a:ext cx="5124450" cy="5124450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541" y="0"/>
            <a:ext cx="2707785" cy="6858000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3450" y="487924"/>
            <a:ext cx="4988238" cy="6711710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37" y="-262863"/>
            <a:ext cx="3136931" cy="3082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056A3E-B2B9-4A5A-108A-3933889E5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0219" y="2096102"/>
            <a:ext cx="349331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3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AC7734-BCC5-EF1B-8603-3B427511A090}"/>
              </a:ext>
            </a:extLst>
          </p:cNvPr>
          <p:cNvSpPr txBox="1"/>
          <p:nvPr/>
        </p:nvSpPr>
        <p:spPr>
          <a:xfrm>
            <a:off x="304800" y="213435"/>
            <a:ext cx="11487150" cy="1323439"/>
          </a:xfrm>
          <a:prstGeom prst="rect">
            <a:avLst/>
          </a:prstGeom>
          <a:solidFill>
            <a:srgbClr val="993300">
              <a:alpha val="93000"/>
            </a:srgbClr>
          </a:solidFill>
          <a:ln w="38100">
            <a:solidFill>
              <a:srgbClr val="800000"/>
            </a:solidFill>
            <a:prstDash val="sysDash"/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en-US" sz="4000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Sưu tầm và giới thiệu một tư liệu lịch sử (câu chuyện, văn bản, tranh ảnh,...) về Triều Nguyễn.</a:t>
            </a:r>
            <a:endParaRPr kumimoji="0" lang="vi-VN" altLang="en-US" sz="400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Sưu tầm và giới thiệu một tư liệu lịch sử (câu chuyện, văn bản, tranh ảnh,...) về Triều Nguyễn">
            <a:extLst>
              <a:ext uri="{FF2B5EF4-FFF2-40B4-BE49-F238E27FC236}">
                <a16:creationId xmlns:a16="http://schemas.microsoft.com/office/drawing/2014/main" id="{34913F83-328C-8214-F4C2-921C071F08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Sưu tầm và giới thiệu một tư liệu lịch sử (câu chuyện, văn bản, tranh ảnh,...) về Triều Nguyễn">
            <a:extLst>
              <a:ext uri="{FF2B5EF4-FFF2-40B4-BE49-F238E27FC236}">
                <a16:creationId xmlns:a16="http://schemas.microsoft.com/office/drawing/2014/main" id="{42095538-C762-5DF1-B96B-B497BAE18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979" y="1632957"/>
            <a:ext cx="5167071" cy="522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298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661525-CFF6-41B3-E649-7FA60356E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12420600" cy="72690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32AC491-63EE-C96C-4E45-69BE080C9E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00" y="1121726"/>
            <a:ext cx="6674700" cy="41772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F11A88-C82C-71AB-C40B-1EF049F7972F}"/>
              </a:ext>
            </a:extLst>
          </p:cNvPr>
          <p:cNvSpPr txBox="1"/>
          <p:nvPr/>
        </p:nvSpPr>
        <p:spPr>
          <a:xfrm>
            <a:off x="485225" y="2280252"/>
            <a:ext cx="5867400" cy="224676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880" normalizeH="0" baseline="0" noProof="0">
                <a:ln w="12700"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#9Slide07 IcielCrocante" panose="02000000000000000000" pitchFamily="2" charset="0"/>
                <a:ea typeface="+mn-ea"/>
                <a:cs typeface="+mn-cs"/>
              </a:rPr>
              <a:t>GIẢI MÃ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880" normalizeH="0" baseline="0" noProof="0">
                <a:ln w="12700"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#9Slide07 IcielCrocante" panose="02000000000000000000" pitchFamily="2" charset="0"/>
                <a:ea typeface="+mn-ea"/>
                <a:cs typeface="+mn-cs"/>
              </a:rPr>
              <a:t>MẬT THƯ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8029765-5A7B-686B-C57F-84C18FE27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0" y="5368325"/>
            <a:ext cx="603197" cy="58875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A9C4E-977A-FCEB-09DE-7821ED613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64" y="987059"/>
            <a:ext cx="411524" cy="4016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A9378D9-7829-76CF-B5DD-81302FB77A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02" y="3634510"/>
            <a:ext cx="553498" cy="5402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1E19F0F-8F3F-59D1-DCE7-21F861AD64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129" y="5634516"/>
            <a:ext cx="373047" cy="36411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C5FB771-242F-6F14-3BE8-309A495B0A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25" y="2138161"/>
            <a:ext cx="544951" cy="5319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97D3A10-F5C7-5D17-ADF5-763D367800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6" y="3737414"/>
            <a:ext cx="448070" cy="43734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9DA79B2-82CC-6299-8FFF-58127239E9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59" y="1172528"/>
            <a:ext cx="255942" cy="24981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8342F3A-496E-C273-927A-B475D84E33D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0589" y="149548"/>
            <a:ext cx="652201" cy="636591"/>
          </a:xfrm>
          <a:prstGeom prst="rect">
            <a:avLst/>
          </a:prstGeom>
        </p:spPr>
      </p:pic>
      <p:sp>
        <p:nvSpPr>
          <p:cNvPr id="23" name="Rectangle: Rounded Corners 22">
            <a:hlinkClick r:id="rId14" action="ppaction://hlinksldjump"/>
            <a:extLst>
              <a:ext uri="{FF2B5EF4-FFF2-40B4-BE49-F238E27FC236}">
                <a16:creationId xmlns:a16="http://schemas.microsoft.com/office/drawing/2014/main" id="{EB27FA17-216F-322C-9B90-29330F75F6A8}"/>
              </a:ext>
            </a:extLst>
          </p:cNvPr>
          <p:cNvSpPr/>
          <p:nvPr/>
        </p:nvSpPr>
        <p:spPr>
          <a:xfrm>
            <a:off x="1905000" y="5433596"/>
            <a:ext cx="2875452" cy="990600"/>
          </a:xfrm>
          <a:prstGeom prst="roundRect">
            <a:avLst>
              <a:gd name="adj" fmla="val 50000"/>
            </a:avLst>
          </a:prstGeom>
          <a:solidFill>
            <a:srgbClr val="FFF3B0">
              <a:lumMod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5" name="TextBox 24">
            <a:hlinkClick r:id="rId15" action="ppaction://hlinksldjump"/>
            <a:extLst>
              <a:ext uri="{FF2B5EF4-FFF2-40B4-BE49-F238E27FC236}">
                <a16:creationId xmlns:a16="http://schemas.microsoft.com/office/drawing/2014/main" id="{113BFD35-0001-428F-5E6A-AF0213E26957}"/>
              </a:ext>
            </a:extLst>
          </p:cNvPr>
          <p:cNvSpPr txBox="1"/>
          <p:nvPr/>
        </p:nvSpPr>
        <p:spPr>
          <a:xfrm>
            <a:off x="1832815" y="5590342"/>
            <a:ext cx="287545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#9Slide03 Ralewayv4020 Black" panose="00000A00000000000000" pitchFamily="2" charset="0"/>
                <a:ea typeface="+mn-ea"/>
                <a:cs typeface="+mn-cs"/>
              </a:rPr>
              <a:t>Start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80C7F2-8718-52F2-BEE5-0CB1C8985CD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1605" flipH="1">
            <a:off x="1323430" y="5059232"/>
            <a:ext cx="1527395" cy="1527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B7A5F-F98E-790A-CA39-F21B0C3DC5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73" y="378804"/>
            <a:ext cx="373047" cy="3641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F8CE91-E725-71E5-3ACD-58C1A4CAEE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57200"/>
            <a:ext cx="6400800" cy="6400800"/>
          </a:xfrm>
          <a:prstGeom prst="rect">
            <a:avLst/>
          </a:prstGeom>
        </p:spPr>
      </p:pic>
      <p:pic>
        <p:nvPicPr>
          <p:cNvPr id="12" name="nhac-nen-hoat-hinh-vui-nhon-de-thuong-www.tiengdong.com">
            <a:hlinkClick r:id="" action="ppaction://media"/>
            <a:extLst>
              <a:ext uri="{FF2B5EF4-FFF2-40B4-BE49-F238E27FC236}">
                <a16:creationId xmlns:a16="http://schemas.microsoft.com/office/drawing/2014/main" id="{A332A8F9-1E34-A41C-8370-002F22484A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87400" y="-20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0.17904 0.0048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23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 numSld="3">
                <p:cTn id="73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/>
      <p:bldP spid="23" grpId="0" animBg="1"/>
      <p:bldP spid="25" grpId="0"/>
    </p:bldLst>
  </p:timing>
  <p:extLst>
    <p:ext uri="{E180D4A7-C9FB-4DFB-919C-405C955672EB}">
      <p14:showEvtLst xmlns:p14="http://schemas.microsoft.com/office/powerpoint/2010/main">
        <p14:playEvt time="79" objId="12"/>
        <p14:triggerEvt type="onClick" time="3518" objId="20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661525-CFF6-41B3-E649-7FA60356E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12420600" cy="72690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B8C83DD-BE28-6DF9-CCE3-32A7268FF405}"/>
              </a:ext>
            </a:extLst>
          </p:cNvPr>
          <p:cNvGrpSpPr/>
          <p:nvPr/>
        </p:nvGrpSpPr>
        <p:grpSpPr>
          <a:xfrm>
            <a:off x="228600" y="457200"/>
            <a:ext cx="7020034" cy="4586656"/>
            <a:chOff x="813359" y="429055"/>
            <a:chExt cx="7020034" cy="4586656"/>
          </a:xfrm>
        </p:grpSpPr>
        <p:sp>
          <p:nvSpPr>
            <p:cNvPr id="6" name="Graphic 10">
              <a:extLst>
                <a:ext uri="{FF2B5EF4-FFF2-40B4-BE49-F238E27FC236}">
                  <a16:creationId xmlns:a16="http://schemas.microsoft.com/office/drawing/2014/main" id="{85002544-9C72-4976-3DD8-F9B4785DF9CE}"/>
                </a:ext>
              </a:extLst>
            </p:cNvPr>
            <p:cNvSpPr/>
            <p:nvPr/>
          </p:nvSpPr>
          <p:spPr>
            <a:xfrm rot="200250" flipH="1">
              <a:off x="813359" y="429055"/>
              <a:ext cx="7020034" cy="4586656"/>
            </a:xfrm>
            <a:custGeom>
              <a:avLst/>
              <a:gdLst>
                <a:gd name="connsiteX0" fmla="*/ 5644539 w 7020034"/>
                <a:gd name="connsiteY0" fmla="*/ 308075 h 4586656"/>
                <a:gd name="connsiteX1" fmla="*/ 2669499 w 7020034"/>
                <a:gd name="connsiteY1" fmla="*/ 11388 h 4586656"/>
                <a:gd name="connsiteX2" fmla="*/ 277071 w 7020034"/>
                <a:gd name="connsiteY2" fmla="*/ 620380 h 4586656"/>
                <a:gd name="connsiteX3" fmla="*/ 754321 w 7020034"/>
                <a:gd name="connsiteY3" fmla="*/ 3566459 h 4586656"/>
                <a:gd name="connsiteX4" fmla="*/ 1560061 w 7020034"/>
                <a:gd name="connsiteY4" fmla="*/ 3847533 h 4586656"/>
                <a:gd name="connsiteX5" fmla="*/ 1163389 w 7020034"/>
                <a:gd name="connsiteY5" fmla="*/ 4586656 h 4586656"/>
                <a:gd name="connsiteX6" fmla="*/ 2743875 w 7020034"/>
                <a:gd name="connsiteY6" fmla="*/ 3909994 h 4586656"/>
                <a:gd name="connsiteX7" fmla="*/ 3995871 w 7020034"/>
                <a:gd name="connsiteY7" fmla="*/ 3878764 h 4586656"/>
                <a:gd name="connsiteX8" fmla="*/ 6865549 w 7020034"/>
                <a:gd name="connsiteY8" fmla="*/ 2764875 h 4586656"/>
                <a:gd name="connsiteX9" fmla="*/ 5644539 w 7020034"/>
                <a:gd name="connsiteY9" fmla="*/ 308075 h 458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20034" h="4586656" fill="none" extrusionOk="0">
                  <a:moveTo>
                    <a:pt x="5644539" y="308075"/>
                  </a:moveTo>
                  <a:cubicBezTo>
                    <a:pt x="5090949" y="258088"/>
                    <a:pt x="3309015" y="66357"/>
                    <a:pt x="2669499" y="11388"/>
                  </a:cubicBezTo>
                  <a:cubicBezTo>
                    <a:pt x="1932350" y="-66939"/>
                    <a:pt x="893495" y="-4291"/>
                    <a:pt x="277071" y="620380"/>
                  </a:cubicBezTo>
                  <a:cubicBezTo>
                    <a:pt x="-389506" y="1319319"/>
                    <a:pt x="81470" y="3103834"/>
                    <a:pt x="754321" y="3566459"/>
                  </a:cubicBezTo>
                  <a:cubicBezTo>
                    <a:pt x="900875" y="3745770"/>
                    <a:pt x="1250958" y="3788716"/>
                    <a:pt x="1560061" y="3847533"/>
                  </a:cubicBezTo>
                  <a:cubicBezTo>
                    <a:pt x="1587829" y="4069002"/>
                    <a:pt x="1494318" y="4398777"/>
                    <a:pt x="1163389" y="4586656"/>
                  </a:cubicBezTo>
                  <a:cubicBezTo>
                    <a:pt x="1113198" y="4587649"/>
                    <a:pt x="2306406" y="4514317"/>
                    <a:pt x="2743875" y="3909994"/>
                  </a:cubicBezTo>
                  <a:cubicBezTo>
                    <a:pt x="3194175" y="3924454"/>
                    <a:pt x="3664329" y="3879252"/>
                    <a:pt x="3995871" y="3878764"/>
                  </a:cubicBezTo>
                  <a:cubicBezTo>
                    <a:pt x="4986315" y="3943534"/>
                    <a:pt x="6450331" y="3908322"/>
                    <a:pt x="6865549" y="2764875"/>
                  </a:cubicBezTo>
                  <a:cubicBezTo>
                    <a:pt x="7193834" y="1824636"/>
                    <a:pt x="6921329" y="573451"/>
                    <a:pt x="5644539" y="308075"/>
                  </a:cubicBezTo>
                  <a:close/>
                </a:path>
                <a:path w="7020034" h="4586656" stroke="0" extrusionOk="0">
                  <a:moveTo>
                    <a:pt x="5644539" y="308075"/>
                  </a:moveTo>
                  <a:cubicBezTo>
                    <a:pt x="4171420" y="127736"/>
                    <a:pt x="3186026" y="43784"/>
                    <a:pt x="2669499" y="11388"/>
                  </a:cubicBezTo>
                  <a:cubicBezTo>
                    <a:pt x="1883349" y="-88886"/>
                    <a:pt x="856610" y="-4746"/>
                    <a:pt x="277071" y="620380"/>
                  </a:cubicBezTo>
                  <a:cubicBezTo>
                    <a:pt x="-313485" y="1206906"/>
                    <a:pt x="101477" y="3094001"/>
                    <a:pt x="754321" y="3566459"/>
                  </a:cubicBezTo>
                  <a:cubicBezTo>
                    <a:pt x="954325" y="3703801"/>
                    <a:pt x="1205370" y="3751827"/>
                    <a:pt x="1560061" y="3847533"/>
                  </a:cubicBezTo>
                  <a:cubicBezTo>
                    <a:pt x="1599906" y="4153868"/>
                    <a:pt x="1527289" y="4404274"/>
                    <a:pt x="1163389" y="4586656"/>
                  </a:cubicBezTo>
                  <a:cubicBezTo>
                    <a:pt x="1192762" y="4440223"/>
                    <a:pt x="2453096" y="4573684"/>
                    <a:pt x="2743875" y="3909994"/>
                  </a:cubicBezTo>
                  <a:cubicBezTo>
                    <a:pt x="3223030" y="3947719"/>
                    <a:pt x="3724268" y="3880430"/>
                    <a:pt x="3995871" y="3878764"/>
                  </a:cubicBezTo>
                  <a:cubicBezTo>
                    <a:pt x="5170704" y="4060925"/>
                    <a:pt x="6539435" y="3794404"/>
                    <a:pt x="6865549" y="2764875"/>
                  </a:cubicBezTo>
                  <a:cubicBezTo>
                    <a:pt x="7334677" y="1760562"/>
                    <a:pt x="7039387" y="539185"/>
                    <a:pt x="5644539" y="308075"/>
                  </a:cubicBezTo>
                  <a:close/>
                </a:path>
              </a:pathLst>
            </a:custGeom>
            <a:solidFill>
              <a:srgbClr val="FFFFFF"/>
            </a:solidFill>
            <a:ln w="28575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135567985">
                    <a:custGeom>
                      <a:avLst/>
                      <a:gdLst>
                        <a:gd name="connsiteX0" fmla="*/ 867445 w 1078829"/>
                        <a:gd name="connsiteY0" fmla="*/ 56376 h 839331"/>
                        <a:gd name="connsiteX1" fmla="*/ 410245 w 1078829"/>
                        <a:gd name="connsiteY1" fmla="*/ 2084 h 839331"/>
                        <a:gd name="connsiteX2" fmla="*/ 42580 w 1078829"/>
                        <a:gd name="connsiteY2" fmla="*/ 113526 h 839331"/>
                        <a:gd name="connsiteX3" fmla="*/ 115923 w 1078829"/>
                        <a:gd name="connsiteY3" fmla="*/ 652641 h 839331"/>
                        <a:gd name="connsiteX4" fmla="*/ 239748 w 1078829"/>
                        <a:gd name="connsiteY4" fmla="*/ 704076 h 839331"/>
                        <a:gd name="connsiteX5" fmla="*/ 178788 w 1078829"/>
                        <a:gd name="connsiteY5" fmla="*/ 839331 h 839331"/>
                        <a:gd name="connsiteX6" fmla="*/ 421675 w 1078829"/>
                        <a:gd name="connsiteY6" fmla="*/ 715506 h 839331"/>
                        <a:gd name="connsiteX7" fmla="*/ 614080 w 1078829"/>
                        <a:gd name="connsiteY7" fmla="*/ 709791 h 839331"/>
                        <a:gd name="connsiteX8" fmla="*/ 1055088 w 1078829"/>
                        <a:gd name="connsiteY8" fmla="*/ 505956 h 839331"/>
                        <a:gd name="connsiteX9" fmla="*/ 867445 w 1078829"/>
                        <a:gd name="connsiteY9" fmla="*/ 56376 h 839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78829" h="839331">
                          <a:moveTo>
                            <a:pt x="867445" y="56376"/>
                          </a:moveTo>
                          <a:lnTo>
                            <a:pt x="410245" y="2084"/>
                          </a:lnTo>
                          <a:cubicBezTo>
                            <a:pt x="295945" y="-6489"/>
                            <a:pt x="124495" y="7799"/>
                            <a:pt x="42580" y="113526"/>
                          </a:cubicBezTo>
                          <a:cubicBezTo>
                            <a:pt x="-46955" y="236399"/>
                            <a:pt x="17815" y="563106"/>
                            <a:pt x="115923" y="652641"/>
                          </a:cubicBezTo>
                          <a:cubicBezTo>
                            <a:pt x="144498" y="679311"/>
                            <a:pt x="189265" y="695504"/>
                            <a:pt x="239748" y="704076"/>
                          </a:cubicBezTo>
                          <a:cubicBezTo>
                            <a:pt x="241653" y="749796"/>
                            <a:pt x="233080" y="808851"/>
                            <a:pt x="178788" y="839331"/>
                          </a:cubicBezTo>
                          <a:cubicBezTo>
                            <a:pt x="178788" y="839331"/>
                            <a:pt x="355000" y="833616"/>
                            <a:pt x="421675" y="715506"/>
                          </a:cubicBezTo>
                          <a:cubicBezTo>
                            <a:pt x="494065" y="714554"/>
                            <a:pt x="564550" y="709791"/>
                            <a:pt x="614080" y="709791"/>
                          </a:cubicBezTo>
                          <a:cubicBezTo>
                            <a:pt x="777910" y="709791"/>
                            <a:pt x="989365" y="693599"/>
                            <a:pt x="1055088" y="505956"/>
                          </a:cubicBezTo>
                          <a:cubicBezTo>
                            <a:pt x="1120810" y="333554"/>
                            <a:pt x="1047468" y="104954"/>
                            <a:pt x="867445" y="5637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986333-4425-E796-B74F-08BDD9B95FF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620730" y="1082907"/>
              <a:ext cx="5551520" cy="2784500"/>
            </a:xfrm>
            <a:custGeom>
              <a:avLst/>
              <a:gdLst/>
              <a:ahLst/>
              <a:cxnLst/>
              <a:rect l="l" t="t" r="r" b="b"/>
              <a:pathLst>
                <a:path w="5551520" h="2784500">
                  <a:moveTo>
                    <a:pt x="1619249" y="2584551"/>
                  </a:moveTo>
                  <a:cubicBezTo>
                    <a:pt x="1595678" y="2586990"/>
                    <a:pt x="1581048" y="2589225"/>
                    <a:pt x="1575358" y="2591257"/>
                  </a:cubicBezTo>
                  <a:cubicBezTo>
                    <a:pt x="1572920" y="2595727"/>
                    <a:pt x="1571701" y="2602027"/>
                    <a:pt x="1571701" y="2610155"/>
                  </a:cubicBezTo>
                  <a:cubicBezTo>
                    <a:pt x="1571701" y="2625191"/>
                    <a:pt x="1579829" y="2632710"/>
                    <a:pt x="1596085" y="2632710"/>
                  </a:cubicBezTo>
                  <a:cubicBezTo>
                    <a:pt x="1604213" y="2632710"/>
                    <a:pt x="1611528" y="2629865"/>
                    <a:pt x="1618030" y="2624175"/>
                  </a:cubicBezTo>
                  <a:lnTo>
                    <a:pt x="1618030" y="2619908"/>
                  </a:lnTo>
                  <a:cubicBezTo>
                    <a:pt x="1618030" y="2615844"/>
                    <a:pt x="1618132" y="2610866"/>
                    <a:pt x="1618335" y="2604973"/>
                  </a:cubicBezTo>
                  <a:cubicBezTo>
                    <a:pt x="1618538" y="2599080"/>
                    <a:pt x="1618843" y="2592273"/>
                    <a:pt x="1619249" y="2584551"/>
                  </a:cubicBezTo>
                  <a:close/>
                  <a:moveTo>
                    <a:pt x="4330446" y="2579065"/>
                  </a:moveTo>
                  <a:cubicBezTo>
                    <a:pt x="4382465" y="2579065"/>
                    <a:pt x="4408475" y="2600198"/>
                    <a:pt x="4408475" y="2642463"/>
                  </a:cubicBezTo>
                  <a:cubicBezTo>
                    <a:pt x="4408475" y="2684323"/>
                    <a:pt x="4382465" y="2705252"/>
                    <a:pt x="4330446" y="2705252"/>
                  </a:cubicBezTo>
                  <a:cubicBezTo>
                    <a:pt x="4279239" y="2705252"/>
                    <a:pt x="4253636" y="2684323"/>
                    <a:pt x="4253636" y="2642463"/>
                  </a:cubicBezTo>
                  <a:cubicBezTo>
                    <a:pt x="4253636" y="2600198"/>
                    <a:pt x="4279239" y="2579065"/>
                    <a:pt x="4330446" y="2579065"/>
                  </a:cubicBezTo>
                  <a:close/>
                  <a:moveTo>
                    <a:pt x="1278788" y="2463850"/>
                  </a:moveTo>
                  <a:cubicBezTo>
                    <a:pt x="1272692" y="2463850"/>
                    <a:pt x="1267815" y="2464663"/>
                    <a:pt x="1264158" y="2466289"/>
                  </a:cubicBezTo>
                  <a:lnTo>
                    <a:pt x="1264158" y="2619299"/>
                  </a:lnTo>
                  <a:cubicBezTo>
                    <a:pt x="1284478" y="2627427"/>
                    <a:pt x="1299108" y="2624175"/>
                    <a:pt x="1308049" y="2609545"/>
                  </a:cubicBezTo>
                  <a:cubicBezTo>
                    <a:pt x="1316177" y="2595727"/>
                    <a:pt x="1320241" y="2570937"/>
                    <a:pt x="1320241" y="2535174"/>
                  </a:cubicBezTo>
                  <a:cubicBezTo>
                    <a:pt x="1320241" y="2507539"/>
                    <a:pt x="1316786" y="2488438"/>
                    <a:pt x="1309878" y="2477871"/>
                  </a:cubicBezTo>
                  <a:cubicBezTo>
                    <a:pt x="1302969" y="2468524"/>
                    <a:pt x="1292606" y="2463850"/>
                    <a:pt x="1278788" y="2463850"/>
                  </a:cubicBezTo>
                  <a:close/>
                  <a:moveTo>
                    <a:pt x="2973628" y="2457145"/>
                  </a:moveTo>
                  <a:cubicBezTo>
                    <a:pt x="2952089" y="2457145"/>
                    <a:pt x="2941319" y="2482545"/>
                    <a:pt x="2941319" y="2533345"/>
                  </a:cubicBezTo>
                  <a:cubicBezTo>
                    <a:pt x="2941319" y="2565044"/>
                    <a:pt x="2944164" y="2586990"/>
                    <a:pt x="2949854" y="2599182"/>
                  </a:cubicBezTo>
                  <a:cubicBezTo>
                    <a:pt x="2954731" y="2609342"/>
                    <a:pt x="2963062" y="2614422"/>
                    <a:pt x="2974847" y="2614422"/>
                  </a:cubicBezTo>
                  <a:cubicBezTo>
                    <a:pt x="2995574" y="2614422"/>
                    <a:pt x="3005937" y="2587193"/>
                    <a:pt x="3005937" y="2532735"/>
                  </a:cubicBezTo>
                  <a:cubicBezTo>
                    <a:pt x="3005937" y="2482342"/>
                    <a:pt x="2995167" y="2457145"/>
                    <a:pt x="2973628" y="2457145"/>
                  </a:cubicBezTo>
                  <a:close/>
                  <a:moveTo>
                    <a:pt x="2664028" y="2456535"/>
                  </a:moveTo>
                  <a:cubicBezTo>
                    <a:pt x="2627045" y="2458161"/>
                    <a:pt x="2608554" y="2480919"/>
                    <a:pt x="2608554" y="2524810"/>
                  </a:cubicBezTo>
                  <a:cubicBezTo>
                    <a:pt x="2608554" y="2562606"/>
                    <a:pt x="2621356" y="2581503"/>
                    <a:pt x="2646959" y="2581503"/>
                  </a:cubicBezTo>
                  <a:cubicBezTo>
                    <a:pt x="2649397" y="2581503"/>
                    <a:pt x="2652039" y="2581402"/>
                    <a:pt x="2654884" y="2581199"/>
                  </a:cubicBezTo>
                  <a:cubicBezTo>
                    <a:pt x="2657728" y="2580995"/>
                    <a:pt x="2660776" y="2580690"/>
                    <a:pt x="2664028" y="2580284"/>
                  </a:cubicBezTo>
                  <a:close/>
                  <a:moveTo>
                    <a:pt x="4104284" y="2455926"/>
                  </a:moveTo>
                  <a:cubicBezTo>
                    <a:pt x="4081525" y="2455926"/>
                    <a:pt x="4068521" y="2471572"/>
                    <a:pt x="4065269" y="2502865"/>
                  </a:cubicBezTo>
                  <a:lnTo>
                    <a:pt x="4128668" y="2497988"/>
                  </a:lnTo>
                  <a:cubicBezTo>
                    <a:pt x="4129074" y="2495956"/>
                    <a:pt x="4129379" y="2493721"/>
                    <a:pt x="4129582" y="2491283"/>
                  </a:cubicBezTo>
                  <a:cubicBezTo>
                    <a:pt x="4129786" y="2488844"/>
                    <a:pt x="4129887" y="2485999"/>
                    <a:pt x="4129887" y="2482748"/>
                  </a:cubicBezTo>
                  <a:cubicBezTo>
                    <a:pt x="4129887" y="2464866"/>
                    <a:pt x="4121353" y="2455926"/>
                    <a:pt x="4104284" y="2455926"/>
                  </a:cubicBezTo>
                  <a:close/>
                  <a:moveTo>
                    <a:pt x="4103065" y="2359609"/>
                  </a:moveTo>
                  <a:cubicBezTo>
                    <a:pt x="4144518" y="2359609"/>
                    <a:pt x="4176623" y="2370582"/>
                    <a:pt x="4199382" y="2392527"/>
                  </a:cubicBezTo>
                  <a:cubicBezTo>
                    <a:pt x="4221734" y="2414473"/>
                    <a:pt x="4232910" y="2445156"/>
                    <a:pt x="4232910" y="2484577"/>
                  </a:cubicBezTo>
                  <a:cubicBezTo>
                    <a:pt x="4232910" y="2515463"/>
                    <a:pt x="4227220" y="2538425"/>
                    <a:pt x="4215841" y="2553462"/>
                  </a:cubicBezTo>
                  <a:lnTo>
                    <a:pt x="4065879" y="2558339"/>
                  </a:lnTo>
                  <a:cubicBezTo>
                    <a:pt x="4071162" y="2593695"/>
                    <a:pt x="4092905" y="2611374"/>
                    <a:pt x="4131106" y="2611374"/>
                  </a:cubicBezTo>
                  <a:cubicBezTo>
                    <a:pt x="4155491" y="2611374"/>
                    <a:pt x="4178452" y="2605481"/>
                    <a:pt x="4199991" y="2593695"/>
                  </a:cubicBezTo>
                  <a:cubicBezTo>
                    <a:pt x="4216654" y="2600604"/>
                    <a:pt x="4224985" y="2614422"/>
                    <a:pt x="4224985" y="2635148"/>
                  </a:cubicBezTo>
                  <a:cubicBezTo>
                    <a:pt x="4224985" y="2655062"/>
                    <a:pt x="4215841" y="2671115"/>
                    <a:pt x="4197553" y="2683307"/>
                  </a:cubicBezTo>
                  <a:cubicBezTo>
                    <a:pt x="4176013" y="2697937"/>
                    <a:pt x="4144314" y="2705252"/>
                    <a:pt x="4102455" y="2705252"/>
                  </a:cubicBezTo>
                  <a:cubicBezTo>
                    <a:pt x="4050436" y="2705252"/>
                    <a:pt x="4010405" y="2689809"/>
                    <a:pt x="3982364" y="2658923"/>
                  </a:cubicBezTo>
                  <a:cubicBezTo>
                    <a:pt x="3955948" y="2630068"/>
                    <a:pt x="3942740" y="2591663"/>
                    <a:pt x="3942740" y="2543708"/>
                  </a:cubicBezTo>
                  <a:cubicBezTo>
                    <a:pt x="3942740" y="2483561"/>
                    <a:pt x="3957574" y="2437434"/>
                    <a:pt x="3987241" y="2405329"/>
                  </a:cubicBezTo>
                  <a:cubicBezTo>
                    <a:pt x="4015282" y="2374849"/>
                    <a:pt x="4053891" y="2359609"/>
                    <a:pt x="4103065" y="2359609"/>
                  </a:cubicBezTo>
                  <a:close/>
                  <a:moveTo>
                    <a:pt x="3485082" y="2359609"/>
                  </a:moveTo>
                  <a:cubicBezTo>
                    <a:pt x="3550513" y="2359609"/>
                    <a:pt x="3583228" y="2401265"/>
                    <a:pt x="3583228" y="2484577"/>
                  </a:cubicBezTo>
                  <a:lnTo>
                    <a:pt x="3583228" y="2668067"/>
                  </a:lnTo>
                  <a:cubicBezTo>
                    <a:pt x="3583228" y="2690012"/>
                    <a:pt x="3561892" y="2700985"/>
                    <a:pt x="3519220" y="2700985"/>
                  </a:cubicBezTo>
                  <a:cubicBezTo>
                    <a:pt x="3476548" y="2700985"/>
                    <a:pt x="3455212" y="2690012"/>
                    <a:pt x="3455212" y="2668067"/>
                  </a:cubicBezTo>
                  <a:lnTo>
                    <a:pt x="3455212" y="2499207"/>
                  </a:lnTo>
                  <a:cubicBezTo>
                    <a:pt x="3455212" y="2485796"/>
                    <a:pt x="3453180" y="2476449"/>
                    <a:pt x="3449116" y="2471166"/>
                  </a:cubicBezTo>
                  <a:cubicBezTo>
                    <a:pt x="3444646" y="2466289"/>
                    <a:pt x="3436721" y="2463850"/>
                    <a:pt x="3425342" y="2463850"/>
                  </a:cubicBezTo>
                  <a:cubicBezTo>
                    <a:pt x="3422091" y="2463850"/>
                    <a:pt x="3418027" y="2464460"/>
                    <a:pt x="3413150" y="2465679"/>
                  </a:cubicBezTo>
                  <a:lnTo>
                    <a:pt x="3413150" y="2668067"/>
                  </a:lnTo>
                  <a:cubicBezTo>
                    <a:pt x="3413150" y="2690012"/>
                    <a:pt x="3391814" y="2700985"/>
                    <a:pt x="3349142" y="2700985"/>
                  </a:cubicBezTo>
                  <a:cubicBezTo>
                    <a:pt x="3306470" y="2700985"/>
                    <a:pt x="3285134" y="2690012"/>
                    <a:pt x="3285134" y="2668067"/>
                  </a:cubicBezTo>
                  <a:lnTo>
                    <a:pt x="3285134" y="2399233"/>
                  </a:lnTo>
                  <a:cubicBezTo>
                    <a:pt x="3285134" y="2378100"/>
                    <a:pt x="3306267" y="2367534"/>
                    <a:pt x="3348532" y="2367534"/>
                  </a:cubicBezTo>
                  <a:cubicBezTo>
                    <a:pt x="3391611" y="2367534"/>
                    <a:pt x="3413150" y="2378100"/>
                    <a:pt x="3413150" y="2399233"/>
                  </a:cubicBezTo>
                  <a:lnTo>
                    <a:pt x="3413150" y="2402281"/>
                  </a:lnTo>
                  <a:cubicBezTo>
                    <a:pt x="3424123" y="2373833"/>
                    <a:pt x="3448100" y="2359609"/>
                    <a:pt x="3485082" y="2359609"/>
                  </a:cubicBezTo>
                  <a:close/>
                  <a:moveTo>
                    <a:pt x="2668295" y="2359609"/>
                  </a:moveTo>
                  <a:cubicBezTo>
                    <a:pt x="2705684" y="2359609"/>
                    <a:pt x="2736367" y="2365095"/>
                    <a:pt x="2760344" y="2376068"/>
                  </a:cubicBezTo>
                  <a:cubicBezTo>
                    <a:pt x="2781477" y="2386228"/>
                    <a:pt x="2792044" y="2398014"/>
                    <a:pt x="2792044" y="2411425"/>
                  </a:cubicBezTo>
                  <a:lnTo>
                    <a:pt x="2790824" y="2412034"/>
                  </a:lnTo>
                  <a:lnTo>
                    <a:pt x="2792044" y="2412644"/>
                  </a:lnTo>
                  <a:lnTo>
                    <a:pt x="2792044" y="2658923"/>
                  </a:lnTo>
                  <a:cubicBezTo>
                    <a:pt x="2792044" y="2742641"/>
                    <a:pt x="2737180" y="2784500"/>
                    <a:pt x="2627452" y="2784500"/>
                  </a:cubicBezTo>
                  <a:cubicBezTo>
                    <a:pt x="2585999" y="2784500"/>
                    <a:pt x="2553690" y="2777794"/>
                    <a:pt x="2530525" y="2764383"/>
                  </a:cubicBezTo>
                  <a:cubicBezTo>
                    <a:pt x="2508173" y="2751785"/>
                    <a:pt x="2496997" y="2734513"/>
                    <a:pt x="2496997" y="2712567"/>
                  </a:cubicBezTo>
                  <a:cubicBezTo>
                    <a:pt x="2496997" y="2687777"/>
                    <a:pt x="2505532" y="2672943"/>
                    <a:pt x="2522601" y="2668067"/>
                  </a:cubicBezTo>
                  <a:cubicBezTo>
                    <a:pt x="2549829" y="2685135"/>
                    <a:pt x="2579293" y="2693670"/>
                    <a:pt x="2610993" y="2693670"/>
                  </a:cubicBezTo>
                  <a:cubicBezTo>
                    <a:pt x="2634970" y="2693670"/>
                    <a:pt x="2651023" y="2689606"/>
                    <a:pt x="2659151" y="2681478"/>
                  </a:cubicBezTo>
                  <a:cubicBezTo>
                    <a:pt x="2664840" y="2675788"/>
                    <a:pt x="2667076" y="2665831"/>
                    <a:pt x="2665856" y="2651607"/>
                  </a:cubicBezTo>
                  <a:cubicBezTo>
                    <a:pt x="2654477" y="2659329"/>
                    <a:pt x="2637002" y="2663190"/>
                    <a:pt x="2613431" y="2663190"/>
                  </a:cubicBezTo>
                  <a:cubicBezTo>
                    <a:pt x="2574823" y="2663190"/>
                    <a:pt x="2544343" y="2652420"/>
                    <a:pt x="2521991" y="2630881"/>
                  </a:cubicBezTo>
                  <a:cubicBezTo>
                    <a:pt x="2498013" y="2606903"/>
                    <a:pt x="2486024" y="2572562"/>
                    <a:pt x="2486024" y="2527859"/>
                  </a:cubicBezTo>
                  <a:cubicBezTo>
                    <a:pt x="2486024" y="2473807"/>
                    <a:pt x="2501264" y="2432354"/>
                    <a:pt x="2531744" y="2403500"/>
                  </a:cubicBezTo>
                  <a:cubicBezTo>
                    <a:pt x="2562631" y="2374239"/>
                    <a:pt x="2608148" y="2359609"/>
                    <a:pt x="2668295" y="2359609"/>
                  </a:cubicBezTo>
                  <a:close/>
                  <a:moveTo>
                    <a:pt x="2361132" y="2359609"/>
                  </a:moveTo>
                  <a:cubicBezTo>
                    <a:pt x="2426563" y="2359609"/>
                    <a:pt x="2459278" y="2401265"/>
                    <a:pt x="2459278" y="2484577"/>
                  </a:cubicBezTo>
                  <a:lnTo>
                    <a:pt x="2459278" y="2668067"/>
                  </a:lnTo>
                  <a:cubicBezTo>
                    <a:pt x="2459278" y="2690012"/>
                    <a:pt x="2437942" y="2700985"/>
                    <a:pt x="2395270" y="2700985"/>
                  </a:cubicBezTo>
                  <a:cubicBezTo>
                    <a:pt x="2352598" y="2700985"/>
                    <a:pt x="2331262" y="2690012"/>
                    <a:pt x="2331262" y="2668067"/>
                  </a:cubicBezTo>
                  <a:lnTo>
                    <a:pt x="2331262" y="2499207"/>
                  </a:lnTo>
                  <a:cubicBezTo>
                    <a:pt x="2331262" y="2485796"/>
                    <a:pt x="2329230" y="2476449"/>
                    <a:pt x="2325166" y="2471166"/>
                  </a:cubicBezTo>
                  <a:cubicBezTo>
                    <a:pt x="2320696" y="2466289"/>
                    <a:pt x="2312771" y="2463850"/>
                    <a:pt x="2301392" y="2463850"/>
                  </a:cubicBezTo>
                  <a:cubicBezTo>
                    <a:pt x="2298141" y="2463850"/>
                    <a:pt x="2294077" y="2464460"/>
                    <a:pt x="2289200" y="2465679"/>
                  </a:cubicBezTo>
                  <a:lnTo>
                    <a:pt x="2289200" y="2668067"/>
                  </a:lnTo>
                  <a:cubicBezTo>
                    <a:pt x="2289200" y="2690012"/>
                    <a:pt x="2267864" y="2700985"/>
                    <a:pt x="2225192" y="2700985"/>
                  </a:cubicBezTo>
                  <a:cubicBezTo>
                    <a:pt x="2182520" y="2700985"/>
                    <a:pt x="2161184" y="2690012"/>
                    <a:pt x="2161184" y="2668067"/>
                  </a:cubicBezTo>
                  <a:lnTo>
                    <a:pt x="2161184" y="2399233"/>
                  </a:lnTo>
                  <a:cubicBezTo>
                    <a:pt x="2161184" y="2378100"/>
                    <a:pt x="2182317" y="2367534"/>
                    <a:pt x="2224582" y="2367534"/>
                  </a:cubicBezTo>
                  <a:cubicBezTo>
                    <a:pt x="2267661" y="2367534"/>
                    <a:pt x="2289200" y="2378100"/>
                    <a:pt x="2289200" y="2399233"/>
                  </a:cubicBezTo>
                  <a:lnTo>
                    <a:pt x="2289200" y="2402281"/>
                  </a:lnTo>
                  <a:cubicBezTo>
                    <a:pt x="2300173" y="2373833"/>
                    <a:pt x="2324150" y="2359609"/>
                    <a:pt x="2361132" y="2359609"/>
                  </a:cubicBezTo>
                  <a:close/>
                  <a:moveTo>
                    <a:pt x="1605229" y="2359609"/>
                  </a:moveTo>
                  <a:cubicBezTo>
                    <a:pt x="1654810" y="2359609"/>
                    <a:pt x="1690370" y="2368143"/>
                    <a:pt x="1711909" y="2385212"/>
                  </a:cubicBezTo>
                  <a:cubicBezTo>
                    <a:pt x="1736293" y="2404719"/>
                    <a:pt x="1748485" y="2438857"/>
                    <a:pt x="1748485" y="2487625"/>
                  </a:cubicBezTo>
                  <a:cubicBezTo>
                    <a:pt x="1748485" y="2496566"/>
                    <a:pt x="1748180" y="2506726"/>
                    <a:pt x="1747570" y="2518105"/>
                  </a:cubicBezTo>
                  <a:cubicBezTo>
                    <a:pt x="1746961" y="2529484"/>
                    <a:pt x="1745843" y="2542083"/>
                    <a:pt x="1744218" y="2555900"/>
                  </a:cubicBezTo>
                  <a:cubicBezTo>
                    <a:pt x="1742592" y="2569718"/>
                    <a:pt x="1741474" y="2580792"/>
                    <a:pt x="1740865" y="2589123"/>
                  </a:cubicBezTo>
                  <a:cubicBezTo>
                    <a:pt x="1740255" y="2597455"/>
                    <a:pt x="1739950" y="2603246"/>
                    <a:pt x="1739950" y="2606497"/>
                  </a:cubicBezTo>
                  <a:cubicBezTo>
                    <a:pt x="1739950" y="2617470"/>
                    <a:pt x="1748282" y="2621940"/>
                    <a:pt x="1764944" y="2619908"/>
                  </a:cubicBezTo>
                  <a:cubicBezTo>
                    <a:pt x="1770227" y="2633319"/>
                    <a:pt x="1771446" y="2646731"/>
                    <a:pt x="1768602" y="2660142"/>
                  </a:cubicBezTo>
                  <a:cubicBezTo>
                    <a:pt x="1763318" y="2687371"/>
                    <a:pt x="1739950" y="2700985"/>
                    <a:pt x="1698498" y="2700985"/>
                  </a:cubicBezTo>
                  <a:cubicBezTo>
                    <a:pt x="1666798" y="2700985"/>
                    <a:pt x="1644650" y="2692450"/>
                    <a:pt x="1632051" y="2675382"/>
                  </a:cubicBezTo>
                  <a:cubicBezTo>
                    <a:pt x="1611731" y="2692450"/>
                    <a:pt x="1588566" y="2700985"/>
                    <a:pt x="1562557" y="2700985"/>
                  </a:cubicBezTo>
                  <a:cubicBezTo>
                    <a:pt x="1530858" y="2700985"/>
                    <a:pt x="1506677" y="2692857"/>
                    <a:pt x="1490014" y="2676601"/>
                  </a:cubicBezTo>
                  <a:cubicBezTo>
                    <a:pt x="1474571" y="2661158"/>
                    <a:pt x="1466849" y="2641447"/>
                    <a:pt x="1466849" y="2617470"/>
                  </a:cubicBezTo>
                  <a:cubicBezTo>
                    <a:pt x="1466849" y="2588209"/>
                    <a:pt x="1477213" y="2566873"/>
                    <a:pt x="1497939" y="2553462"/>
                  </a:cubicBezTo>
                  <a:cubicBezTo>
                    <a:pt x="1522323" y="2537612"/>
                    <a:pt x="1563776" y="2529687"/>
                    <a:pt x="1622298" y="2529687"/>
                  </a:cubicBezTo>
                  <a:lnTo>
                    <a:pt x="1622907" y="2498598"/>
                  </a:lnTo>
                  <a:cubicBezTo>
                    <a:pt x="1622907" y="2480310"/>
                    <a:pt x="1613357" y="2471166"/>
                    <a:pt x="1594256" y="2471166"/>
                  </a:cubicBezTo>
                  <a:cubicBezTo>
                    <a:pt x="1584502" y="2471166"/>
                    <a:pt x="1571904" y="2474417"/>
                    <a:pt x="1556461" y="2480919"/>
                  </a:cubicBezTo>
                  <a:cubicBezTo>
                    <a:pt x="1540205" y="2487828"/>
                    <a:pt x="1527403" y="2491283"/>
                    <a:pt x="1518056" y="2491283"/>
                  </a:cubicBezTo>
                  <a:cubicBezTo>
                    <a:pt x="1484731" y="2491283"/>
                    <a:pt x="1468069" y="2472994"/>
                    <a:pt x="1468069" y="2436418"/>
                  </a:cubicBezTo>
                  <a:cubicBezTo>
                    <a:pt x="1468069" y="2415692"/>
                    <a:pt x="1471726" y="2399436"/>
                    <a:pt x="1479042" y="2387650"/>
                  </a:cubicBezTo>
                  <a:cubicBezTo>
                    <a:pt x="1519275" y="2368956"/>
                    <a:pt x="1561338" y="2359609"/>
                    <a:pt x="1605229" y="2359609"/>
                  </a:cubicBezTo>
                  <a:close/>
                  <a:moveTo>
                    <a:pt x="3080308" y="2301087"/>
                  </a:moveTo>
                  <a:cubicBezTo>
                    <a:pt x="3094939" y="2305558"/>
                    <a:pt x="3109975" y="2317546"/>
                    <a:pt x="3125419" y="2337054"/>
                  </a:cubicBezTo>
                  <a:cubicBezTo>
                    <a:pt x="3139236" y="2353716"/>
                    <a:pt x="3146348" y="2370582"/>
                    <a:pt x="3146755" y="2387650"/>
                  </a:cubicBezTo>
                  <a:cubicBezTo>
                    <a:pt x="3147161" y="2407564"/>
                    <a:pt x="3139236" y="2424226"/>
                    <a:pt x="3122980" y="2437638"/>
                  </a:cubicBezTo>
                  <a:cubicBezTo>
                    <a:pt x="3121355" y="2438451"/>
                    <a:pt x="3119932" y="2439365"/>
                    <a:pt x="3118713" y="2440381"/>
                  </a:cubicBezTo>
                  <a:cubicBezTo>
                    <a:pt x="3117494" y="2441397"/>
                    <a:pt x="3116072" y="2442311"/>
                    <a:pt x="3114446" y="2443124"/>
                  </a:cubicBezTo>
                  <a:cubicBezTo>
                    <a:pt x="3125419" y="2468321"/>
                    <a:pt x="3130905" y="2497378"/>
                    <a:pt x="3130905" y="2530297"/>
                  </a:cubicBezTo>
                  <a:cubicBezTo>
                    <a:pt x="3130905" y="2581503"/>
                    <a:pt x="3118103" y="2622550"/>
                    <a:pt x="3092500" y="2653436"/>
                  </a:cubicBezTo>
                  <a:cubicBezTo>
                    <a:pt x="3064459" y="2687980"/>
                    <a:pt x="3024428" y="2705252"/>
                    <a:pt x="2972409" y="2705252"/>
                  </a:cubicBezTo>
                  <a:cubicBezTo>
                    <a:pt x="2920390" y="2705252"/>
                    <a:pt x="2880969" y="2688387"/>
                    <a:pt x="2854147" y="2654655"/>
                  </a:cubicBezTo>
                  <a:cubicBezTo>
                    <a:pt x="2830169" y="2624582"/>
                    <a:pt x="2818180" y="2583739"/>
                    <a:pt x="2818180" y="2532126"/>
                  </a:cubicBezTo>
                  <a:cubicBezTo>
                    <a:pt x="2818180" y="2477262"/>
                    <a:pt x="2831794" y="2434996"/>
                    <a:pt x="2859023" y="2405329"/>
                  </a:cubicBezTo>
                  <a:cubicBezTo>
                    <a:pt x="2887065" y="2374849"/>
                    <a:pt x="2927705" y="2359609"/>
                    <a:pt x="2980943" y="2359609"/>
                  </a:cubicBezTo>
                  <a:cubicBezTo>
                    <a:pt x="3012236" y="2359609"/>
                    <a:pt x="3039262" y="2366721"/>
                    <a:pt x="3062020" y="2380945"/>
                  </a:cubicBezTo>
                  <a:cubicBezTo>
                    <a:pt x="3075838" y="2388260"/>
                    <a:pt x="3084982" y="2390292"/>
                    <a:pt x="3089452" y="2387041"/>
                  </a:cubicBezTo>
                  <a:cubicBezTo>
                    <a:pt x="3097987" y="2380132"/>
                    <a:pt x="3098190" y="2372614"/>
                    <a:pt x="3090062" y="2364486"/>
                  </a:cubicBezTo>
                  <a:lnTo>
                    <a:pt x="3077870" y="2354123"/>
                  </a:lnTo>
                  <a:cubicBezTo>
                    <a:pt x="3071774" y="2349246"/>
                    <a:pt x="3067913" y="2345588"/>
                    <a:pt x="3066287" y="2343150"/>
                  </a:cubicBezTo>
                  <a:cubicBezTo>
                    <a:pt x="3058159" y="2334209"/>
                    <a:pt x="3058159" y="2324455"/>
                    <a:pt x="3066287" y="2313889"/>
                  </a:cubicBezTo>
                  <a:cubicBezTo>
                    <a:pt x="3070758" y="2308199"/>
                    <a:pt x="3075431" y="2303932"/>
                    <a:pt x="3080308" y="2301087"/>
                  </a:cubicBezTo>
                  <a:close/>
                  <a:moveTo>
                    <a:pt x="1875662" y="2299259"/>
                  </a:moveTo>
                  <a:cubicBezTo>
                    <a:pt x="1912238" y="2299259"/>
                    <a:pt x="1930527" y="2311044"/>
                    <a:pt x="1930527" y="2334615"/>
                  </a:cubicBezTo>
                  <a:lnTo>
                    <a:pt x="1930527" y="2367534"/>
                  </a:lnTo>
                  <a:lnTo>
                    <a:pt x="1977466" y="2367534"/>
                  </a:lnTo>
                  <a:cubicBezTo>
                    <a:pt x="1995347" y="2367534"/>
                    <a:pt x="2004288" y="2384806"/>
                    <a:pt x="2004288" y="2419350"/>
                  </a:cubicBezTo>
                  <a:cubicBezTo>
                    <a:pt x="2004288" y="2436012"/>
                    <a:pt x="1999615" y="2450846"/>
                    <a:pt x="1990267" y="2463850"/>
                  </a:cubicBezTo>
                  <a:lnTo>
                    <a:pt x="1930527" y="2463850"/>
                  </a:lnTo>
                  <a:lnTo>
                    <a:pt x="1930527" y="2588209"/>
                  </a:lnTo>
                  <a:cubicBezTo>
                    <a:pt x="1930527" y="2601620"/>
                    <a:pt x="1940280" y="2608326"/>
                    <a:pt x="1959787" y="2608326"/>
                  </a:cubicBezTo>
                  <a:cubicBezTo>
                    <a:pt x="1969541" y="2608326"/>
                    <a:pt x="1979295" y="2607107"/>
                    <a:pt x="1989048" y="2604668"/>
                  </a:cubicBezTo>
                  <a:cubicBezTo>
                    <a:pt x="1997176" y="2613609"/>
                    <a:pt x="2001240" y="2626817"/>
                    <a:pt x="2001240" y="2644292"/>
                  </a:cubicBezTo>
                  <a:cubicBezTo>
                    <a:pt x="2001240" y="2665831"/>
                    <a:pt x="1994738" y="2681274"/>
                    <a:pt x="1981733" y="2690622"/>
                  </a:cubicBezTo>
                  <a:cubicBezTo>
                    <a:pt x="1968322" y="2700375"/>
                    <a:pt x="1946579" y="2705252"/>
                    <a:pt x="1916506" y="2705252"/>
                  </a:cubicBezTo>
                  <a:cubicBezTo>
                    <a:pt x="1880336" y="2705252"/>
                    <a:pt x="1852498" y="2694483"/>
                    <a:pt x="1832991" y="2672943"/>
                  </a:cubicBezTo>
                  <a:cubicBezTo>
                    <a:pt x="1814296" y="2652623"/>
                    <a:pt x="1804949" y="2624582"/>
                    <a:pt x="1804949" y="2588818"/>
                  </a:cubicBezTo>
                  <a:lnTo>
                    <a:pt x="1804949" y="2463850"/>
                  </a:lnTo>
                  <a:cubicBezTo>
                    <a:pt x="1785848" y="2463850"/>
                    <a:pt x="1775078" y="2451252"/>
                    <a:pt x="1772640" y="2426055"/>
                  </a:cubicBezTo>
                  <a:cubicBezTo>
                    <a:pt x="1771421" y="2413050"/>
                    <a:pt x="1772234" y="2400452"/>
                    <a:pt x="1775078" y="2388260"/>
                  </a:cubicBezTo>
                  <a:cubicBezTo>
                    <a:pt x="1796211" y="2370379"/>
                    <a:pt x="1811248" y="2345995"/>
                    <a:pt x="1820189" y="2315108"/>
                  </a:cubicBezTo>
                  <a:cubicBezTo>
                    <a:pt x="1831568" y="2304542"/>
                    <a:pt x="1850060" y="2299259"/>
                    <a:pt x="1875662" y="2299259"/>
                  </a:cubicBezTo>
                  <a:close/>
                  <a:moveTo>
                    <a:pt x="4340809" y="2280971"/>
                  </a:moveTo>
                  <a:cubicBezTo>
                    <a:pt x="4364380" y="2280971"/>
                    <a:pt x="4382871" y="2287879"/>
                    <a:pt x="4396283" y="2301697"/>
                  </a:cubicBezTo>
                  <a:cubicBezTo>
                    <a:pt x="4403597" y="2309419"/>
                    <a:pt x="4408068" y="2316530"/>
                    <a:pt x="4409694" y="2323033"/>
                  </a:cubicBezTo>
                  <a:cubicBezTo>
                    <a:pt x="4393438" y="2400655"/>
                    <a:pt x="4385310" y="2470759"/>
                    <a:pt x="4385310" y="2533345"/>
                  </a:cubicBezTo>
                  <a:cubicBezTo>
                    <a:pt x="4375962" y="2541473"/>
                    <a:pt x="4359097" y="2545537"/>
                    <a:pt x="4334713" y="2545537"/>
                  </a:cubicBezTo>
                  <a:cubicBezTo>
                    <a:pt x="4283507" y="2545537"/>
                    <a:pt x="4257903" y="2496769"/>
                    <a:pt x="4257903" y="2399233"/>
                  </a:cubicBezTo>
                  <a:cubicBezTo>
                    <a:pt x="4257903" y="2320391"/>
                    <a:pt x="4285538" y="2280971"/>
                    <a:pt x="4340809" y="2280971"/>
                  </a:cubicBezTo>
                  <a:close/>
                  <a:moveTo>
                    <a:pt x="3685565" y="2258415"/>
                  </a:moveTo>
                  <a:cubicBezTo>
                    <a:pt x="3728643" y="2258415"/>
                    <a:pt x="3750183" y="2268982"/>
                    <a:pt x="3750183" y="2290115"/>
                  </a:cubicBezTo>
                  <a:lnTo>
                    <a:pt x="3750183" y="2402281"/>
                  </a:lnTo>
                  <a:cubicBezTo>
                    <a:pt x="3761155" y="2373833"/>
                    <a:pt x="3785133" y="2359609"/>
                    <a:pt x="3822115" y="2359609"/>
                  </a:cubicBezTo>
                  <a:cubicBezTo>
                    <a:pt x="3887546" y="2359609"/>
                    <a:pt x="3920261" y="2401265"/>
                    <a:pt x="3920261" y="2484577"/>
                  </a:cubicBezTo>
                  <a:lnTo>
                    <a:pt x="3920261" y="2668067"/>
                  </a:lnTo>
                  <a:cubicBezTo>
                    <a:pt x="3920261" y="2690012"/>
                    <a:pt x="3898925" y="2700985"/>
                    <a:pt x="3856253" y="2700985"/>
                  </a:cubicBezTo>
                  <a:cubicBezTo>
                    <a:pt x="3813581" y="2700985"/>
                    <a:pt x="3792245" y="2690012"/>
                    <a:pt x="3792245" y="2668067"/>
                  </a:cubicBezTo>
                  <a:lnTo>
                    <a:pt x="3792245" y="2499207"/>
                  </a:lnTo>
                  <a:cubicBezTo>
                    <a:pt x="3792245" y="2485796"/>
                    <a:pt x="3790213" y="2476449"/>
                    <a:pt x="3786149" y="2471166"/>
                  </a:cubicBezTo>
                  <a:cubicBezTo>
                    <a:pt x="3781678" y="2466289"/>
                    <a:pt x="3773754" y="2463850"/>
                    <a:pt x="3762375" y="2463850"/>
                  </a:cubicBezTo>
                  <a:cubicBezTo>
                    <a:pt x="3759123" y="2463850"/>
                    <a:pt x="3755059" y="2464460"/>
                    <a:pt x="3750183" y="2465679"/>
                  </a:cubicBezTo>
                  <a:lnTo>
                    <a:pt x="3750183" y="2668067"/>
                  </a:lnTo>
                  <a:cubicBezTo>
                    <a:pt x="3750183" y="2690012"/>
                    <a:pt x="3728846" y="2700985"/>
                    <a:pt x="3686175" y="2700985"/>
                  </a:cubicBezTo>
                  <a:cubicBezTo>
                    <a:pt x="3643502" y="2700985"/>
                    <a:pt x="3622167" y="2690012"/>
                    <a:pt x="3622167" y="2668067"/>
                  </a:cubicBezTo>
                  <a:lnTo>
                    <a:pt x="3622167" y="2290115"/>
                  </a:lnTo>
                  <a:cubicBezTo>
                    <a:pt x="3622167" y="2268982"/>
                    <a:pt x="3643299" y="2258415"/>
                    <a:pt x="3685565" y="2258415"/>
                  </a:cubicBezTo>
                  <a:close/>
                  <a:moveTo>
                    <a:pt x="1200149" y="2258415"/>
                  </a:moveTo>
                  <a:cubicBezTo>
                    <a:pt x="1242822" y="2258415"/>
                    <a:pt x="1264158" y="2269388"/>
                    <a:pt x="1264158" y="2291334"/>
                  </a:cubicBezTo>
                  <a:lnTo>
                    <a:pt x="1264158" y="2409596"/>
                  </a:lnTo>
                  <a:cubicBezTo>
                    <a:pt x="1273098" y="2376271"/>
                    <a:pt x="1297889" y="2359609"/>
                    <a:pt x="1338529" y="2359609"/>
                  </a:cubicBezTo>
                  <a:cubicBezTo>
                    <a:pt x="1409243" y="2359609"/>
                    <a:pt x="1444599" y="2414473"/>
                    <a:pt x="1444599" y="2524201"/>
                  </a:cubicBezTo>
                  <a:cubicBezTo>
                    <a:pt x="1444599" y="2644495"/>
                    <a:pt x="1387093" y="2704642"/>
                    <a:pt x="1272082" y="2704642"/>
                  </a:cubicBezTo>
                  <a:cubicBezTo>
                    <a:pt x="1232255" y="2704642"/>
                    <a:pt x="1200149" y="2696718"/>
                    <a:pt x="1175766" y="2680868"/>
                  </a:cubicBezTo>
                  <a:cubicBezTo>
                    <a:pt x="1149350" y="2663799"/>
                    <a:pt x="1136142" y="2639619"/>
                    <a:pt x="1136142" y="2608326"/>
                  </a:cubicBezTo>
                  <a:lnTo>
                    <a:pt x="1136142" y="2291334"/>
                  </a:lnTo>
                  <a:cubicBezTo>
                    <a:pt x="1136142" y="2269388"/>
                    <a:pt x="1157478" y="2258415"/>
                    <a:pt x="1200149" y="2258415"/>
                  </a:cubicBezTo>
                  <a:close/>
                  <a:moveTo>
                    <a:pt x="1618640" y="2229764"/>
                  </a:moveTo>
                  <a:cubicBezTo>
                    <a:pt x="1660093" y="2229764"/>
                    <a:pt x="1700733" y="2251100"/>
                    <a:pt x="1740560" y="2293772"/>
                  </a:cubicBezTo>
                  <a:cubicBezTo>
                    <a:pt x="1740560" y="2305558"/>
                    <a:pt x="1735480" y="2316530"/>
                    <a:pt x="1725320" y="2326691"/>
                  </a:cubicBezTo>
                  <a:cubicBezTo>
                    <a:pt x="1713534" y="2338476"/>
                    <a:pt x="1699107" y="2344369"/>
                    <a:pt x="1682038" y="2344369"/>
                  </a:cubicBezTo>
                  <a:cubicBezTo>
                    <a:pt x="1645869" y="2344369"/>
                    <a:pt x="1618843" y="2328723"/>
                    <a:pt x="1600962" y="2297430"/>
                  </a:cubicBezTo>
                  <a:lnTo>
                    <a:pt x="1547926" y="2344369"/>
                  </a:lnTo>
                  <a:cubicBezTo>
                    <a:pt x="1513789" y="2344369"/>
                    <a:pt x="1496720" y="2332177"/>
                    <a:pt x="1496720" y="2307793"/>
                  </a:cubicBezTo>
                  <a:cubicBezTo>
                    <a:pt x="1496720" y="2291943"/>
                    <a:pt x="1509725" y="2275281"/>
                    <a:pt x="1535734" y="2257806"/>
                  </a:cubicBezTo>
                  <a:cubicBezTo>
                    <a:pt x="1562963" y="2239111"/>
                    <a:pt x="1590598" y="2229764"/>
                    <a:pt x="1618640" y="2229764"/>
                  </a:cubicBezTo>
                  <a:close/>
                  <a:moveTo>
                    <a:pt x="4131106" y="2208428"/>
                  </a:moveTo>
                  <a:cubicBezTo>
                    <a:pt x="4140047" y="2208835"/>
                    <a:pt x="4149394" y="2212086"/>
                    <a:pt x="4159148" y="2218182"/>
                  </a:cubicBezTo>
                  <a:cubicBezTo>
                    <a:pt x="4177436" y="2229155"/>
                    <a:pt x="4186580" y="2246223"/>
                    <a:pt x="4186580" y="2269388"/>
                  </a:cubicBezTo>
                  <a:cubicBezTo>
                    <a:pt x="4186580" y="2297023"/>
                    <a:pt x="4164025" y="2317750"/>
                    <a:pt x="4118914" y="2331567"/>
                  </a:cubicBezTo>
                  <a:cubicBezTo>
                    <a:pt x="4096156" y="2338476"/>
                    <a:pt x="4073601" y="2342743"/>
                    <a:pt x="4051249" y="2344369"/>
                  </a:cubicBezTo>
                  <a:cubicBezTo>
                    <a:pt x="4033367" y="2338273"/>
                    <a:pt x="4024426" y="2323439"/>
                    <a:pt x="4024426" y="2299868"/>
                  </a:cubicBezTo>
                  <a:cubicBezTo>
                    <a:pt x="4024426" y="2279548"/>
                    <a:pt x="4042308" y="2258212"/>
                    <a:pt x="4078071" y="2235860"/>
                  </a:cubicBezTo>
                  <a:cubicBezTo>
                    <a:pt x="4095546" y="2224887"/>
                    <a:pt x="4113225" y="2215743"/>
                    <a:pt x="4131106" y="2208428"/>
                  </a:cubicBezTo>
                  <a:close/>
                  <a:moveTo>
                    <a:pt x="2926079" y="2190750"/>
                  </a:moveTo>
                  <a:cubicBezTo>
                    <a:pt x="2997199" y="2219198"/>
                    <a:pt x="3032760" y="2249678"/>
                    <a:pt x="3032760" y="2282190"/>
                  </a:cubicBezTo>
                  <a:cubicBezTo>
                    <a:pt x="3032760" y="2305761"/>
                    <a:pt x="3023818" y="2320595"/>
                    <a:pt x="3005937" y="2326691"/>
                  </a:cubicBezTo>
                  <a:cubicBezTo>
                    <a:pt x="2983179" y="2325065"/>
                    <a:pt x="2960624" y="2320798"/>
                    <a:pt x="2938271" y="2313889"/>
                  </a:cubicBezTo>
                  <a:cubicBezTo>
                    <a:pt x="2893161" y="2300071"/>
                    <a:pt x="2870606" y="2279345"/>
                    <a:pt x="2870606" y="2251710"/>
                  </a:cubicBezTo>
                  <a:cubicBezTo>
                    <a:pt x="2870606" y="2228545"/>
                    <a:pt x="2879953" y="2211476"/>
                    <a:pt x="2898647" y="2200503"/>
                  </a:cubicBezTo>
                  <a:cubicBezTo>
                    <a:pt x="2908401" y="2194407"/>
                    <a:pt x="2917545" y="2191156"/>
                    <a:pt x="2926079" y="2190750"/>
                  </a:cubicBezTo>
                  <a:close/>
                  <a:moveTo>
                    <a:pt x="1682038" y="2068220"/>
                  </a:moveTo>
                  <a:cubicBezTo>
                    <a:pt x="1690979" y="2068627"/>
                    <a:pt x="1700326" y="2071878"/>
                    <a:pt x="1710080" y="2077974"/>
                  </a:cubicBezTo>
                  <a:cubicBezTo>
                    <a:pt x="1728368" y="2088946"/>
                    <a:pt x="1737512" y="2106015"/>
                    <a:pt x="1737512" y="2129180"/>
                  </a:cubicBezTo>
                  <a:cubicBezTo>
                    <a:pt x="1737512" y="2156815"/>
                    <a:pt x="1714957" y="2177542"/>
                    <a:pt x="1669846" y="2191359"/>
                  </a:cubicBezTo>
                  <a:cubicBezTo>
                    <a:pt x="1647088" y="2198268"/>
                    <a:pt x="1624533" y="2202535"/>
                    <a:pt x="1602181" y="2204161"/>
                  </a:cubicBezTo>
                  <a:cubicBezTo>
                    <a:pt x="1584299" y="2198065"/>
                    <a:pt x="1575358" y="2183231"/>
                    <a:pt x="1575358" y="2159660"/>
                  </a:cubicBezTo>
                  <a:cubicBezTo>
                    <a:pt x="1575358" y="2139340"/>
                    <a:pt x="1593240" y="2118004"/>
                    <a:pt x="1629003" y="2095652"/>
                  </a:cubicBezTo>
                  <a:cubicBezTo>
                    <a:pt x="1646478" y="2084679"/>
                    <a:pt x="1664157" y="2075535"/>
                    <a:pt x="1682038" y="2068220"/>
                  </a:cubicBezTo>
                  <a:close/>
                  <a:moveTo>
                    <a:pt x="843839" y="1994154"/>
                  </a:moveTo>
                  <a:cubicBezTo>
                    <a:pt x="888542" y="1994154"/>
                    <a:pt x="910894" y="2012442"/>
                    <a:pt x="910894" y="2049018"/>
                  </a:cubicBezTo>
                  <a:cubicBezTo>
                    <a:pt x="910894" y="2085187"/>
                    <a:pt x="888542" y="2103272"/>
                    <a:pt x="843839" y="2103272"/>
                  </a:cubicBezTo>
                  <a:cubicBezTo>
                    <a:pt x="799541" y="2103272"/>
                    <a:pt x="777392" y="2085187"/>
                    <a:pt x="777392" y="2049018"/>
                  </a:cubicBezTo>
                  <a:cubicBezTo>
                    <a:pt x="777392" y="2012442"/>
                    <a:pt x="799541" y="1994154"/>
                    <a:pt x="843839" y="1994154"/>
                  </a:cubicBezTo>
                  <a:close/>
                  <a:moveTo>
                    <a:pt x="5400674" y="1860651"/>
                  </a:moveTo>
                  <a:cubicBezTo>
                    <a:pt x="5377103" y="1863090"/>
                    <a:pt x="5362473" y="1865325"/>
                    <a:pt x="5356783" y="1867357"/>
                  </a:cubicBezTo>
                  <a:cubicBezTo>
                    <a:pt x="5354345" y="1871827"/>
                    <a:pt x="5353126" y="1878127"/>
                    <a:pt x="5353126" y="1886255"/>
                  </a:cubicBezTo>
                  <a:cubicBezTo>
                    <a:pt x="5353126" y="1901291"/>
                    <a:pt x="5361254" y="1908810"/>
                    <a:pt x="5377510" y="1908810"/>
                  </a:cubicBezTo>
                  <a:cubicBezTo>
                    <a:pt x="5385638" y="1908810"/>
                    <a:pt x="5392953" y="1905965"/>
                    <a:pt x="5399455" y="1900275"/>
                  </a:cubicBezTo>
                  <a:lnTo>
                    <a:pt x="5399455" y="1896008"/>
                  </a:lnTo>
                  <a:cubicBezTo>
                    <a:pt x="5399455" y="1891944"/>
                    <a:pt x="5399557" y="1886966"/>
                    <a:pt x="5399761" y="1881073"/>
                  </a:cubicBezTo>
                  <a:cubicBezTo>
                    <a:pt x="5399963" y="1875180"/>
                    <a:pt x="5400268" y="1868373"/>
                    <a:pt x="5400674" y="1860651"/>
                  </a:cubicBezTo>
                  <a:close/>
                  <a:moveTo>
                    <a:pt x="3916603" y="1733245"/>
                  </a:moveTo>
                  <a:cubicBezTo>
                    <a:pt x="3895064" y="1733245"/>
                    <a:pt x="3884294" y="1758645"/>
                    <a:pt x="3884294" y="1809445"/>
                  </a:cubicBezTo>
                  <a:cubicBezTo>
                    <a:pt x="3884294" y="1841144"/>
                    <a:pt x="3887139" y="1863090"/>
                    <a:pt x="3892829" y="1875282"/>
                  </a:cubicBezTo>
                  <a:cubicBezTo>
                    <a:pt x="3897706" y="1885442"/>
                    <a:pt x="3906037" y="1890522"/>
                    <a:pt x="3917822" y="1890522"/>
                  </a:cubicBezTo>
                  <a:cubicBezTo>
                    <a:pt x="3938549" y="1890522"/>
                    <a:pt x="3948912" y="1863293"/>
                    <a:pt x="3948912" y="1808835"/>
                  </a:cubicBezTo>
                  <a:cubicBezTo>
                    <a:pt x="3948912" y="1758442"/>
                    <a:pt x="3938143" y="1733245"/>
                    <a:pt x="3916603" y="1733245"/>
                  </a:cubicBezTo>
                  <a:close/>
                  <a:moveTo>
                    <a:pt x="859078" y="1733245"/>
                  </a:moveTo>
                  <a:cubicBezTo>
                    <a:pt x="837539" y="1733245"/>
                    <a:pt x="826770" y="1758645"/>
                    <a:pt x="826770" y="1809445"/>
                  </a:cubicBezTo>
                  <a:cubicBezTo>
                    <a:pt x="826770" y="1841144"/>
                    <a:pt x="829614" y="1863090"/>
                    <a:pt x="835304" y="1875282"/>
                  </a:cubicBezTo>
                  <a:cubicBezTo>
                    <a:pt x="840181" y="1885442"/>
                    <a:pt x="848512" y="1890522"/>
                    <a:pt x="860298" y="1890522"/>
                  </a:cubicBezTo>
                  <a:cubicBezTo>
                    <a:pt x="881024" y="1890522"/>
                    <a:pt x="891387" y="1863293"/>
                    <a:pt x="891387" y="1808835"/>
                  </a:cubicBezTo>
                  <a:cubicBezTo>
                    <a:pt x="891387" y="1758442"/>
                    <a:pt x="880618" y="1733245"/>
                    <a:pt x="859078" y="1733245"/>
                  </a:cubicBezTo>
                  <a:close/>
                  <a:moveTo>
                    <a:pt x="4730953" y="1732635"/>
                  </a:moveTo>
                  <a:cubicBezTo>
                    <a:pt x="4693970" y="1733855"/>
                    <a:pt x="4675479" y="1758645"/>
                    <a:pt x="4675479" y="1807007"/>
                  </a:cubicBezTo>
                  <a:cubicBezTo>
                    <a:pt x="4675479" y="1842770"/>
                    <a:pt x="4678121" y="1866747"/>
                    <a:pt x="4683404" y="1878939"/>
                  </a:cubicBezTo>
                  <a:cubicBezTo>
                    <a:pt x="4688687" y="1893976"/>
                    <a:pt x="4700269" y="1901495"/>
                    <a:pt x="4718151" y="1901495"/>
                  </a:cubicBezTo>
                  <a:cubicBezTo>
                    <a:pt x="4720183" y="1901495"/>
                    <a:pt x="4722215" y="1901393"/>
                    <a:pt x="4724247" y="1901190"/>
                  </a:cubicBezTo>
                  <a:cubicBezTo>
                    <a:pt x="4726279" y="1900987"/>
                    <a:pt x="4728515" y="1900682"/>
                    <a:pt x="4730953" y="1900275"/>
                  </a:cubicBezTo>
                  <a:close/>
                  <a:moveTo>
                    <a:pt x="2959303" y="1732635"/>
                  </a:moveTo>
                  <a:cubicBezTo>
                    <a:pt x="2922320" y="1734261"/>
                    <a:pt x="2903829" y="1757019"/>
                    <a:pt x="2903829" y="1800911"/>
                  </a:cubicBezTo>
                  <a:cubicBezTo>
                    <a:pt x="2903829" y="1838706"/>
                    <a:pt x="2916631" y="1857603"/>
                    <a:pt x="2942234" y="1857603"/>
                  </a:cubicBezTo>
                  <a:cubicBezTo>
                    <a:pt x="2944672" y="1857603"/>
                    <a:pt x="2947314" y="1857502"/>
                    <a:pt x="2950159" y="1857299"/>
                  </a:cubicBezTo>
                  <a:cubicBezTo>
                    <a:pt x="2953003" y="1857095"/>
                    <a:pt x="2956051" y="1856791"/>
                    <a:pt x="2959303" y="1856384"/>
                  </a:cubicBezTo>
                  <a:close/>
                  <a:moveTo>
                    <a:pt x="178613" y="1722882"/>
                  </a:moveTo>
                  <a:cubicBezTo>
                    <a:pt x="142443" y="1720850"/>
                    <a:pt x="124358" y="1750923"/>
                    <a:pt x="124358" y="1813103"/>
                  </a:cubicBezTo>
                  <a:cubicBezTo>
                    <a:pt x="124358" y="1846427"/>
                    <a:pt x="128625" y="1869389"/>
                    <a:pt x="137160" y="1881987"/>
                  </a:cubicBezTo>
                  <a:cubicBezTo>
                    <a:pt x="143256" y="1891335"/>
                    <a:pt x="152603" y="1896008"/>
                    <a:pt x="165201" y="1896008"/>
                  </a:cubicBezTo>
                  <a:cubicBezTo>
                    <a:pt x="167233" y="1896008"/>
                    <a:pt x="169367" y="1895907"/>
                    <a:pt x="171602" y="1895703"/>
                  </a:cubicBezTo>
                  <a:cubicBezTo>
                    <a:pt x="173837" y="1895500"/>
                    <a:pt x="176174" y="1895195"/>
                    <a:pt x="178613" y="1894789"/>
                  </a:cubicBezTo>
                  <a:close/>
                  <a:moveTo>
                    <a:pt x="4959476" y="1643634"/>
                  </a:moveTo>
                  <a:cubicBezTo>
                    <a:pt x="5002555" y="1643634"/>
                    <a:pt x="5024094" y="1654200"/>
                    <a:pt x="5024094" y="1675333"/>
                  </a:cubicBezTo>
                  <a:lnTo>
                    <a:pt x="5024094" y="1864309"/>
                  </a:lnTo>
                  <a:cubicBezTo>
                    <a:pt x="5024094" y="1883410"/>
                    <a:pt x="5032629" y="1892960"/>
                    <a:pt x="5049698" y="1892960"/>
                  </a:cubicBezTo>
                  <a:cubicBezTo>
                    <a:pt x="5055793" y="1892960"/>
                    <a:pt x="5061280" y="1892351"/>
                    <a:pt x="5066156" y="1891131"/>
                  </a:cubicBezTo>
                  <a:lnTo>
                    <a:pt x="5066156" y="1675333"/>
                  </a:lnTo>
                  <a:cubicBezTo>
                    <a:pt x="5066156" y="1654200"/>
                    <a:pt x="5087289" y="1643634"/>
                    <a:pt x="5129555" y="1643634"/>
                  </a:cubicBezTo>
                  <a:cubicBezTo>
                    <a:pt x="5172634" y="1643634"/>
                    <a:pt x="5194172" y="1654200"/>
                    <a:pt x="5194172" y="1675333"/>
                  </a:cubicBezTo>
                  <a:lnTo>
                    <a:pt x="5194172" y="1883816"/>
                  </a:lnTo>
                  <a:cubicBezTo>
                    <a:pt x="5194172" y="1893976"/>
                    <a:pt x="5202504" y="1898040"/>
                    <a:pt x="5219166" y="1896008"/>
                  </a:cubicBezTo>
                  <a:cubicBezTo>
                    <a:pt x="5224450" y="1909419"/>
                    <a:pt x="5225669" y="1922831"/>
                    <a:pt x="5222824" y="1936242"/>
                  </a:cubicBezTo>
                  <a:cubicBezTo>
                    <a:pt x="5217540" y="1963471"/>
                    <a:pt x="5194172" y="1977085"/>
                    <a:pt x="5152720" y="1977085"/>
                  </a:cubicBezTo>
                  <a:cubicBezTo>
                    <a:pt x="5118582" y="1977085"/>
                    <a:pt x="5094605" y="1967331"/>
                    <a:pt x="5080787" y="1947824"/>
                  </a:cubicBezTo>
                  <a:cubicBezTo>
                    <a:pt x="5066563" y="1967331"/>
                    <a:pt x="5040147" y="1977085"/>
                    <a:pt x="5001539" y="1977085"/>
                  </a:cubicBezTo>
                  <a:cubicBezTo>
                    <a:pt x="4966589" y="1977085"/>
                    <a:pt x="4939969" y="1967738"/>
                    <a:pt x="4921682" y="1949043"/>
                  </a:cubicBezTo>
                  <a:cubicBezTo>
                    <a:pt x="4904613" y="1931975"/>
                    <a:pt x="4896078" y="1908810"/>
                    <a:pt x="4896078" y="1879549"/>
                  </a:cubicBezTo>
                  <a:lnTo>
                    <a:pt x="4896078" y="1675333"/>
                  </a:lnTo>
                  <a:cubicBezTo>
                    <a:pt x="4896078" y="1654200"/>
                    <a:pt x="4917211" y="1643634"/>
                    <a:pt x="4959476" y="1643634"/>
                  </a:cubicBezTo>
                  <a:close/>
                  <a:moveTo>
                    <a:pt x="4703521" y="1636319"/>
                  </a:moveTo>
                  <a:cubicBezTo>
                    <a:pt x="4734814" y="1636319"/>
                    <a:pt x="4755134" y="1646682"/>
                    <a:pt x="4764481" y="1667408"/>
                  </a:cubicBezTo>
                  <a:lnTo>
                    <a:pt x="4780940" y="1639976"/>
                  </a:lnTo>
                  <a:cubicBezTo>
                    <a:pt x="4791100" y="1637538"/>
                    <a:pt x="4801057" y="1636319"/>
                    <a:pt x="4810810" y="1636319"/>
                  </a:cubicBezTo>
                  <a:cubicBezTo>
                    <a:pt x="4827473" y="1636319"/>
                    <a:pt x="4839665" y="1639163"/>
                    <a:pt x="4847386" y="1644853"/>
                  </a:cubicBezTo>
                  <a:cubicBezTo>
                    <a:pt x="4855108" y="1650136"/>
                    <a:pt x="4858969" y="1660296"/>
                    <a:pt x="4858969" y="1675333"/>
                  </a:cubicBezTo>
                  <a:lnTo>
                    <a:pt x="4858969" y="2027682"/>
                  </a:lnTo>
                  <a:cubicBezTo>
                    <a:pt x="4858969" y="2049627"/>
                    <a:pt x="4837633" y="2060600"/>
                    <a:pt x="4794961" y="2060600"/>
                  </a:cubicBezTo>
                  <a:cubicBezTo>
                    <a:pt x="4752289" y="2060600"/>
                    <a:pt x="4730953" y="2049627"/>
                    <a:pt x="4730953" y="2027682"/>
                  </a:cubicBezTo>
                  <a:lnTo>
                    <a:pt x="4730953" y="1966112"/>
                  </a:lnTo>
                  <a:cubicBezTo>
                    <a:pt x="4717542" y="1973427"/>
                    <a:pt x="4701083" y="1977085"/>
                    <a:pt x="4681575" y="1977085"/>
                  </a:cubicBezTo>
                  <a:cubicBezTo>
                    <a:pt x="4595825" y="1977085"/>
                    <a:pt x="4552950" y="1923034"/>
                    <a:pt x="4552950" y="1814931"/>
                  </a:cubicBezTo>
                  <a:cubicBezTo>
                    <a:pt x="4552950" y="1695856"/>
                    <a:pt x="4603140" y="1636319"/>
                    <a:pt x="4703521" y="1636319"/>
                  </a:cubicBezTo>
                  <a:close/>
                  <a:moveTo>
                    <a:pt x="5386654" y="1635709"/>
                  </a:moveTo>
                  <a:cubicBezTo>
                    <a:pt x="5436234" y="1635709"/>
                    <a:pt x="5471795" y="1644243"/>
                    <a:pt x="5493334" y="1661312"/>
                  </a:cubicBezTo>
                  <a:cubicBezTo>
                    <a:pt x="5517718" y="1680819"/>
                    <a:pt x="5529910" y="1714957"/>
                    <a:pt x="5529910" y="1763725"/>
                  </a:cubicBezTo>
                  <a:cubicBezTo>
                    <a:pt x="5529910" y="1772666"/>
                    <a:pt x="5529605" y="1782826"/>
                    <a:pt x="5528996" y="1794205"/>
                  </a:cubicBezTo>
                  <a:cubicBezTo>
                    <a:pt x="5528386" y="1805584"/>
                    <a:pt x="5527268" y="1818183"/>
                    <a:pt x="5525642" y="1832000"/>
                  </a:cubicBezTo>
                  <a:cubicBezTo>
                    <a:pt x="5524017" y="1845818"/>
                    <a:pt x="5522900" y="1856892"/>
                    <a:pt x="5522290" y="1865223"/>
                  </a:cubicBezTo>
                  <a:cubicBezTo>
                    <a:pt x="5521680" y="1873555"/>
                    <a:pt x="5521375" y="1879346"/>
                    <a:pt x="5521375" y="1882597"/>
                  </a:cubicBezTo>
                  <a:cubicBezTo>
                    <a:pt x="5521375" y="1893570"/>
                    <a:pt x="5529707" y="1898040"/>
                    <a:pt x="5546369" y="1896008"/>
                  </a:cubicBezTo>
                  <a:cubicBezTo>
                    <a:pt x="5551652" y="1909419"/>
                    <a:pt x="5552872" y="1922831"/>
                    <a:pt x="5550026" y="1936242"/>
                  </a:cubicBezTo>
                  <a:cubicBezTo>
                    <a:pt x="5544743" y="1963471"/>
                    <a:pt x="5521375" y="1977085"/>
                    <a:pt x="5479922" y="1977085"/>
                  </a:cubicBezTo>
                  <a:cubicBezTo>
                    <a:pt x="5448223" y="1977085"/>
                    <a:pt x="5426075" y="1968551"/>
                    <a:pt x="5413476" y="1951482"/>
                  </a:cubicBezTo>
                  <a:cubicBezTo>
                    <a:pt x="5393156" y="1968551"/>
                    <a:pt x="5369991" y="1977085"/>
                    <a:pt x="5343982" y="1977085"/>
                  </a:cubicBezTo>
                  <a:cubicBezTo>
                    <a:pt x="5312283" y="1977085"/>
                    <a:pt x="5288102" y="1968957"/>
                    <a:pt x="5271439" y="1952701"/>
                  </a:cubicBezTo>
                  <a:cubicBezTo>
                    <a:pt x="5255997" y="1937258"/>
                    <a:pt x="5248274" y="1917547"/>
                    <a:pt x="5248274" y="1893570"/>
                  </a:cubicBezTo>
                  <a:cubicBezTo>
                    <a:pt x="5248274" y="1864309"/>
                    <a:pt x="5258638" y="1842973"/>
                    <a:pt x="5279364" y="1829562"/>
                  </a:cubicBezTo>
                  <a:cubicBezTo>
                    <a:pt x="5303748" y="1813712"/>
                    <a:pt x="5345201" y="1805787"/>
                    <a:pt x="5403722" y="1805787"/>
                  </a:cubicBezTo>
                  <a:lnTo>
                    <a:pt x="5404332" y="1774698"/>
                  </a:lnTo>
                  <a:cubicBezTo>
                    <a:pt x="5404332" y="1756410"/>
                    <a:pt x="5394782" y="1747266"/>
                    <a:pt x="5375681" y="1747266"/>
                  </a:cubicBezTo>
                  <a:cubicBezTo>
                    <a:pt x="5365928" y="1747266"/>
                    <a:pt x="5353329" y="1750517"/>
                    <a:pt x="5337886" y="1757019"/>
                  </a:cubicBezTo>
                  <a:cubicBezTo>
                    <a:pt x="5321630" y="1763928"/>
                    <a:pt x="5308828" y="1767383"/>
                    <a:pt x="5299481" y="1767383"/>
                  </a:cubicBezTo>
                  <a:cubicBezTo>
                    <a:pt x="5266156" y="1767383"/>
                    <a:pt x="5249494" y="1749095"/>
                    <a:pt x="5249494" y="1712519"/>
                  </a:cubicBezTo>
                  <a:cubicBezTo>
                    <a:pt x="5249494" y="1691792"/>
                    <a:pt x="5253151" y="1675536"/>
                    <a:pt x="5260467" y="1663751"/>
                  </a:cubicBezTo>
                  <a:cubicBezTo>
                    <a:pt x="5300700" y="1645056"/>
                    <a:pt x="5342763" y="1635709"/>
                    <a:pt x="5386654" y="1635709"/>
                  </a:cubicBezTo>
                  <a:close/>
                  <a:moveTo>
                    <a:pt x="4304233" y="1635709"/>
                  </a:moveTo>
                  <a:cubicBezTo>
                    <a:pt x="4369663" y="1635709"/>
                    <a:pt x="4402378" y="1677365"/>
                    <a:pt x="4402378" y="1760677"/>
                  </a:cubicBezTo>
                  <a:lnTo>
                    <a:pt x="4402378" y="1944167"/>
                  </a:lnTo>
                  <a:cubicBezTo>
                    <a:pt x="4402378" y="1966112"/>
                    <a:pt x="4381042" y="1977085"/>
                    <a:pt x="4338370" y="1977085"/>
                  </a:cubicBezTo>
                  <a:cubicBezTo>
                    <a:pt x="4295699" y="1977085"/>
                    <a:pt x="4274362" y="1966112"/>
                    <a:pt x="4274362" y="1944167"/>
                  </a:cubicBezTo>
                  <a:lnTo>
                    <a:pt x="4274362" y="1775307"/>
                  </a:lnTo>
                  <a:cubicBezTo>
                    <a:pt x="4274362" y="1761896"/>
                    <a:pt x="4272330" y="1752549"/>
                    <a:pt x="4268266" y="1747266"/>
                  </a:cubicBezTo>
                  <a:cubicBezTo>
                    <a:pt x="4263796" y="1742389"/>
                    <a:pt x="4255871" y="1739951"/>
                    <a:pt x="4244492" y="1739951"/>
                  </a:cubicBezTo>
                  <a:cubicBezTo>
                    <a:pt x="4241241" y="1739951"/>
                    <a:pt x="4237177" y="1740560"/>
                    <a:pt x="4232300" y="1741779"/>
                  </a:cubicBezTo>
                  <a:lnTo>
                    <a:pt x="4232300" y="1944167"/>
                  </a:lnTo>
                  <a:cubicBezTo>
                    <a:pt x="4232300" y="1966112"/>
                    <a:pt x="4210964" y="1977085"/>
                    <a:pt x="4168292" y="1977085"/>
                  </a:cubicBezTo>
                  <a:cubicBezTo>
                    <a:pt x="4125620" y="1977085"/>
                    <a:pt x="4104284" y="1966112"/>
                    <a:pt x="4104284" y="1944167"/>
                  </a:cubicBezTo>
                  <a:lnTo>
                    <a:pt x="4104284" y="1675333"/>
                  </a:lnTo>
                  <a:cubicBezTo>
                    <a:pt x="4104284" y="1654200"/>
                    <a:pt x="4125417" y="1643634"/>
                    <a:pt x="4167683" y="1643634"/>
                  </a:cubicBezTo>
                  <a:cubicBezTo>
                    <a:pt x="4210761" y="1643634"/>
                    <a:pt x="4232300" y="1654200"/>
                    <a:pt x="4232300" y="1675333"/>
                  </a:cubicBezTo>
                  <a:lnTo>
                    <a:pt x="4232300" y="1678381"/>
                  </a:lnTo>
                  <a:cubicBezTo>
                    <a:pt x="4243273" y="1649933"/>
                    <a:pt x="4267251" y="1635709"/>
                    <a:pt x="4304233" y="1635709"/>
                  </a:cubicBezTo>
                  <a:close/>
                  <a:moveTo>
                    <a:pt x="3923918" y="1635709"/>
                  </a:moveTo>
                  <a:cubicBezTo>
                    <a:pt x="3971467" y="1635709"/>
                    <a:pt x="4009059" y="1652168"/>
                    <a:pt x="4036694" y="1685087"/>
                  </a:cubicBezTo>
                  <a:cubicBezTo>
                    <a:pt x="4061485" y="1715973"/>
                    <a:pt x="4073880" y="1756410"/>
                    <a:pt x="4073880" y="1806397"/>
                  </a:cubicBezTo>
                  <a:cubicBezTo>
                    <a:pt x="4073880" y="1857603"/>
                    <a:pt x="4061078" y="1898650"/>
                    <a:pt x="4035475" y="1929536"/>
                  </a:cubicBezTo>
                  <a:cubicBezTo>
                    <a:pt x="4007434" y="1964080"/>
                    <a:pt x="3967403" y="1981352"/>
                    <a:pt x="3915384" y="1981352"/>
                  </a:cubicBezTo>
                  <a:cubicBezTo>
                    <a:pt x="3863365" y="1981352"/>
                    <a:pt x="3823944" y="1964487"/>
                    <a:pt x="3797122" y="1930755"/>
                  </a:cubicBezTo>
                  <a:cubicBezTo>
                    <a:pt x="3773144" y="1900682"/>
                    <a:pt x="3761155" y="1859839"/>
                    <a:pt x="3761155" y="1808226"/>
                  </a:cubicBezTo>
                  <a:cubicBezTo>
                    <a:pt x="3761155" y="1753362"/>
                    <a:pt x="3774770" y="1711096"/>
                    <a:pt x="3801999" y="1681429"/>
                  </a:cubicBezTo>
                  <a:cubicBezTo>
                    <a:pt x="3830040" y="1650949"/>
                    <a:pt x="3870680" y="1635709"/>
                    <a:pt x="3923918" y="1635709"/>
                  </a:cubicBezTo>
                  <a:close/>
                  <a:moveTo>
                    <a:pt x="3469081" y="1635709"/>
                  </a:moveTo>
                  <a:cubicBezTo>
                    <a:pt x="3513785" y="1635709"/>
                    <a:pt x="3542029" y="1651965"/>
                    <a:pt x="3553815" y="1684477"/>
                  </a:cubicBezTo>
                  <a:cubicBezTo>
                    <a:pt x="3564788" y="1651965"/>
                    <a:pt x="3590797" y="1635709"/>
                    <a:pt x="3631844" y="1635709"/>
                  </a:cubicBezTo>
                  <a:cubicBezTo>
                    <a:pt x="3697274" y="1635709"/>
                    <a:pt x="3729990" y="1677365"/>
                    <a:pt x="3729990" y="1760677"/>
                  </a:cubicBezTo>
                  <a:lnTo>
                    <a:pt x="3729990" y="1939290"/>
                  </a:lnTo>
                  <a:cubicBezTo>
                    <a:pt x="3729990" y="1961235"/>
                    <a:pt x="3708653" y="1972208"/>
                    <a:pt x="3665982" y="1972208"/>
                  </a:cubicBezTo>
                  <a:cubicBezTo>
                    <a:pt x="3623310" y="1972208"/>
                    <a:pt x="3601974" y="1961235"/>
                    <a:pt x="3601974" y="1939290"/>
                  </a:cubicBezTo>
                  <a:lnTo>
                    <a:pt x="3601974" y="1775307"/>
                  </a:lnTo>
                  <a:cubicBezTo>
                    <a:pt x="3601974" y="1761896"/>
                    <a:pt x="3599941" y="1752549"/>
                    <a:pt x="3595877" y="1747266"/>
                  </a:cubicBezTo>
                  <a:cubicBezTo>
                    <a:pt x="3591407" y="1742389"/>
                    <a:pt x="3583482" y="1739951"/>
                    <a:pt x="3572103" y="1739951"/>
                  </a:cubicBezTo>
                  <a:lnTo>
                    <a:pt x="3562959" y="1740560"/>
                  </a:lnTo>
                  <a:lnTo>
                    <a:pt x="3563569" y="1750314"/>
                  </a:lnTo>
                  <a:lnTo>
                    <a:pt x="3563569" y="1944167"/>
                  </a:lnTo>
                  <a:cubicBezTo>
                    <a:pt x="3563569" y="1966112"/>
                    <a:pt x="3542233" y="1977085"/>
                    <a:pt x="3499561" y="1977085"/>
                  </a:cubicBezTo>
                  <a:cubicBezTo>
                    <a:pt x="3456889" y="1977085"/>
                    <a:pt x="3435553" y="1966112"/>
                    <a:pt x="3435553" y="1944167"/>
                  </a:cubicBezTo>
                  <a:lnTo>
                    <a:pt x="3435553" y="1775307"/>
                  </a:lnTo>
                  <a:cubicBezTo>
                    <a:pt x="3435553" y="1761896"/>
                    <a:pt x="3433521" y="1752549"/>
                    <a:pt x="3429457" y="1747266"/>
                  </a:cubicBezTo>
                  <a:cubicBezTo>
                    <a:pt x="3424986" y="1742389"/>
                    <a:pt x="3417061" y="1739951"/>
                    <a:pt x="3405682" y="1739951"/>
                  </a:cubicBezTo>
                  <a:cubicBezTo>
                    <a:pt x="3401618" y="1739951"/>
                    <a:pt x="3397758" y="1740560"/>
                    <a:pt x="3394100" y="1741779"/>
                  </a:cubicBezTo>
                  <a:lnTo>
                    <a:pt x="3394100" y="1944167"/>
                  </a:lnTo>
                  <a:cubicBezTo>
                    <a:pt x="3394100" y="1966112"/>
                    <a:pt x="3372764" y="1977085"/>
                    <a:pt x="3330092" y="1977085"/>
                  </a:cubicBezTo>
                  <a:cubicBezTo>
                    <a:pt x="3287420" y="1977085"/>
                    <a:pt x="3266084" y="1966112"/>
                    <a:pt x="3266084" y="1944167"/>
                  </a:cubicBezTo>
                  <a:lnTo>
                    <a:pt x="3266084" y="1675333"/>
                  </a:lnTo>
                  <a:cubicBezTo>
                    <a:pt x="3266084" y="1654200"/>
                    <a:pt x="3287217" y="1643634"/>
                    <a:pt x="3329482" y="1643634"/>
                  </a:cubicBezTo>
                  <a:cubicBezTo>
                    <a:pt x="3372561" y="1643634"/>
                    <a:pt x="3394100" y="1654200"/>
                    <a:pt x="3394100" y="1675333"/>
                  </a:cubicBezTo>
                  <a:lnTo>
                    <a:pt x="3394100" y="1687525"/>
                  </a:lnTo>
                  <a:cubicBezTo>
                    <a:pt x="3405479" y="1652981"/>
                    <a:pt x="3430473" y="1635709"/>
                    <a:pt x="3469081" y="1635709"/>
                  </a:cubicBezTo>
                  <a:close/>
                  <a:moveTo>
                    <a:pt x="2963570" y="1635709"/>
                  </a:moveTo>
                  <a:cubicBezTo>
                    <a:pt x="3000959" y="1635709"/>
                    <a:pt x="3031642" y="1641195"/>
                    <a:pt x="3055619" y="1652168"/>
                  </a:cubicBezTo>
                  <a:cubicBezTo>
                    <a:pt x="3076752" y="1662328"/>
                    <a:pt x="3087319" y="1674114"/>
                    <a:pt x="3087319" y="1687525"/>
                  </a:cubicBezTo>
                  <a:lnTo>
                    <a:pt x="3086100" y="1688135"/>
                  </a:lnTo>
                  <a:lnTo>
                    <a:pt x="3087319" y="1688744"/>
                  </a:lnTo>
                  <a:lnTo>
                    <a:pt x="3087319" y="1935023"/>
                  </a:lnTo>
                  <a:cubicBezTo>
                    <a:pt x="3087319" y="2018741"/>
                    <a:pt x="3032455" y="2060600"/>
                    <a:pt x="2922727" y="2060600"/>
                  </a:cubicBezTo>
                  <a:cubicBezTo>
                    <a:pt x="2881274" y="2060600"/>
                    <a:pt x="2848965" y="2053895"/>
                    <a:pt x="2825800" y="2040483"/>
                  </a:cubicBezTo>
                  <a:cubicBezTo>
                    <a:pt x="2803449" y="2027885"/>
                    <a:pt x="2792272" y="2010613"/>
                    <a:pt x="2792272" y="1988667"/>
                  </a:cubicBezTo>
                  <a:cubicBezTo>
                    <a:pt x="2792272" y="1963877"/>
                    <a:pt x="2800807" y="1949043"/>
                    <a:pt x="2817876" y="1944167"/>
                  </a:cubicBezTo>
                  <a:cubicBezTo>
                    <a:pt x="2845104" y="1961235"/>
                    <a:pt x="2874568" y="1969770"/>
                    <a:pt x="2906268" y="1969770"/>
                  </a:cubicBezTo>
                  <a:cubicBezTo>
                    <a:pt x="2930245" y="1969770"/>
                    <a:pt x="2946298" y="1965706"/>
                    <a:pt x="2954426" y="1957578"/>
                  </a:cubicBezTo>
                  <a:cubicBezTo>
                    <a:pt x="2960116" y="1951888"/>
                    <a:pt x="2962351" y="1941931"/>
                    <a:pt x="2961132" y="1927707"/>
                  </a:cubicBezTo>
                  <a:cubicBezTo>
                    <a:pt x="2949752" y="1935429"/>
                    <a:pt x="2932277" y="1939290"/>
                    <a:pt x="2908706" y="1939290"/>
                  </a:cubicBezTo>
                  <a:cubicBezTo>
                    <a:pt x="2870098" y="1939290"/>
                    <a:pt x="2839618" y="1928520"/>
                    <a:pt x="2817266" y="1906981"/>
                  </a:cubicBezTo>
                  <a:cubicBezTo>
                    <a:pt x="2793288" y="1883003"/>
                    <a:pt x="2781300" y="1848663"/>
                    <a:pt x="2781300" y="1803959"/>
                  </a:cubicBezTo>
                  <a:cubicBezTo>
                    <a:pt x="2781300" y="1749907"/>
                    <a:pt x="2796540" y="1708455"/>
                    <a:pt x="2827019" y="1679600"/>
                  </a:cubicBezTo>
                  <a:cubicBezTo>
                    <a:pt x="2857906" y="1650339"/>
                    <a:pt x="2903423" y="1635709"/>
                    <a:pt x="2963570" y="1635709"/>
                  </a:cubicBezTo>
                  <a:close/>
                  <a:moveTo>
                    <a:pt x="1637233" y="1635709"/>
                  </a:moveTo>
                  <a:cubicBezTo>
                    <a:pt x="1702663" y="1635709"/>
                    <a:pt x="1735378" y="1677365"/>
                    <a:pt x="1735378" y="1760677"/>
                  </a:cubicBezTo>
                  <a:lnTo>
                    <a:pt x="1735378" y="1944167"/>
                  </a:lnTo>
                  <a:cubicBezTo>
                    <a:pt x="1735378" y="1966112"/>
                    <a:pt x="1714042" y="1977085"/>
                    <a:pt x="1671370" y="1977085"/>
                  </a:cubicBezTo>
                  <a:cubicBezTo>
                    <a:pt x="1628698" y="1977085"/>
                    <a:pt x="1607363" y="1966112"/>
                    <a:pt x="1607363" y="1944167"/>
                  </a:cubicBezTo>
                  <a:lnTo>
                    <a:pt x="1607363" y="1775307"/>
                  </a:lnTo>
                  <a:cubicBezTo>
                    <a:pt x="1607363" y="1761896"/>
                    <a:pt x="1605330" y="1752549"/>
                    <a:pt x="1601266" y="1747266"/>
                  </a:cubicBezTo>
                  <a:cubicBezTo>
                    <a:pt x="1596796" y="1742389"/>
                    <a:pt x="1588871" y="1739951"/>
                    <a:pt x="1577492" y="1739951"/>
                  </a:cubicBezTo>
                  <a:cubicBezTo>
                    <a:pt x="1574241" y="1739951"/>
                    <a:pt x="1570177" y="1740560"/>
                    <a:pt x="1565300" y="1741779"/>
                  </a:cubicBezTo>
                  <a:lnTo>
                    <a:pt x="1565300" y="1944167"/>
                  </a:lnTo>
                  <a:cubicBezTo>
                    <a:pt x="1565300" y="1966112"/>
                    <a:pt x="1543964" y="1977085"/>
                    <a:pt x="1501292" y="1977085"/>
                  </a:cubicBezTo>
                  <a:cubicBezTo>
                    <a:pt x="1458620" y="1977085"/>
                    <a:pt x="1437284" y="1966112"/>
                    <a:pt x="1437284" y="1944167"/>
                  </a:cubicBezTo>
                  <a:lnTo>
                    <a:pt x="1437284" y="1675333"/>
                  </a:lnTo>
                  <a:cubicBezTo>
                    <a:pt x="1437284" y="1654200"/>
                    <a:pt x="1458417" y="1643634"/>
                    <a:pt x="1500682" y="1643634"/>
                  </a:cubicBezTo>
                  <a:cubicBezTo>
                    <a:pt x="1543761" y="1643634"/>
                    <a:pt x="1565300" y="1654200"/>
                    <a:pt x="1565300" y="1675333"/>
                  </a:cubicBezTo>
                  <a:lnTo>
                    <a:pt x="1565300" y="1678381"/>
                  </a:lnTo>
                  <a:cubicBezTo>
                    <a:pt x="1576273" y="1649933"/>
                    <a:pt x="1600250" y="1635709"/>
                    <a:pt x="1637233" y="1635709"/>
                  </a:cubicBezTo>
                  <a:close/>
                  <a:moveTo>
                    <a:pt x="1199159" y="1635709"/>
                  </a:moveTo>
                  <a:cubicBezTo>
                    <a:pt x="1246301" y="1635709"/>
                    <a:pt x="1276781" y="1641399"/>
                    <a:pt x="1290599" y="1652778"/>
                  </a:cubicBezTo>
                  <a:cubicBezTo>
                    <a:pt x="1292631" y="1660906"/>
                    <a:pt x="1294053" y="1668831"/>
                    <a:pt x="1294866" y="1676552"/>
                  </a:cubicBezTo>
                  <a:cubicBezTo>
                    <a:pt x="1295679" y="1684274"/>
                    <a:pt x="1295679" y="1692199"/>
                    <a:pt x="1294866" y="1700327"/>
                  </a:cubicBezTo>
                  <a:cubicBezTo>
                    <a:pt x="1292428" y="1732026"/>
                    <a:pt x="1277188" y="1747875"/>
                    <a:pt x="1249146" y="1747875"/>
                  </a:cubicBezTo>
                  <a:cubicBezTo>
                    <a:pt x="1244676" y="1747875"/>
                    <a:pt x="1239901" y="1747571"/>
                    <a:pt x="1234821" y="1746961"/>
                  </a:cubicBezTo>
                  <a:cubicBezTo>
                    <a:pt x="1229740" y="1746351"/>
                    <a:pt x="1224356" y="1745640"/>
                    <a:pt x="1218666" y="1744827"/>
                  </a:cubicBezTo>
                  <a:cubicBezTo>
                    <a:pt x="1212976" y="1744015"/>
                    <a:pt x="1208202" y="1743405"/>
                    <a:pt x="1204341" y="1742999"/>
                  </a:cubicBezTo>
                  <a:cubicBezTo>
                    <a:pt x="1200480" y="1742592"/>
                    <a:pt x="1197330" y="1742389"/>
                    <a:pt x="1194892" y="1742389"/>
                  </a:cubicBezTo>
                  <a:cubicBezTo>
                    <a:pt x="1170914" y="1742389"/>
                    <a:pt x="1158925" y="1763522"/>
                    <a:pt x="1158925" y="1805787"/>
                  </a:cubicBezTo>
                  <a:cubicBezTo>
                    <a:pt x="1158925" y="1861464"/>
                    <a:pt x="1180668" y="1889303"/>
                    <a:pt x="1224153" y="1889303"/>
                  </a:cubicBezTo>
                  <a:cubicBezTo>
                    <a:pt x="1240409" y="1889303"/>
                    <a:pt x="1257071" y="1886051"/>
                    <a:pt x="1274140" y="1879549"/>
                  </a:cubicBezTo>
                  <a:cubicBezTo>
                    <a:pt x="1288364" y="1884019"/>
                    <a:pt x="1295476" y="1897431"/>
                    <a:pt x="1295476" y="1919783"/>
                  </a:cubicBezTo>
                  <a:cubicBezTo>
                    <a:pt x="1295476" y="1960829"/>
                    <a:pt x="1261541" y="1981352"/>
                    <a:pt x="1193673" y="1981352"/>
                  </a:cubicBezTo>
                  <a:cubicBezTo>
                    <a:pt x="1144092" y="1981352"/>
                    <a:pt x="1105687" y="1966722"/>
                    <a:pt x="1078458" y="1937461"/>
                  </a:cubicBezTo>
                  <a:cubicBezTo>
                    <a:pt x="1050823" y="1908607"/>
                    <a:pt x="1037006" y="1867763"/>
                    <a:pt x="1037006" y="1814931"/>
                  </a:cubicBezTo>
                  <a:cubicBezTo>
                    <a:pt x="1037006" y="1755191"/>
                    <a:pt x="1052245" y="1709674"/>
                    <a:pt x="1082725" y="1678381"/>
                  </a:cubicBezTo>
                  <a:cubicBezTo>
                    <a:pt x="1110767" y="1649933"/>
                    <a:pt x="1149578" y="1635709"/>
                    <a:pt x="1199159" y="1635709"/>
                  </a:cubicBezTo>
                  <a:close/>
                  <a:moveTo>
                    <a:pt x="2409443" y="1577187"/>
                  </a:moveTo>
                  <a:cubicBezTo>
                    <a:pt x="2424074" y="1581658"/>
                    <a:pt x="2439111" y="1593647"/>
                    <a:pt x="2454554" y="1613154"/>
                  </a:cubicBezTo>
                  <a:lnTo>
                    <a:pt x="2471155" y="1652520"/>
                  </a:lnTo>
                  <a:lnTo>
                    <a:pt x="2472309" y="1651559"/>
                  </a:lnTo>
                  <a:cubicBezTo>
                    <a:pt x="2482875" y="1646275"/>
                    <a:pt x="2498725" y="1643634"/>
                    <a:pt x="2519857" y="1643634"/>
                  </a:cubicBezTo>
                  <a:cubicBezTo>
                    <a:pt x="2562936" y="1643634"/>
                    <a:pt x="2584475" y="1654200"/>
                    <a:pt x="2584475" y="1675333"/>
                  </a:cubicBezTo>
                  <a:lnTo>
                    <a:pt x="2584475" y="1678381"/>
                  </a:lnTo>
                  <a:cubicBezTo>
                    <a:pt x="2595448" y="1649933"/>
                    <a:pt x="2619425" y="1635709"/>
                    <a:pt x="2656408" y="1635709"/>
                  </a:cubicBezTo>
                  <a:cubicBezTo>
                    <a:pt x="2721838" y="1635709"/>
                    <a:pt x="2754553" y="1677365"/>
                    <a:pt x="2754553" y="1760677"/>
                  </a:cubicBezTo>
                  <a:lnTo>
                    <a:pt x="2754553" y="1944167"/>
                  </a:lnTo>
                  <a:cubicBezTo>
                    <a:pt x="2754553" y="1966112"/>
                    <a:pt x="2733217" y="1977085"/>
                    <a:pt x="2690545" y="1977085"/>
                  </a:cubicBezTo>
                  <a:cubicBezTo>
                    <a:pt x="2647873" y="1977085"/>
                    <a:pt x="2626537" y="1966112"/>
                    <a:pt x="2626537" y="1944167"/>
                  </a:cubicBezTo>
                  <a:lnTo>
                    <a:pt x="2626537" y="1775307"/>
                  </a:lnTo>
                  <a:cubicBezTo>
                    <a:pt x="2626537" y="1761896"/>
                    <a:pt x="2624505" y="1752549"/>
                    <a:pt x="2620441" y="1747266"/>
                  </a:cubicBezTo>
                  <a:cubicBezTo>
                    <a:pt x="2615971" y="1742389"/>
                    <a:pt x="2608046" y="1739951"/>
                    <a:pt x="2596667" y="1739951"/>
                  </a:cubicBezTo>
                  <a:cubicBezTo>
                    <a:pt x="2593416" y="1739951"/>
                    <a:pt x="2589352" y="1740560"/>
                    <a:pt x="2584475" y="1741779"/>
                  </a:cubicBezTo>
                  <a:lnTo>
                    <a:pt x="2584475" y="1944167"/>
                  </a:lnTo>
                  <a:cubicBezTo>
                    <a:pt x="2584475" y="1966112"/>
                    <a:pt x="2563139" y="1977085"/>
                    <a:pt x="2520467" y="1977085"/>
                  </a:cubicBezTo>
                  <a:cubicBezTo>
                    <a:pt x="2477795" y="1977085"/>
                    <a:pt x="2456459" y="1966112"/>
                    <a:pt x="2456459" y="1944167"/>
                  </a:cubicBezTo>
                  <a:lnTo>
                    <a:pt x="2456459" y="1708336"/>
                  </a:lnTo>
                  <a:lnTo>
                    <a:pt x="2452116" y="1713738"/>
                  </a:lnTo>
                  <a:cubicBezTo>
                    <a:pt x="2438298" y="1724304"/>
                    <a:pt x="2422042" y="1725727"/>
                    <a:pt x="2403348" y="1718005"/>
                  </a:cubicBezTo>
                  <a:lnTo>
                    <a:pt x="2403348" y="1883816"/>
                  </a:lnTo>
                  <a:cubicBezTo>
                    <a:pt x="2403348" y="1893976"/>
                    <a:pt x="2411679" y="1898040"/>
                    <a:pt x="2428341" y="1896008"/>
                  </a:cubicBezTo>
                  <a:cubicBezTo>
                    <a:pt x="2433624" y="1909419"/>
                    <a:pt x="2434844" y="1922831"/>
                    <a:pt x="2431999" y="1936242"/>
                  </a:cubicBezTo>
                  <a:cubicBezTo>
                    <a:pt x="2426715" y="1963471"/>
                    <a:pt x="2403348" y="1977085"/>
                    <a:pt x="2361895" y="1977085"/>
                  </a:cubicBezTo>
                  <a:cubicBezTo>
                    <a:pt x="2327757" y="1977085"/>
                    <a:pt x="2303780" y="1967331"/>
                    <a:pt x="2289962" y="1947824"/>
                  </a:cubicBezTo>
                  <a:cubicBezTo>
                    <a:pt x="2275738" y="1967331"/>
                    <a:pt x="2249322" y="1977085"/>
                    <a:pt x="2210714" y="1977085"/>
                  </a:cubicBezTo>
                  <a:cubicBezTo>
                    <a:pt x="2175763" y="1977085"/>
                    <a:pt x="2149144" y="1967738"/>
                    <a:pt x="2130856" y="1949043"/>
                  </a:cubicBezTo>
                  <a:cubicBezTo>
                    <a:pt x="2113788" y="1931975"/>
                    <a:pt x="2105253" y="1908810"/>
                    <a:pt x="2105253" y="1879549"/>
                  </a:cubicBezTo>
                  <a:lnTo>
                    <a:pt x="2105253" y="1675333"/>
                  </a:lnTo>
                  <a:cubicBezTo>
                    <a:pt x="2105253" y="1654200"/>
                    <a:pt x="2126386" y="1643634"/>
                    <a:pt x="2168652" y="1643634"/>
                  </a:cubicBezTo>
                  <a:cubicBezTo>
                    <a:pt x="2211730" y="1643634"/>
                    <a:pt x="2233269" y="1654200"/>
                    <a:pt x="2233269" y="1675333"/>
                  </a:cubicBezTo>
                  <a:lnTo>
                    <a:pt x="2233269" y="1864309"/>
                  </a:lnTo>
                  <a:cubicBezTo>
                    <a:pt x="2233269" y="1883410"/>
                    <a:pt x="2241803" y="1892960"/>
                    <a:pt x="2258872" y="1892960"/>
                  </a:cubicBezTo>
                  <a:cubicBezTo>
                    <a:pt x="2264968" y="1892960"/>
                    <a:pt x="2270455" y="1892351"/>
                    <a:pt x="2275331" y="1891131"/>
                  </a:cubicBezTo>
                  <a:lnTo>
                    <a:pt x="2275331" y="1675333"/>
                  </a:lnTo>
                  <a:cubicBezTo>
                    <a:pt x="2275331" y="1654200"/>
                    <a:pt x="2296464" y="1643634"/>
                    <a:pt x="2338730" y="1643634"/>
                  </a:cubicBezTo>
                  <a:cubicBezTo>
                    <a:pt x="2370835" y="1643634"/>
                    <a:pt x="2390749" y="1649323"/>
                    <a:pt x="2398471" y="1660703"/>
                  </a:cubicBezTo>
                  <a:cubicBezTo>
                    <a:pt x="2408631" y="1664767"/>
                    <a:pt x="2415336" y="1665579"/>
                    <a:pt x="2418588" y="1663141"/>
                  </a:cubicBezTo>
                  <a:cubicBezTo>
                    <a:pt x="2427122" y="1656232"/>
                    <a:pt x="2427325" y="1648714"/>
                    <a:pt x="2419197" y="1640586"/>
                  </a:cubicBezTo>
                  <a:lnTo>
                    <a:pt x="2407005" y="1630223"/>
                  </a:lnTo>
                  <a:cubicBezTo>
                    <a:pt x="2400909" y="1625346"/>
                    <a:pt x="2397048" y="1621688"/>
                    <a:pt x="2395423" y="1619250"/>
                  </a:cubicBezTo>
                  <a:cubicBezTo>
                    <a:pt x="2387295" y="1610309"/>
                    <a:pt x="2387295" y="1600555"/>
                    <a:pt x="2395423" y="1589989"/>
                  </a:cubicBezTo>
                  <a:cubicBezTo>
                    <a:pt x="2399893" y="1584299"/>
                    <a:pt x="2404567" y="1580032"/>
                    <a:pt x="2409443" y="1577187"/>
                  </a:cubicBezTo>
                  <a:close/>
                  <a:moveTo>
                    <a:pt x="965758" y="1577187"/>
                  </a:moveTo>
                  <a:cubicBezTo>
                    <a:pt x="980389" y="1581658"/>
                    <a:pt x="995426" y="1593647"/>
                    <a:pt x="1010869" y="1613154"/>
                  </a:cubicBezTo>
                  <a:cubicBezTo>
                    <a:pt x="1024686" y="1629816"/>
                    <a:pt x="1031798" y="1646682"/>
                    <a:pt x="1032205" y="1663751"/>
                  </a:cubicBezTo>
                  <a:cubicBezTo>
                    <a:pt x="1032611" y="1683664"/>
                    <a:pt x="1024686" y="1700327"/>
                    <a:pt x="1008431" y="1713738"/>
                  </a:cubicBezTo>
                  <a:cubicBezTo>
                    <a:pt x="1006805" y="1714551"/>
                    <a:pt x="1005382" y="1715465"/>
                    <a:pt x="1004163" y="1716481"/>
                  </a:cubicBezTo>
                  <a:cubicBezTo>
                    <a:pt x="1002944" y="1717497"/>
                    <a:pt x="1001521" y="1718411"/>
                    <a:pt x="999896" y="1719224"/>
                  </a:cubicBezTo>
                  <a:cubicBezTo>
                    <a:pt x="1010869" y="1744421"/>
                    <a:pt x="1016355" y="1773479"/>
                    <a:pt x="1016355" y="1806397"/>
                  </a:cubicBezTo>
                  <a:cubicBezTo>
                    <a:pt x="1016355" y="1857603"/>
                    <a:pt x="1003554" y="1898650"/>
                    <a:pt x="977950" y="1929536"/>
                  </a:cubicBezTo>
                  <a:cubicBezTo>
                    <a:pt x="949909" y="1964080"/>
                    <a:pt x="909878" y="1981352"/>
                    <a:pt x="857859" y="1981352"/>
                  </a:cubicBezTo>
                  <a:cubicBezTo>
                    <a:pt x="805840" y="1981352"/>
                    <a:pt x="766419" y="1964487"/>
                    <a:pt x="739597" y="1930755"/>
                  </a:cubicBezTo>
                  <a:cubicBezTo>
                    <a:pt x="715619" y="1900682"/>
                    <a:pt x="703630" y="1859839"/>
                    <a:pt x="703630" y="1808226"/>
                  </a:cubicBezTo>
                  <a:cubicBezTo>
                    <a:pt x="703630" y="1753362"/>
                    <a:pt x="717245" y="1711096"/>
                    <a:pt x="744473" y="1681429"/>
                  </a:cubicBezTo>
                  <a:cubicBezTo>
                    <a:pt x="772515" y="1650949"/>
                    <a:pt x="813155" y="1635709"/>
                    <a:pt x="866394" y="1635709"/>
                  </a:cubicBezTo>
                  <a:cubicBezTo>
                    <a:pt x="897686" y="1635709"/>
                    <a:pt x="924712" y="1642821"/>
                    <a:pt x="947470" y="1657045"/>
                  </a:cubicBezTo>
                  <a:cubicBezTo>
                    <a:pt x="961288" y="1664360"/>
                    <a:pt x="970432" y="1666392"/>
                    <a:pt x="974902" y="1663141"/>
                  </a:cubicBezTo>
                  <a:cubicBezTo>
                    <a:pt x="983437" y="1656232"/>
                    <a:pt x="983640" y="1648714"/>
                    <a:pt x="975512" y="1640586"/>
                  </a:cubicBezTo>
                  <a:lnTo>
                    <a:pt x="963320" y="1630223"/>
                  </a:lnTo>
                  <a:cubicBezTo>
                    <a:pt x="957224" y="1625346"/>
                    <a:pt x="953363" y="1621688"/>
                    <a:pt x="951738" y="1619250"/>
                  </a:cubicBezTo>
                  <a:cubicBezTo>
                    <a:pt x="943610" y="1610309"/>
                    <a:pt x="943610" y="1600555"/>
                    <a:pt x="951738" y="1589989"/>
                  </a:cubicBezTo>
                  <a:cubicBezTo>
                    <a:pt x="956208" y="1584299"/>
                    <a:pt x="960882" y="1580032"/>
                    <a:pt x="965758" y="1577187"/>
                  </a:cubicBezTo>
                  <a:close/>
                  <a:moveTo>
                    <a:pt x="666369" y="1577187"/>
                  </a:moveTo>
                  <a:cubicBezTo>
                    <a:pt x="680999" y="1581658"/>
                    <a:pt x="696036" y="1593647"/>
                    <a:pt x="711479" y="1613154"/>
                  </a:cubicBezTo>
                  <a:cubicBezTo>
                    <a:pt x="725296" y="1629816"/>
                    <a:pt x="732409" y="1646682"/>
                    <a:pt x="732815" y="1663751"/>
                  </a:cubicBezTo>
                  <a:cubicBezTo>
                    <a:pt x="733221" y="1683664"/>
                    <a:pt x="725296" y="1700327"/>
                    <a:pt x="709041" y="1713738"/>
                  </a:cubicBezTo>
                  <a:cubicBezTo>
                    <a:pt x="695223" y="1724304"/>
                    <a:pt x="678967" y="1725727"/>
                    <a:pt x="660273" y="1718005"/>
                  </a:cubicBezTo>
                  <a:lnTo>
                    <a:pt x="660273" y="1883816"/>
                  </a:lnTo>
                  <a:cubicBezTo>
                    <a:pt x="660273" y="1893976"/>
                    <a:pt x="668604" y="1898040"/>
                    <a:pt x="685266" y="1896008"/>
                  </a:cubicBezTo>
                  <a:cubicBezTo>
                    <a:pt x="690549" y="1909419"/>
                    <a:pt x="691769" y="1922831"/>
                    <a:pt x="688924" y="1936242"/>
                  </a:cubicBezTo>
                  <a:cubicBezTo>
                    <a:pt x="683641" y="1963471"/>
                    <a:pt x="660273" y="1977085"/>
                    <a:pt x="618820" y="1977085"/>
                  </a:cubicBezTo>
                  <a:cubicBezTo>
                    <a:pt x="584682" y="1977085"/>
                    <a:pt x="560705" y="1967331"/>
                    <a:pt x="546887" y="1947824"/>
                  </a:cubicBezTo>
                  <a:cubicBezTo>
                    <a:pt x="532663" y="1967331"/>
                    <a:pt x="506247" y="1977085"/>
                    <a:pt x="467639" y="1977085"/>
                  </a:cubicBezTo>
                  <a:cubicBezTo>
                    <a:pt x="432689" y="1977085"/>
                    <a:pt x="406070" y="1967738"/>
                    <a:pt x="387781" y="1949043"/>
                  </a:cubicBezTo>
                  <a:cubicBezTo>
                    <a:pt x="370713" y="1931975"/>
                    <a:pt x="362178" y="1908810"/>
                    <a:pt x="362178" y="1879549"/>
                  </a:cubicBezTo>
                  <a:lnTo>
                    <a:pt x="362178" y="1675333"/>
                  </a:lnTo>
                  <a:cubicBezTo>
                    <a:pt x="362178" y="1654200"/>
                    <a:pt x="383311" y="1643634"/>
                    <a:pt x="425577" y="1643634"/>
                  </a:cubicBezTo>
                  <a:cubicBezTo>
                    <a:pt x="468655" y="1643634"/>
                    <a:pt x="490194" y="1654200"/>
                    <a:pt x="490194" y="1675333"/>
                  </a:cubicBezTo>
                  <a:lnTo>
                    <a:pt x="490194" y="1864309"/>
                  </a:lnTo>
                  <a:cubicBezTo>
                    <a:pt x="490194" y="1883410"/>
                    <a:pt x="498729" y="1892960"/>
                    <a:pt x="515798" y="1892960"/>
                  </a:cubicBezTo>
                  <a:cubicBezTo>
                    <a:pt x="521893" y="1892960"/>
                    <a:pt x="527380" y="1892351"/>
                    <a:pt x="532257" y="1891131"/>
                  </a:cubicBezTo>
                  <a:lnTo>
                    <a:pt x="532257" y="1675333"/>
                  </a:lnTo>
                  <a:cubicBezTo>
                    <a:pt x="532257" y="1654200"/>
                    <a:pt x="553389" y="1643634"/>
                    <a:pt x="595655" y="1643634"/>
                  </a:cubicBezTo>
                  <a:cubicBezTo>
                    <a:pt x="627760" y="1643634"/>
                    <a:pt x="647674" y="1649323"/>
                    <a:pt x="655396" y="1660703"/>
                  </a:cubicBezTo>
                  <a:cubicBezTo>
                    <a:pt x="665556" y="1664767"/>
                    <a:pt x="672261" y="1665579"/>
                    <a:pt x="675513" y="1663141"/>
                  </a:cubicBezTo>
                  <a:cubicBezTo>
                    <a:pt x="684047" y="1656232"/>
                    <a:pt x="684250" y="1648714"/>
                    <a:pt x="676122" y="1640586"/>
                  </a:cubicBezTo>
                  <a:lnTo>
                    <a:pt x="663930" y="1630223"/>
                  </a:lnTo>
                  <a:cubicBezTo>
                    <a:pt x="657834" y="1625346"/>
                    <a:pt x="653973" y="1621688"/>
                    <a:pt x="652348" y="1619250"/>
                  </a:cubicBezTo>
                  <a:cubicBezTo>
                    <a:pt x="644220" y="1610309"/>
                    <a:pt x="644220" y="1600555"/>
                    <a:pt x="652348" y="1589989"/>
                  </a:cubicBezTo>
                  <a:cubicBezTo>
                    <a:pt x="656818" y="1584299"/>
                    <a:pt x="661492" y="1580032"/>
                    <a:pt x="666369" y="1577187"/>
                  </a:cubicBezTo>
                  <a:close/>
                  <a:moveTo>
                    <a:pt x="1837715" y="1534515"/>
                  </a:moveTo>
                  <a:cubicBezTo>
                    <a:pt x="1880793" y="1534515"/>
                    <a:pt x="1902333" y="1545082"/>
                    <a:pt x="1902333" y="1566215"/>
                  </a:cubicBezTo>
                  <a:lnTo>
                    <a:pt x="1902333" y="1678381"/>
                  </a:lnTo>
                  <a:cubicBezTo>
                    <a:pt x="1913305" y="1649933"/>
                    <a:pt x="1937283" y="1635709"/>
                    <a:pt x="1974265" y="1635709"/>
                  </a:cubicBezTo>
                  <a:cubicBezTo>
                    <a:pt x="2039696" y="1635709"/>
                    <a:pt x="2072411" y="1677365"/>
                    <a:pt x="2072411" y="1760677"/>
                  </a:cubicBezTo>
                  <a:lnTo>
                    <a:pt x="2072411" y="1944167"/>
                  </a:lnTo>
                  <a:cubicBezTo>
                    <a:pt x="2072411" y="1966112"/>
                    <a:pt x="2051075" y="1977085"/>
                    <a:pt x="2008403" y="1977085"/>
                  </a:cubicBezTo>
                  <a:cubicBezTo>
                    <a:pt x="1965731" y="1977085"/>
                    <a:pt x="1944395" y="1966112"/>
                    <a:pt x="1944395" y="1944167"/>
                  </a:cubicBezTo>
                  <a:lnTo>
                    <a:pt x="1944395" y="1775307"/>
                  </a:lnTo>
                  <a:cubicBezTo>
                    <a:pt x="1944395" y="1761896"/>
                    <a:pt x="1942363" y="1752549"/>
                    <a:pt x="1938299" y="1747266"/>
                  </a:cubicBezTo>
                  <a:cubicBezTo>
                    <a:pt x="1933829" y="1742389"/>
                    <a:pt x="1925904" y="1739951"/>
                    <a:pt x="1914524" y="1739951"/>
                  </a:cubicBezTo>
                  <a:cubicBezTo>
                    <a:pt x="1911273" y="1739951"/>
                    <a:pt x="1907209" y="1740560"/>
                    <a:pt x="1902333" y="1741779"/>
                  </a:cubicBezTo>
                  <a:lnTo>
                    <a:pt x="1902333" y="1944167"/>
                  </a:lnTo>
                  <a:cubicBezTo>
                    <a:pt x="1902333" y="1966112"/>
                    <a:pt x="1880997" y="1977085"/>
                    <a:pt x="1838324" y="1977085"/>
                  </a:cubicBezTo>
                  <a:cubicBezTo>
                    <a:pt x="1795653" y="1977085"/>
                    <a:pt x="1774317" y="1966112"/>
                    <a:pt x="1774317" y="1944167"/>
                  </a:cubicBezTo>
                  <a:lnTo>
                    <a:pt x="1774317" y="1566215"/>
                  </a:lnTo>
                  <a:cubicBezTo>
                    <a:pt x="1774317" y="1545082"/>
                    <a:pt x="1795449" y="1534515"/>
                    <a:pt x="1837715" y="1534515"/>
                  </a:cubicBezTo>
                  <a:close/>
                  <a:moveTo>
                    <a:pt x="242011" y="1534515"/>
                  </a:moveTo>
                  <a:cubicBezTo>
                    <a:pt x="277774" y="1534515"/>
                    <a:pt x="298704" y="1541831"/>
                    <a:pt x="304800" y="1556461"/>
                  </a:cubicBezTo>
                  <a:cubicBezTo>
                    <a:pt x="311302" y="1557274"/>
                    <a:pt x="317195" y="1558087"/>
                    <a:pt x="322478" y="1558899"/>
                  </a:cubicBezTo>
                  <a:cubicBezTo>
                    <a:pt x="327761" y="1559712"/>
                    <a:pt x="332638" y="1560525"/>
                    <a:pt x="337109" y="1561338"/>
                  </a:cubicBezTo>
                  <a:cubicBezTo>
                    <a:pt x="362712" y="1567434"/>
                    <a:pt x="375513" y="1580845"/>
                    <a:pt x="375513" y="1601571"/>
                  </a:cubicBezTo>
                  <a:cubicBezTo>
                    <a:pt x="375513" y="1614983"/>
                    <a:pt x="368198" y="1624939"/>
                    <a:pt x="353568" y="1631442"/>
                  </a:cubicBezTo>
                  <a:cubicBezTo>
                    <a:pt x="345440" y="1631848"/>
                    <a:pt x="337413" y="1632153"/>
                    <a:pt x="329489" y="1632356"/>
                  </a:cubicBezTo>
                  <a:cubicBezTo>
                    <a:pt x="321564" y="1632559"/>
                    <a:pt x="313944" y="1632661"/>
                    <a:pt x="306629" y="1632661"/>
                  </a:cubicBezTo>
                  <a:lnTo>
                    <a:pt x="306629" y="1883816"/>
                  </a:lnTo>
                  <a:cubicBezTo>
                    <a:pt x="306629" y="1893976"/>
                    <a:pt x="314960" y="1898040"/>
                    <a:pt x="331622" y="1896008"/>
                  </a:cubicBezTo>
                  <a:cubicBezTo>
                    <a:pt x="336905" y="1909419"/>
                    <a:pt x="338125" y="1922831"/>
                    <a:pt x="335280" y="1936242"/>
                  </a:cubicBezTo>
                  <a:cubicBezTo>
                    <a:pt x="329996" y="1963471"/>
                    <a:pt x="306629" y="1977085"/>
                    <a:pt x="265176" y="1977085"/>
                  </a:cubicBezTo>
                  <a:cubicBezTo>
                    <a:pt x="233883" y="1977085"/>
                    <a:pt x="210515" y="1968144"/>
                    <a:pt x="195072" y="1950263"/>
                  </a:cubicBezTo>
                  <a:cubicBezTo>
                    <a:pt x="184505" y="1968144"/>
                    <a:pt x="162357" y="1977085"/>
                    <a:pt x="128625" y="1977085"/>
                  </a:cubicBezTo>
                  <a:cubicBezTo>
                    <a:pt x="42875" y="1977085"/>
                    <a:pt x="0" y="1923034"/>
                    <a:pt x="0" y="1814931"/>
                  </a:cubicBezTo>
                  <a:cubicBezTo>
                    <a:pt x="0" y="1756003"/>
                    <a:pt x="14427" y="1710893"/>
                    <a:pt x="43281" y="1679600"/>
                  </a:cubicBezTo>
                  <a:cubicBezTo>
                    <a:pt x="70510" y="1650339"/>
                    <a:pt x="108712" y="1635709"/>
                    <a:pt x="157886" y="1635709"/>
                  </a:cubicBezTo>
                  <a:cubicBezTo>
                    <a:pt x="160731" y="1635709"/>
                    <a:pt x="167640" y="1636319"/>
                    <a:pt x="178613" y="1637538"/>
                  </a:cubicBezTo>
                  <a:lnTo>
                    <a:pt x="178613" y="1630223"/>
                  </a:lnTo>
                  <a:cubicBezTo>
                    <a:pt x="170891" y="1629410"/>
                    <a:pt x="163982" y="1628495"/>
                    <a:pt x="157886" y="1627479"/>
                  </a:cubicBezTo>
                  <a:cubicBezTo>
                    <a:pt x="151790" y="1626463"/>
                    <a:pt x="146304" y="1625346"/>
                    <a:pt x="141427" y="1624127"/>
                  </a:cubicBezTo>
                  <a:cubicBezTo>
                    <a:pt x="115824" y="1617624"/>
                    <a:pt x="103022" y="1604619"/>
                    <a:pt x="103022" y="1585112"/>
                  </a:cubicBezTo>
                  <a:cubicBezTo>
                    <a:pt x="103022" y="1571701"/>
                    <a:pt x="110337" y="1561947"/>
                    <a:pt x="124968" y="1555851"/>
                  </a:cubicBezTo>
                  <a:cubicBezTo>
                    <a:pt x="144881" y="1555445"/>
                    <a:pt x="163779" y="1554835"/>
                    <a:pt x="181661" y="1554023"/>
                  </a:cubicBezTo>
                  <a:cubicBezTo>
                    <a:pt x="188569" y="1541018"/>
                    <a:pt x="208686" y="1534515"/>
                    <a:pt x="242011" y="1534515"/>
                  </a:cubicBezTo>
                  <a:close/>
                  <a:moveTo>
                    <a:pt x="2219858" y="1505255"/>
                  </a:moveTo>
                  <a:cubicBezTo>
                    <a:pt x="2231643" y="1505255"/>
                    <a:pt x="2245868" y="1508912"/>
                    <a:pt x="2262530" y="1516227"/>
                  </a:cubicBezTo>
                  <a:cubicBezTo>
                    <a:pt x="2279192" y="1523136"/>
                    <a:pt x="2291994" y="1526997"/>
                    <a:pt x="2300935" y="1527810"/>
                  </a:cubicBezTo>
                  <a:cubicBezTo>
                    <a:pt x="2315565" y="1527810"/>
                    <a:pt x="2332634" y="1523746"/>
                    <a:pt x="2352141" y="1515618"/>
                  </a:cubicBezTo>
                  <a:cubicBezTo>
                    <a:pt x="2365959" y="1519275"/>
                    <a:pt x="2372868" y="1533499"/>
                    <a:pt x="2372868" y="1558290"/>
                  </a:cubicBezTo>
                  <a:cubicBezTo>
                    <a:pt x="2372868" y="1574952"/>
                    <a:pt x="2367381" y="1588363"/>
                    <a:pt x="2356408" y="1598523"/>
                  </a:cubicBezTo>
                  <a:cubicBezTo>
                    <a:pt x="2344623" y="1610309"/>
                    <a:pt x="2327960" y="1616202"/>
                    <a:pt x="2306421" y="1616202"/>
                  </a:cubicBezTo>
                  <a:cubicBezTo>
                    <a:pt x="2293010" y="1616202"/>
                    <a:pt x="2278380" y="1612341"/>
                    <a:pt x="2262530" y="1604619"/>
                  </a:cubicBezTo>
                  <a:cubicBezTo>
                    <a:pt x="2245868" y="1597304"/>
                    <a:pt x="2233066" y="1593647"/>
                    <a:pt x="2224125" y="1593647"/>
                  </a:cubicBezTo>
                  <a:cubicBezTo>
                    <a:pt x="2207869" y="1593647"/>
                    <a:pt x="2190597" y="1597507"/>
                    <a:pt x="2172309" y="1605229"/>
                  </a:cubicBezTo>
                  <a:cubicBezTo>
                    <a:pt x="2158492" y="1601571"/>
                    <a:pt x="2151583" y="1587551"/>
                    <a:pt x="2151583" y="1563167"/>
                  </a:cubicBezTo>
                  <a:cubicBezTo>
                    <a:pt x="2151583" y="1546911"/>
                    <a:pt x="2157475" y="1533296"/>
                    <a:pt x="2169261" y="1522323"/>
                  </a:cubicBezTo>
                  <a:cubicBezTo>
                    <a:pt x="2181860" y="1510944"/>
                    <a:pt x="2198725" y="1505255"/>
                    <a:pt x="2219858" y="1505255"/>
                  </a:cubicBezTo>
                  <a:close/>
                  <a:moveTo>
                    <a:pt x="3944035" y="1484528"/>
                  </a:moveTo>
                  <a:cubicBezTo>
                    <a:pt x="3952976" y="1484935"/>
                    <a:pt x="3962323" y="1488186"/>
                    <a:pt x="3972077" y="1494282"/>
                  </a:cubicBezTo>
                  <a:cubicBezTo>
                    <a:pt x="3990365" y="1505255"/>
                    <a:pt x="3999509" y="1522323"/>
                    <a:pt x="3999509" y="1545488"/>
                  </a:cubicBezTo>
                  <a:cubicBezTo>
                    <a:pt x="3999509" y="1573123"/>
                    <a:pt x="3976954" y="1593850"/>
                    <a:pt x="3931843" y="1607667"/>
                  </a:cubicBezTo>
                  <a:cubicBezTo>
                    <a:pt x="3909085" y="1614576"/>
                    <a:pt x="3886529" y="1618843"/>
                    <a:pt x="3864178" y="1620469"/>
                  </a:cubicBezTo>
                  <a:cubicBezTo>
                    <a:pt x="3846296" y="1614373"/>
                    <a:pt x="3837355" y="1599539"/>
                    <a:pt x="3837355" y="1575968"/>
                  </a:cubicBezTo>
                  <a:cubicBezTo>
                    <a:pt x="3837355" y="1555648"/>
                    <a:pt x="3855237" y="1534312"/>
                    <a:pt x="3891000" y="1511960"/>
                  </a:cubicBezTo>
                  <a:cubicBezTo>
                    <a:pt x="3908475" y="1500987"/>
                    <a:pt x="3926154" y="1491843"/>
                    <a:pt x="3944035" y="1484528"/>
                  </a:cubicBezTo>
                  <a:close/>
                  <a:moveTo>
                    <a:pt x="5359222" y="1483309"/>
                  </a:moveTo>
                  <a:cubicBezTo>
                    <a:pt x="5430342" y="1511757"/>
                    <a:pt x="5465902" y="1542237"/>
                    <a:pt x="5465902" y="1574749"/>
                  </a:cubicBezTo>
                  <a:cubicBezTo>
                    <a:pt x="5465902" y="1598320"/>
                    <a:pt x="5456961" y="1613154"/>
                    <a:pt x="5439080" y="1619250"/>
                  </a:cubicBezTo>
                  <a:cubicBezTo>
                    <a:pt x="5416321" y="1617624"/>
                    <a:pt x="5393766" y="1613357"/>
                    <a:pt x="5371414" y="1606448"/>
                  </a:cubicBezTo>
                  <a:cubicBezTo>
                    <a:pt x="5326303" y="1592630"/>
                    <a:pt x="5303748" y="1571904"/>
                    <a:pt x="5303748" y="1544269"/>
                  </a:cubicBezTo>
                  <a:cubicBezTo>
                    <a:pt x="5303748" y="1521104"/>
                    <a:pt x="5313095" y="1504035"/>
                    <a:pt x="5331790" y="1493063"/>
                  </a:cubicBezTo>
                  <a:cubicBezTo>
                    <a:pt x="5341543" y="1486967"/>
                    <a:pt x="5350687" y="1483715"/>
                    <a:pt x="5359222" y="1483309"/>
                  </a:cubicBezTo>
                  <a:close/>
                  <a:moveTo>
                    <a:pt x="4456480" y="1252194"/>
                  </a:moveTo>
                  <a:cubicBezTo>
                    <a:pt x="4501185" y="1252194"/>
                    <a:pt x="4523536" y="1270482"/>
                    <a:pt x="4523536" y="1307058"/>
                  </a:cubicBezTo>
                  <a:cubicBezTo>
                    <a:pt x="4523536" y="1343228"/>
                    <a:pt x="4501185" y="1361313"/>
                    <a:pt x="4456480" y="1361313"/>
                  </a:cubicBezTo>
                  <a:cubicBezTo>
                    <a:pt x="4412183" y="1361313"/>
                    <a:pt x="4390034" y="1343228"/>
                    <a:pt x="4390034" y="1307058"/>
                  </a:cubicBezTo>
                  <a:cubicBezTo>
                    <a:pt x="4390034" y="1270482"/>
                    <a:pt x="4412183" y="1252194"/>
                    <a:pt x="4456480" y="1252194"/>
                  </a:cubicBezTo>
                  <a:close/>
                  <a:moveTo>
                    <a:pt x="1265605" y="1252194"/>
                  </a:moveTo>
                  <a:cubicBezTo>
                    <a:pt x="1310309" y="1252194"/>
                    <a:pt x="1332661" y="1270482"/>
                    <a:pt x="1332661" y="1307058"/>
                  </a:cubicBezTo>
                  <a:cubicBezTo>
                    <a:pt x="1332661" y="1343228"/>
                    <a:pt x="1310309" y="1361313"/>
                    <a:pt x="1265605" y="1361313"/>
                  </a:cubicBezTo>
                  <a:cubicBezTo>
                    <a:pt x="1221308" y="1361313"/>
                    <a:pt x="1199159" y="1343228"/>
                    <a:pt x="1199159" y="1307058"/>
                  </a:cubicBezTo>
                  <a:cubicBezTo>
                    <a:pt x="1199159" y="1270482"/>
                    <a:pt x="1221308" y="1252194"/>
                    <a:pt x="1265605" y="1252194"/>
                  </a:cubicBezTo>
                  <a:close/>
                  <a:moveTo>
                    <a:pt x="4457700" y="1127226"/>
                  </a:moveTo>
                  <a:cubicBezTo>
                    <a:pt x="4434128" y="1129665"/>
                    <a:pt x="4419498" y="1131900"/>
                    <a:pt x="4413808" y="1133932"/>
                  </a:cubicBezTo>
                  <a:cubicBezTo>
                    <a:pt x="4411370" y="1138402"/>
                    <a:pt x="4410151" y="1144702"/>
                    <a:pt x="4410151" y="1152830"/>
                  </a:cubicBezTo>
                  <a:cubicBezTo>
                    <a:pt x="4410151" y="1167866"/>
                    <a:pt x="4418279" y="1175385"/>
                    <a:pt x="4434535" y="1175385"/>
                  </a:cubicBezTo>
                  <a:cubicBezTo>
                    <a:pt x="4442663" y="1175385"/>
                    <a:pt x="4449978" y="1172540"/>
                    <a:pt x="4456480" y="1166850"/>
                  </a:cubicBezTo>
                  <a:lnTo>
                    <a:pt x="4456480" y="1162583"/>
                  </a:lnTo>
                  <a:cubicBezTo>
                    <a:pt x="4456480" y="1158519"/>
                    <a:pt x="4456582" y="1153541"/>
                    <a:pt x="4456785" y="1147648"/>
                  </a:cubicBezTo>
                  <a:cubicBezTo>
                    <a:pt x="4456988" y="1141755"/>
                    <a:pt x="4457293" y="1134948"/>
                    <a:pt x="4457700" y="1127226"/>
                  </a:cubicBezTo>
                  <a:close/>
                  <a:moveTo>
                    <a:pt x="1266825" y="1127226"/>
                  </a:moveTo>
                  <a:cubicBezTo>
                    <a:pt x="1243253" y="1129665"/>
                    <a:pt x="1228623" y="1131900"/>
                    <a:pt x="1222933" y="1133932"/>
                  </a:cubicBezTo>
                  <a:cubicBezTo>
                    <a:pt x="1220495" y="1138402"/>
                    <a:pt x="1219276" y="1144702"/>
                    <a:pt x="1219276" y="1152830"/>
                  </a:cubicBezTo>
                  <a:cubicBezTo>
                    <a:pt x="1219276" y="1167866"/>
                    <a:pt x="1227404" y="1175385"/>
                    <a:pt x="1243660" y="1175385"/>
                  </a:cubicBezTo>
                  <a:cubicBezTo>
                    <a:pt x="1251788" y="1175385"/>
                    <a:pt x="1259103" y="1172540"/>
                    <a:pt x="1265605" y="1166850"/>
                  </a:cubicBezTo>
                  <a:lnTo>
                    <a:pt x="1265605" y="1162583"/>
                  </a:lnTo>
                  <a:cubicBezTo>
                    <a:pt x="1265605" y="1158519"/>
                    <a:pt x="1265707" y="1153541"/>
                    <a:pt x="1265910" y="1147648"/>
                  </a:cubicBezTo>
                  <a:cubicBezTo>
                    <a:pt x="1266113" y="1141755"/>
                    <a:pt x="1266418" y="1134948"/>
                    <a:pt x="1266825" y="1127226"/>
                  </a:cubicBezTo>
                  <a:close/>
                  <a:moveTo>
                    <a:pt x="3360724" y="998601"/>
                  </a:moveTo>
                  <a:cubicBezTo>
                    <a:pt x="3337966" y="998601"/>
                    <a:pt x="3324961" y="1014247"/>
                    <a:pt x="3321710" y="1045540"/>
                  </a:cubicBezTo>
                  <a:lnTo>
                    <a:pt x="3385108" y="1040663"/>
                  </a:lnTo>
                  <a:cubicBezTo>
                    <a:pt x="3385515" y="1038631"/>
                    <a:pt x="3385819" y="1036396"/>
                    <a:pt x="3386023" y="1033958"/>
                  </a:cubicBezTo>
                  <a:cubicBezTo>
                    <a:pt x="3386226" y="1031519"/>
                    <a:pt x="3386327" y="1028674"/>
                    <a:pt x="3386327" y="1025423"/>
                  </a:cubicBezTo>
                  <a:cubicBezTo>
                    <a:pt x="3386327" y="1007541"/>
                    <a:pt x="3377793" y="998601"/>
                    <a:pt x="3360724" y="998601"/>
                  </a:cubicBezTo>
                  <a:close/>
                  <a:moveTo>
                    <a:pt x="3026587" y="989457"/>
                  </a:moveTo>
                  <a:cubicBezTo>
                    <a:pt x="2990418" y="987425"/>
                    <a:pt x="2972333" y="1017498"/>
                    <a:pt x="2972333" y="1079678"/>
                  </a:cubicBezTo>
                  <a:cubicBezTo>
                    <a:pt x="2972333" y="1113002"/>
                    <a:pt x="2976600" y="1135964"/>
                    <a:pt x="2985135" y="1148562"/>
                  </a:cubicBezTo>
                  <a:cubicBezTo>
                    <a:pt x="2991230" y="1157910"/>
                    <a:pt x="3000577" y="1162583"/>
                    <a:pt x="3013176" y="1162583"/>
                  </a:cubicBezTo>
                  <a:cubicBezTo>
                    <a:pt x="3015208" y="1162583"/>
                    <a:pt x="3017342" y="1162482"/>
                    <a:pt x="3019577" y="1162278"/>
                  </a:cubicBezTo>
                  <a:cubicBezTo>
                    <a:pt x="3021812" y="1162075"/>
                    <a:pt x="3024149" y="1161770"/>
                    <a:pt x="3026587" y="1161364"/>
                  </a:cubicBezTo>
                  <a:close/>
                  <a:moveTo>
                    <a:pt x="4828108" y="902284"/>
                  </a:moveTo>
                  <a:cubicBezTo>
                    <a:pt x="4893538" y="902284"/>
                    <a:pt x="4926253" y="943940"/>
                    <a:pt x="4926253" y="1027252"/>
                  </a:cubicBezTo>
                  <a:lnTo>
                    <a:pt x="4926253" y="1210742"/>
                  </a:lnTo>
                  <a:cubicBezTo>
                    <a:pt x="4926253" y="1232687"/>
                    <a:pt x="4904917" y="1243660"/>
                    <a:pt x="4862245" y="1243660"/>
                  </a:cubicBezTo>
                  <a:cubicBezTo>
                    <a:pt x="4819573" y="1243660"/>
                    <a:pt x="4798237" y="1232687"/>
                    <a:pt x="4798237" y="1210742"/>
                  </a:cubicBezTo>
                  <a:lnTo>
                    <a:pt x="4798237" y="1041882"/>
                  </a:lnTo>
                  <a:cubicBezTo>
                    <a:pt x="4798237" y="1028471"/>
                    <a:pt x="4796205" y="1019124"/>
                    <a:pt x="4792141" y="1013841"/>
                  </a:cubicBezTo>
                  <a:cubicBezTo>
                    <a:pt x="4787671" y="1008964"/>
                    <a:pt x="4779746" y="1006525"/>
                    <a:pt x="4768367" y="1006525"/>
                  </a:cubicBezTo>
                  <a:cubicBezTo>
                    <a:pt x="4765116" y="1006525"/>
                    <a:pt x="4761052" y="1007135"/>
                    <a:pt x="4756175" y="1008354"/>
                  </a:cubicBezTo>
                  <a:lnTo>
                    <a:pt x="4756175" y="1210742"/>
                  </a:lnTo>
                  <a:cubicBezTo>
                    <a:pt x="4756175" y="1232687"/>
                    <a:pt x="4734839" y="1243660"/>
                    <a:pt x="4692167" y="1243660"/>
                  </a:cubicBezTo>
                  <a:cubicBezTo>
                    <a:pt x="4649495" y="1243660"/>
                    <a:pt x="4628159" y="1232687"/>
                    <a:pt x="4628159" y="1210742"/>
                  </a:cubicBezTo>
                  <a:lnTo>
                    <a:pt x="4628159" y="941908"/>
                  </a:lnTo>
                  <a:cubicBezTo>
                    <a:pt x="4628159" y="920775"/>
                    <a:pt x="4649292" y="910209"/>
                    <a:pt x="4691558" y="910209"/>
                  </a:cubicBezTo>
                  <a:cubicBezTo>
                    <a:pt x="4734636" y="910209"/>
                    <a:pt x="4756175" y="920775"/>
                    <a:pt x="4756175" y="941908"/>
                  </a:cubicBezTo>
                  <a:lnTo>
                    <a:pt x="4756175" y="944956"/>
                  </a:lnTo>
                  <a:cubicBezTo>
                    <a:pt x="4767148" y="916508"/>
                    <a:pt x="4791126" y="902284"/>
                    <a:pt x="4828108" y="902284"/>
                  </a:cubicBezTo>
                  <a:close/>
                  <a:moveTo>
                    <a:pt x="4443679" y="902284"/>
                  </a:moveTo>
                  <a:cubicBezTo>
                    <a:pt x="4493260" y="902284"/>
                    <a:pt x="4528819" y="910818"/>
                    <a:pt x="4550359" y="927887"/>
                  </a:cubicBezTo>
                  <a:cubicBezTo>
                    <a:pt x="4574743" y="947394"/>
                    <a:pt x="4586935" y="981532"/>
                    <a:pt x="4586935" y="1030300"/>
                  </a:cubicBezTo>
                  <a:cubicBezTo>
                    <a:pt x="4586935" y="1039241"/>
                    <a:pt x="4586630" y="1049401"/>
                    <a:pt x="4586020" y="1060780"/>
                  </a:cubicBezTo>
                  <a:cubicBezTo>
                    <a:pt x="4585411" y="1072159"/>
                    <a:pt x="4584293" y="1084758"/>
                    <a:pt x="4582668" y="1098575"/>
                  </a:cubicBezTo>
                  <a:cubicBezTo>
                    <a:pt x="4581042" y="1112393"/>
                    <a:pt x="4579925" y="1123467"/>
                    <a:pt x="4579315" y="1131798"/>
                  </a:cubicBezTo>
                  <a:cubicBezTo>
                    <a:pt x="4578705" y="1140130"/>
                    <a:pt x="4578400" y="1145921"/>
                    <a:pt x="4578400" y="1149172"/>
                  </a:cubicBezTo>
                  <a:cubicBezTo>
                    <a:pt x="4578400" y="1160145"/>
                    <a:pt x="4586732" y="1164615"/>
                    <a:pt x="4603394" y="1162583"/>
                  </a:cubicBezTo>
                  <a:cubicBezTo>
                    <a:pt x="4608677" y="1175994"/>
                    <a:pt x="4609896" y="1189406"/>
                    <a:pt x="4607052" y="1202817"/>
                  </a:cubicBezTo>
                  <a:cubicBezTo>
                    <a:pt x="4601769" y="1230046"/>
                    <a:pt x="4578400" y="1243660"/>
                    <a:pt x="4536947" y="1243660"/>
                  </a:cubicBezTo>
                  <a:cubicBezTo>
                    <a:pt x="4505249" y="1243660"/>
                    <a:pt x="4483100" y="1235126"/>
                    <a:pt x="4470501" y="1218057"/>
                  </a:cubicBezTo>
                  <a:cubicBezTo>
                    <a:pt x="4450181" y="1235126"/>
                    <a:pt x="4427016" y="1243660"/>
                    <a:pt x="4401007" y="1243660"/>
                  </a:cubicBezTo>
                  <a:cubicBezTo>
                    <a:pt x="4369308" y="1243660"/>
                    <a:pt x="4345127" y="1235532"/>
                    <a:pt x="4328465" y="1219276"/>
                  </a:cubicBezTo>
                  <a:cubicBezTo>
                    <a:pt x="4313021" y="1203833"/>
                    <a:pt x="4305300" y="1184122"/>
                    <a:pt x="4305300" y="1160145"/>
                  </a:cubicBezTo>
                  <a:cubicBezTo>
                    <a:pt x="4305300" y="1130884"/>
                    <a:pt x="4315663" y="1109548"/>
                    <a:pt x="4336389" y="1096137"/>
                  </a:cubicBezTo>
                  <a:cubicBezTo>
                    <a:pt x="4360773" y="1080287"/>
                    <a:pt x="4402226" y="1072362"/>
                    <a:pt x="4460747" y="1072362"/>
                  </a:cubicBezTo>
                  <a:lnTo>
                    <a:pt x="4461357" y="1041273"/>
                  </a:lnTo>
                  <a:cubicBezTo>
                    <a:pt x="4461357" y="1022985"/>
                    <a:pt x="4451807" y="1013841"/>
                    <a:pt x="4432706" y="1013841"/>
                  </a:cubicBezTo>
                  <a:cubicBezTo>
                    <a:pt x="4422952" y="1013841"/>
                    <a:pt x="4410354" y="1017092"/>
                    <a:pt x="4394911" y="1023594"/>
                  </a:cubicBezTo>
                  <a:cubicBezTo>
                    <a:pt x="4378655" y="1030503"/>
                    <a:pt x="4365853" y="1033958"/>
                    <a:pt x="4356506" y="1033958"/>
                  </a:cubicBezTo>
                  <a:cubicBezTo>
                    <a:pt x="4323181" y="1033958"/>
                    <a:pt x="4306519" y="1015670"/>
                    <a:pt x="4306519" y="979093"/>
                  </a:cubicBezTo>
                  <a:cubicBezTo>
                    <a:pt x="4306519" y="958367"/>
                    <a:pt x="4310176" y="942111"/>
                    <a:pt x="4317492" y="930325"/>
                  </a:cubicBezTo>
                  <a:cubicBezTo>
                    <a:pt x="4357725" y="911631"/>
                    <a:pt x="4399788" y="902284"/>
                    <a:pt x="4443679" y="902284"/>
                  </a:cubicBezTo>
                  <a:close/>
                  <a:moveTo>
                    <a:pt x="3847033" y="902284"/>
                  </a:moveTo>
                  <a:cubicBezTo>
                    <a:pt x="3912463" y="902284"/>
                    <a:pt x="3945178" y="943940"/>
                    <a:pt x="3945178" y="1027252"/>
                  </a:cubicBezTo>
                  <a:lnTo>
                    <a:pt x="3945178" y="1210742"/>
                  </a:lnTo>
                  <a:cubicBezTo>
                    <a:pt x="3945178" y="1232687"/>
                    <a:pt x="3923842" y="1243660"/>
                    <a:pt x="3881170" y="1243660"/>
                  </a:cubicBezTo>
                  <a:cubicBezTo>
                    <a:pt x="3838498" y="1243660"/>
                    <a:pt x="3817162" y="1232687"/>
                    <a:pt x="3817162" y="1210742"/>
                  </a:cubicBezTo>
                  <a:lnTo>
                    <a:pt x="3817162" y="1041882"/>
                  </a:lnTo>
                  <a:cubicBezTo>
                    <a:pt x="3817162" y="1028471"/>
                    <a:pt x="3815130" y="1019124"/>
                    <a:pt x="3811066" y="1013841"/>
                  </a:cubicBezTo>
                  <a:cubicBezTo>
                    <a:pt x="3806596" y="1008964"/>
                    <a:pt x="3798671" y="1006525"/>
                    <a:pt x="3787292" y="1006525"/>
                  </a:cubicBezTo>
                  <a:cubicBezTo>
                    <a:pt x="3784041" y="1006525"/>
                    <a:pt x="3779977" y="1007135"/>
                    <a:pt x="3775100" y="1008354"/>
                  </a:cubicBezTo>
                  <a:lnTo>
                    <a:pt x="3775100" y="1210742"/>
                  </a:lnTo>
                  <a:cubicBezTo>
                    <a:pt x="3775100" y="1232687"/>
                    <a:pt x="3753764" y="1243660"/>
                    <a:pt x="3711092" y="1243660"/>
                  </a:cubicBezTo>
                  <a:cubicBezTo>
                    <a:pt x="3668420" y="1243660"/>
                    <a:pt x="3647084" y="1232687"/>
                    <a:pt x="3647084" y="1210742"/>
                  </a:cubicBezTo>
                  <a:lnTo>
                    <a:pt x="3647084" y="941908"/>
                  </a:lnTo>
                  <a:cubicBezTo>
                    <a:pt x="3647084" y="920775"/>
                    <a:pt x="3668217" y="910209"/>
                    <a:pt x="3710482" y="910209"/>
                  </a:cubicBezTo>
                  <a:cubicBezTo>
                    <a:pt x="3753561" y="910209"/>
                    <a:pt x="3775100" y="920775"/>
                    <a:pt x="3775100" y="941908"/>
                  </a:cubicBezTo>
                  <a:lnTo>
                    <a:pt x="3775100" y="944956"/>
                  </a:lnTo>
                  <a:cubicBezTo>
                    <a:pt x="3786073" y="916508"/>
                    <a:pt x="3810050" y="902284"/>
                    <a:pt x="3847033" y="902284"/>
                  </a:cubicBezTo>
                  <a:close/>
                  <a:moveTo>
                    <a:pt x="3359505" y="902284"/>
                  </a:moveTo>
                  <a:cubicBezTo>
                    <a:pt x="3400958" y="902284"/>
                    <a:pt x="3433063" y="913257"/>
                    <a:pt x="3455822" y="935202"/>
                  </a:cubicBezTo>
                  <a:cubicBezTo>
                    <a:pt x="3478174" y="957148"/>
                    <a:pt x="3489350" y="987831"/>
                    <a:pt x="3489350" y="1027252"/>
                  </a:cubicBezTo>
                  <a:cubicBezTo>
                    <a:pt x="3489350" y="1058138"/>
                    <a:pt x="3483660" y="1081100"/>
                    <a:pt x="3472281" y="1096137"/>
                  </a:cubicBezTo>
                  <a:lnTo>
                    <a:pt x="3322319" y="1101014"/>
                  </a:lnTo>
                  <a:cubicBezTo>
                    <a:pt x="3327603" y="1136370"/>
                    <a:pt x="3349345" y="1154049"/>
                    <a:pt x="3387547" y="1154049"/>
                  </a:cubicBezTo>
                  <a:cubicBezTo>
                    <a:pt x="3411931" y="1154049"/>
                    <a:pt x="3434892" y="1148156"/>
                    <a:pt x="3456432" y="1136370"/>
                  </a:cubicBezTo>
                  <a:cubicBezTo>
                    <a:pt x="3473094" y="1143279"/>
                    <a:pt x="3481425" y="1157097"/>
                    <a:pt x="3481425" y="1177823"/>
                  </a:cubicBezTo>
                  <a:cubicBezTo>
                    <a:pt x="3481425" y="1197737"/>
                    <a:pt x="3472281" y="1213790"/>
                    <a:pt x="3453993" y="1225982"/>
                  </a:cubicBezTo>
                  <a:cubicBezTo>
                    <a:pt x="3432454" y="1240612"/>
                    <a:pt x="3400754" y="1247927"/>
                    <a:pt x="3358895" y="1247927"/>
                  </a:cubicBezTo>
                  <a:cubicBezTo>
                    <a:pt x="3306876" y="1247927"/>
                    <a:pt x="3266846" y="1232484"/>
                    <a:pt x="3238804" y="1201598"/>
                  </a:cubicBezTo>
                  <a:cubicBezTo>
                    <a:pt x="3212388" y="1172743"/>
                    <a:pt x="3199180" y="1134338"/>
                    <a:pt x="3199180" y="1086383"/>
                  </a:cubicBezTo>
                  <a:cubicBezTo>
                    <a:pt x="3199180" y="1026236"/>
                    <a:pt x="3214014" y="980109"/>
                    <a:pt x="3243681" y="948004"/>
                  </a:cubicBezTo>
                  <a:cubicBezTo>
                    <a:pt x="3271723" y="917524"/>
                    <a:pt x="3310331" y="902284"/>
                    <a:pt x="3359505" y="902284"/>
                  </a:cubicBezTo>
                  <a:close/>
                  <a:moveTo>
                    <a:pt x="1252804" y="902284"/>
                  </a:moveTo>
                  <a:cubicBezTo>
                    <a:pt x="1302385" y="902284"/>
                    <a:pt x="1337945" y="910818"/>
                    <a:pt x="1359484" y="927887"/>
                  </a:cubicBezTo>
                  <a:cubicBezTo>
                    <a:pt x="1383868" y="947394"/>
                    <a:pt x="1396060" y="981532"/>
                    <a:pt x="1396060" y="1030300"/>
                  </a:cubicBezTo>
                  <a:cubicBezTo>
                    <a:pt x="1396060" y="1039241"/>
                    <a:pt x="1395755" y="1049401"/>
                    <a:pt x="1395145" y="1060780"/>
                  </a:cubicBezTo>
                  <a:cubicBezTo>
                    <a:pt x="1394536" y="1072159"/>
                    <a:pt x="1393418" y="1084758"/>
                    <a:pt x="1391793" y="1098575"/>
                  </a:cubicBezTo>
                  <a:cubicBezTo>
                    <a:pt x="1390167" y="1112393"/>
                    <a:pt x="1389049" y="1123467"/>
                    <a:pt x="1388440" y="1131798"/>
                  </a:cubicBezTo>
                  <a:cubicBezTo>
                    <a:pt x="1387830" y="1140130"/>
                    <a:pt x="1387525" y="1145921"/>
                    <a:pt x="1387525" y="1149172"/>
                  </a:cubicBezTo>
                  <a:cubicBezTo>
                    <a:pt x="1387525" y="1160145"/>
                    <a:pt x="1395856" y="1164615"/>
                    <a:pt x="1412519" y="1162583"/>
                  </a:cubicBezTo>
                  <a:cubicBezTo>
                    <a:pt x="1417802" y="1175994"/>
                    <a:pt x="1419021" y="1189406"/>
                    <a:pt x="1416177" y="1202817"/>
                  </a:cubicBezTo>
                  <a:cubicBezTo>
                    <a:pt x="1410893" y="1230046"/>
                    <a:pt x="1387525" y="1243660"/>
                    <a:pt x="1346073" y="1243660"/>
                  </a:cubicBezTo>
                  <a:cubicBezTo>
                    <a:pt x="1314373" y="1243660"/>
                    <a:pt x="1292225" y="1235126"/>
                    <a:pt x="1279626" y="1218057"/>
                  </a:cubicBezTo>
                  <a:cubicBezTo>
                    <a:pt x="1259306" y="1235126"/>
                    <a:pt x="1236141" y="1243660"/>
                    <a:pt x="1210132" y="1243660"/>
                  </a:cubicBezTo>
                  <a:cubicBezTo>
                    <a:pt x="1178433" y="1243660"/>
                    <a:pt x="1154252" y="1235532"/>
                    <a:pt x="1137589" y="1219276"/>
                  </a:cubicBezTo>
                  <a:cubicBezTo>
                    <a:pt x="1122146" y="1203833"/>
                    <a:pt x="1114425" y="1184122"/>
                    <a:pt x="1114425" y="1160145"/>
                  </a:cubicBezTo>
                  <a:cubicBezTo>
                    <a:pt x="1114425" y="1130884"/>
                    <a:pt x="1124788" y="1109548"/>
                    <a:pt x="1145514" y="1096137"/>
                  </a:cubicBezTo>
                  <a:cubicBezTo>
                    <a:pt x="1169898" y="1080287"/>
                    <a:pt x="1211351" y="1072362"/>
                    <a:pt x="1269873" y="1072362"/>
                  </a:cubicBezTo>
                  <a:lnTo>
                    <a:pt x="1270482" y="1041273"/>
                  </a:lnTo>
                  <a:cubicBezTo>
                    <a:pt x="1270482" y="1022985"/>
                    <a:pt x="1260932" y="1013841"/>
                    <a:pt x="1241831" y="1013841"/>
                  </a:cubicBezTo>
                  <a:cubicBezTo>
                    <a:pt x="1232077" y="1013841"/>
                    <a:pt x="1219479" y="1017092"/>
                    <a:pt x="1204036" y="1023594"/>
                  </a:cubicBezTo>
                  <a:cubicBezTo>
                    <a:pt x="1187780" y="1030503"/>
                    <a:pt x="1174978" y="1033958"/>
                    <a:pt x="1165631" y="1033958"/>
                  </a:cubicBezTo>
                  <a:cubicBezTo>
                    <a:pt x="1132306" y="1033958"/>
                    <a:pt x="1115644" y="1015670"/>
                    <a:pt x="1115644" y="979093"/>
                  </a:cubicBezTo>
                  <a:cubicBezTo>
                    <a:pt x="1115644" y="958367"/>
                    <a:pt x="1119301" y="942111"/>
                    <a:pt x="1126617" y="930325"/>
                  </a:cubicBezTo>
                  <a:cubicBezTo>
                    <a:pt x="1166850" y="911631"/>
                    <a:pt x="1208912" y="902284"/>
                    <a:pt x="1252804" y="902284"/>
                  </a:cubicBezTo>
                  <a:close/>
                  <a:moveTo>
                    <a:pt x="821131" y="902284"/>
                  </a:moveTo>
                  <a:cubicBezTo>
                    <a:pt x="865835" y="902284"/>
                    <a:pt x="894079" y="918540"/>
                    <a:pt x="905865" y="951052"/>
                  </a:cubicBezTo>
                  <a:cubicBezTo>
                    <a:pt x="916838" y="918540"/>
                    <a:pt x="942848" y="902284"/>
                    <a:pt x="983894" y="902284"/>
                  </a:cubicBezTo>
                  <a:cubicBezTo>
                    <a:pt x="1049324" y="902284"/>
                    <a:pt x="1082040" y="943940"/>
                    <a:pt x="1082040" y="1027252"/>
                  </a:cubicBezTo>
                  <a:lnTo>
                    <a:pt x="1082040" y="1205865"/>
                  </a:lnTo>
                  <a:cubicBezTo>
                    <a:pt x="1082040" y="1227810"/>
                    <a:pt x="1060704" y="1238783"/>
                    <a:pt x="1018032" y="1238783"/>
                  </a:cubicBezTo>
                  <a:cubicBezTo>
                    <a:pt x="975359" y="1238783"/>
                    <a:pt x="954024" y="1227810"/>
                    <a:pt x="954024" y="1205865"/>
                  </a:cubicBezTo>
                  <a:lnTo>
                    <a:pt x="954024" y="1041882"/>
                  </a:lnTo>
                  <a:cubicBezTo>
                    <a:pt x="954024" y="1028471"/>
                    <a:pt x="951992" y="1019124"/>
                    <a:pt x="947928" y="1013841"/>
                  </a:cubicBezTo>
                  <a:cubicBezTo>
                    <a:pt x="943457" y="1008964"/>
                    <a:pt x="935532" y="1006525"/>
                    <a:pt x="924153" y="1006525"/>
                  </a:cubicBezTo>
                  <a:lnTo>
                    <a:pt x="915009" y="1007135"/>
                  </a:lnTo>
                  <a:lnTo>
                    <a:pt x="915619" y="1016889"/>
                  </a:lnTo>
                  <a:lnTo>
                    <a:pt x="915619" y="1210742"/>
                  </a:lnTo>
                  <a:cubicBezTo>
                    <a:pt x="915619" y="1232687"/>
                    <a:pt x="894283" y="1243660"/>
                    <a:pt x="851611" y="1243660"/>
                  </a:cubicBezTo>
                  <a:cubicBezTo>
                    <a:pt x="808939" y="1243660"/>
                    <a:pt x="787603" y="1232687"/>
                    <a:pt x="787603" y="1210742"/>
                  </a:cubicBezTo>
                  <a:lnTo>
                    <a:pt x="787603" y="1041882"/>
                  </a:lnTo>
                  <a:cubicBezTo>
                    <a:pt x="787603" y="1028471"/>
                    <a:pt x="785571" y="1019124"/>
                    <a:pt x="781507" y="1013841"/>
                  </a:cubicBezTo>
                  <a:cubicBezTo>
                    <a:pt x="777037" y="1008964"/>
                    <a:pt x="769112" y="1006525"/>
                    <a:pt x="757732" y="1006525"/>
                  </a:cubicBezTo>
                  <a:cubicBezTo>
                    <a:pt x="753668" y="1006525"/>
                    <a:pt x="749808" y="1007135"/>
                    <a:pt x="746150" y="1008354"/>
                  </a:cubicBezTo>
                  <a:lnTo>
                    <a:pt x="746150" y="1210742"/>
                  </a:lnTo>
                  <a:cubicBezTo>
                    <a:pt x="746150" y="1232687"/>
                    <a:pt x="724814" y="1243660"/>
                    <a:pt x="682142" y="1243660"/>
                  </a:cubicBezTo>
                  <a:cubicBezTo>
                    <a:pt x="639470" y="1243660"/>
                    <a:pt x="618134" y="1232687"/>
                    <a:pt x="618134" y="1210742"/>
                  </a:cubicBezTo>
                  <a:lnTo>
                    <a:pt x="618134" y="941908"/>
                  </a:lnTo>
                  <a:cubicBezTo>
                    <a:pt x="618134" y="920775"/>
                    <a:pt x="639267" y="910209"/>
                    <a:pt x="681532" y="910209"/>
                  </a:cubicBezTo>
                  <a:cubicBezTo>
                    <a:pt x="724611" y="910209"/>
                    <a:pt x="746150" y="920775"/>
                    <a:pt x="746150" y="941908"/>
                  </a:cubicBezTo>
                  <a:lnTo>
                    <a:pt x="746150" y="954100"/>
                  </a:lnTo>
                  <a:cubicBezTo>
                    <a:pt x="757529" y="919556"/>
                    <a:pt x="782523" y="902284"/>
                    <a:pt x="821131" y="902284"/>
                  </a:cubicBezTo>
                  <a:close/>
                  <a:moveTo>
                    <a:pt x="2676143" y="843762"/>
                  </a:moveTo>
                  <a:cubicBezTo>
                    <a:pt x="2690774" y="848233"/>
                    <a:pt x="2705811" y="860221"/>
                    <a:pt x="2721254" y="879729"/>
                  </a:cubicBezTo>
                  <a:cubicBezTo>
                    <a:pt x="2735072" y="896391"/>
                    <a:pt x="2742184" y="913257"/>
                    <a:pt x="2742590" y="930325"/>
                  </a:cubicBezTo>
                  <a:cubicBezTo>
                    <a:pt x="2742996" y="950239"/>
                    <a:pt x="2735072" y="966901"/>
                    <a:pt x="2718816" y="980313"/>
                  </a:cubicBezTo>
                  <a:cubicBezTo>
                    <a:pt x="2704998" y="990879"/>
                    <a:pt x="2688742" y="992301"/>
                    <a:pt x="2670048" y="984580"/>
                  </a:cubicBezTo>
                  <a:lnTo>
                    <a:pt x="2670048" y="1150391"/>
                  </a:lnTo>
                  <a:cubicBezTo>
                    <a:pt x="2670048" y="1160551"/>
                    <a:pt x="2678379" y="1164615"/>
                    <a:pt x="2695041" y="1162583"/>
                  </a:cubicBezTo>
                  <a:cubicBezTo>
                    <a:pt x="2700324" y="1175994"/>
                    <a:pt x="2701543" y="1189406"/>
                    <a:pt x="2698699" y="1202817"/>
                  </a:cubicBezTo>
                  <a:cubicBezTo>
                    <a:pt x="2693415" y="1230046"/>
                    <a:pt x="2670048" y="1243660"/>
                    <a:pt x="2628595" y="1243660"/>
                  </a:cubicBezTo>
                  <a:cubicBezTo>
                    <a:pt x="2594457" y="1243660"/>
                    <a:pt x="2570480" y="1233906"/>
                    <a:pt x="2556662" y="1214399"/>
                  </a:cubicBezTo>
                  <a:cubicBezTo>
                    <a:pt x="2542438" y="1233906"/>
                    <a:pt x="2516022" y="1243660"/>
                    <a:pt x="2477414" y="1243660"/>
                  </a:cubicBezTo>
                  <a:cubicBezTo>
                    <a:pt x="2442464" y="1243660"/>
                    <a:pt x="2415844" y="1234313"/>
                    <a:pt x="2397556" y="1215618"/>
                  </a:cubicBezTo>
                  <a:cubicBezTo>
                    <a:pt x="2380488" y="1198550"/>
                    <a:pt x="2371953" y="1175385"/>
                    <a:pt x="2371953" y="1146124"/>
                  </a:cubicBezTo>
                  <a:lnTo>
                    <a:pt x="2371953" y="941908"/>
                  </a:lnTo>
                  <a:cubicBezTo>
                    <a:pt x="2371953" y="920775"/>
                    <a:pt x="2393086" y="910209"/>
                    <a:pt x="2435352" y="910209"/>
                  </a:cubicBezTo>
                  <a:cubicBezTo>
                    <a:pt x="2478430" y="910209"/>
                    <a:pt x="2499969" y="920775"/>
                    <a:pt x="2499969" y="941908"/>
                  </a:cubicBezTo>
                  <a:lnTo>
                    <a:pt x="2499969" y="1130884"/>
                  </a:lnTo>
                  <a:cubicBezTo>
                    <a:pt x="2499969" y="1149985"/>
                    <a:pt x="2508503" y="1159535"/>
                    <a:pt x="2525572" y="1159535"/>
                  </a:cubicBezTo>
                  <a:cubicBezTo>
                    <a:pt x="2531668" y="1159535"/>
                    <a:pt x="2537155" y="1158926"/>
                    <a:pt x="2542032" y="1157706"/>
                  </a:cubicBezTo>
                  <a:lnTo>
                    <a:pt x="2542032" y="941908"/>
                  </a:lnTo>
                  <a:cubicBezTo>
                    <a:pt x="2542032" y="920775"/>
                    <a:pt x="2563164" y="910209"/>
                    <a:pt x="2605430" y="910209"/>
                  </a:cubicBezTo>
                  <a:cubicBezTo>
                    <a:pt x="2637535" y="910209"/>
                    <a:pt x="2657449" y="915898"/>
                    <a:pt x="2665171" y="927278"/>
                  </a:cubicBezTo>
                  <a:cubicBezTo>
                    <a:pt x="2675331" y="931342"/>
                    <a:pt x="2682036" y="932154"/>
                    <a:pt x="2685288" y="929716"/>
                  </a:cubicBezTo>
                  <a:cubicBezTo>
                    <a:pt x="2693822" y="922807"/>
                    <a:pt x="2694025" y="915289"/>
                    <a:pt x="2685897" y="907161"/>
                  </a:cubicBezTo>
                  <a:lnTo>
                    <a:pt x="2673705" y="896798"/>
                  </a:lnTo>
                  <a:cubicBezTo>
                    <a:pt x="2667609" y="891921"/>
                    <a:pt x="2663748" y="888263"/>
                    <a:pt x="2662123" y="885825"/>
                  </a:cubicBezTo>
                  <a:cubicBezTo>
                    <a:pt x="2653995" y="876884"/>
                    <a:pt x="2653995" y="867130"/>
                    <a:pt x="2662123" y="856564"/>
                  </a:cubicBezTo>
                  <a:cubicBezTo>
                    <a:pt x="2666593" y="850874"/>
                    <a:pt x="2671267" y="846607"/>
                    <a:pt x="2676143" y="843762"/>
                  </a:cubicBezTo>
                  <a:close/>
                  <a:moveTo>
                    <a:pt x="1885187" y="841933"/>
                  </a:moveTo>
                  <a:cubicBezTo>
                    <a:pt x="1921763" y="841933"/>
                    <a:pt x="1940052" y="853719"/>
                    <a:pt x="1940052" y="877290"/>
                  </a:cubicBezTo>
                  <a:lnTo>
                    <a:pt x="1940052" y="910209"/>
                  </a:lnTo>
                  <a:lnTo>
                    <a:pt x="1986991" y="910209"/>
                  </a:lnTo>
                  <a:cubicBezTo>
                    <a:pt x="2004872" y="910209"/>
                    <a:pt x="2013813" y="927481"/>
                    <a:pt x="2013813" y="962025"/>
                  </a:cubicBezTo>
                  <a:cubicBezTo>
                    <a:pt x="2013813" y="978687"/>
                    <a:pt x="2009139" y="993521"/>
                    <a:pt x="1999792" y="1006525"/>
                  </a:cubicBezTo>
                  <a:lnTo>
                    <a:pt x="1940052" y="1006525"/>
                  </a:lnTo>
                  <a:lnTo>
                    <a:pt x="1940052" y="1130884"/>
                  </a:lnTo>
                  <a:cubicBezTo>
                    <a:pt x="1940052" y="1144295"/>
                    <a:pt x="1949805" y="1151001"/>
                    <a:pt x="1969312" y="1151001"/>
                  </a:cubicBezTo>
                  <a:cubicBezTo>
                    <a:pt x="1979066" y="1151001"/>
                    <a:pt x="1988820" y="1149782"/>
                    <a:pt x="1998573" y="1147343"/>
                  </a:cubicBezTo>
                  <a:cubicBezTo>
                    <a:pt x="2006701" y="1156284"/>
                    <a:pt x="2010765" y="1169492"/>
                    <a:pt x="2010765" y="1186967"/>
                  </a:cubicBezTo>
                  <a:cubicBezTo>
                    <a:pt x="2010765" y="1208506"/>
                    <a:pt x="2004263" y="1223950"/>
                    <a:pt x="1991258" y="1233297"/>
                  </a:cubicBezTo>
                  <a:cubicBezTo>
                    <a:pt x="1977847" y="1243050"/>
                    <a:pt x="1956104" y="1247927"/>
                    <a:pt x="1926031" y="1247927"/>
                  </a:cubicBezTo>
                  <a:cubicBezTo>
                    <a:pt x="1889861" y="1247927"/>
                    <a:pt x="1862023" y="1237158"/>
                    <a:pt x="1842515" y="1215618"/>
                  </a:cubicBezTo>
                  <a:cubicBezTo>
                    <a:pt x="1823821" y="1195298"/>
                    <a:pt x="1814474" y="1167257"/>
                    <a:pt x="1814474" y="1131494"/>
                  </a:cubicBezTo>
                  <a:lnTo>
                    <a:pt x="1814474" y="1006525"/>
                  </a:lnTo>
                  <a:cubicBezTo>
                    <a:pt x="1795373" y="1006525"/>
                    <a:pt x="1784603" y="993927"/>
                    <a:pt x="1782165" y="968730"/>
                  </a:cubicBezTo>
                  <a:cubicBezTo>
                    <a:pt x="1780946" y="955726"/>
                    <a:pt x="1781759" y="943127"/>
                    <a:pt x="1784603" y="930935"/>
                  </a:cubicBezTo>
                  <a:cubicBezTo>
                    <a:pt x="1805736" y="913054"/>
                    <a:pt x="1820773" y="888670"/>
                    <a:pt x="1829714" y="857783"/>
                  </a:cubicBezTo>
                  <a:cubicBezTo>
                    <a:pt x="1841093" y="847217"/>
                    <a:pt x="1859584" y="841933"/>
                    <a:pt x="1885187" y="841933"/>
                  </a:cubicBezTo>
                  <a:close/>
                  <a:moveTo>
                    <a:pt x="1523237" y="841933"/>
                  </a:moveTo>
                  <a:cubicBezTo>
                    <a:pt x="1559814" y="841933"/>
                    <a:pt x="1578102" y="853719"/>
                    <a:pt x="1578102" y="877290"/>
                  </a:cubicBezTo>
                  <a:lnTo>
                    <a:pt x="1578102" y="910209"/>
                  </a:lnTo>
                  <a:lnTo>
                    <a:pt x="1625041" y="910209"/>
                  </a:lnTo>
                  <a:cubicBezTo>
                    <a:pt x="1642922" y="910209"/>
                    <a:pt x="1651863" y="927481"/>
                    <a:pt x="1651863" y="962025"/>
                  </a:cubicBezTo>
                  <a:cubicBezTo>
                    <a:pt x="1651863" y="978687"/>
                    <a:pt x="1647190" y="993521"/>
                    <a:pt x="1637842" y="1006525"/>
                  </a:cubicBezTo>
                  <a:lnTo>
                    <a:pt x="1578102" y="1006525"/>
                  </a:lnTo>
                  <a:lnTo>
                    <a:pt x="1578102" y="1130884"/>
                  </a:lnTo>
                  <a:cubicBezTo>
                    <a:pt x="1578102" y="1144295"/>
                    <a:pt x="1587855" y="1151001"/>
                    <a:pt x="1607362" y="1151001"/>
                  </a:cubicBezTo>
                  <a:cubicBezTo>
                    <a:pt x="1617116" y="1151001"/>
                    <a:pt x="1626870" y="1149782"/>
                    <a:pt x="1636623" y="1147343"/>
                  </a:cubicBezTo>
                  <a:cubicBezTo>
                    <a:pt x="1644751" y="1156284"/>
                    <a:pt x="1648815" y="1169492"/>
                    <a:pt x="1648815" y="1186967"/>
                  </a:cubicBezTo>
                  <a:cubicBezTo>
                    <a:pt x="1648815" y="1208506"/>
                    <a:pt x="1642313" y="1223950"/>
                    <a:pt x="1629308" y="1233297"/>
                  </a:cubicBezTo>
                  <a:cubicBezTo>
                    <a:pt x="1615897" y="1243050"/>
                    <a:pt x="1594154" y="1247927"/>
                    <a:pt x="1564081" y="1247927"/>
                  </a:cubicBezTo>
                  <a:cubicBezTo>
                    <a:pt x="1527911" y="1247927"/>
                    <a:pt x="1500073" y="1237158"/>
                    <a:pt x="1480566" y="1215618"/>
                  </a:cubicBezTo>
                  <a:cubicBezTo>
                    <a:pt x="1461871" y="1195298"/>
                    <a:pt x="1452524" y="1167257"/>
                    <a:pt x="1452524" y="1131494"/>
                  </a:cubicBezTo>
                  <a:lnTo>
                    <a:pt x="1452524" y="1006525"/>
                  </a:lnTo>
                  <a:cubicBezTo>
                    <a:pt x="1433423" y="1006525"/>
                    <a:pt x="1422653" y="993927"/>
                    <a:pt x="1420215" y="968730"/>
                  </a:cubicBezTo>
                  <a:cubicBezTo>
                    <a:pt x="1418996" y="955726"/>
                    <a:pt x="1419809" y="943127"/>
                    <a:pt x="1422653" y="930935"/>
                  </a:cubicBezTo>
                  <a:cubicBezTo>
                    <a:pt x="1443786" y="913054"/>
                    <a:pt x="1458823" y="888670"/>
                    <a:pt x="1467764" y="857783"/>
                  </a:cubicBezTo>
                  <a:cubicBezTo>
                    <a:pt x="1479143" y="847217"/>
                    <a:pt x="1497634" y="841933"/>
                    <a:pt x="1523237" y="841933"/>
                  </a:cubicBezTo>
                  <a:close/>
                  <a:moveTo>
                    <a:pt x="4047515" y="801090"/>
                  </a:moveTo>
                  <a:cubicBezTo>
                    <a:pt x="4090593" y="801090"/>
                    <a:pt x="4112133" y="811657"/>
                    <a:pt x="4112133" y="832789"/>
                  </a:cubicBezTo>
                  <a:lnTo>
                    <a:pt x="4112133" y="944956"/>
                  </a:lnTo>
                  <a:cubicBezTo>
                    <a:pt x="4123105" y="916508"/>
                    <a:pt x="4147083" y="902284"/>
                    <a:pt x="4184066" y="902284"/>
                  </a:cubicBezTo>
                  <a:cubicBezTo>
                    <a:pt x="4249496" y="902284"/>
                    <a:pt x="4282211" y="943940"/>
                    <a:pt x="4282211" y="1027252"/>
                  </a:cubicBezTo>
                  <a:lnTo>
                    <a:pt x="4282211" y="1210742"/>
                  </a:lnTo>
                  <a:cubicBezTo>
                    <a:pt x="4282211" y="1232687"/>
                    <a:pt x="4260875" y="1243660"/>
                    <a:pt x="4218203" y="1243660"/>
                  </a:cubicBezTo>
                  <a:cubicBezTo>
                    <a:pt x="4175531" y="1243660"/>
                    <a:pt x="4154195" y="1232687"/>
                    <a:pt x="4154195" y="1210742"/>
                  </a:cubicBezTo>
                  <a:lnTo>
                    <a:pt x="4154195" y="1041882"/>
                  </a:lnTo>
                  <a:cubicBezTo>
                    <a:pt x="4154195" y="1028471"/>
                    <a:pt x="4152163" y="1019124"/>
                    <a:pt x="4148099" y="1013841"/>
                  </a:cubicBezTo>
                  <a:cubicBezTo>
                    <a:pt x="4143628" y="1008964"/>
                    <a:pt x="4135704" y="1006525"/>
                    <a:pt x="4124325" y="1006525"/>
                  </a:cubicBezTo>
                  <a:cubicBezTo>
                    <a:pt x="4121073" y="1006525"/>
                    <a:pt x="4117009" y="1007135"/>
                    <a:pt x="4112133" y="1008354"/>
                  </a:cubicBezTo>
                  <a:lnTo>
                    <a:pt x="4112133" y="1210742"/>
                  </a:lnTo>
                  <a:cubicBezTo>
                    <a:pt x="4112133" y="1232687"/>
                    <a:pt x="4090796" y="1243660"/>
                    <a:pt x="4048125" y="1243660"/>
                  </a:cubicBezTo>
                  <a:cubicBezTo>
                    <a:pt x="4005452" y="1243660"/>
                    <a:pt x="3984117" y="1232687"/>
                    <a:pt x="3984117" y="1210742"/>
                  </a:cubicBezTo>
                  <a:lnTo>
                    <a:pt x="3984117" y="832789"/>
                  </a:lnTo>
                  <a:cubicBezTo>
                    <a:pt x="3984117" y="811657"/>
                    <a:pt x="4005249" y="801090"/>
                    <a:pt x="4047515" y="801090"/>
                  </a:cubicBezTo>
                  <a:close/>
                  <a:moveTo>
                    <a:pt x="3089986" y="801090"/>
                  </a:moveTo>
                  <a:cubicBezTo>
                    <a:pt x="3125749" y="801090"/>
                    <a:pt x="3146678" y="808406"/>
                    <a:pt x="3152775" y="823036"/>
                  </a:cubicBezTo>
                  <a:cubicBezTo>
                    <a:pt x="3159277" y="823849"/>
                    <a:pt x="3165170" y="824661"/>
                    <a:pt x="3170453" y="825474"/>
                  </a:cubicBezTo>
                  <a:cubicBezTo>
                    <a:pt x="3175736" y="826287"/>
                    <a:pt x="3180613" y="827100"/>
                    <a:pt x="3185083" y="827913"/>
                  </a:cubicBezTo>
                  <a:cubicBezTo>
                    <a:pt x="3210686" y="834009"/>
                    <a:pt x="3223488" y="847420"/>
                    <a:pt x="3223488" y="868146"/>
                  </a:cubicBezTo>
                  <a:cubicBezTo>
                    <a:pt x="3223488" y="881558"/>
                    <a:pt x="3216173" y="891514"/>
                    <a:pt x="3201543" y="898017"/>
                  </a:cubicBezTo>
                  <a:cubicBezTo>
                    <a:pt x="3193415" y="898423"/>
                    <a:pt x="3185388" y="898728"/>
                    <a:pt x="3177463" y="898931"/>
                  </a:cubicBezTo>
                  <a:cubicBezTo>
                    <a:pt x="3169538" y="899134"/>
                    <a:pt x="3161918" y="899236"/>
                    <a:pt x="3154603" y="899236"/>
                  </a:cubicBezTo>
                  <a:lnTo>
                    <a:pt x="3154603" y="1150391"/>
                  </a:lnTo>
                  <a:cubicBezTo>
                    <a:pt x="3154603" y="1160551"/>
                    <a:pt x="3162934" y="1164615"/>
                    <a:pt x="3179597" y="1162583"/>
                  </a:cubicBezTo>
                  <a:cubicBezTo>
                    <a:pt x="3184880" y="1175994"/>
                    <a:pt x="3186099" y="1189406"/>
                    <a:pt x="3183254" y="1202817"/>
                  </a:cubicBezTo>
                  <a:cubicBezTo>
                    <a:pt x="3177971" y="1230046"/>
                    <a:pt x="3154603" y="1243660"/>
                    <a:pt x="3113151" y="1243660"/>
                  </a:cubicBezTo>
                  <a:cubicBezTo>
                    <a:pt x="3081858" y="1243660"/>
                    <a:pt x="3058490" y="1234719"/>
                    <a:pt x="3043046" y="1216838"/>
                  </a:cubicBezTo>
                  <a:cubicBezTo>
                    <a:pt x="3032480" y="1234719"/>
                    <a:pt x="3010331" y="1243660"/>
                    <a:pt x="2976600" y="1243660"/>
                  </a:cubicBezTo>
                  <a:cubicBezTo>
                    <a:pt x="2890850" y="1243660"/>
                    <a:pt x="2847974" y="1189609"/>
                    <a:pt x="2847974" y="1081506"/>
                  </a:cubicBezTo>
                  <a:cubicBezTo>
                    <a:pt x="2847974" y="1022578"/>
                    <a:pt x="2862402" y="977468"/>
                    <a:pt x="2891256" y="946175"/>
                  </a:cubicBezTo>
                  <a:cubicBezTo>
                    <a:pt x="2918485" y="916914"/>
                    <a:pt x="2956686" y="902284"/>
                    <a:pt x="3005861" y="902284"/>
                  </a:cubicBezTo>
                  <a:cubicBezTo>
                    <a:pt x="3008706" y="902284"/>
                    <a:pt x="3015614" y="902893"/>
                    <a:pt x="3026587" y="904113"/>
                  </a:cubicBezTo>
                  <a:lnTo>
                    <a:pt x="3026587" y="896798"/>
                  </a:lnTo>
                  <a:cubicBezTo>
                    <a:pt x="3018866" y="895985"/>
                    <a:pt x="3011957" y="895070"/>
                    <a:pt x="3005861" y="894054"/>
                  </a:cubicBezTo>
                  <a:cubicBezTo>
                    <a:pt x="2999765" y="893038"/>
                    <a:pt x="2994278" y="891921"/>
                    <a:pt x="2989402" y="890702"/>
                  </a:cubicBezTo>
                  <a:cubicBezTo>
                    <a:pt x="2963798" y="884199"/>
                    <a:pt x="2950997" y="871194"/>
                    <a:pt x="2950997" y="851687"/>
                  </a:cubicBezTo>
                  <a:cubicBezTo>
                    <a:pt x="2950997" y="838276"/>
                    <a:pt x="2958312" y="828522"/>
                    <a:pt x="2972943" y="822426"/>
                  </a:cubicBezTo>
                  <a:cubicBezTo>
                    <a:pt x="2992856" y="822020"/>
                    <a:pt x="3011754" y="821410"/>
                    <a:pt x="3029635" y="820598"/>
                  </a:cubicBezTo>
                  <a:cubicBezTo>
                    <a:pt x="3036544" y="807593"/>
                    <a:pt x="3056661" y="801090"/>
                    <a:pt x="3089986" y="801090"/>
                  </a:cubicBezTo>
                  <a:close/>
                  <a:moveTo>
                    <a:pt x="2104415" y="801090"/>
                  </a:moveTo>
                  <a:cubicBezTo>
                    <a:pt x="2147493" y="801090"/>
                    <a:pt x="2169032" y="811657"/>
                    <a:pt x="2169032" y="832789"/>
                  </a:cubicBezTo>
                  <a:lnTo>
                    <a:pt x="2169032" y="944956"/>
                  </a:lnTo>
                  <a:cubicBezTo>
                    <a:pt x="2180005" y="916508"/>
                    <a:pt x="2203983" y="902284"/>
                    <a:pt x="2240965" y="902284"/>
                  </a:cubicBezTo>
                  <a:cubicBezTo>
                    <a:pt x="2306396" y="902284"/>
                    <a:pt x="2339111" y="943940"/>
                    <a:pt x="2339111" y="1027252"/>
                  </a:cubicBezTo>
                  <a:lnTo>
                    <a:pt x="2339111" y="1210742"/>
                  </a:lnTo>
                  <a:cubicBezTo>
                    <a:pt x="2339111" y="1232687"/>
                    <a:pt x="2317775" y="1243660"/>
                    <a:pt x="2275103" y="1243660"/>
                  </a:cubicBezTo>
                  <a:cubicBezTo>
                    <a:pt x="2232431" y="1243660"/>
                    <a:pt x="2211095" y="1232687"/>
                    <a:pt x="2211095" y="1210742"/>
                  </a:cubicBezTo>
                  <a:lnTo>
                    <a:pt x="2211095" y="1041882"/>
                  </a:lnTo>
                  <a:cubicBezTo>
                    <a:pt x="2211095" y="1028471"/>
                    <a:pt x="2209063" y="1019124"/>
                    <a:pt x="2204999" y="1013841"/>
                  </a:cubicBezTo>
                  <a:cubicBezTo>
                    <a:pt x="2200528" y="1008964"/>
                    <a:pt x="2192604" y="1006525"/>
                    <a:pt x="2181224" y="1006525"/>
                  </a:cubicBezTo>
                  <a:cubicBezTo>
                    <a:pt x="2177973" y="1006525"/>
                    <a:pt x="2173909" y="1007135"/>
                    <a:pt x="2169032" y="1008354"/>
                  </a:cubicBezTo>
                  <a:lnTo>
                    <a:pt x="2169032" y="1210742"/>
                  </a:lnTo>
                  <a:cubicBezTo>
                    <a:pt x="2169032" y="1232687"/>
                    <a:pt x="2147696" y="1243660"/>
                    <a:pt x="2105024" y="1243660"/>
                  </a:cubicBezTo>
                  <a:cubicBezTo>
                    <a:pt x="2062352" y="1243660"/>
                    <a:pt x="2041016" y="1232687"/>
                    <a:pt x="2041016" y="1210742"/>
                  </a:cubicBezTo>
                  <a:lnTo>
                    <a:pt x="2041016" y="832789"/>
                  </a:lnTo>
                  <a:cubicBezTo>
                    <a:pt x="2041016" y="811657"/>
                    <a:pt x="2062149" y="801090"/>
                    <a:pt x="2104415" y="801090"/>
                  </a:cubicBezTo>
                  <a:close/>
                  <a:moveTo>
                    <a:pt x="4457090" y="772439"/>
                  </a:moveTo>
                  <a:cubicBezTo>
                    <a:pt x="4498543" y="772439"/>
                    <a:pt x="4539183" y="793775"/>
                    <a:pt x="4579010" y="836447"/>
                  </a:cubicBezTo>
                  <a:cubicBezTo>
                    <a:pt x="4579010" y="848233"/>
                    <a:pt x="4573930" y="859205"/>
                    <a:pt x="4563770" y="869366"/>
                  </a:cubicBezTo>
                  <a:cubicBezTo>
                    <a:pt x="4551984" y="881151"/>
                    <a:pt x="4537557" y="887044"/>
                    <a:pt x="4520488" y="887044"/>
                  </a:cubicBezTo>
                  <a:cubicBezTo>
                    <a:pt x="4484319" y="887044"/>
                    <a:pt x="4457293" y="871398"/>
                    <a:pt x="4439412" y="840105"/>
                  </a:cubicBezTo>
                  <a:lnTo>
                    <a:pt x="4386376" y="887044"/>
                  </a:lnTo>
                  <a:cubicBezTo>
                    <a:pt x="4352239" y="887044"/>
                    <a:pt x="4335170" y="874852"/>
                    <a:pt x="4335170" y="850468"/>
                  </a:cubicBezTo>
                  <a:cubicBezTo>
                    <a:pt x="4335170" y="834618"/>
                    <a:pt x="4348175" y="817956"/>
                    <a:pt x="4374184" y="800481"/>
                  </a:cubicBezTo>
                  <a:cubicBezTo>
                    <a:pt x="4401413" y="781786"/>
                    <a:pt x="4429049" y="772439"/>
                    <a:pt x="4457090" y="772439"/>
                  </a:cubicBezTo>
                  <a:close/>
                  <a:moveTo>
                    <a:pt x="3344265" y="772439"/>
                  </a:moveTo>
                  <a:cubicBezTo>
                    <a:pt x="3385718" y="772439"/>
                    <a:pt x="3426358" y="793775"/>
                    <a:pt x="3466185" y="836447"/>
                  </a:cubicBezTo>
                  <a:cubicBezTo>
                    <a:pt x="3466185" y="848233"/>
                    <a:pt x="3461105" y="859205"/>
                    <a:pt x="3450945" y="869366"/>
                  </a:cubicBezTo>
                  <a:cubicBezTo>
                    <a:pt x="3439159" y="881151"/>
                    <a:pt x="3424732" y="887044"/>
                    <a:pt x="3407663" y="887044"/>
                  </a:cubicBezTo>
                  <a:cubicBezTo>
                    <a:pt x="3371494" y="887044"/>
                    <a:pt x="3344468" y="871398"/>
                    <a:pt x="3326587" y="840105"/>
                  </a:cubicBezTo>
                  <a:lnTo>
                    <a:pt x="3273552" y="887044"/>
                  </a:lnTo>
                  <a:cubicBezTo>
                    <a:pt x="3239414" y="887044"/>
                    <a:pt x="3222345" y="874852"/>
                    <a:pt x="3222345" y="850468"/>
                  </a:cubicBezTo>
                  <a:cubicBezTo>
                    <a:pt x="3222345" y="834618"/>
                    <a:pt x="3235350" y="817956"/>
                    <a:pt x="3261360" y="800481"/>
                  </a:cubicBezTo>
                  <a:cubicBezTo>
                    <a:pt x="3288588" y="781786"/>
                    <a:pt x="3316224" y="772439"/>
                    <a:pt x="3344265" y="772439"/>
                  </a:cubicBezTo>
                  <a:close/>
                  <a:moveTo>
                    <a:pt x="1266215" y="772439"/>
                  </a:moveTo>
                  <a:cubicBezTo>
                    <a:pt x="1307668" y="772439"/>
                    <a:pt x="1348308" y="793775"/>
                    <a:pt x="1388135" y="836447"/>
                  </a:cubicBezTo>
                  <a:cubicBezTo>
                    <a:pt x="1388135" y="848233"/>
                    <a:pt x="1383055" y="859205"/>
                    <a:pt x="1372895" y="869366"/>
                  </a:cubicBezTo>
                  <a:cubicBezTo>
                    <a:pt x="1361109" y="881151"/>
                    <a:pt x="1346682" y="887044"/>
                    <a:pt x="1329613" y="887044"/>
                  </a:cubicBezTo>
                  <a:cubicBezTo>
                    <a:pt x="1293444" y="887044"/>
                    <a:pt x="1266418" y="871398"/>
                    <a:pt x="1248537" y="840105"/>
                  </a:cubicBezTo>
                  <a:lnTo>
                    <a:pt x="1195501" y="887044"/>
                  </a:lnTo>
                  <a:cubicBezTo>
                    <a:pt x="1161364" y="887044"/>
                    <a:pt x="1144295" y="874852"/>
                    <a:pt x="1144295" y="850468"/>
                  </a:cubicBezTo>
                  <a:cubicBezTo>
                    <a:pt x="1144295" y="834618"/>
                    <a:pt x="1157300" y="817956"/>
                    <a:pt x="1183310" y="800481"/>
                  </a:cubicBezTo>
                  <a:cubicBezTo>
                    <a:pt x="1210538" y="781786"/>
                    <a:pt x="1238173" y="772439"/>
                    <a:pt x="1266215" y="772439"/>
                  </a:cubicBezTo>
                  <a:close/>
                  <a:moveTo>
                    <a:pt x="3350971" y="623697"/>
                  </a:moveTo>
                  <a:cubicBezTo>
                    <a:pt x="3370884" y="623697"/>
                    <a:pt x="3386327" y="629793"/>
                    <a:pt x="3397300" y="641985"/>
                  </a:cubicBezTo>
                  <a:cubicBezTo>
                    <a:pt x="3407460" y="652551"/>
                    <a:pt x="3412540" y="666775"/>
                    <a:pt x="3412540" y="684657"/>
                  </a:cubicBezTo>
                  <a:cubicBezTo>
                    <a:pt x="3412540" y="701725"/>
                    <a:pt x="3405632" y="716559"/>
                    <a:pt x="3391814" y="729158"/>
                  </a:cubicBezTo>
                  <a:cubicBezTo>
                    <a:pt x="3377184" y="742569"/>
                    <a:pt x="3359099" y="749274"/>
                    <a:pt x="3337560" y="749274"/>
                  </a:cubicBezTo>
                  <a:cubicBezTo>
                    <a:pt x="3332276" y="749274"/>
                    <a:pt x="3328822" y="747852"/>
                    <a:pt x="3327196" y="745007"/>
                  </a:cubicBezTo>
                  <a:cubicBezTo>
                    <a:pt x="3325164" y="741350"/>
                    <a:pt x="3324961" y="738098"/>
                    <a:pt x="3326587" y="735254"/>
                  </a:cubicBezTo>
                  <a:cubicBezTo>
                    <a:pt x="3346500" y="723874"/>
                    <a:pt x="3356457" y="709853"/>
                    <a:pt x="3356457" y="693191"/>
                  </a:cubicBezTo>
                  <a:cubicBezTo>
                    <a:pt x="3356457" y="672871"/>
                    <a:pt x="3341217" y="667182"/>
                    <a:pt x="3310737" y="676122"/>
                  </a:cubicBezTo>
                  <a:cubicBezTo>
                    <a:pt x="3305047" y="671652"/>
                    <a:pt x="3302203" y="664946"/>
                    <a:pt x="3302203" y="656006"/>
                  </a:cubicBezTo>
                  <a:cubicBezTo>
                    <a:pt x="3302203" y="634466"/>
                    <a:pt x="3318459" y="623697"/>
                    <a:pt x="3350971" y="623697"/>
                  </a:cubicBezTo>
                  <a:close/>
                  <a:moveTo>
                    <a:pt x="4972049" y="393801"/>
                  </a:moveTo>
                  <a:cubicBezTo>
                    <a:pt x="4948478" y="396240"/>
                    <a:pt x="4933848" y="398475"/>
                    <a:pt x="4928158" y="400507"/>
                  </a:cubicBezTo>
                  <a:cubicBezTo>
                    <a:pt x="4925720" y="404977"/>
                    <a:pt x="4924501" y="411277"/>
                    <a:pt x="4924501" y="419405"/>
                  </a:cubicBezTo>
                  <a:cubicBezTo>
                    <a:pt x="4924501" y="434441"/>
                    <a:pt x="4932629" y="441960"/>
                    <a:pt x="4948885" y="441960"/>
                  </a:cubicBezTo>
                  <a:cubicBezTo>
                    <a:pt x="4957013" y="441960"/>
                    <a:pt x="4964328" y="439115"/>
                    <a:pt x="4970830" y="433425"/>
                  </a:cubicBezTo>
                  <a:lnTo>
                    <a:pt x="4970830" y="429158"/>
                  </a:lnTo>
                  <a:cubicBezTo>
                    <a:pt x="4970830" y="425094"/>
                    <a:pt x="4970932" y="420116"/>
                    <a:pt x="4971135" y="414223"/>
                  </a:cubicBezTo>
                  <a:cubicBezTo>
                    <a:pt x="4971338" y="408330"/>
                    <a:pt x="4971643" y="401523"/>
                    <a:pt x="4972049" y="393801"/>
                  </a:cubicBezTo>
                  <a:close/>
                  <a:moveTo>
                    <a:pt x="1943099" y="393801"/>
                  </a:moveTo>
                  <a:cubicBezTo>
                    <a:pt x="1919528" y="396240"/>
                    <a:pt x="1904898" y="398475"/>
                    <a:pt x="1899208" y="400507"/>
                  </a:cubicBezTo>
                  <a:cubicBezTo>
                    <a:pt x="1896770" y="404977"/>
                    <a:pt x="1895551" y="411277"/>
                    <a:pt x="1895551" y="419405"/>
                  </a:cubicBezTo>
                  <a:cubicBezTo>
                    <a:pt x="1895551" y="434441"/>
                    <a:pt x="1903679" y="441960"/>
                    <a:pt x="1919935" y="441960"/>
                  </a:cubicBezTo>
                  <a:cubicBezTo>
                    <a:pt x="1928063" y="441960"/>
                    <a:pt x="1935378" y="439115"/>
                    <a:pt x="1941880" y="433425"/>
                  </a:cubicBezTo>
                  <a:lnTo>
                    <a:pt x="1941880" y="429158"/>
                  </a:lnTo>
                  <a:cubicBezTo>
                    <a:pt x="1941880" y="425094"/>
                    <a:pt x="1941982" y="420116"/>
                    <a:pt x="1942185" y="414223"/>
                  </a:cubicBezTo>
                  <a:cubicBezTo>
                    <a:pt x="1942388" y="408330"/>
                    <a:pt x="1942693" y="401523"/>
                    <a:pt x="1943099" y="393801"/>
                  </a:cubicBezTo>
                  <a:close/>
                  <a:moveTo>
                    <a:pt x="695325" y="393801"/>
                  </a:moveTo>
                  <a:cubicBezTo>
                    <a:pt x="671753" y="396240"/>
                    <a:pt x="657123" y="398475"/>
                    <a:pt x="651433" y="400507"/>
                  </a:cubicBezTo>
                  <a:cubicBezTo>
                    <a:pt x="648995" y="404977"/>
                    <a:pt x="647776" y="411277"/>
                    <a:pt x="647776" y="419405"/>
                  </a:cubicBezTo>
                  <a:cubicBezTo>
                    <a:pt x="647776" y="434441"/>
                    <a:pt x="655904" y="441960"/>
                    <a:pt x="672160" y="441960"/>
                  </a:cubicBezTo>
                  <a:cubicBezTo>
                    <a:pt x="680288" y="441960"/>
                    <a:pt x="687603" y="439115"/>
                    <a:pt x="694105" y="433425"/>
                  </a:cubicBezTo>
                  <a:lnTo>
                    <a:pt x="694105" y="429158"/>
                  </a:lnTo>
                  <a:cubicBezTo>
                    <a:pt x="694105" y="425094"/>
                    <a:pt x="694207" y="420116"/>
                    <a:pt x="694410" y="414223"/>
                  </a:cubicBezTo>
                  <a:cubicBezTo>
                    <a:pt x="694613" y="408330"/>
                    <a:pt x="694918" y="401523"/>
                    <a:pt x="695325" y="393801"/>
                  </a:cubicBezTo>
                  <a:close/>
                  <a:moveTo>
                    <a:pt x="2564053" y="266395"/>
                  </a:moveTo>
                  <a:cubicBezTo>
                    <a:pt x="2542514" y="266395"/>
                    <a:pt x="2531744" y="291795"/>
                    <a:pt x="2531744" y="342595"/>
                  </a:cubicBezTo>
                  <a:cubicBezTo>
                    <a:pt x="2531744" y="374294"/>
                    <a:pt x="2534589" y="396240"/>
                    <a:pt x="2540279" y="408432"/>
                  </a:cubicBezTo>
                  <a:cubicBezTo>
                    <a:pt x="2545156" y="418592"/>
                    <a:pt x="2553487" y="423672"/>
                    <a:pt x="2565273" y="423672"/>
                  </a:cubicBezTo>
                  <a:cubicBezTo>
                    <a:pt x="2585999" y="423672"/>
                    <a:pt x="2596362" y="396443"/>
                    <a:pt x="2596362" y="341985"/>
                  </a:cubicBezTo>
                  <a:cubicBezTo>
                    <a:pt x="2596362" y="291592"/>
                    <a:pt x="2585592" y="266395"/>
                    <a:pt x="2564053" y="266395"/>
                  </a:cubicBezTo>
                  <a:close/>
                  <a:moveTo>
                    <a:pt x="4254703" y="265785"/>
                  </a:moveTo>
                  <a:cubicBezTo>
                    <a:pt x="4217720" y="267411"/>
                    <a:pt x="4199229" y="290169"/>
                    <a:pt x="4199229" y="334060"/>
                  </a:cubicBezTo>
                  <a:cubicBezTo>
                    <a:pt x="4199229" y="371856"/>
                    <a:pt x="4212031" y="390753"/>
                    <a:pt x="4237634" y="390753"/>
                  </a:cubicBezTo>
                  <a:cubicBezTo>
                    <a:pt x="4240072" y="390753"/>
                    <a:pt x="4242714" y="390652"/>
                    <a:pt x="4245559" y="390448"/>
                  </a:cubicBezTo>
                  <a:cubicBezTo>
                    <a:pt x="4248403" y="390245"/>
                    <a:pt x="4251452" y="389941"/>
                    <a:pt x="4254703" y="389534"/>
                  </a:cubicBezTo>
                  <a:close/>
                  <a:moveTo>
                    <a:pt x="3226612" y="256032"/>
                  </a:moveTo>
                  <a:cubicBezTo>
                    <a:pt x="3190443" y="254000"/>
                    <a:pt x="3172358" y="284073"/>
                    <a:pt x="3172358" y="346253"/>
                  </a:cubicBezTo>
                  <a:cubicBezTo>
                    <a:pt x="3172358" y="379577"/>
                    <a:pt x="3176625" y="402539"/>
                    <a:pt x="3185160" y="415137"/>
                  </a:cubicBezTo>
                  <a:cubicBezTo>
                    <a:pt x="3191255" y="424485"/>
                    <a:pt x="3200603" y="429158"/>
                    <a:pt x="3213201" y="429158"/>
                  </a:cubicBezTo>
                  <a:cubicBezTo>
                    <a:pt x="3215233" y="429158"/>
                    <a:pt x="3217367" y="429056"/>
                    <a:pt x="3219602" y="428853"/>
                  </a:cubicBezTo>
                  <a:cubicBezTo>
                    <a:pt x="3221837" y="428650"/>
                    <a:pt x="3224174" y="428345"/>
                    <a:pt x="3226612" y="427939"/>
                  </a:cubicBezTo>
                  <a:close/>
                  <a:moveTo>
                    <a:pt x="3473577" y="176784"/>
                  </a:moveTo>
                  <a:cubicBezTo>
                    <a:pt x="3516655" y="176784"/>
                    <a:pt x="3538194" y="187350"/>
                    <a:pt x="3538194" y="208483"/>
                  </a:cubicBezTo>
                  <a:lnTo>
                    <a:pt x="3538194" y="397459"/>
                  </a:lnTo>
                  <a:cubicBezTo>
                    <a:pt x="3538194" y="416560"/>
                    <a:pt x="3546728" y="426110"/>
                    <a:pt x="3563797" y="426110"/>
                  </a:cubicBezTo>
                  <a:cubicBezTo>
                    <a:pt x="3569893" y="426110"/>
                    <a:pt x="3575380" y="425500"/>
                    <a:pt x="3580257" y="424281"/>
                  </a:cubicBezTo>
                  <a:lnTo>
                    <a:pt x="3580257" y="208483"/>
                  </a:lnTo>
                  <a:cubicBezTo>
                    <a:pt x="3580257" y="187350"/>
                    <a:pt x="3601389" y="176784"/>
                    <a:pt x="3643655" y="176784"/>
                  </a:cubicBezTo>
                  <a:cubicBezTo>
                    <a:pt x="3686733" y="176784"/>
                    <a:pt x="3708272" y="187350"/>
                    <a:pt x="3708272" y="208483"/>
                  </a:cubicBezTo>
                  <a:lnTo>
                    <a:pt x="3708272" y="416966"/>
                  </a:lnTo>
                  <a:cubicBezTo>
                    <a:pt x="3708272" y="427126"/>
                    <a:pt x="3716604" y="431190"/>
                    <a:pt x="3733266" y="429158"/>
                  </a:cubicBezTo>
                  <a:cubicBezTo>
                    <a:pt x="3738549" y="442569"/>
                    <a:pt x="3739768" y="455981"/>
                    <a:pt x="3736924" y="469392"/>
                  </a:cubicBezTo>
                  <a:cubicBezTo>
                    <a:pt x="3731641" y="496620"/>
                    <a:pt x="3708272" y="510235"/>
                    <a:pt x="3666820" y="510235"/>
                  </a:cubicBezTo>
                  <a:cubicBezTo>
                    <a:pt x="3632682" y="510235"/>
                    <a:pt x="3608704" y="500481"/>
                    <a:pt x="3594887" y="480974"/>
                  </a:cubicBezTo>
                  <a:cubicBezTo>
                    <a:pt x="3580663" y="500481"/>
                    <a:pt x="3554247" y="510235"/>
                    <a:pt x="3515639" y="510235"/>
                  </a:cubicBezTo>
                  <a:cubicBezTo>
                    <a:pt x="3480688" y="510235"/>
                    <a:pt x="3454069" y="500888"/>
                    <a:pt x="3435781" y="482193"/>
                  </a:cubicBezTo>
                  <a:cubicBezTo>
                    <a:pt x="3418712" y="465125"/>
                    <a:pt x="3410178" y="441960"/>
                    <a:pt x="3410178" y="412699"/>
                  </a:cubicBezTo>
                  <a:lnTo>
                    <a:pt x="3410178" y="208483"/>
                  </a:lnTo>
                  <a:cubicBezTo>
                    <a:pt x="3410178" y="187350"/>
                    <a:pt x="3431311" y="176784"/>
                    <a:pt x="3473577" y="176784"/>
                  </a:cubicBezTo>
                  <a:close/>
                  <a:moveTo>
                    <a:pt x="2820619" y="176784"/>
                  </a:moveTo>
                  <a:cubicBezTo>
                    <a:pt x="2863697" y="176784"/>
                    <a:pt x="2885236" y="187350"/>
                    <a:pt x="2885236" y="208483"/>
                  </a:cubicBezTo>
                  <a:lnTo>
                    <a:pt x="2885236" y="477316"/>
                  </a:lnTo>
                  <a:cubicBezTo>
                    <a:pt x="2885236" y="499262"/>
                    <a:pt x="2863900" y="510235"/>
                    <a:pt x="2821228" y="510235"/>
                  </a:cubicBezTo>
                  <a:cubicBezTo>
                    <a:pt x="2778556" y="510235"/>
                    <a:pt x="2757220" y="499262"/>
                    <a:pt x="2757220" y="477316"/>
                  </a:cubicBezTo>
                  <a:lnTo>
                    <a:pt x="2757220" y="208483"/>
                  </a:lnTo>
                  <a:cubicBezTo>
                    <a:pt x="2757220" y="187350"/>
                    <a:pt x="2778353" y="176784"/>
                    <a:pt x="2820619" y="176784"/>
                  </a:cubicBezTo>
                  <a:close/>
                  <a:moveTo>
                    <a:pt x="1728596" y="173126"/>
                  </a:moveTo>
                  <a:cubicBezTo>
                    <a:pt x="1747697" y="173126"/>
                    <a:pt x="1761921" y="177190"/>
                    <a:pt x="1771268" y="185318"/>
                  </a:cubicBezTo>
                  <a:cubicBezTo>
                    <a:pt x="1775333" y="195885"/>
                    <a:pt x="1777365" y="209499"/>
                    <a:pt x="1777365" y="226161"/>
                  </a:cubicBezTo>
                  <a:cubicBezTo>
                    <a:pt x="1777365" y="276961"/>
                    <a:pt x="1756435" y="302361"/>
                    <a:pt x="1714576" y="302361"/>
                  </a:cubicBezTo>
                  <a:cubicBezTo>
                    <a:pt x="1697507" y="302361"/>
                    <a:pt x="1682673" y="298500"/>
                    <a:pt x="1670075" y="290779"/>
                  </a:cubicBezTo>
                  <a:lnTo>
                    <a:pt x="1670075" y="477316"/>
                  </a:lnTo>
                  <a:cubicBezTo>
                    <a:pt x="1670075" y="499262"/>
                    <a:pt x="1648739" y="510235"/>
                    <a:pt x="1606067" y="510235"/>
                  </a:cubicBezTo>
                  <a:cubicBezTo>
                    <a:pt x="1563395" y="510235"/>
                    <a:pt x="1542059" y="499262"/>
                    <a:pt x="1542059" y="477316"/>
                  </a:cubicBezTo>
                  <a:lnTo>
                    <a:pt x="1542059" y="208483"/>
                  </a:lnTo>
                  <a:cubicBezTo>
                    <a:pt x="1542059" y="187350"/>
                    <a:pt x="1563192" y="176784"/>
                    <a:pt x="1605457" y="176784"/>
                  </a:cubicBezTo>
                  <a:cubicBezTo>
                    <a:pt x="1648536" y="176784"/>
                    <a:pt x="1670075" y="187350"/>
                    <a:pt x="1670075" y="208483"/>
                  </a:cubicBezTo>
                  <a:lnTo>
                    <a:pt x="1670075" y="210921"/>
                  </a:lnTo>
                  <a:cubicBezTo>
                    <a:pt x="1680641" y="185724"/>
                    <a:pt x="1700148" y="173126"/>
                    <a:pt x="1728596" y="173126"/>
                  </a:cubicBezTo>
                  <a:close/>
                  <a:moveTo>
                    <a:pt x="5294909" y="168859"/>
                  </a:moveTo>
                  <a:cubicBezTo>
                    <a:pt x="5342051" y="168859"/>
                    <a:pt x="5372531" y="174549"/>
                    <a:pt x="5386349" y="185928"/>
                  </a:cubicBezTo>
                  <a:cubicBezTo>
                    <a:pt x="5388381" y="194056"/>
                    <a:pt x="5389804" y="201981"/>
                    <a:pt x="5390616" y="209702"/>
                  </a:cubicBezTo>
                  <a:cubicBezTo>
                    <a:pt x="5391429" y="217424"/>
                    <a:pt x="5391429" y="225349"/>
                    <a:pt x="5390616" y="233477"/>
                  </a:cubicBezTo>
                  <a:cubicBezTo>
                    <a:pt x="5388178" y="265176"/>
                    <a:pt x="5372938" y="281025"/>
                    <a:pt x="5344896" y="281025"/>
                  </a:cubicBezTo>
                  <a:cubicBezTo>
                    <a:pt x="5340426" y="281025"/>
                    <a:pt x="5335650" y="280721"/>
                    <a:pt x="5330571" y="280111"/>
                  </a:cubicBezTo>
                  <a:cubicBezTo>
                    <a:pt x="5325491" y="279501"/>
                    <a:pt x="5320105" y="278790"/>
                    <a:pt x="5314416" y="277977"/>
                  </a:cubicBezTo>
                  <a:cubicBezTo>
                    <a:pt x="5308727" y="277165"/>
                    <a:pt x="5303951" y="276555"/>
                    <a:pt x="5300090" y="276149"/>
                  </a:cubicBezTo>
                  <a:cubicBezTo>
                    <a:pt x="5296230" y="275742"/>
                    <a:pt x="5293080" y="275539"/>
                    <a:pt x="5290642" y="275539"/>
                  </a:cubicBezTo>
                  <a:cubicBezTo>
                    <a:pt x="5266665" y="275539"/>
                    <a:pt x="5254675" y="296672"/>
                    <a:pt x="5254675" y="338937"/>
                  </a:cubicBezTo>
                  <a:cubicBezTo>
                    <a:pt x="5254675" y="394614"/>
                    <a:pt x="5276418" y="422453"/>
                    <a:pt x="5319903" y="422453"/>
                  </a:cubicBezTo>
                  <a:cubicBezTo>
                    <a:pt x="5336159" y="422453"/>
                    <a:pt x="5352821" y="419201"/>
                    <a:pt x="5369890" y="412699"/>
                  </a:cubicBezTo>
                  <a:cubicBezTo>
                    <a:pt x="5384114" y="417169"/>
                    <a:pt x="5391226" y="430580"/>
                    <a:pt x="5391226" y="452932"/>
                  </a:cubicBezTo>
                  <a:cubicBezTo>
                    <a:pt x="5391226" y="493979"/>
                    <a:pt x="5357291" y="514502"/>
                    <a:pt x="5289422" y="514502"/>
                  </a:cubicBezTo>
                  <a:cubicBezTo>
                    <a:pt x="5239842" y="514502"/>
                    <a:pt x="5201437" y="499872"/>
                    <a:pt x="5174208" y="470611"/>
                  </a:cubicBezTo>
                  <a:cubicBezTo>
                    <a:pt x="5146573" y="441756"/>
                    <a:pt x="5132755" y="400913"/>
                    <a:pt x="5132755" y="348081"/>
                  </a:cubicBezTo>
                  <a:cubicBezTo>
                    <a:pt x="5132755" y="288341"/>
                    <a:pt x="5147996" y="242824"/>
                    <a:pt x="5178475" y="211531"/>
                  </a:cubicBezTo>
                  <a:cubicBezTo>
                    <a:pt x="5206517" y="183083"/>
                    <a:pt x="5245329" y="168859"/>
                    <a:pt x="5294909" y="168859"/>
                  </a:cubicBezTo>
                  <a:close/>
                  <a:moveTo>
                    <a:pt x="4958029" y="168859"/>
                  </a:moveTo>
                  <a:cubicBezTo>
                    <a:pt x="5007609" y="168859"/>
                    <a:pt x="5043169" y="177393"/>
                    <a:pt x="5064709" y="194462"/>
                  </a:cubicBezTo>
                  <a:cubicBezTo>
                    <a:pt x="5089093" y="213969"/>
                    <a:pt x="5101285" y="248107"/>
                    <a:pt x="5101285" y="296875"/>
                  </a:cubicBezTo>
                  <a:cubicBezTo>
                    <a:pt x="5101285" y="305816"/>
                    <a:pt x="5100980" y="315976"/>
                    <a:pt x="5100371" y="327355"/>
                  </a:cubicBezTo>
                  <a:cubicBezTo>
                    <a:pt x="5099761" y="338734"/>
                    <a:pt x="5098643" y="351332"/>
                    <a:pt x="5097017" y="365150"/>
                  </a:cubicBezTo>
                  <a:cubicBezTo>
                    <a:pt x="5095392" y="378968"/>
                    <a:pt x="5094275" y="390042"/>
                    <a:pt x="5093665" y="398373"/>
                  </a:cubicBezTo>
                  <a:cubicBezTo>
                    <a:pt x="5093055" y="406705"/>
                    <a:pt x="5092750" y="412496"/>
                    <a:pt x="5092750" y="415747"/>
                  </a:cubicBezTo>
                  <a:cubicBezTo>
                    <a:pt x="5092750" y="426720"/>
                    <a:pt x="5101082" y="431190"/>
                    <a:pt x="5117744" y="429158"/>
                  </a:cubicBezTo>
                  <a:cubicBezTo>
                    <a:pt x="5123027" y="442569"/>
                    <a:pt x="5124247" y="455981"/>
                    <a:pt x="5121401" y="469392"/>
                  </a:cubicBezTo>
                  <a:cubicBezTo>
                    <a:pt x="5116119" y="496620"/>
                    <a:pt x="5092750" y="510235"/>
                    <a:pt x="5051297" y="510235"/>
                  </a:cubicBezTo>
                  <a:cubicBezTo>
                    <a:pt x="5019598" y="510235"/>
                    <a:pt x="4997450" y="501701"/>
                    <a:pt x="4984851" y="484632"/>
                  </a:cubicBezTo>
                  <a:cubicBezTo>
                    <a:pt x="4964531" y="501701"/>
                    <a:pt x="4941366" y="510235"/>
                    <a:pt x="4915357" y="510235"/>
                  </a:cubicBezTo>
                  <a:cubicBezTo>
                    <a:pt x="4883658" y="510235"/>
                    <a:pt x="4859477" y="502107"/>
                    <a:pt x="4842814" y="485851"/>
                  </a:cubicBezTo>
                  <a:cubicBezTo>
                    <a:pt x="4827371" y="470408"/>
                    <a:pt x="4819649" y="450697"/>
                    <a:pt x="4819649" y="426720"/>
                  </a:cubicBezTo>
                  <a:cubicBezTo>
                    <a:pt x="4819649" y="397459"/>
                    <a:pt x="4830013" y="376123"/>
                    <a:pt x="4850739" y="362712"/>
                  </a:cubicBezTo>
                  <a:cubicBezTo>
                    <a:pt x="4875123" y="346862"/>
                    <a:pt x="4916576" y="338937"/>
                    <a:pt x="4975097" y="338937"/>
                  </a:cubicBezTo>
                  <a:lnTo>
                    <a:pt x="4975707" y="307848"/>
                  </a:lnTo>
                  <a:cubicBezTo>
                    <a:pt x="4975707" y="289560"/>
                    <a:pt x="4966157" y="280416"/>
                    <a:pt x="4947056" y="280416"/>
                  </a:cubicBezTo>
                  <a:cubicBezTo>
                    <a:pt x="4937302" y="280416"/>
                    <a:pt x="4924704" y="283667"/>
                    <a:pt x="4909261" y="290169"/>
                  </a:cubicBezTo>
                  <a:cubicBezTo>
                    <a:pt x="4893005" y="297078"/>
                    <a:pt x="4880203" y="300533"/>
                    <a:pt x="4870856" y="300533"/>
                  </a:cubicBezTo>
                  <a:cubicBezTo>
                    <a:pt x="4837531" y="300533"/>
                    <a:pt x="4820869" y="282245"/>
                    <a:pt x="4820869" y="245669"/>
                  </a:cubicBezTo>
                  <a:cubicBezTo>
                    <a:pt x="4820869" y="224942"/>
                    <a:pt x="4824526" y="208686"/>
                    <a:pt x="4831842" y="196900"/>
                  </a:cubicBezTo>
                  <a:cubicBezTo>
                    <a:pt x="4872075" y="178206"/>
                    <a:pt x="4914137" y="168859"/>
                    <a:pt x="4958029" y="168859"/>
                  </a:cubicBezTo>
                  <a:close/>
                  <a:moveTo>
                    <a:pt x="4704359" y="168859"/>
                  </a:moveTo>
                  <a:cubicBezTo>
                    <a:pt x="4751502" y="168859"/>
                    <a:pt x="4781982" y="174549"/>
                    <a:pt x="4795799" y="185928"/>
                  </a:cubicBezTo>
                  <a:cubicBezTo>
                    <a:pt x="4797831" y="194056"/>
                    <a:pt x="4799253" y="201981"/>
                    <a:pt x="4800066" y="209702"/>
                  </a:cubicBezTo>
                  <a:cubicBezTo>
                    <a:pt x="4800879" y="217424"/>
                    <a:pt x="4800879" y="225349"/>
                    <a:pt x="4800066" y="233477"/>
                  </a:cubicBezTo>
                  <a:cubicBezTo>
                    <a:pt x="4797628" y="265176"/>
                    <a:pt x="4782388" y="281025"/>
                    <a:pt x="4754346" y="281025"/>
                  </a:cubicBezTo>
                  <a:cubicBezTo>
                    <a:pt x="4749876" y="281025"/>
                    <a:pt x="4745101" y="280721"/>
                    <a:pt x="4740021" y="280111"/>
                  </a:cubicBezTo>
                  <a:cubicBezTo>
                    <a:pt x="4734941" y="279501"/>
                    <a:pt x="4729556" y="278790"/>
                    <a:pt x="4723866" y="277977"/>
                  </a:cubicBezTo>
                  <a:cubicBezTo>
                    <a:pt x="4718177" y="277165"/>
                    <a:pt x="4713402" y="276555"/>
                    <a:pt x="4709541" y="276149"/>
                  </a:cubicBezTo>
                  <a:cubicBezTo>
                    <a:pt x="4705680" y="275742"/>
                    <a:pt x="4702530" y="275539"/>
                    <a:pt x="4700092" y="275539"/>
                  </a:cubicBezTo>
                  <a:cubicBezTo>
                    <a:pt x="4676114" y="275539"/>
                    <a:pt x="4664125" y="296672"/>
                    <a:pt x="4664125" y="338937"/>
                  </a:cubicBezTo>
                  <a:cubicBezTo>
                    <a:pt x="4664125" y="394614"/>
                    <a:pt x="4685868" y="422453"/>
                    <a:pt x="4729353" y="422453"/>
                  </a:cubicBezTo>
                  <a:cubicBezTo>
                    <a:pt x="4745609" y="422453"/>
                    <a:pt x="4762271" y="419201"/>
                    <a:pt x="4779340" y="412699"/>
                  </a:cubicBezTo>
                  <a:cubicBezTo>
                    <a:pt x="4793564" y="417169"/>
                    <a:pt x="4800676" y="430580"/>
                    <a:pt x="4800676" y="452932"/>
                  </a:cubicBezTo>
                  <a:cubicBezTo>
                    <a:pt x="4800676" y="493979"/>
                    <a:pt x="4766742" y="514502"/>
                    <a:pt x="4698872" y="514502"/>
                  </a:cubicBezTo>
                  <a:cubicBezTo>
                    <a:pt x="4649292" y="514502"/>
                    <a:pt x="4610887" y="499872"/>
                    <a:pt x="4583658" y="470611"/>
                  </a:cubicBezTo>
                  <a:cubicBezTo>
                    <a:pt x="4556023" y="441756"/>
                    <a:pt x="4542205" y="400913"/>
                    <a:pt x="4542205" y="348081"/>
                  </a:cubicBezTo>
                  <a:cubicBezTo>
                    <a:pt x="4542205" y="288341"/>
                    <a:pt x="4557445" y="242824"/>
                    <a:pt x="4587925" y="211531"/>
                  </a:cubicBezTo>
                  <a:cubicBezTo>
                    <a:pt x="4615967" y="183083"/>
                    <a:pt x="4654778" y="168859"/>
                    <a:pt x="4704359" y="168859"/>
                  </a:cubicBezTo>
                  <a:close/>
                  <a:moveTo>
                    <a:pt x="4258970" y="168859"/>
                  </a:moveTo>
                  <a:cubicBezTo>
                    <a:pt x="4296359" y="168859"/>
                    <a:pt x="4327042" y="174345"/>
                    <a:pt x="4351020" y="185318"/>
                  </a:cubicBezTo>
                  <a:cubicBezTo>
                    <a:pt x="4372152" y="195478"/>
                    <a:pt x="4382719" y="207264"/>
                    <a:pt x="4382719" y="220675"/>
                  </a:cubicBezTo>
                  <a:lnTo>
                    <a:pt x="4381500" y="221285"/>
                  </a:lnTo>
                  <a:lnTo>
                    <a:pt x="4382719" y="221894"/>
                  </a:lnTo>
                  <a:lnTo>
                    <a:pt x="4382719" y="468173"/>
                  </a:lnTo>
                  <a:cubicBezTo>
                    <a:pt x="4382719" y="551891"/>
                    <a:pt x="4327855" y="593750"/>
                    <a:pt x="4218127" y="593750"/>
                  </a:cubicBezTo>
                  <a:cubicBezTo>
                    <a:pt x="4176674" y="593750"/>
                    <a:pt x="4144365" y="587045"/>
                    <a:pt x="4121200" y="573633"/>
                  </a:cubicBezTo>
                  <a:cubicBezTo>
                    <a:pt x="4098849" y="561035"/>
                    <a:pt x="4087672" y="543763"/>
                    <a:pt x="4087672" y="521817"/>
                  </a:cubicBezTo>
                  <a:cubicBezTo>
                    <a:pt x="4087672" y="497027"/>
                    <a:pt x="4096207" y="482193"/>
                    <a:pt x="4113276" y="477316"/>
                  </a:cubicBezTo>
                  <a:cubicBezTo>
                    <a:pt x="4140504" y="494385"/>
                    <a:pt x="4169968" y="502920"/>
                    <a:pt x="4201668" y="502920"/>
                  </a:cubicBezTo>
                  <a:cubicBezTo>
                    <a:pt x="4225645" y="502920"/>
                    <a:pt x="4241698" y="498856"/>
                    <a:pt x="4249826" y="490728"/>
                  </a:cubicBezTo>
                  <a:cubicBezTo>
                    <a:pt x="4255516" y="485038"/>
                    <a:pt x="4257751" y="475081"/>
                    <a:pt x="4256532" y="460857"/>
                  </a:cubicBezTo>
                  <a:cubicBezTo>
                    <a:pt x="4245152" y="468579"/>
                    <a:pt x="4227677" y="472440"/>
                    <a:pt x="4204106" y="472440"/>
                  </a:cubicBezTo>
                  <a:cubicBezTo>
                    <a:pt x="4165498" y="472440"/>
                    <a:pt x="4135018" y="461670"/>
                    <a:pt x="4112666" y="440131"/>
                  </a:cubicBezTo>
                  <a:cubicBezTo>
                    <a:pt x="4088688" y="416153"/>
                    <a:pt x="4076700" y="381813"/>
                    <a:pt x="4076700" y="337109"/>
                  </a:cubicBezTo>
                  <a:cubicBezTo>
                    <a:pt x="4076700" y="283057"/>
                    <a:pt x="4091940" y="241605"/>
                    <a:pt x="4122419" y="212750"/>
                  </a:cubicBezTo>
                  <a:cubicBezTo>
                    <a:pt x="4153306" y="183489"/>
                    <a:pt x="4198823" y="168859"/>
                    <a:pt x="4258970" y="168859"/>
                  </a:cubicBezTo>
                  <a:close/>
                  <a:moveTo>
                    <a:pt x="3951808" y="168859"/>
                  </a:moveTo>
                  <a:cubicBezTo>
                    <a:pt x="4017238" y="168859"/>
                    <a:pt x="4049953" y="210515"/>
                    <a:pt x="4049953" y="293827"/>
                  </a:cubicBezTo>
                  <a:lnTo>
                    <a:pt x="4049953" y="477316"/>
                  </a:lnTo>
                  <a:cubicBezTo>
                    <a:pt x="4049953" y="499262"/>
                    <a:pt x="4028617" y="510235"/>
                    <a:pt x="3985945" y="510235"/>
                  </a:cubicBezTo>
                  <a:cubicBezTo>
                    <a:pt x="3943273" y="510235"/>
                    <a:pt x="3921937" y="499262"/>
                    <a:pt x="3921937" y="477316"/>
                  </a:cubicBezTo>
                  <a:lnTo>
                    <a:pt x="3921937" y="308457"/>
                  </a:lnTo>
                  <a:cubicBezTo>
                    <a:pt x="3921937" y="295046"/>
                    <a:pt x="3919905" y="285699"/>
                    <a:pt x="3915841" y="280416"/>
                  </a:cubicBezTo>
                  <a:cubicBezTo>
                    <a:pt x="3911371" y="275539"/>
                    <a:pt x="3903446" y="273100"/>
                    <a:pt x="3892067" y="273100"/>
                  </a:cubicBezTo>
                  <a:cubicBezTo>
                    <a:pt x="3888816" y="273100"/>
                    <a:pt x="3884752" y="273710"/>
                    <a:pt x="3879875" y="274929"/>
                  </a:cubicBezTo>
                  <a:lnTo>
                    <a:pt x="3879875" y="477316"/>
                  </a:lnTo>
                  <a:cubicBezTo>
                    <a:pt x="3879875" y="499262"/>
                    <a:pt x="3858539" y="510235"/>
                    <a:pt x="3815867" y="510235"/>
                  </a:cubicBezTo>
                  <a:cubicBezTo>
                    <a:pt x="3773195" y="510235"/>
                    <a:pt x="3751859" y="499262"/>
                    <a:pt x="3751859" y="477316"/>
                  </a:cubicBezTo>
                  <a:lnTo>
                    <a:pt x="3751859" y="208483"/>
                  </a:lnTo>
                  <a:cubicBezTo>
                    <a:pt x="3751859" y="187350"/>
                    <a:pt x="3772992" y="176784"/>
                    <a:pt x="3815257" y="176784"/>
                  </a:cubicBezTo>
                  <a:cubicBezTo>
                    <a:pt x="3858336" y="176784"/>
                    <a:pt x="3879875" y="187350"/>
                    <a:pt x="3879875" y="208483"/>
                  </a:cubicBezTo>
                  <a:lnTo>
                    <a:pt x="3879875" y="211531"/>
                  </a:lnTo>
                  <a:cubicBezTo>
                    <a:pt x="3890848" y="183083"/>
                    <a:pt x="3914825" y="168859"/>
                    <a:pt x="3951808" y="168859"/>
                  </a:cubicBezTo>
                  <a:close/>
                  <a:moveTo>
                    <a:pt x="1929079" y="168859"/>
                  </a:moveTo>
                  <a:cubicBezTo>
                    <a:pt x="1978660" y="168859"/>
                    <a:pt x="2014220" y="177393"/>
                    <a:pt x="2035759" y="194462"/>
                  </a:cubicBezTo>
                  <a:cubicBezTo>
                    <a:pt x="2060143" y="213969"/>
                    <a:pt x="2072335" y="248107"/>
                    <a:pt x="2072335" y="296875"/>
                  </a:cubicBezTo>
                  <a:cubicBezTo>
                    <a:pt x="2072335" y="305816"/>
                    <a:pt x="2072030" y="315976"/>
                    <a:pt x="2071420" y="327355"/>
                  </a:cubicBezTo>
                  <a:cubicBezTo>
                    <a:pt x="2070811" y="338734"/>
                    <a:pt x="2069693" y="351332"/>
                    <a:pt x="2068067" y="365150"/>
                  </a:cubicBezTo>
                  <a:cubicBezTo>
                    <a:pt x="2066442" y="378968"/>
                    <a:pt x="2065324" y="390042"/>
                    <a:pt x="2064715" y="398373"/>
                  </a:cubicBezTo>
                  <a:cubicBezTo>
                    <a:pt x="2064105" y="406705"/>
                    <a:pt x="2063800" y="412496"/>
                    <a:pt x="2063800" y="415747"/>
                  </a:cubicBezTo>
                  <a:cubicBezTo>
                    <a:pt x="2063800" y="426720"/>
                    <a:pt x="2072132" y="431190"/>
                    <a:pt x="2088794" y="429158"/>
                  </a:cubicBezTo>
                  <a:cubicBezTo>
                    <a:pt x="2094077" y="442569"/>
                    <a:pt x="2095296" y="455981"/>
                    <a:pt x="2092452" y="469392"/>
                  </a:cubicBezTo>
                  <a:cubicBezTo>
                    <a:pt x="2087168" y="496620"/>
                    <a:pt x="2063800" y="510235"/>
                    <a:pt x="2022348" y="510235"/>
                  </a:cubicBezTo>
                  <a:cubicBezTo>
                    <a:pt x="1990648" y="510235"/>
                    <a:pt x="1968500" y="501701"/>
                    <a:pt x="1955901" y="484632"/>
                  </a:cubicBezTo>
                  <a:cubicBezTo>
                    <a:pt x="1935581" y="501701"/>
                    <a:pt x="1912416" y="510235"/>
                    <a:pt x="1886407" y="510235"/>
                  </a:cubicBezTo>
                  <a:cubicBezTo>
                    <a:pt x="1854708" y="510235"/>
                    <a:pt x="1830527" y="502107"/>
                    <a:pt x="1813864" y="485851"/>
                  </a:cubicBezTo>
                  <a:cubicBezTo>
                    <a:pt x="1798421" y="470408"/>
                    <a:pt x="1790699" y="450697"/>
                    <a:pt x="1790699" y="426720"/>
                  </a:cubicBezTo>
                  <a:cubicBezTo>
                    <a:pt x="1790699" y="397459"/>
                    <a:pt x="1801063" y="376123"/>
                    <a:pt x="1821789" y="362712"/>
                  </a:cubicBezTo>
                  <a:cubicBezTo>
                    <a:pt x="1846173" y="346862"/>
                    <a:pt x="1887626" y="338937"/>
                    <a:pt x="1946148" y="338937"/>
                  </a:cubicBezTo>
                  <a:lnTo>
                    <a:pt x="1946757" y="307848"/>
                  </a:lnTo>
                  <a:cubicBezTo>
                    <a:pt x="1946757" y="289560"/>
                    <a:pt x="1937207" y="280416"/>
                    <a:pt x="1918106" y="280416"/>
                  </a:cubicBezTo>
                  <a:cubicBezTo>
                    <a:pt x="1908352" y="280416"/>
                    <a:pt x="1895754" y="283667"/>
                    <a:pt x="1880311" y="290169"/>
                  </a:cubicBezTo>
                  <a:cubicBezTo>
                    <a:pt x="1864055" y="297078"/>
                    <a:pt x="1851253" y="300533"/>
                    <a:pt x="1841906" y="300533"/>
                  </a:cubicBezTo>
                  <a:cubicBezTo>
                    <a:pt x="1808581" y="300533"/>
                    <a:pt x="1791919" y="282245"/>
                    <a:pt x="1791919" y="245669"/>
                  </a:cubicBezTo>
                  <a:cubicBezTo>
                    <a:pt x="1791919" y="224942"/>
                    <a:pt x="1795576" y="208686"/>
                    <a:pt x="1802891" y="196900"/>
                  </a:cubicBezTo>
                  <a:cubicBezTo>
                    <a:pt x="1843125" y="178206"/>
                    <a:pt x="1885187" y="168859"/>
                    <a:pt x="1929079" y="168859"/>
                  </a:cubicBezTo>
                  <a:close/>
                  <a:moveTo>
                    <a:pt x="898322" y="168859"/>
                  </a:moveTo>
                  <a:cubicBezTo>
                    <a:pt x="931646" y="168859"/>
                    <a:pt x="954405" y="183083"/>
                    <a:pt x="966597" y="211531"/>
                  </a:cubicBezTo>
                  <a:cubicBezTo>
                    <a:pt x="978382" y="239166"/>
                    <a:pt x="990574" y="304190"/>
                    <a:pt x="1003173" y="406603"/>
                  </a:cubicBezTo>
                  <a:lnTo>
                    <a:pt x="1031214" y="193243"/>
                  </a:lnTo>
                  <a:cubicBezTo>
                    <a:pt x="1039749" y="176987"/>
                    <a:pt x="1058849" y="168859"/>
                    <a:pt x="1088517" y="168859"/>
                  </a:cubicBezTo>
                  <a:cubicBezTo>
                    <a:pt x="1112088" y="168859"/>
                    <a:pt x="1128344" y="172110"/>
                    <a:pt x="1137285" y="178613"/>
                  </a:cubicBezTo>
                  <a:cubicBezTo>
                    <a:pt x="1145819" y="184709"/>
                    <a:pt x="1150086" y="195275"/>
                    <a:pt x="1150086" y="210312"/>
                  </a:cubicBezTo>
                  <a:cubicBezTo>
                    <a:pt x="1150086" y="239166"/>
                    <a:pt x="1112291" y="359867"/>
                    <a:pt x="1036701" y="572414"/>
                  </a:cubicBezTo>
                  <a:cubicBezTo>
                    <a:pt x="1023289" y="586638"/>
                    <a:pt x="1001344" y="593750"/>
                    <a:pt x="970864" y="593750"/>
                  </a:cubicBezTo>
                  <a:cubicBezTo>
                    <a:pt x="932662" y="593750"/>
                    <a:pt x="913561" y="577088"/>
                    <a:pt x="913561" y="543763"/>
                  </a:cubicBezTo>
                  <a:cubicBezTo>
                    <a:pt x="913561" y="521817"/>
                    <a:pt x="923315" y="503123"/>
                    <a:pt x="942822" y="487680"/>
                  </a:cubicBezTo>
                  <a:lnTo>
                    <a:pt x="839800" y="205435"/>
                  </a:lnTo>
                  <a:cubicBezTo>
                    <a:pt x="839800" y="199339"/>
                    <a:pt x="842238" y="193243"/>
                    <a:pt x="847115" y="187147"/>
                  </a:cubicBezTo>
                  <a:cubicBezTo>
                    <a:pt x="856869" y="174955"/>
                    <a:pt x="873937" y="168859"/>
                    <a:pt x="898322" y="168859"/>
                  </a:cubicBezTo>
                  <a:close/>
                  <a:moveTo>
                    <a:pt x="681304" y="168859"/>
                  </a:moveTo>
                  <a:cubicBezTo>
                    <a:pt x="730885" y="168859"/>
                    <a:pt x="766445" y="177393"/>
                    <a:pt x="787984" y="194462"/>
                  </a:cubicBezTo>
                  <a:cubicBezTo>
                    <a:pt x="812368" y="213969"/>
                    <a:pt x="824560" y="248107"/>
                    <a:pt x="824560" y="296875"/>
                  </a:cubicBezTo>
                  <a:cubicBezTo>
                    <a:pt x="824560" y="305816"/>
                    <a:pt x="824255" y="315976"/>
                    <a:pt x="823645" y="327355"/>
                  </a:cubicBezTo>
                  <a:cubicBezTo>
                    <a:pt x="823036" y="338734"/>
                    <a:pt x="821918" y="351332"/>
                    <a:pt x="820293" y="365150"/>
                  </a:cubicBezTo>
                  <a:cubicBezTo>
                    <a:pt x="818667" y="378968"/>
                    <a:pt x="817549" y="390042"/>
                    <a:pt x="816940" y="398373"/>
                  </a:cubicBezTo>
                  <a:cubicBezTo>
                    <a:pt x="816330" y="406705"/>
                    <a:pt x="816025" y="412496"/>
                    <a:pt x="816025" y="415747"/>
                  </a:cubicBezTo>
                  <a:cubicBezTo>
                    <a:pt x="816025" y="426720"/>
                    <a:pt x="824357" y="431190"/>
                    <a:pt x="841019" y="429158"/>
                  </a:cubicBezTo>
                  <a:cubicBezTo>
                    <a:pt x="846302" y="442569"/>
                    <a:pt x="847521" y="455981"/>
                    <a:pt x="844677" y="469392"/>
                  </a:cubicBezTo>
                  <a:cubicBezTo>
                    <a:pt x="839394" y="496620"/>
                    <a:pt x="816025" y="510235"/>
                    <a:pt x="774573" y="510235"/>
                  </a:cubicBezTo>
                  <a:cubicBezTo>
                    <a:pt x="742873" y="510235"/>
                    <a:pt x="720725" y="501701"/>
                    <a:pt x="708126" y="484632"/>
                  </a:cubicBezTo>
                  <a:cubicBezTo>
                    <a:pt x="687806" y="501701"/>
                    <a:pt x="664641" y="510235"/>
                    <a:pt x="638632" y="510235"/>
                  </a:cubicBezTo>
                  <a:cubicBezTo>
                    <a:pt x="606932" y="510235"/>
                    <a:pt x="582752" y="502107"/>
                    <a:pt x="566089" y="485851"/>
                  </a:cubicBezTo>
                  <a:cubicBezTo>
                    <a:pt x="550646" y="470408"/>
                    <a:pt x="542925" y="450697"/>
                    <a:pt x="542925" y="426720"/>
                  </a:cubicBezTo>
                  <a:cubicBezTo>
                    <a:pt x="542925" y="397459"/>
                    <a:pt x="553288" y="376123"/>
                    <a:pt x="574014" y="362712"/>
                  </a:cubicBezTo>
                  <a:cubicBezTo>
                    <a:pt x="598398" y="346862"/>
                    <a:pt x="639851" y="338937"/>
                    <a:pt x="698372" y="338937"/>
                  </a:cubicBezTo>
                  <a:lnTo>
                    <a:pt x="698982" y="307848"/>
                  </a:lnTo>
                  <a:cubicBezTo>
                    <a:pt x="698982" y="289560"/>
                    <a:pt x="689432" y="280416"/>
                    <a:pt x="670331" y="280416"/>
                  </a:cubicBezTo>
                  <a:cubicBezTo>
                    <a:pt x="660577" y="280416"/>
                    <a:pt x="647979" y="283667"/>
                    <a:pt x="632536" y="290169"/>
                  </a:cubicBezTo>
                  <a:cubicBezTo>
                    <a:pt x="616280" y="297078"/>
                    <a:pt x="603478" y="300533"/>
                    <a:pt x="594131" y="300533"/>
                  </a:cubicBezTo>
                  <a:cubicBezTo>
                    <a:pt x="560806" y="300533"/>
                    <a:pt x="544144" y="282245"/>
                    <a:pt x="544144" y="245669"/>
                  </a:cubicBezTo>
                  <a:cubicBezTo>
                    <a:pt x="544144" y="224942"/>
                    <a:pt x="547801" y="208686"/>
                    <a:pt x="555117" y="196900"/>
                  </a:cubicBezTo>
                  <a:cubicBezTo>
                    <a:pt x="595350" y="178206"/>
                    <a:pt x="637413" y="168859"/>
                    <a:pt x="681304" y="168859"/>
                  </a:cubicBezTo>
                  <a:close/>
                  <a:moveTo>
                    <a:pt x="2670733" y="110337"/>
                  </a:moveTo>
                  <a:cubicBezTo>
                    <a:pt x="2685364" y="114808"/>
                    <a:pt x="2700400" y="126796"/>
                    <a:pt x="2715844" y="146304"/>
                  </a:cubicBezTo>
                  <a:cubicBezTo>
                    <a:pt x="2729661" y="162966"/>
                    <a:pt x="2736774" y="179832"/>
                    <a:pt x="2737180" y="196900"/>
                  </a:cubicBezTo>
                  <a:cubicBezTo>
                    <a:pt x="2737586" y="216814"/>
                    <a:pt x="2729661" y="233477"/>
                    <a:pt x="2713405" y="246888"/>
                  </a:cubicBezTo>
                  <a:cubicBezTo>
                    <a:pt x="2711780" y="247701"/>
                    <a:pt x="2710357" y="248615"/>
                    <a:pt x="2709138" y="249631"/>
                  </a:cubicBezTo>
                  <a:cubicBezTo>
                    <a:pt x="2707919" y="250647"/>
                    <a:pt x="2706496" y="251561"/>
                    <a:pt x="2704871" y="252374"/>
                  </a:cubicBezTo>
                  <a:cubicBezTo>
                    <a:pt x="2715844" y="277571"/>
                    <a:pt x="2721330" y="306629"/>
                    <a:pt x="2721330" y="339547"/>
                  </a:cubicBezTo>
                  <a:cubicBezTo>
                    <a:pt x="2721330" y="390753"/>
                    <a:pt x="2708528" y="431800"/>
                    <a:pt x="2682925" y="462686"/>
                  </a:cubicBezTo>
                  <a:cubicBezTo>
                    <a:pt x="2654884" y="497230"/>
                    <a:pt x="2614853" y="514502"/>
                    <a:pt x="2562834" y="514502"/>
                  </a:cubicBezTo>
                  <a:cubicBezTo>
                    <a:pt x="2510815" y="514502"/>
                    <a:pt x="2471394" y="497637"/>
                    <a:pt x="2444572" y="463905"/>
                  </a:cubicBezTo>
                  <a:cubicBezTo>
                    <a:pt x="2420594" y="433832"/>
                    <a:pt x="2408605" y="392989"/>
                    <a:pt x="2408605" y="341376"/>
                  </a:cubicBezTo>
                  <a:cubicBezTo>
                    <a:pt x="2408605" y="286512"/>
                    <a:pt x="2422219" y="244246"/>
                    <a:pt x="2449449" y="214579"/>
                  </a:cubicBezTo>
                  <a:cubicBezTo>
                    <a:pt x="2477490" y="184099"/>
                    <a:pt x="2518130" y="168859"/>
                    <a:pt x="2571368" y="168859"/>
                  </a:cubicBezTo>
                  <a:cubicBezTo>
                    <a:pt x="2602661" y="168859"/>
                    <a:pt x="2629687" y="175971"/>
                    <a:pt x="2652445" y="190195"/>
                  </a:cubicBezTo>
                  <a:cubicBezTo>
                    <a:pt x="2666263" y="197510"/>
                    <a:pt x="2675407" y="199542"/>
                    <a:pt x="2679877" y="196291"/>
                  </a:cubicBezTo>
                  <a:cubicBezTo>
                    <a:pt x="2688412" y="189382"/>
                    <a:pt x="2688615" y="181864"/>
                    <a:pt x="2680487" y="173736"/>
                  </a:cubicBezTo>
                  <a:lnTo>
                    <a:pt x="2668295" y="163373"/>
                  </a:lnTo>
                  <a:cubicBezTo>
                    <a:pt x="2662199" y="158496"/>
                    <a:pt x="2658338" y="154838"/>
                    <a:pt x="2656712" y="152400"/>
                  </a:cubicBezTo>
                  <a:cubicBezTo>
                    <a:pt x="2648584" y="143459"/>
                    <a:pt x="2648584" y="133705"/>
                    <a:pt x="2656712" y="123139"/>
                  </a:cubicBezTo>
                  <a:cubicBezTo>
                    <a:pt x="2661183" y="117449"/>
                    <a:pt x="2665857" y="113182"/>
                    <a:pt x="2670733" y="110337"/>
                  </a:cubicBezTo>
                  <a:close/>
                  <a:moveTo>
                    <a:pt x="1389887" y="108509"/>
                  </a:moveTo>
                  <a:cubicBezTo>
                    <a:pt x="1426464" y="108509"/>
                    <a:pt x="1444752" y="120294"/>
                    <a:pt x="1444752" y="143865"/>
                  </a:cubicBezTo>
                  <a:lnTo>
                    <a:pt x="1444752" y="176784"/>
                  </a:lnTo>
                  <a:lnTo>
                    <a:pt x="1491691" y="176784"/>
                  </a:lnTo>
                  <a:cubicBezTo>
                    <a:pt x="1509572" y="176784"/>
                    <a:pt x="1518513" y="194056"/>
                    <a:pt x="1518513" y="228600"/>
                  </a:cubicBezTo>
                  <a:cubicBezTo>
                    <a:pt x="1518513" y="245262"/>
                    <a:pt x="1513840" y="260096"/>
                    <a:pt x="1504492" y="273100"/>
                  </a:cubicBezTo>
                  <a:lnTo>
                    <a:pt x="1444752" y="273100"/>
                  </a:lnTo>
                  <a:lnTo>
                    <a:pt x="1444752" y="397459"/>
                  </a:lnTo>
                  <a:cubicBezTo>
                    <a:pt x="1444752" y="410870"/>
                    <a:pt x="1454505" y="417576"/>
                    <a:pt x="1474012" y="417576"/>
                  </a:cubicBezTo>
                  <a:cubicBezTo>
                    <a:pt x="1483766" y="417576"/>
                    <a:pt x="1493519" y="416357"/>
                    <a:pt x="1503273" y="413918"/>
                  </a:cubicBezTo>
                  <a:cubicBezTo>
                    <a:pt x="1511401" y="422859"/>
                    <a:pt x="1515465" y="436067"/>
                    <a:pt x="1515465" y="453542"/>
                  </a:cubicBezTo>
                  <a:cubicBezTo>
                    <a:pt x="1515465" y="475081"/>
                    <a:pt x="1508963" y="490524"/>
                    <a:pt x="1495958" y="499872"/>
                  </a:cubicBezTo>
                  <a:cubicBezTo>
                    <a:pt x="1482547" y="509625"/>
                    <a:pt x="1460804" y="514502"/>
                    <a:pt x="1430731" y="514502"/>
                  </a:cubicBezTo>
                  <a:cubicBezTo>
                    <a:pt x="1394561" y="514502"/>
                    <a:pt x="1366723" y="503733"/>
                    <a:pt x="1347216" y="482193"/>
                  </a:cubicBezTo>
                  <a:cubicBezTo>
                    <a:pt x="1328521" y="461873"/>
                    <a:pt x="1319174" y="433832"/>
                    <a:pt x="1319174" y="398068"/>
                  </a:cubicBezTo>
                  <a:lnTo>
                    <a:pt x="1319174" y="273100"/>
                  </a:lnTo>
                  <a:cubicBezTo>
                    <a:pt x="1300073" y="273100"/>
                    <a:pt x="1289304" y="260502"/>
                    <a:pt x="1286865" y="235305"/>
                  </a:cubicBezTo>
                  <a:cubicBezTo>
                    <a:pt x="1285646" y="222301"/>
                    <a:pt x="1286459" y="209702"/>
                    <a:pt x="1289304" y="197510"/>
                  </a:cubicBezTo>
                  <a:cubicBezTo>
                    <a:pt x="1310436" y="179629"/>
                    <a:pt x="1325473" y="155245"/>
                    <a:pt x="1334414" y="124358"/>
                  </a:cubicBezTo>
                  <a:cubicBezTo>
                    <a:pt x="1345793" y="113792"/>
                    <a:pt x="1364284" y="108509"/>
                    <a:pt x="1389887" y="108509"/>
                  </a:cubicBezTo>
                  <a:close/>
                  <a:moveTo>
                    <a:pt x="227000" y="108509"/>
                  </a:moveTo>
                  <a:cubicBezTo>
                    <a:pt x="274549" y="108509"/>
                    <a:pt x="298323" y="120294"/>
                    <a:pt x="298323" y="143865"/>
                  </a:cubicBezTo>
                  <a:lnTo>
                    <a:pt x="298323" y="279197"/>
                  </a:lnTo>
                  <a:lnTo>
                    <a:pt x="364769" y="279197"/>
                  </a:lnTo>
                  <a:lnTo>
                    <a:pt x="364769" y="143865"/>
                  </a:lnTo>
                  <a:cubicBezTo>
                    <a:pt x="364769" y="120294"/>
                    <a:pt x="387934" y="108509"/>
                    <a:pt x="434264" y="108509"/>
                  </a:cubicBezTo>
                  <a:cubicBezTo>
                    <a:pt x="481812" y="108509"/>
                    <a:pt x="505587" y="120294"/>
                    <a:pt x="505587" y="143865"/>
                  </a:cubicBezTo>
                  <a:lnTo>
                    <a:pt x="505587" y="473659"/>
                  </a:lnTo>
                  <a:cubicBezTo>
                    <a:pt x="505587" y="498043"/>
                    <a:pt x="482219" y="510235"/>
                    <a:pt x="435483" y="510235"/>
                  </a:cubicBezTo>
                  <a:cubicBezTo>
                    <a:pt x="388341" y="510235"/>
                    <a:pt x="364769" y="498043"/>
                    <a:pt x="364769" y="473659"/>
                  </a:cubicBezTo>
                  <a:lnTo>
                    <a:pt x="364769" y="371856"/>
                  </a:lnTo>
                  <a:lnTo>
                    <a:pt x="298323" y="371856"/>
                  </a:lnTo>
                  <a:lnTo>
                    <a:pt x="298323" y="473659"/>
                  </a:lnTo>
                  <a:cubicBezTo>
                    <a:pt x="298323" y="498043"/>
                    <a:pt x="274955" y="510235"/>
                    <a:pt x="228219" y="510235"/>
                  </a:cubicBezTo>
                  <a:cubicBezTo>
                    <a:pt x="181076" y="510235"/>
                    <a:pt x="157505" y="498043"/>
                    <a:pt x="157505" y="473659"/>
                  </a:cubicBezTo>
                  <a:lnTo>
                    <a:pt x="157505" y="143865"/>
                  </a:lnTo>
                  <a:cubicBezTo>
                    <a:pt x="157505" y="120294"/>
                    <a:pt x="180670" y="108509"/>
                    <a:pt x="227000" y="108509"/>
                  </a:cubicBezTo>
                  <a:close/>
                  <a:moveTo>
                    <a:pt x="3290011" y="67665"/>
                  </a:moveTo>
                  <a:cubicBezTo>
                    <a:pt x="3325774" y="67665"/>
                    <a:pt x="3346703" y="74980"/>
                    <a:pt x="3352800" y="89611"/>
                  </a:cubicBezTo>
                  <a:cubicBezTo>
                    <a:pt x="3359302" y="90424"/>
                    <a:pt x="3365195" y="91237"/>
                    <a:pt x="3370478" y="92049"/>
                  </a:cubicBezTo>
                  <a:cubicBezTo>
                    <a:pt x="3375761" y="92862"/>
                    <a:pt x="3380638" y="93675"/>
                    <a:pt x="3385108" y="94488"/>
                  </a:cubicBezTo>
                  <a:cubicBezTo>
                    <a:pt x="3410711" y="100584"/>
                    <a:pt x="3423513" y="113995"/>
                    <a:pt x="3423513" y="134721"/>
                  </a:cubicBezTo>
                  <a:cubicBezTo>
                    <a:pt x="3423513" y="148133"/>
                    <a:pt x="3416198" y="158089"/>
                    <a:pt x="3401568" y="164592"/>
                  </a:cubicBezTo>
                  <a:cubicBezTo>
                    <a:pt x="3393440" y="164998"/>
                    <a:pt x="3385413" y="165303"/>
                    <a:pt x="3377488" y="165506"/>
                  </a:cubicBezTo>
                  <a:cubicBezTo>
                    <a:pt x="3369563" y="165709"/>
                    <a:pt x="3361943" y="165811"/>
                    <a:pt x="3354628" y="165811"/>
                  </a:cubicBezTo>
                  <a:lnTo>
                    <a:pt x="3354628" y="416966"/>
                  </a:lnTo>
                  <a:cubicBezTo>
                    <a:pt x="3354628" y="427126"/>
                    <a:pt x="3362959" y="431190"/>
                    <a:pt x="3379622" y="429158"/>
                  </a:cubicBezTo>
                  <a:cubicBezTo>
                    <a:pt x="3384905" y="442569"/>
                    <a:pt x="3386124" y="455981"/>
                    <a:pt x="3383279" y="469392"/>
                  </a:cubicBezTo>
                  <a:cubicBezTo>
                    <a:pt x="3377996" y="496620"/>
                    <a:pt x="3354628" y="510235"/>
                    <a:pt x="3313176" y="510235"/>
                  </a:cubicBezTo>
                  <a:cubicBezTo>
                    <a:pt x="3281883" y="510235"/>
                    <a:pt x="3258515" y="501294"/>
                    <a:pt x="3243071" y="483412"/>
                  </a:cubicBezTo>
                  <a:cubicBezTo>
                    <a:pt x="3232505" y="501294"/>
                    <a:pt x="3210357" y="510235"/>
                    <a:pt x="3176625" y="510235"/>
                  </a:cubicBezTo>
                  <a:cubicBezTo>
                    <a:pt x="3090875" y="510235"/>
                    <a:pt x="3048000" y="456184"/>
                    <a:pt x="3048000" y="348081"/>
                  </a:cubicBezTo>
                  <a:cubicBezTo>
                    <a:pt x="3048000" y="289153"/>
                    <a:pt x="3062427" y="244043"/>
                    <a:pt x="3091281" y="212750"/>
                  </a:cubicBezTo>
                  <a:cubicBezTo>
                    <a:pt x="3118510" y="183489"/>
                    <a:pt x="3156712" y="168859"/>
                    <a:pt x="3205886" y="168859"/>
                  </a:cubicBezTo>
                  <a:cubicBezTo>
                    <a:pt x="3208730" y="168859"/>
                    <a:pt x="3215640" y="169469"/>
                    <a:pt x="3226612" y="170688"/>
                  </a:cubicBezTo>
                  <a:lnTo>
                    <a:pt x="3226612" y="163373"/>
                  </a:lnTo>
                  <a:cubicBezTo>
                    <a:pt x="3218891" y="162560"/>
                    <a:pt x="3211982" y="161645"/>
                    <a:pt x="3205886" y="160629"/>
                  </a:cubicBezTo>
                  <a:cubicBezTo>
                    <a:pt x="3199790" y="159613"/>
                    <a:pt x="3194303" y="158496"/>
                    <a:pt x="3189427" y="157277"/>
                  </a:cubicBezTo>
                  <a:cubicBezTo>
                    <a:pt x="3163824" y="150774"/>
                    <a:pt x="3151022" y="137769"/>
                    <a:pt x="3151022" y="118262"/>
                  </a:cubicBezTo>
                  <a:cubicBezTo>
                    <a:pt x="3151022" y="104851"/>
                    <a:pt x="3158337" y="95097"/>
                    <a:pt x="3172968" y="89001"/>
                  </a:cubicBezTo>
                  <a:cubicBezTo>
                    <a:pt x="3192881" y="88595"/>
                    <a:pt x="3211779" y="87985"/>
                    <a:pt x="3229660" y="87173"/>
                  </a:cubicBezTo>
                  <a:cubicBezTo>
                    <a:pt x="3236569" y="74168"/>
                    <a:pt x="3256686" y="67665"/>
                    <a:pt x="3290011" y="67665"/>
                  </a:cubicBezTo>
                  <a:close/>
                  <a:moveTo>
                    <a:pt x="2310307" y="67665"/>
                  </a:moveTo>
                  <a:cubicBezTo>
                    <a:pt x="2353386" y="67665"/>
                    <a:pt x="2374925" y="78232"/>
                    <a:pt x="2374925" y="99365"/>
                  </a:cubicBezTo>
                  <a:lnTo>
                    <a:pt x="2374925" y="416966"/>
                  </a:lnTo>
                  <a:cubicBezTo>
                    <a:pt x="2374925" y="427126"/>
                    <a:pt x="2383256" y="431190"/>
                    <a:pt x="2399918" y="429158"/>
                  </a:cubicBezTo>
                  <a:cubicBezTo>
                    <a:pt x="2405202" y="442569"/>
                    <a:pt x="2406421" y="455981"/>
                    <a:pt x="2403576" y="469392"/>
                  </a:cubicBezTo>
                  <a:cubicBezTo>
                    <a:pt x="2398293" y="496620"/>
                    <a:pt x="2374925" y="510235"/>
                    <a:pt x="2333472" y="510235"/>
                  </a:cubicBezTo>
                  <a:cubicBezTo>
                    <a:pt x="2275763" y="510235"/>
                    <a:pt x="2246909" y="483209"/>
                    <a:pt x="2246909" y="429158"/>
                  </a:cubicBezTo>
                  <a:lnTo>
                    <a:pt x="2246909" y="99365"/>
                  </a:lnTo>
                  <a:cubicBezTo>
                    <a:pt x="2246909" y="78232"/>
                    <a:pt x="2268042" y="67665"/>
                    <a:pt x="2310307" y="67665"/>
                  </a:cubicBezTo>
                  <a:close/>
                  <a:moveTo>
                    <a:pt x="653262" y="43281"/>
                  </a:moveTo>
                  <a:cubicBezTo>
                    <a:pt x="665048" y="43281"/>
                    <a:pt x="679272" y="46939"/>
                    <a:pt x="695934" y="54254"/>
                  </a:cubicBezTo>
                  <a:cubicBezTo>
                    <a:pt x="712597" y="61163"/>
                    <a:pt x="725398" y="65024"/>
                    <a:pt x="734339" y="65836"/>
                  </a:cubicBezTo>
                  <a:cubicBezTo>
                    <a:pt x="748969" y="65836"/>
                    <a:pt x="766038" y="61773"/>
                    <a:pt x="785545" y="53645"/>
                  </a:cubicBezTo>
                  <a:cubicBezTo>
                    <a:pt x="799363" y="57302"/>
                    <a:pt x="806272" y="71526"/>
                    <a:pt x="806272" y="96317"/>
                  </a:cubicBezTo>
                  <a:cubicBezTo>
                    <a:pt x="806272" y="112979"/>
                    <a:pt x="800785" y="126390"/>
                    <a:pt x="789813" y="136550"/>
                  </a:cubicBezTo>
                  <a:cubicBezTo>
                    <a:pt x="778027" y="148336"/>
                    <a:pt x="761365" y="154229"/>
                    <a:pt x="739825" y="154229"/>
                  </a:cubicBezTo>
                  <a:cubicBezTo>
                    <a:pt x="726414" y="154229"/>
                    <a:pt x="711784" y="150368"/>
                    <a:pt x="695934" y="142646"/>
                  </a:cubicBezTo>
                  <a:cubicBezTo>
                    <a:pt x="679272" y="135331"/>
                    <a:pt x="666470" y="131673"/>
                    <a:pt x="657529" y="131673"/>
                  </a:cubicBezTo>
                  <a:cubicBezTo>
                    <a:pt x="641273" y="131673"/>
                    <a:pt x="624001" y="135534"/>
                    <a:pt x="605713" y="143256"/>
                  </a:cubicBezTo>
                  <a:cubicBezTo>
                    <a:pt x="591896" y="139598"/>
                    <a:pt x="584987" y="125577"/>
                    <a:pt x="584987" y="101193"/>
                  </a:cubicBezTo>
                  <a:cubicBezTo>
                    <a:pt x="584987" y="84937"/>
                    <a:pt x="590880" y="71323"/>
                    <a:pt x="602665" y="60350"/>
                  </a:cubicBezTo>
                  <a:cubicBezTo>
                    <a:pt x="615264" y="48971"/>
                    <a:pt x="632129" y="43281"/>
                    <a:pt x="653262" y="43281"/>
                  </a:cubicBezTo>
                  <a:close/>
                  <a:moveTo>
                    <a:pt x="2821228" y="39014"/>
                  </a:moveTo>
                  <a:cubicBezTo>
                    <a:pt x="2867558" y="39014"/>
                    <a:pt x="2890723" y="58725"/>
                    <a:pt x="2890723" y="98145"/>
                  </a:cubicBezTo>
                  <a:cubicBezTo>
                    <a:pt x="2890723" y="136753"/>
                    <a:pt x="2867558" y="156057"/>
                    <a:pt x="2821228" y="156057"/>
                  </a:cubicBezTo>
                  <a:cubicBezTo>
                    <a:pt x="2774899" y="156057"/>
                    <a:pt x="2751734" y="136753"/>
                    <a:pt x="2751734" y="98145"/>
                  </a:cubicBezTo>
                  <a:cubicBezTo>
                    <a:pt x="2751734" y="58725"/>
                    <a:pt x="2774899" y="39014"/>
                    <a:pt x="2821228" y="39014"/>
                  </a:cubicBezTo>
                  <a:close/>
                  <a:moveTo>
                    <a:pt x="3585743" y="17678"/>
                  </a:moveTo>
                  <a:cubicBezTo>
                    <a:pt x="3594684" y="18085"/>
                    <a:pt x="3604031" y="21336"/>
                    <a:pt x="3613785" y="27432"/>
                  </a:cubicBezTo>
                  <a:cubicBezTo>
                    <a:pt x="3632072" y="38405"/>
                    <a:pt x="3641217" y="55473"/>
                    <a:pt x="3641217" y="78638"/>
                  </a:cubicBezTo>
                  <a:cubicBezTo>
                    <a:pt x="3641217" y="106273"/>
                    <a:pt x="3618661" y="127000"/>
                    <a:pt x="3573551" y="140817"/>
                  </a:cubicBezTo>
                  <a:cubicBezTo>
                    <a:pt x="3550792" y="147726"/>
                    <a:pt x="3528237" y="151993"/>
                    <a:pt x="3505885" y="153619"/>
                  </a:cubicBezTo>
                  <a:cubicBezTo>
                    <a:pt x="3488004" y="147523"/>
                    <a:pt x="3479063" y="132689"/>
                    <a:pt x="3479063" y="109118"/>
                  </a:cubicBezTo>
                  <a:cubicBezTo>
                    <a:pt x="3479063" y="88798"/>
                    <a:pt x="3496945" y="67462"/>
                    <a:pt x="3532708" y="45110"/>
                  </a:cubicBezTo>
                  <a:cubicBezTo>
                    <a:pt x="3550183" y="34137"/>
                    <a:pt x="3567861" y="24993"/>
                    <a:pt x="3585743" y="17678"/>
                  </a:cubicBezTo>
                  <a:close/>
                  <a:moveTo>
                    <a:pt x="5000701" y="17068"/>
                  </a:moveTo>
                  <a:cubicBezTo>
                    <a:pt x="5009641" y="17475"/>
                    <a:pt x="5018989" y="20726"/>
                    <a:pt x="5028742" y="26822"/>
                  </a:cubicBezTo>
                  <a:cubicBezTo>
                    <a:pt x="5047030" y="37795"/>
                    <a:pt x="5056175" y="54864"/>
                    <a:pt x="5056175" y="78028"/>
                  </a:cubicBezTo>
                  <a:cubicBezTo>
                    <a:pt x="5056175" y="105664"/>
                    <a:pt x="5033619" y="126390"/>
                    <a:pt x="4988509" y="140208"/>
                  </a:cubicBezTo>
                  <a:cubicBezTo>
                    <a:pt x="4965750" y="147116"/>
                    <a:pt x="4943195" y="151384"/>
                    <a:pt x="4920843" y="153009"/>
                  </a:cubicBezTo>
                  <a:cubicBezTo>
                    <a:pt x="4902961" y="146913"/>
                    <a:pt x="4894020" y="132080"/>
                    <a:pt x="4894020" y="108509"/>
                  </a:cubicBezTo>
                  <a:cubicBezTo>
                    <a:pt x="4894020" y="88189"/>
                    <a:pt x="4911902" y="66853"/>
                    <a:pt x="4947665" y="44501"/>
                  </a:cubicBezTo>
                  <a:cubicBezTo>
                    <a:pt x="4965141" y="33528"/>
                    <a:pt x="4982819" y="24384"/>
                    <a:pt x="5000701" y="17068"/>
                  </a:cubicBezTo>
                  <a:close/>
                  <a:moveTo>
                    <a:pt x="1935784" y="8534"/>
                  </a:moveTo>
                  <a:cubicBezTo>
                    <a:pt x="1955698" y="8534"/>
                    <a:pt x="1971141" y="14630"/>
                    <a:pt x="1982114" y="26822"/>
                  </a:cubicBezTo>
                  <a:cubicBezTo>
                    <a:pt x="1992274" y="37388"/>
                    <a:pt x="1997354" y="51612"/>
                    <a:pt x="1997354" y="69494"/>
                  </a:cubicBezTo>
                  <a:cubicBezTo>
                    <a:pt x="1997354" y="86563"/>
                    <a:pt x="1990445" y="101396"/>
                    <a:pt x="1976627" y="113995"/>
                  </a:cubicBezTo>
                  <a:cubicBezTo>
                    <a:pt x="1961997" y="127406"/>
                    <a:pt x="1943913" y="134112"/>
                    <a:pt x="1922373" y="134112"/>
                  </a:cubicBezTo>
                  <a:cubicBezTo>
                    <a:pt x="1917090" y="134112"/>
                    <a:pt x="1913636" y="132689"/>
                    <a:pt x="1912010" y="129844"/>
                  </a:cubicBezTo>
                  <a:cubicBezTo>
                    <a:pt x="1909978" y="126187"/>
                    <a:pt x="1909775" y="122936"/>
                    <a:pt x="1911400" y="120091"/>
                  </a:cubicBezTo>
                  <a:cubicBezTo>
                    <a:pt x="1931314" y="108712"/>
                    <a:pt x="1941271" y="94691"/>
                    <a:pt x="1941271" y="78028"/>
                  </a:cubicBezTo>
                  <a:cubicBezTo>
                    <a:pt x="1941271" y="57708"/>
                    <a:pt x="1926031" y="52019"/>
                    <a:pt x="1895551" y="60960"/>
                  </a:cubicBezTo>
                  <a:cubicBezTo>
                    <a:pt x="1889861" y="56489"/>
                    <a:pt x="1887017" y="49784"/>
                    <a:pt x="1887017" y="40843"/>
                  </a:cubicBezTo>
                  <a:cubicBezTo>
                    <a:pt x="1887017" y="19304"/>
                    <a:pt x="1903272" y="8534"/>
                    <a:pt x="1935784" y="8534"/>
                  </a:cubicBezTo>
                  <a:close/>
                  <a:moveTo>
                    <a:pt x="2516504" y="0"/>
                  </a:moveTo>
                  <a:cubicBezTo>
                    <a:pt x="2587624" y="28448"/>
                    <a:pt x="2623185" y="58928"/>
                    <a:pt x="2623185" y="91440"/>
                  </a:cubicBezTo>
                  <a:cubicBezTo>
                    <a:pt x="2623185" y="115011"/>
                    <a:pt x="2614244" y="129844"/>
                    <a:pt x="2596362" y="135940"/>
                  </a:cubicBezTo>
                  <a:cubicBezTo>
                    <a:pt x="2573604" y="134315"/>
                    <a:pt x="2551049" y="130048"/>
                    <a:pt x="2528697" y="123139"/>
                  </a:cubicBezTo>
                  <a:cubicBezTo>
                    <a:pt x="2483586" y="109321"/>
                    <a:pt x="2461031" y="88595"/>
                    <a:pt x="2461031" y="60960"/>
                  </a:cubicBezTo>
                  <a:cubicBezTo>
                    <a:pt x="2461031" y="37795"/>
                    <a:pt x="2470378" y="20726"/>
                    <a:pt x="2489073" y="9753"/>
                  </a:cubicBezTo>
                  <a:cubicBezTo>
                    <a:pt x="2498826" y="3657"/>
                    <a:pt x="2507970" y="406"/>
                    <a:pt x="251650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#9Slide07 IcielCadena" panose="02000503000000020004" pitchFamily="2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9F0737F-11D3-A9C8-07D2-67DB510F1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572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0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15">
        <p:fade/>
      </p:transition>
    </mc:Choice>
    <mc:Fallback xmlns="">
      <p:transition spd="med" advTm="20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661525-CFF6-41B3-E649-7FA60356E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12420600" cy="7269020"/>
          </a:xfrm>
          <a:prstGeom prst="rect">
            <a:avLst/>
          </a:prstGeom>
        </p:spPr>
      </p:pic>
      <p:pic>
        <p:nvPicPr>
          <p:cNvPr id="16" name="Picture 15" hidden="1">
            <a:extLst>
              <a:ext uri="{FF2B5EF4-FFF2-40B4-BE49-F238E27FC236}">
                <a16:creationId xmlns:a16="http://schemas.microsoft.com/office/drawing/2014/main" id="{43AC0A7F-7BB0-DD9A-F0EB-DFC58E045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0"/>
            <a:ext cx="6657974" cy="6657974"/>
          </a:xfrm>
          <a:prstGeom prst="rect">
            <a:avLst/>
          </a:prstGeom>
        </p:spPr>
      </p:pic>
      <p:pic>
        <p:nvPicPr>
          <p:cNvPr id="17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id="{E3ACCE7E-8525-996C-1C9E-3D881379BE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237">
            <a:off x="99060" y="1519107"/>
            <a:ext cx="2933700" cy="11214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B593A0-D75D-B2DE-CCAA-66D9826F14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237">
            <a:off x="3802380" y="1519107"/>
            <a:ext cx="2933700" cy="11214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1EECB82-997F-1FB5-208F-F6FD105A8C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237">
            <a:off x="7516793" y="1519107"/>
            <a:ext cx="2933700" cy="112142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CABCDC7-FDA0-513C-0804-DA5E017232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237">
            <a:off x="1676400" y="4506589"/>
            <a:ext cx="2933700" cy="1121423"/>
          </a:xfrm>
          <a:prstGeom prst="rect">
            <a:avLst/>
          </a:prstGeom>
        </p:spPr>
      </p:pic>
      <p:pic>
        <p:nvPicPr>
          <p:cNvPr id="56" name="Picture 55">
            <a:hlinkClick r:id="rId6" action="ppaction://hlinksldjump"/>
            <a:extLst>
              <a:ext uri="{FF2B5EF4-FFF2-40B4-BE49-F238E27FC236}">
                <a16:creationId xmlns:a16="http://schemas.microsoft.com/office/drawing/2014/main" id="{60D5F107-93FD-E92C-DCD6-D14A630A70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237">
            <a:off x="5379720" y="4506589"/>
            <a:ext cx="2933700" cy="1121423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9407501C-A7AB-2F64-A66E-2D4CC7A5BD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63" y="4355857"/>
            <a:ext cx="1141626" cy="1282943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CF59DCD4-737A-E0E4-9B08-6362261D22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53" y="4355857"/>
            <a:ext cx="1144397" cy="1282943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96A9AD18-B674-2FE2-00D3-8CB019B30A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518" y="1352478"/>
            <a:ext cx="1141626" cy="1282943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D8010BA9-E946-2260-64AE-AE1CA9CC49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25" y="1359679"/>
            <a:ext cx="1144397" cy="1282943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0E138C16-79F0-6027-3D3E-E786514007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4" y="1382212"/>
            <a:ext cx="1141626" cy="128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4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2">
        <p:fade/>
      </p:transition>
    </mc:Choice>
    <mc:Fallback xmlns="">
      <p:transition spd="med" advTm="1752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utoRev="1" fill="hold" nodeType="with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5000">
                                          <p:cBhvr>
                                            <p:cTn id="6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utoRev="1" fill="hold" nodeType="with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5000">
                                          <p:cBhvr>
                                            <p:cTn id="14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utoRev="1" fill="hold" nodeType="withEffect" p14:presetBounceEnd="25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25000">
                                          <p:cBhvr>
                                            <p:cTn id="22" dur="2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indefinite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utoRev="1" fill="hold" nodeType="withEffect" p14:presetBounceEnd="25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25000">
                                          <p:cBhvr>
                                            <p:cTn id="30" dur="2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repeatCount="indefinite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utoRev="1" fill="hold" nodeType="withEffect" p14:presetBounceEnd="25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25000">
                                          <p:cBhvr>
                                            <p:cTn id="38" dur="2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indefinite" autoRev="1" fill="hold" nodeType="withEffect" p14:presetBounceEnd="25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25000">
                                          <p:cBhvr>
                                            <p:cTn id="46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indefinite" autoRev="1" fill="hold" nodeType="withEffect" p14:presetBounceEnd="25000">
                                      <p:stCondLst>
                                        <p:cond delay="750"/>
                                      </p:stCondLst>
                                      <p:childTnLst>
                                        <p:animScale p14:bounceEnd="25000">
                                          <p:cBhvr>
                                            <p:cTn id="54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indefinite" autoRev="1" fill="hold" nodeType="withEffect" p14:presetBounceEnd="25000">
                                      <p:stCondLst>
                                        <p:cond delay="750"/>
                                      </p:stCondLst>
                                      <p:childTnLst>
                                        <p:animScale p14:bounceEnd="25000">
                                          <p:cBhvr>
                                            <p:cTn id="62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repeatCount="indefinite" autoRev="1" fill="hold" nodeType="withEffect" p14:presetBounceEnd="25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25000">
                                          <p:cBhvr>
                                            <p:cTn id="70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repeatCount="indefinite" autoRev="1" fill="hold" nodeType="withEffect" p14:presetBounceEnd="25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25000">
                                          <p:cBhvr>
                                            <p:cTn id="78" dur="2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2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1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5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2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6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1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0" fill="hold">
                          <p:stCondLst>
                            <p:cond delay="0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7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2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utoRev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2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indefinite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utoRev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repeatCount="indefinite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2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indefinite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repeatCount="indefinite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repeatCount="indefinite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2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5" presetID="6" presetClass="emph" presetSubtype="0" repeatCount="indefinite" autoRev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Scale>
                                          <p:cBhvr>
                                            <p:cTn id="86" dur="2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repeatCount="indefinite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6" presetClass="emph" presetSubtype="0" repeatCount="indefinite" autoRev="1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Scale>
                                          <p:cBhvr>
                                            <p:cTn id="94" dur="200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32" presetClass="emph" presetSubtype="0" repeatCount="indefinite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0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7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1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134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2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2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5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2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3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7" fill="hold">
                          <p:stCondLst>
                            <p:cond delay="0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2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0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4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5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661525-CFF6-41B3-E649-7FA60356E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12420600" cy="7269020"/>
          </a:xfrm>
          <a:prstGeom prst="rect">
            <a:avLst/>
          </a:prstGeom>
        </p:spPr>
      </p:pic>
      <p:pic>
        <p:nvPicPr>
          <p:cNvPr id="16" name="Picture 15" hidden="1">
            <a:extLst>
              <a:ext uri="{FF2B5EF4-FFF2-40B4-BE49-F238E27FC236}">
                <a16:creationId xmlns:a16="http://schemas.microsoft.com/office/drawing/2014/main" id="{43AC0A7F-7BB0-DD9A-F0EB-DFC58E045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0"/>
            <a:ext cx="6657974" cy="6657974"/>
          </a:xfrm>
          <a:prstGeom prst="rect">
            <a:avLst/>
          </a:prstGeom>
        </p:spPr>
      </p:pic>
      <p:pic>
        <p:nvPicPr>
          <p:cNvPr id="1026" name="Picture 2" descr="Nhãn dán trái tim tình yêu của Minions">
            <a:extLst>
              <a:ext uri="{FF2B5EF4-FFF2-40B4-BE49-F238E27FC236}">
                <a16:creationId xmlns:a16="http://schemas.microsoft.com/office/drawing/2014/main" id="{0E7534D1-4A78-1E0A-DFA2-49DB80243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3695"/>
            <a:ext cx="5871411" cy="587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0120C6-BE9C-C4A9-C5A6-E375BF080B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89" y="1262568"/>
            <a:ext cx="6345204" cy="46960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524D5D6-FDDC-65ED-DCFB-9D5B48D2BC15}"/>
              </a:ext>
            </a:extLst>
          </p:cNvPr>
          <p:cNvSpPr txBox="1"/>
          <p:nvPr/>
        </p:nvSpPr>
        <p:spPr>
          <a:xfrm>
            <a:off x="5981700" y="2692784"/>
            <a:ext cx="5590651" cy="221599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100" normalizeH="0" baseline="0" noProof="0">
                <a:ln w="12700"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+mn-cs"/>
              </a:rPr>
              <a:t>chúc mừng các bạn đã giải được mật thư</a:t>
            </a:r>
            <a:endParaRPr kumimoji="0" lang="en-US" sz="6000" b="0" i="0" u="none" strike="noStrike" kern="1200" cap="none" spc="100" normalizeH="0" baseline="0" noProof="0">
              <a:ln w="12700"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#9Slide07 SVNBang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D92D5AD-9758-423A-65FF-ABB7EA763E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55" y="450737"/>
            <a:ext cx="411524" cy="4016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5371B1-615F-3734-6341-B4939F5408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551" y="6018763"/>
            <a:ext cx="553498" cy="540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D4D90D-A02C-7E39-3C90-6B573238E7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89227"/>
            <a:ext cx="544951" cy="5319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CB87E7-5ADB-3240-96AF-5471ECD6A7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6162065"/>
            <a:ext cx="448070" cy="4373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B27849-844E-D460-8E20-F3A701DA62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02" y="610616"/>
            <a:ext cx="255942" cy="2498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33DF9B-35B3-B766-90CA-EFE5FBAE5F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9499" y="372233"/>
            <a:ext cx="652201" cy="636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C0469E8-CEA2-DF8C-633C-BA560EC579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581" y="313241"/>
            <a:ext cx="373047" cy="3641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3449449-2BBF-6002-CF87-1AD363F9B2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62" y="5685624"/>
            <a:ext cx="255942" cy="249816"/>
          </a:xfrm>
          <a:prstGeom prst="rect">
            <a:avLst/>
          </a:prstGeom>
        </p:spPr>
      </p:pic>
      <p:pic>
        <p:nvPicPr>
          <p:cNvPr id="31" name="nhac-nen-hoat-hinh-vui-nhon-de-thuong-www.tiengdong.com">
            <a:hlinkClick r:id="" action="ppaction://media"/>
            <a:extLst>
              <a:ext uri="{FF2B5EF4-FFF2-40B4-BE49-F238E27FC236}">
                <a16:creationId xmlns:a16="http://schemas.microsoft.com/office/drawing/2014/main" id="{509A40FB-24A3-A4A0-A163-E24CB4FBC8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30350" y="1212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EB0B43-7872-5649-CB25-50D4776BFFEB}"/>
              </a:ext>
            </a:extLst>
          </p:cNvPr>
          <p:cNvSpPr>
            <a:spLocks/>
          </p:cNvSpPr>
          <p:nvPr/>
        </p:nvSpPr>
        <p:spPr>
          <a:xfrm>
            <a:off x="1066800" y="552582"/>
            <a:ext cx="10701866" cy="2056872"/>
          </a:xfrm>
          <a:prstGeom prst="roundRect">
            <a:avLst>
              <a:gd name="adj" fmla="val 2381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hlinkClick r:id="rId6" action="ppaction://hlinksldjump"/>
            <a:extLst>
              <a:ext uri="{FF2B5EF4-FFF2-40B4-BE49-F238E27FC236}">
                <a16:creationId xmlns:a16="http://schemas.microsoft.com/office/drawing/2014/main" id="{5480BB27-7245-38E2-2788-9F6412BD1C83}"/>
              </a:ext>
            </a:extLst>
          </p:cNvPr>
          <p:cNvSpPr txBox="1">
            <a:spLocks/>
          </p:cNvSpPr>
          <p:nvPr/>
        </p:nvSpPr>
        <p:spPr>
          <a:xfrm>
            <a:off x="2209799" y="709171"/>
            <a:ext cx="941464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Vị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vua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lập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ra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Triều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Nguyễn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: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AC4908-84E8-CAF8-CE1B-9503CDD8B4B6}"/>
              </a:ext>
            </a:extLst>
          </p:cNvPr>
          <p:cNvSpPr>
            <a:spLocks/>
          </p:cNvSpPr>
          <p:nvPr/>
        </p:nvSpPr>
        <p:spPr>
          <a:xfrm>
            <a:off x="423333" y="3162036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006097-A845-4A65-44F4-FE00A10CAFC4}"/>
              </a:ext>
            </a:extLst>
          </p:cNvPr>
          <p:cNvSpPr>
            <a:spLocks/>
          </p:cNvSpPr>
          <p:nvPr/>
        </p:nvSpPr>
        <p:spPr>
          <a:xfrm>
            <a:off x="6307666" y="3162036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33153C-61E0-0B4D-EC66-3D212EBE30F9}"/>
              </a:ext>
            </a:extLst>
          </p:cNvPr>
          <p:cNvSpPr>
            <a:spLocks/>
          </p:cNvSpPr>
          <p:nvPr/>
        </p:nvSpPr>
        <p:spPr>
          <a:xfrm>
            <a:off x="423333" y="5010018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A0EBC1-9CC0-173C-146B-7478EDD47977}"/>
              </a:ext>
            </a:extLst>
          </p:cNvPr>
          <p:cNvSpPr>
            <a:spLocks/>
          </p:cNvSpPr>
          <p:nvPr/>
        </p:nvSpPr>
        <p:spPr>
          <a:xfrm>
            <a:off x="6307666" y="5010018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DDA3EF46-1C1C-20EE-12BC-401B7358AE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7" y="0"/>
            <a:ext cx="2211128" cy="27318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8D8561E-EAB9-28E8-5334-AD28A5648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8" y="783829"/>
            <a:ext cx="1800968" cy="1800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5AADC4-4B1A-B630-4413-A7F3150378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7" y="194218"/>
            <a:ext cx="2233790" cy="2476257"/>
          </a:xfrm>
          <a:prstGeom prst="rect">
            <a:avLst/>
          </a:prstGeom>
        </p:spPr>
      </p:pic>
      <p:pic>
        <p:nvPicPr>
          <p:cNvPr id="6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2B358093-439A-68E4-C914-EC84775F5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95400" y="2891489"/>
            <a:ext cx="406400" cy="406400"/>
          </a:xfrm>
          <a:prstGeom prst="rect">
            <a:avLst/>
          </a:prstGeom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B1D6B44-4D5B-61DC-381A-482580317C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95400" y="3560178"/>
            <a:ext cx="406400" cy="4064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A52A4D2-5977-A94A-B416-912293CDBF2F}"/>
              </a:ext>
            </a:extLst>
          </p:cNvPr>
          <p:cNvSpPr txBox="1">
            <a:spLocks/>
          </p:cNvSpPr>
          <p:nvPr/>
        </p:nvSpPr>
        <p:spPr>
          <a:xfrm>
            <a:off x="1811602" y="3182778"/>
            <a:ext cx="34371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DCB6AB-5CAE-C0AD-2501-1077238375EC}"/>
              </a:ext>
            </a:extLst>
          </p:cNvPr>
          <p:cNvSpPr txBox="1">
            <a:spLocks/>
          </p:cNvSpPr>
          <p:nvPr/>
        </p:nvSpPr>
        <p:spPr>
          <a:xfrm>
            <a:off x="1805424" y="5042558"/>
            <a:ext cx="34371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Mạng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960B20-D2D3-DA0E-2DFC-8DF3259FA1FD}"/>
              </a:ext>
            </a:extLst>
          </p:cNvPr>
          <p:cNvSpPr txBox="1">
            <a:spLocks/>
          </p:cNvSpPr>
          <p:nvPr/>
        </p:nvSpPr>
        <p:spPr>
          <a:xfrm>
            <a:off x="7630490" y="3162036"/>
            <a:ext cx="34371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Gia Long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61B21F-9BE1-4937-DB93-3DF2A28F6731}"/>
              </a:ext>
            </a:extLst>
          </p:cNvPr>
          <p:cNvSpPr txBox="1">
            <a:spLocks/>
          </p:cNvSpPr>
          <p:nvPr/>
        </p:nvSpPr>
        <p:spPr>
          <a:xfrm>
            <a:off x="7624312" y="5021816"/>
            <a:ext cx="34371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56CCFA-C1FA-94AE-269B-469F3F1B0235}"/>
              </a:ext>
            </a:extLst>
          </p:cNvPr>
          <p:cNvGrpSpPr>
            <a:grpSpLocks/>
          </p:cNvGrpSpPr>
          <p:nvPr/>
        </p:nvGrpSpPr>
        <p:grpSpPr>
          <a:xfrm>
            <a:off x="97053" y="3019635"/>
            <a:ext cx="1686890" cy="1524335"/>
            <a:chOff x="49530" y="5118819"/>
            <a:chExt cx="1600200" cy="1445999"/>
          </a:xfrm>
        </p:grpSpPr>
        <p:pic>
          <p:nvPicPr>
            <p:cNvPr id="14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E7655341-E6B5-EB05-E45C-69B0FC56A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61AEC2C-3EFD-ED51-F963-05A4B8705AB6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5E9093-770E-9F95-D062-87AF6D26B6D2}"/>
              </a:ext>
            </a:extLst>
          </p:cNvPr>
          <p:cNvGrpSpPr>
            <a:grpSpLocks/>
          </p:cNvGrpSpPr>
          <p:nvPr/>
        </p:nvGrpSpPr>
        <p:grpSpPr>
          <a:xfrm>
            <a:off x="97053" y="4860473"/>
            <a:ext cx="1686890" cy="1524335"/>
            <a:chOff x="49530" y="5118819"/>
            <a:chExt cx="1600200" cy="1445999"/>
          </a:xfrm>
        </p:grpSpPr>
        <p:pic>
          <p:nvPicPr>
            <p:cNvPr id="25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F1411F14-7DF9-4FC5-BBD4-2583C98CE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85FE9D1-E684-B902-38A6-2CD3844ACD1A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7E2AEE-CC44-C1D7-7584-D718D68CF806}"/>
              </a:ext>
            </a:extLst>
          </p:cNvPr>
          <p:cNvGrpSpPr>
            <a:grpSpLocks/>
          </p:cNvGrpSpPr>
          <p:nvPr/>
        </p:nvGrpSpPr>
        <p:grpSpPr>
          <a:xfrm>
            <a:off x="5943600" y="2971800"/>
            <a:ext cx="1686890" cy="1524335"/>
            <a:chOff x="49530" y="5118819"/>
            <a:chExt cx="1600200" cy="1445999"/>
          </a:xfrm>
        </p:grpSpPr>
        <p:pic>
          <p:nvPicPr>
            <p:cNvPr id="28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B385F33B-F39D-1819-5896-2833BE21F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616A420-59E2-90B6-F95D-910C21E910F3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216F30-7AA8-BA7B-C8B3-F590BF1C2587}"/>
              </a:ext>
            </a:extLst>
          </p:cNvPr>
          <p:cNvGrpSpPr>
            <a:grpSpLocks/>
          </p:cNvGrpSpPr>
          <p:nvPr/>
        </p:nvGrpSpPr>
        <p:grpSpPr>
          <a:xfrm>
            <a:off x="5943600" y="4858701"/>
            <a:ext cx="1686890" cy="1524335"/>
            <a:chOff x="49530" y="5118819"/>
            <a:chExt cx="1600200" cy="1445999"/>
          </a:xfrm>
        </p:grpSpPr>
        <p:pic>
          <p:nvPicPr>
            <p:cNvPr id="31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8D73881E-E203-F872-2A20-D98637DA3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73C030B-F533-528F-D8D3-CE1B5FE1E446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EE0BE10-29F0-E7A5-6653-D9390851BB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6" y="2941779"/>
            <a:ext cx="900000" cy="15843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640EFF-4446-3730-B155-47AA781CF1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09" y="4795808"/>
            <a:ext cx="900000" cy="15843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7960BB-FCB1-51D6-2809-BF246AD9CB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98" y="2892918"/>
            <a:ext cx="987788" cy="158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7614A77-B9F5-C7E6-6656-779C27C11A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98" y="4742814"/>
            <a:ext cx="900000" cy="15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8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1D5F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EB0B43-7872-5649-CB25-50D4776BFFEB}"/>
              </a:ext>
            </a:extLst>
          </p:cNvPr>
          <p:cNvSpPr>
            <a:spLocks/>
          </p:cNvSpPr>
          <p:nvPr/>
        </p:nvSpPr>
        <p:spPr>
          <a:xfrm>
            <a:off x="1066800" y="552582"/>
            <a:ext cx="10701866" cy="2056872"/>
          </a:xfrm>
          <a:prstGeom prst="roundRect">
            <a:avLst>
              <a:gd name="adj" fmla="val 2381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hlinkClick r:id="rId6" action="ppaction://hlinksldjump"/>
            <a:extLst>
              <a:ext uri="{FF2B5EF4-FFF2-40B4-BE49-F238E27FC236}">
                <a16:creationId xmlns:a16="http://schemas.microsoft.com/office/drawing/2014/main" id="{5480BB27-7245-38E2-2788-9F6412BD1C83}"/>
              </a:ext>
            </a:extLst>
          </p:cNvPr>
          <p:cNvSpPr txBox="1">
            <a:spLocks/>
          </p:cNvSpPr>
          <p:nvPr/>
        </p:nvSpPr>
        <p:spPr>
          <a:xfrm>
            <a:off x="2209800" y="709171"/>
            <a:ext cx="888912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Vị vua nào dưới đây của triều Nguyễn được coi là vị vua của những cải 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AC4908-84E8-CAF8-CE1B-9503CDD8B4B6}"/>
              </a:ext>
            </a:extLst>
          </p:cNvPr>
          <p:cNvSpPr>
            <a:spLocks/>
          </p:cNvSpPr>
          <p:nvPr/>
        </p:nvSpPr>
        <p:spPr>
          <a:xfrm>
            <a:off x="423333" y="3162036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006097-A845-4A65-44F4-FE00A10CAFC4}"/>
              </a:ext>
            </a:extLst>
          </p:cNvPr>
          <p:cNvSpPr>
            <a:spLocks/>
          </p:cNvSpPr>
          <p:nvPr/>
        </p:nvSpPr>
        <p:spPr>
          <a:xfrm>
            <a:off x="401136" y="5010018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33153C-61E0-0B4D-EC66-3D212EBE30F9}"/>
              </a:ext>
            </a:extLst>
          </p:cNvPr>
          <p:cNvSpPr>
            <a:spLocks/>
          </p:cNvSpPr>
          <p:nvPr/>
        </p:nvSpPr>
        <p:spPr>
          <a:xfrm>
            <a:off x="6325963" y="3158255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A0EBC1-9CC0-173C-146B-7478EDD47977}"/>
              </a:ext>
            </a:extLst>
          </p:cNvPr>
          <p:cNvSpPr>
            <a:spLocks/>
          </p:cNvSpPr>
          <p:nvPr/>
        </p:nvSpPr>
        <p:spPr>
          <a:xfrm>
            <a:off x="6307666" y="5010018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DDA3EF46-1C1C-20EE-12BC-401B7358AE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7" y="0"/>
            <a:ext cx="2211128" cy="27318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8D8561E-EAB9-28E8-5334-AD28A5648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8" y="783829"/>
            <a:ext cx="1800968" cy="1800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5AADC4-4B1A-B630-4413-A7F3150378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7" y="194218"/>
            <a:ext cx="2233790" cy="2476257"/>
          </a:xfrm>
          <a:prstGeom prst="rect">
            <a:avLst/>
          </a:prstGeom>
        </p:spPr>
      </p:pic>
      <p:pic>
        <p:nvPicPr>
          <p:cNvPr id="6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2B358093-439A-68E4-C914-EC84775F5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95400" y="2891489"/>
            <a:ext cx="406400" cy="406400"/>
          </a:xfrm>
          <a:prstGeom prst="rect">
            <a:avLst/>
          </a:prstGeom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B1D6B44-4D5B-61DC-381A-482580317C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95400" y="3560178"/>
            <a:ext cx="406400" cy="4064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A52A4D2-5977-A94A-B416-912293CDBF2F}"/>
              </a:ext>
            </a:extLst>
          </p:cNvPr>
          <p:cNvSpPr txBox="1">
            <a:spLocks/>
          </p:cNvSpPr>
          <p:nvPr/>
        </p:nvSpPr>
        <p:spPr>
          <a:xfrm>
            <a:off x="1832622" y="3529619"/>
            <a:ext cx="34371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Gia Long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DCB6AB-5CAE-C0AD-2501-1077238375EC}"/>
              </a:ext>
            </a:extLst>
          </p:cNvPr>
          <p:cNvSpPr txBox="1">
            <a:spLocks/>
          </p:cNvSpPr>
          <p:nvPr/>
        </p:nvSpPr>
        <p:spPr>
          <a:xfrm>
            <a:off x="7687033" y="3537636"/>
            <a:ext cx="343716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960B20-D2D3-DA0E-2DFC-8DF3259FA1FD}"/>
              </a:ext>
            </a:extLst>
          </p:cNvPr>
          <p:cNvSpPr txBox="1">
            <a:spLocks/>
          </p:cNvSpPr>
          <p:nvPr/>
        </p:nvSpPr>
        <p:spPr>
          <a:xfrm>
            <a:off x="1766001" y="5398901"/>
            <a:ext cx="34371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Minh Mạng.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61B21F-9BE1-4937-DB93-3DF2A28F6731}"/>
              </a:ext>
            </a:extLst>
          </p:cNvPr>
          <p:cNvSpPr txBox="1">
            <a:spLocks/>
          </p:cNvSpPr>
          <p:nvPr/>
        </p:nvSpPr>
        <p:spPr>
          <a:xfrm>
            <a:off x="7624312" y="5358147"/>
            <a:ext cx="343716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Hàm</a:t>
            </a:r>
            <a:r>
              <a:rPr lang="en-US" sz="3200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Nghi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56CCFA-C1FA-94AE-269B-469F3F1B0235}"/>
              </a:ext>
            </a:extLst>
          </p:cNvPr>
          <p:cNvGrpSpPr>
            <a:grpSpLocks/>
          </p:cNvGrpSpPr>
          <p:nvPr/>
        </p:nvGrpSpPr>
        <p:grpSpPr>
          <a:xfrm>
            <a:off x="97053" y="3019635"/>
            <a:ext cx="1686890" cy="1524335"/>
            <a:chOff x="49530" y="5118819"/>
            <a:chExt cx="1600200" cy="1445999"/>
          </a:xfrm>
        </p:grpSpPr>
        <p:pic>
          <p:nvPicPr>
            <p:cNvPr id="14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E7655341-E6B5-EB05-E45C-69B0FC56A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61AEC2C-3EFD-ED51-F963-05A4B8705AB6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5E9093-770E-9F95-D062-87AF6D26B6D2}"/>
              </a:ext>
            </a:extLst>
          </p:cNvPr>
          <p:cNvGrpSpPr>
            <a:grpSpLocks/>
          </p:cNvGrpSpPr>
          <p:nvPr/>
        </p:nvGrpSpPr>
        <p:grpSpPr>
          <a:xfrm>
            <a:off x="5999683" y="3008710"/>
            <a:ext cx="1686890" cy="1524335"/>
            <a:chOff x="49530" y="5118819"/>
            <a:chExt cx="1600200" cy="1445999"/>
          </a:xfrm>
        </p:grpSpPr>
        <p:pic>
          <p:nvPicPr>
            <p:cNvPr id="25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F1411F14-7DF9-4FC5-BBD4-2583C98CE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85FE9D1-E684-B902-38A6-2CD3844ACD1A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7E2AEE-CC44-C1D7-7584-D718D68CF80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070" y="4819782"/>
            <a:ext cx="1686890" cy="1524335"/>
            <a:chOff x="49530" y="5118819"/>
            <a:chExt cx="1600200" cy="1445999"/>
          </a:xfrm>
        </p:grpSpPr>
        <p:pic>
          <p:nvPicPr>
            <p:cNvPr id="28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B385F33B-F39D-1819-5896-2833BE21F4E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616A420-59E2-90B6-F95D-910C21E910F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216F30-7AA8-BA7B-C8B3-F590BF1C258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943600" y="4858701"/>
            <a:ext cx="1686890" cy="1524335"/>
            <a:chOff x="49530" y="5118819"/>
            <a:chExt cx="1600200" cy="1445999"/>
          </a:xfrm>
        </p:grpSpPr>
        <p:pic>
          <p:nvPicPr>
            <p:cNvPr id="31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8D73881E-E203-F872-2A20-D98637DA3ED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73C030B-F533-528F-D8D3-CE1B5FE1E44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EE0BE10-29F0-E7A5-6653-D9390851BB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6" y="2941779"/>
            <a:ext cx="900000" cy="15843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640EFF-4446-3730-B155-47AA781CF1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39" y="2944045"/>
            <a:ext cx="900000" cy="15843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7614A77-B9F5-C7E6-6656-779C27C11A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98" y="4742814"/>
            <a:ext cx="900000" cy="15843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7960BB-FCB1-51D6-2809-BF246AD9C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8" y="4740900"/>
            <a:ext cx="987788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5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1D5F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EB0B43-7872-5649-CB25-50D4776BFFEB}"/>
              </a:ext>
            </a:extLst>
          </p:cNvPr>
          <p:cNvSpPr>
            <a:spLocks/>
          </p:cNvSpPr>
          <p:nvPr/>
        </p:nvSpPr>
        <p:spPr>
          <a:xfrm>
            <a:off x="1066799" y="552582"/>
            <a:ext cx="10699091" cy="2056872"/>
          </a:xfrm>
          <a:prstGeom prst="roundRect">
            <a:avLst>
              <a:gd name="adj" fmla="val 2381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hlinkClick r:id="rId6" action="ppaction://hlinksldjump"/>
            <a:extLst>
              <a:ext uri="{FF2B5EF4-FFF2-40B4-BE49-F238E27FC236}">
                <a16:creationId xmlns:a16="http://schemas.microsoft.com/office/drawing/2014/main" id="{5480BB27-7245-38E2-2788-9F6412BD1C83}"/>
              </a:ext>
            </a:extLst>
          </p:cNvPr>
          <p:cNvSpPr txBox="1">
            <a:spLocks/>
          </p:cNvSpPr>
          <p:nvPr/>
        </p:nvSpPr>
        <p:spPr>
          <a:xfrm>
            <a:off x="2209799" y="1161116"/>
            <a:ext cx="880504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Năm 1858 diễn ra sự kiện nào dưới đây?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 SemiBold" panose="00000700000000000000" pitchFamily="2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AC4908-84E8-CAF8-CE1B-9503CDD8B4B6}"/>
              </a:ext>
            </a:extLst>
          </p:cNvPr>
          <p:cNvSpPr>
            <a:spLocks/>
          </p:cNvSpPr>
          <p:nvPr/>
        </p:nvSpPr>
        <p:spPr>
          <a:xfrm>
            <a:off x="6304891" y="3162036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006097-A845-4A65-44F4-FE00A10CAFC4}"/>
              </a:ext>
            </a:extLst>
          </p:cNvPr>
          <p:cNvSpPr>
            <a:spLocks/>
          </p:cNvSpPr>
          <p:nvPr/>
        </p:nvSpPr>
        <p:spPr>
          <a:xfrm>
            <a:off x="421122" y="3207300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33153C-61E0-0B4D-EC66-3D212EBE30F9}"/>
              </a:ext>
            </a:extLst>
          </p:cNvPr>
          <p:cNvSpPr>
            <a:spLocks/>
          </p:cNvSpPr>
          <p:nvPr/>
        </p:nvSpPr>
        <p:spPr>
          <a:xfrm>
            <a:off x="423333" y="5010018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A0EBC1-9CC0-173C-146B-7478EDD47977}"/>
              </a:ext>
            </a:extLst>
          </p:cNvPr>
          <p:cNvSpPr>
            <a:spLocks/>
          </p:cNvSpPr>
          <p:nvPr/>
        </p:nvSpPr>
        <p:spPr>
          <a:xfrm>
            <a:off x="6307666" y="5010018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DDA3EF46-1C1C-20EE-12BC-401B7358AE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7" y="0"/>
            <a:ext cx="2211128" cy="27318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8D8561E-EAB9-28E8-5334-AD28A5648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8" y="783829"/>
            <a:ext cx="1800968" cy="1800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5AADC4-4B1A-B630-4413-A7F3150378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7" y="194218"/>
            <a:ext cx="2233790" cy="2476257"/>
          </a:xfrm>
          <a:prstGeom prst="rect">
            <a:avLst/>
          </a:prstGeom>
        </p:spPr>
      </p:pic>
      <p:pic>
        <p:nvPicPr>
          <p:cNvPr id="6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2B358093-439A-68E4-C914-EC84775F5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95400" y="2891489"/>
            <a:ext cx="406400" cy="406400"/>
          </a:xfrm>
          <a:prstGeom prst="rect">
            <a:avLst/>
          </a:prstGeom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B1D6B44-4D5B-61DC-381A-482580317C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95400" y="3560178"/>
            <a:ext cx="406400" cy="4064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A52A4D2-5977-A94A-B416-912293CDBF2F}"/>
              </a:ext>
            </a:extLst>
          </p:cNvPr>
          <p:cNvSpPr txBox="1">
            <a:spLocks/>
          </p:cNvSpPr>
          <p:nvPr/>
        </p:nvSpPr>
        <p:spPr>
          <a:xfrm>
            <a:off x="7693160" y="3371964"/>
            <a:ext cx="343716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Bộ Hoàng Việt luật lệ được ban hành.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DCB6AB-5CAE-C0AD-2501-1077238375EC}"/>
              </a:ext>
            </a:extLst>
          </p:cNvPr>
          <p:cNvSpPr txBox="1">
            <a:spLocks/>
          </p:cNvSpPr>
          <p:nvPr/>
        </p:nvSpPr>
        <p:spPr>
          <a:xfrm>
            <a:off x="1805424" y="5042558"/>
            <a:ext cx="343716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Vua Hàm Nghi phát dụ Cần vương.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960B20-D2D3-DA0E-2DFC-8DF3259FA1FD}"/>
              </a:ext>
            </a:extLst>
          </p:cNvPr>
          <p:cNvSpPr txBox="1">
            <a:spLocks/>
          </p:cNvSpPr>
          <p:nvPr/>
        </p:nvSpPr>
        <p:spPr>
          <a:xfrm>
            <a:off x="1733436" y="3438528"/>
            <a:ext cx="343716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Thực dân Pháp xâm lược Việt Nam.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61B21F-9BE1-4937-DB93-3DF2A28F6731}"/>
              </a:ext>
            </a:extLst>
          </p:cNvPr>
          <p:cNvSpPr txBox="1">
            <a:spLocks/>
          </p:cNvSpPr>
          <p:nvPr/>
        </p:nvSpPr>
        <p:spPr>
          <a:xfrm>
            <a:off x="7561249" y="5179471"/>
            <a:ext cx="40421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Thực dân Pháp hoàn thành xâm lược Việt Nam.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56CCFA-C1FA-94AE-269B-469F3F1B0235}"/>
              </a:ext>
            </a:extLst>
          </p:cNvPr>
          <p:cNvGrpSpPr>
            <a:grpSpLocks/>
          </p:cNvGrpSpPr>
          <p:nvPr/>
        </p:nvGrpSpPr>
        <p:grpSpPr>
          <a:xfrm>
            <a:off x="5978611" y="3019635"/>
            <a:ext cx="1686890" cy="1524335"/>
            <a:chOff x="49530" y="5118819"/>
            <a:chExt cx="1600200" cy="1445999"/>
          </a:xfrm>
        </p:grpSpPr>
        <p:pic>
          <p:nvPicPr>
            <p:cNvPr id="14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E7655341-E6B5-EB05-E45C-69B0FC56A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61AEC2C-3EFD-ED51-F963-05A4B8705AB6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5E9093-770E-9F95-D062-87AF6D26B6D2}"/>
              </a:ext>
            </a:extLst>
          </p:cNvPr>
          <p:cNvGrpSpPr>
            <a:grpSpLocks/>
          </p:cNvGrpSpPr>
          <p:nvPr/>
        </p:nvGrpSpPr>
        <p:grpSpPr>
          <a:xfrm>
            <a:off x="97053" y="4860473"/>
            <a:ext cx="1686890" cy="1524335"/>
            <a:chOff x="49530" y="5118819"/>
            <a:chExt cx="1600200" cy="1445999"/>
          </a:xfrm>
        </p:grpSpPr>
        <p:pic>
          <p:nvPicPr>
            <p:cNvPr id="25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F1411F14-7DF9-4FC5-BBD4-2583C98CE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85FE9D1-E684-B902-38A6-2CD3844ACD1A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7E2AEE-CC44-C1D7-7584-D718D68CF806}"/>
              </a:ext>
            </a:extLst>
          </p:cNvPr>
          <p:cNvGrpSpPr>
            <a:grpSpLocks/>
          </p:cNvGrpSpPr>
          <p:nvPr/>
        </p:nvGrpSpPr>
        <p:grpSpPr>
          <a:xfrm>
            <a:off x="57056" y="3017064"/>
            <a:ext cx="1686890" cy="1524335"/>
            <a:chOff x="49530" y="5118819"/>
            <a:chExt cx="1600200" cy="1445999"/>
          </a:xfrm>
        </p:grpSpPr>
        <p:pic>
          <p:nvPicPr>
            <p:cNvPr id="28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B385F33B-F39D-1819-5896-2833BE21F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616A420-59E2-90B6-F95D-910C21E910F3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216F30-7AA8-BA7B-C8B3-F590BF1C2587}"/>
              </a:ext>
            </a:extLst>
          </p:cNvPr>
          <p:cNvGrpSpPr>
            <a:grpSpLocks/>
          </p:cNvGrpSpPr>
          <p:nvPr/>
        </p:nvGrpSpPr>
        <p:grpSpPr>
          <a:xfrm>
            <a:off x="5943600" y="4858701"/>
            <a:ext cx="1686890" cy="1524335"/>
            <a:chOff x="49530" y="5118819"/>
            <a:chExt cx="1600200" cy="1445999"/>
          </a:xfrm>
        </p:grpSpPr>
        <p:pic>
          <p:nvPicPr>
            <p:cNvPr id="31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8D73881E-E203-F872-2A20-D98637DA3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73C030B-F533-528F-D8D3-CE1B5FE1E446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EE0BE10-29F0-E7A5-6653-D9390851BB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624" y="2941779"/>
            <a:ext cx="900000" cy="15843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640EFF-4446-3730-B155-47AA781CF1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09" y="4795808"/>
            <a:ext cx="900000" cy="15843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7614A77-B9F5-C7E6-6656-779C27C11A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98" y="4742814"/>
            <a:ext cx="900000" cy="15843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7960BB-FCB1-51D6-2809-BF246AD9CB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4" y="2938182"/>
            <a:ext cx="987788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1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1D5F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A701BD6F-F439-4F0C-BAAD-1139192002FD}"/>
              </a:ext>
            </a:extLst>
          </p:cNvPr>
          <p:cNvSpPr/>
          <p:nvPr/>
        </p:nvSpPr>
        <p:spPr>
          <a:xfrm>
            <a:off x="1219200" y="-76200"/>
            <a:ext cx="8915641" cy="1604597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468AA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BABY THREE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5F3EF6-00F0-CF56-8B5F-26BB83168A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36" y="3922070"/>
            <a:ext cx="1572757" cy="1572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83D1A0-4F2D-5E33-24DD-25D42B1161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2" y="4850408"/>
            <a:ext cx="1305534" cy="1305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259B0C-8956-8D76-CA51-A88B00F3FE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015" y="4749960"/>
            <a:ext cx="1528877" cy="1528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3B9CA3-AD10-D6F8-F77F-5895652407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60" y="4850408"/>
            <a:ext cx="1528877" cy="1528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A382D1-8696-E5E5-D77C-66704A6B37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531" y="3733800"/>
            <a:ext cx="1528877" cy="1528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2B5167-3C03-F676-406A-835ADF669B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20" y="4280400"/>
            <a:ext cx="1604850" cy="16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E0A23F-3ACA-357A-3643-27119D2466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262" y="5358000"/>
            <a:ext cx="1500000" cy="15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3C875-0417-C458-D83C-1F10B130E1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37" y="4709202"/>
            <a:ext cx="1639268" cy="163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EB0B43-7872-5649-CB25-50D4776BFFEB}"/>
              </a:ext>
            </a:extLst>
          </p:cNvPr>
          <p:cNvSpPr>
            <a:spLocks/>
          </p:cNvSpPr>
          <p:nvPr/>
        </p:nvSpPr>
        <p:spPr>
          <a:xfrm>
            <a:off x="1066800" y="552582"/>
            <a:ext cx="10701866" cy="2056872"/>
          </a:xfrm>
          <a:prstGeom prst="roundRect">
            <a:avLst>
              <a:gd name="adj" fmla="val 2381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hlinkClick r:id="rId6" action="ppaction://hlinksldjump"/>
            <a:extLst>
              <a:ext uri="{FF2B5EF4-FFF2-40B4-BE49-F238E27FC236}">
                <a16:creationId xmlns:a16="http://schemas.microsoft.com/office/drawing/2014/main" id="{5480BB27-7245-38E2-2788-9F6412BD1C83}"/>
              </a:ext>
            </a:extLst>
          </p:cNvPr>
          <p:cNvSpPr txBox="1">
            <a:spLocks/>
          </p:cNvSpPr>
          <p:nvPr/>
        </p:nvSpPr>
        <p:spPr>
          <a:xfrm>
            <a:off x="2209799" y="709171"/>
            <a:ext cx="921494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Vị quan nào dưới đây đã có công khai phá và lập nên huyện Tiền Hải (Thái Bình), huyện Kim Sơn (Ninh Bình) ngày nay?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 SemiBold" panose="00000700000000000000" pitchFamily="2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AC4908-84E8-CAF8-CE1B-9503CDD8B4B6}"/>
              </a:ext>
            </a:extLst>
          </p:cNvPr>
          <p:cNvSpPr>
            <a:spLocks/>
          </p:cNvSpPr>
          <p:nvPr/>
        </p:nvSpPr>
        <p:spPr>
          <a:xfrm>
            <a:off x="423333" y="3162036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006097-A845-4A65-44F4-FE00A10CAFC4}"/>
              </a:ext>
            </a:extLst>
          </p:cNvPr>
          <p:cNvSpPr>
            <a:spLocks/>
          </p:cNvSpPr>
          <p:nvPr/>
        </p:nvSpPr>
        <p:spPr>
          <a:xfrm>
            <a:off x="6307666" y="5069138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33153C-61E0-0B4D-EC66-3D212EBE30F9}"/>
              </a:ext>
            </a:extLst>
          </p:cNvPr>
          <p:cNvSpPr>
            <a:spLocks/>
          </p:cNvSpPr>
          <p:nvPr/>
        </p:nvSpPr>
        <p:spPr>
          <a:xfrm>
            <a:off x="423333" y="5010018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A0EBC1-9CC0-173C-146B-7478EDD47977}"/>
              </a:ext>
            </a:extLst>
          </p:cNvPr>
          <p:cNvSpPr>
            <a:spLocks/>
          </p:cNvSpPr>
          <p:nvPr/>
        </p:nvSpPr>
        <p:spPr>
          <a:xfrm>
            <a:off x="6307666" y="3205963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DDA3EF46-1C1C-20EE-12BC-401B7358AE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7" y="0"/>
            <a:ext cx="2211128" cy="27318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8D8561E-EAB9-28E8-5334-AD28A5648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8" y="783829"/>
            <a:ext cx="1800968" cy="1800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5AADC4-4B1A-B630-4413-A7F3150378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7" y="194218"/>
            <a:ext cx="2233790" cy="2476257"/>
          </a:xfrm>
          <a:prstGeom prst="rect">
            <a:avLst/>
          </a:prstGeom>
        </p:spPr>
      </p:pic>
      <p:pic>
        <p:nvPicPr>
          <p:cNvPr id="6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2B358093-439A-68E4-C914-EC84775F5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95400" y="2891489"/>
            <a:ext cx="406400" cy="406400"/>
          </a:xfrm>
          <a:prstGeom prst="rect">
            <a:avLst/>
          </a:prstGeom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B1D6B44-4D5B-61DC-381A-482580317C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95400" y="3560178"/>
            <a:ext cx="406400" cy="4064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A52A4D2-5977-A94A-B416-912293CDBF2F}"/>
              </a:ext>
            </a:extLst>
          </p:cNvPr>
          <p:cNvSpPr txBox="1">
            <a:spLocks/>
          </p:cNvSpPr>
          <p:nvPr/>
        </p:nvSpPr>
        <p:spPr>
          <a:xfrm>
            <a:off x="1843133" y="3550640"/>
            <a:ext cx="34371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Nguyễn Tri Phương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DCB6AB-5CAE-C0AD-2501-1077238375EC}"/>
              </a:ext>
            </a:extLst>
          </p:cNvPr>
          <p:cNvSpPr txBox="1">
            <a:spLocks/>
          </p:cNvSpPr>
          <p:nvPr/>
        </p:nvSpPr>
        <p:spPr>
          <a:xfrm>
            <a:off x="1815934" y="5399910"/>
            <a:ext cx="34371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Phan Đình Phùng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960B20-D2D3-DA0E-2DFC-8DF3259FA1FD}"/>
              </a:ext>
            </a:extLst>
          </p:cNvPr>
          <p:cNvSpPr txBox="1">
            <a:spLocks/>
          </p:cNvSpPr>
          <p:nvPr/>
        </p:nvSpPr>
        <p:spPr>
          <a:xfrm>
            <a:off x="7683042" y="5394958"/>
            <a:ext cx="34371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Nguyễn Công Trứ.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61B21F-9BE1-4937-DB93-3DF2A28F6731}"/>
              </a:ext>
            </a:extLst>
          </p:cNvPr>
          <p:cNvSpPr txBox="1">
            <a:spLocks/>
          </p:cNvSpPr>
          <p:nvPr/>
        </p:nvSpPr>
        <p:spPr>
          <a:xfrm>
            <a:off x="7666353" y="3575113"/>
            <a:ext cx="34371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Nguyễn Lộ Trạch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56CCFA-C1FA-94AE-269B-469F3F1B0235}"/>
              </a:ext>
            </a:extLst>
          </p:cNvPr>
          <p:cNvGrpSpPr>
            <a:grpSpLocks/>
          </p:cNvGrpSpPr>
          <p:nvPr/>
        </p:nvGrpSpPr>
        <p:grpSpPr>
          <a:xfrm>
            <a:off x="97053" y="3019635"/>
            <a:ext cx="1686890" cy="1524335"/>
            <a:chOff x="49530" y="5118819"/>
            <a:chExt cx="1600200" cy="1445999"/>
          </a:xfrm>
        </p:grpSpPr>
        <p:pic>
          <p:nvPicPr>
            <p:cNvPr id="14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E7655341-E6B5-EB05-E45C-69B0FC56A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61AEC2C-3EFD-ED51-F963-05A4B8705AB6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5E9093-770E-9F95-D062-87AF6D26B6D2}"/>
              </a:ext>
            </a:extLst>
          </p:cNvPr>
          <p:cNvGrpSpPr>
            <a:grpSpLocks/>
          </p:cNvGrpSpPr>
          <p:nvPr/>
        </p:nvGrpSpPr>
        <p:grpSpPr>
          <a:xfrm>
            <a:off x="97053" y="4860473"/>
            <a:ext cx="1686890" cy="1524335"/>
            <a:chOff x="49530" y="5118819"/>
            <a:chExt cx="1600200" cy="1445999"/>
          </a:xfrm>
        </p:grpSpPr>
        <p:pic>
          <p:nvPicPr>
            <p:cNvPr id="25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F1411F14-7DF9-4FC5-BBD4-2583C98CE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85FE9D1-E684-B902-38A6-2CD3844ACD1A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7E2AEE-CC44-C1D7-7584-D718D68CF806}"/>
              </a:ext>
            </a:extLst>
          </p:cNvPr>
          <p:cNvGrpSpPr>
            <a:grpSpLocks/>
          </p:cNvGrpSpPr>
          <p:nvPr/>
        </p:nvGrpSpPr>
        <p:grpSpPr>
          <a:xfrm>
            <a:off x="5943600" y="4878902"/>
            <a:ext cx="1686890" cy="1524335"/>
            <a:chOff x="49530" y="5118819"/>
            <a:chExt cx="1600200" cy="1445999"/>
          </a:xfrm>
        </p:grpSpPr>
        <p:pic>
          <p:nvPicPr>
            <p:cNvPr id="28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B385F33B-F39D-1819-5896-2833BE21F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616A420-59E2-90B6-F95D-910C21E910F3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216F30-7AA8-BA7B-C8B3-F590BF1C2587}"/>
              </a:ext>
            </a:extLst>
          </p:cNvPr>
          <p:cNvGrpSpPr>
            <a:grpSpLocks/>
          </p:cNvGrpSpPr>
          <p:nvPr/>
        </p:nvGrpSpPr>
        <p:grpSpPr>
          <a:xfrm>
            <a:off x="5943600" y="3054646"/>
            <a:ext cx="1686890" cy="1524335"/>
            <a:chOff x="49530" y="5118819"/>
            <a:chExt cx="1600200" cy="1445999"/>
          </a:xfrm>
        </p:grpSpPr>
        <p:pic>
          <p:nvPicPr>
            <p:cNvPr id="31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8D73881E-E203-F872-2A20-D98637DA3ED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73C030B-F533-528F-D8D3-CE1B5FE1E446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EE0BE10-29F0-E7A5-6653-D9390851BB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6" y="2941779"/>
            <a:ext cx="900000" cy="15843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640EFF-4446-3730-B155-47AA781CF1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09" y="4795808"/>
            <a:ext cx="900000" cy="15843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7614A77-B9F5-C7E6-6656-779C27C11A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98" y="2938759"/>
            <a:ext cx="900000" cy="15843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7960BB-FCB1-51D6-2809-BF246AD9C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98" y="4800020"/>
            <a:ext cx="987788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1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05">
        <p:fade/>
      </p:transition>
    </mc:Choice>
    <mc:Fallback xmlns="">
      <p:transition spd="med" advTm="4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1D5F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406" objId="27"/>
        <p14:playEvt time="2669" objId="8"/>
        <p14:stopEvt time="4405" objId="8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EB0B43-7872-5649-CB25-50D4776BFFEB}"/>
              </a:ext>
            </a:extLst>
          </p:cNvPr>
          <p:cNvSpPr>
            <a:spLocks/>
          </p:cNvSpPr>
          <p:nvPr/>
        </p:nvSpPr>
        <p:spPr>
          <a:xfrm>
            <a:off x="1066800" y="552582"/>
            <a:ext cx="10701866" cy="2056872"/>
          </a:xfrm>
          <a:prstGeom prst="roundRect">
            <a:avLst>
              <a:gd name="adj" fmla="val 2381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hlinkClick r:id="rId6" action="ppaction://hlinksldjump"/>
            <a:extLst>
              <a:ext uri="{FF2B5EF4-FFF2-40B4-BE49-F238E27FC236}">
                <a16:creationId xmlns:a16="http://schemas.microsoft.com/office/drawing/2014/main" id="{5480BB27-7245-38E2-2788-9F6412BD1C83}"/>
              </a:ext>
            </a:extLst>
          </p:cNvPr>
          <p:cNvSpPr txBox="1">
            <a:spLocks/>
          </p:cNvSpPr>
          <p:nvPr/>
        </p:nvSpPr>
        <p:spPr>
          <a:xfrm>
            <a:off x="2209799" y="709171"/>
            <a:ext cx="940413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Cuộc khởi nghĩa Hương Khê (1885 – 1896) đặt dưới sự lãnh đạo của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 SemiBold" panose="00000700000000000000" pitchFamily="2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AC4908-84E8-CAF8-CE1B-9503CDD8B4B6}"/>
              </a:ext>
            </a:extLst>
          </p:cNvPr>
          <p:cNvSpPr>
            <a:spLocks/>
          </p:cNvSpPr>
          <p:nvPr/>
        </p:nvSpPr>
        <p:spPr>
          <a:xfrm>
            <a:off x="423333" y="3162036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006097-A845-4A65-44F4-FE00A10CAFC4}"/>
              </a:ext>
            </a:extLst>
          </p:cNvPr>
          <p:cNvSpPr>
            <a:spLocks/>
          </p:cNvSpPr>
          <p:nvPr/>
        </p:nvSpPr>
        <p:spPr>
          <a:xfrm>
            <a:off x="401136" y="5010018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33153C-61E0-0B4D-EC66-3D212EBE30F9}"/>
              </a:ext>
            </a:extLst>
          </p:cNvPr>
          <p:cNvSpPr>
            <a:spLocks/>
          </p:cNvSpPr>
          <p:nvPr/>
        </p:nvSpPr>
        <p:spPr>
          <a:xfrm>
            <a:off x="6325963" y="3158255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A0EBC1-9CC0-173C-146B-7478EDD47977}"/>
              </a:ext>
            </a:extLst>
          </p:cNvPr>
          <p:cNvSpPr>
            <a:spLocks/>
          </p:cNvSpPr>
          <p:nvPr/>
        </p:nvSpPr>
        <p:spPr>
          <a:xfrm>
            <a:off x="6307666" y="5010018"/>
            <a:ext cx="5461000" cy="12954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DDA3EF46-1C1C-20EE-12BC-401B7358AE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7" y="0"/>
            <a:ext cx="2211128" cy="27318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8D8561E-EAB9-28E8-5334-AD28A5648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8" y="783829"/>
            <a:ext cx="1800968" cy="1800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5AADC4-4B1A-B630-4413-A7F3150378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7" y="194218"/>
            <a:ext cx="2233790" cy="2476257"/>
          </a:xfrm>
          <a:prstGeom prst="rect">
            <a:avLst/>
          </a:prstGeom>
        </p:spPr>
      </p:pic>
      <p:pic>
        <p:nvPicPr>
          <p:cNvPr id="6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2B358093-439A-68E4-C914-EC84775F5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95400" y="2891489"/>
            <a:ext cx="406400" cy="406400"/>
          </a:xfrm>
          <a:prstGeom prst="rect">
            <a:avLst/>
          </a:prstGeom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B1D6B44-4D5B-61DC-381A-482580317C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95400" y="3560178"/>
            <a:ext cx="406400" cy="4064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A52A4D2-5977-A94A-B416-912293CDBF2F}"/>
              </a:ext>
            </a:extLst>
          </p:cNvPr>
          <p:cNvSpPr txBox="1">
            <a:spLocks/>
          </p:cNvSpPr>
          <p:nvPr/>
        </p:nvSpPr>
        <p:spPr>
          <a:xfrm>
            <a:off x="1811602" y="3182778"/>
            <a:ext cx="343716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Cao Điền và Tống Duy Tân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DCB6AB-5CAE-C0AD-2501-1077238375EC}"/>
              </a:ext>
            </a:extLst>
          </p:cNvPr>
          <p:cNvSpPr txBox="1">
            <a:spLocks/>
          </p:cNvSpPr>
          <p:nvPr/>
        </p:nvSpPr>
        <p:spPr>
          <a:xfrm>
            <a:off x="7708053" y="3190795"/>
            <a:ext cx="384281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Phan Đình Phùng và Hoàng Hoa Thám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960B20-D2D3-DA0E-2DFC-8DF3259FA1FD}"/>
              </a:ext>
            </a:extLst>
          </p:cNvPr>
          <p:cNvSpPr txBox="1">
            <a:spLocks/>
          </p:cNvSpPr>
          <p:nvPr/>
        </p:nvSpPr>
        <p:spPr>
          <a:xfrm>
            <a:off x="1723960" y="5010018"/>
            <a:ext cx="343716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Phan Đình Phùng và Cao Thắng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61B21F-9BE1-4937-DB93-3DF2A28F6731}"/>
              </a:ext>
            </a:extLst>
          </p:cNvPr>
          <p:cNvSpPr txBox="1">
            <a:spLocks/>
          </p:cNvSpPr>
          <p:nvPr/>
        </p:nvSpPr>
        <p:spPr>
          <a:xfrm>
            <a:off x="7624312" y="5021816"/>
            <a:ext cx="343716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CECD0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Tống Duy Tân và Cao Thắng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56CCFA-C1FA-94AE-269B-469F3F1B0235}"/>
              </a:ext>
            </a:extLst>
          </p:cNvPr>
          <p:cNvGrpSpPr>
            <a:grpSpLocks/>
          </p:cNvGrpSpPr>
          <p:nvPr/>
        </p:nvGrpSpPr>
        <p:grpSpPr>
          <a:xfrm>
            <a:off x="97053" y="3019635"/>
            <a:ext cx="1686890" cy="1524335"/>
            <a:chOff x="49530" y="5118819"/>
            <a:chExt cx="1600200" cy="1445999"/>
          </a:xfrm>
        </p:grpSpPr>
        <p:pic>
          <p:nvPicPr>
            <p:cNvPr id="14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E7655341-E6B5-EB05-E45C-69B0FC56A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61AEC2C-3EFD-ED51-F963-05A4B8705AB6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5E9093-770E-9F95-D062-87AF6D26B6D2}"/>
              </a:ext>
            </a:extLst>
          </p:cNvPr>
          <p:cNvGrpSpPr>
            <a:grpSpLocks/>
          </p:cNvGrpSpPr>
          <p:nvPr/>
        </p:nvGrpSpPr>
        <p:grpSpPr>
          <a:xfrm>
            <a:off x="5999683" y="3008710"/>
            <a:ext cx="1686890" cy="1524335"/>
            <a:chOff x="49530" y="5118819"/>
            <a:chExt cx="1600200" cy="1445999"/>
          </a:xfrm>
        </p:grpSpPr>
        <p:pic>
          <p:nvPicPr>
            <p:cNvPr id="25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F1411F14-7DF9-4FC5-BBD4-2583C98CE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85FE9D1-E684-B902-38A6-2CD3844ACD1A}"/>
                </a:ext>
              </a:extLst>
            </p:cNvPr>
            <p:cNvSpPr>
              <a:spLocks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7E2AEE-CC44-C1D7-7584-D718D68CF80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7070" y="4819782"/>
            <a:ext cx="1686890" cy="1524335"/>
            <a:chOff x="49530" y="5118819"/>
            <a:chExt cx="1600200" cy="1445999"/>
          </a:xfrm>
        </p:grpSpPr>
        <p:pic>
          <p:nvPicPr>
            <p:cNvPr id="28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B385F33B-F39D-1819-5896-2833BE21F4E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616A420-59E2-90B6-F95D-910C21E910F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216F30-7AA8-BA7B-C8B3-F590BF1C258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943600" y="4858701"/>
            <a:ext cx="1686890" cy="1524335"/>
            <a:chOff x="49530" y="5118819"/>
            <a:chExt cx="1600200" cy="1445999"/>
          </a:xfrm>
        </p:grpSpPr>
        <p:pic>
          <p:nvPicPr>
            <p:cNvPr id="31" name="Picture 2" descr="Minion clip art cartoon cartoons minions image - Clipartix | Minions  cartoon, Minion art, Minions">
              <a:extLst>
                <a:ext uri="{FF2B5EF4-FFF2-40B4-BE49-F238E27FC236}">
                  <a16:creationId xmlns:a16="http://schemas.microsoft.com/office/drawing/2014/main" id="{8D73881E-E203-F872-2A20-D98637DA3ED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73C030B-F533-528F-D8D3-CE1B5FE1E44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53799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EE0BE10-29F0-E7A5-6653-D9390851BB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6" y="2941779"/>
            <a:ext cx="900000" cy="15843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640EFF-4446-3730-B155-47AA781CF1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39" y="2944045"/>
            <a:ext cx="900000" cy="15843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7614A77-B9F5-C7E6-6656-779C27C11A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98" y="4742814"/>
            <a:ext cx="900000" cy="15843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7960BB-FCB1-51D6-2809-BF246AD9C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8" y="4740900"/>
            <a:ext cx="987788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9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1D5F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18" y="0"/>
            <a:ext cx="270778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3450" y="487924"/>
            <a:ext cx="5791212" cy="67117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690" y="0"/>
            <a:ext cx="3136931" cy="3082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1DE797-7DC3-0F4F-ACAE-48BCA3DDC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603" y="123825"/>
            <a:ext cx="6068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90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Graphic 1115">
            <a:extLst>
              <a:ext uri="{FF2B5EF4-FFF2-40B4-BE49-F238E27FC236}">
                <a16:creationId xmlns:a16="http://schemas.microsoft.com/office/drawing/2014/main" id="{ABED435F-2FDE-4E8F-A9EB-B3D82B63BA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1650" y="5073219"/>
            <a:ext cx="1784136" cy="1784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5EEA8B-FF2A-A10D-4A95-FF787646B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9" y="3973741"/>
            <a:ext cx="2338289" cy="2928581"/>
          </a:xfrm>
          <a:prstGeom prst="rect">
            <a:avLst/>
          </a:prstGeom>
        </p:spPr>
      </p:pic>
      <p:grpSp>
        <p:nvGrpSpPr>
          <p:cNvPr id="1119" name="Group 1118">
            <a:extLst>
              <a:ext uri="{FF2B5EF4-FFF2-40B4-BE49-F238E27FC236}">
                <a16:creationId xmlns:a16="http://schemas.microsoft.com/office/drawing/2014/main" id="{00AF109B-8EDE-4F3A-A092-1B05053C31CF}"/>
              </a:ext>
            </a:extLst>
          </p:cNvPr>
          <p:cNvGrpSpPr/>
          <p:nvPr/>
        </p:nvGrpSpPr>
        <p:grpSpPr>
          <a:xfrm>
            <a:off x="11556535" y="6181562"/>
            <a:ext cx="590877" cy="581173"/>
            <a:chOff x="7377456" y="3577591"/>
            <a:chExt cx="1064577" cy="1047094"/>
          </a:xfrm>
        </p:grpSpPr>
        <p:sp>
          <p:nvSpPr>
            <p:cNvPr id="1120" name="Google Shape;3344;p48">
              <a:hlinkClick r:id="" action="ppaction://noaction"/>
              <a:extLst>
                <a:ext uri="{FF2B5EF4-FFF2-40B4-BE49-F238E27FC236}">
                  <a16:creationId xmlns:a16="http://schemas.microsoft.com/office/drawing/2014/main" id="{EE5779A3-9CAA-414E-9242-5EE70F8E6983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Right Arrow 5">
              <a:hlinkClick r:id="" action="ppaction://noaction"/>
              <a:extLst>
                <a:ext uri="{FF2B5EF4-FFF2-40B4-BE49-F238E27FC236}">
                  <a16:creationId xmlns:a16="http://schemas.microsoft.com/office/drawing/2014/main" id="{97B9886E-737D-4F23-B013-BC68F3A3B3DB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3FBD4A7-3E04-45C4-99F2-6A3E0AA19DE4}"/>
              </a:ext>
            </a:extLst>
          </p:cNvPr>
          <p:cNvGrpSpPr/>
          <p:nvPr/>
        </p:nvGrpSpPr>
        <p:grpSpPr>
          <a:xfrm>
            <a:off x="7556823" y="2946507"/>
            <a:ext cx="414753" cy="856903"/>
            <a:chOff x="-2743200" y="6008610"/>
            <a:chExt cx="910543" cy="1535671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C38F4BF1-5077-43E5-8AD2-7B2BAFA98C2B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4" name="Flowchart: Punched Tape 163">
              <a:hlinkClick r:id="rId5" action="ppaction://hlinksldjump"/>
              <a:extLst>
                <a:ext uri="{FF2B5EF4-FFF2-40B4-BE49-F238E27FC236}">
                  <a16:creationId xmlns:a16="http://schemas.microsoft.com/office/drawing/2014/main" id="{CF6EF289-B22A-4469-8D74-54FB1585A67C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1117" name="Graphic 1116">
            <a:extLst>
              <a:ext uri="{FF2B5EF4-FFF2-40B4-BE49-F238E27FC236}">
                <a16:creationId xmlns:a16="http://schemas.microsoft.com/office/drawing/2014/main" id="{E3FC71C3-DE2D-4FB4-967B-EF175845B3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4909" y="4119820"/>
            <a:ext cx="1682898" cy="1682898"/>
          </a:xfrm>
          <a:prstGeom prst="rect">
            <a:avLst/>
          </a:prstGeom>
        </p:spPr>
      </p:pic>
      <p:pic>
        <p:nvPicPr>
          <p:cNvPr id="122" name="Hammer">
            <a:extLst>
              <a:ext uri="{FF2B5EF4-FFF2-40B4-BE49-F238E27FC236}">
                <a16:creationId xmlns:a16="http://schemas.microsoft.com/office/drawing/2014/main" id="{E6E88224-CC16-4D10-BC96-53B69E81AFF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20409273">
            <a:off x="2362464" y="4553992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85F0496-B669-475E-B8F8-F1330F59F79D}"/>
              </a:ext>
            </a:extLst>
          </p:cNvPr>
          <p:cNvGrpSpPr/>
          <p:nvPr/>
        </p:nvGrpSpPr>
        <p:grpSpPr>
          <a:xfrm>
            <a:off x="4943153" y="2503545"/>
            <a:ext cx="414753" cy="856903"/>
            <a:chOff x="-2743200" y="6008610"/>
            <a:chExt cx="910543" cy="1535671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7A02854-84A6-4FB9-AC58-E73A1A66C13D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4" name="Flowchart: Punched Tape 153">
              <a:hlinkClick r:id="rId8" action="ppaction://hlinksldjump"/>
              <a:extLst>
                <a:ext uri="{FF2B5EF4-FFF2-40B4-BE49-F238E27FC236}">
                  <a16:creationId xmlns:a16="http://schemas.microsoft.com/office/drawing/2014/main" id="{7751F873-2EB2-4D7E-B766-55CDDF7E5ECE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124" name="Graphic 1123">
            <a:extLst>
              <a:ext uri="{FF2B5EF4-FFF2-40B4-BE49-F238E27FC236}">
                <a16:creationId xmlns:a16="http://schemas.microsoft.com/office/drawing/2014/main" id="{138F0BB7-2EE6-4626-9EB5-52BF5D98E4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4183" y="4090880"/>
            <a:ext cx="1569168" cy="1569168"/>
          </a:xfrm>
          <a:prstGeom prst="rect">
            <a:avLst/>
          </a:prstGeom>
        </p:spPr>
      </p:pic>
      <p:pic>
        <p:nvPicPr>
          <p:cNvPr id="1028" name="Picture 4" descr="Dizzy GIFs - Get the best gif on GIFER">
            <a:extLst>
              <a:ext uri="{FF2B5EF4-FFF2-40B4-BE49-F238E27FC236}">
                <a16:creationId xmlns:a16="http://schemas.microsoft.com/office/drawing/2014/main" id="{EB4BD0DA-E573-4C21-BFC0-5A267A914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485" y="5132048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1E40D0-7E88-0610-B831-08E1EB456E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590" y="2969083"/>
            <a:ext cx="2093410" cy="2621883"/>
          </a:xfrm>
          <a:prstGeom prst="rect">
            <a:avLst/>
          </a:prstGeom>
        </p:spPr>
      </p:pic>
      <p:pic>
        <p:nvPicPr>
          <p:cNvPr id="12" name="Hammer">
            <a:extLst>
              <a:ext uri="{FF2B5EF4-FFF2-40B4-BE49-F238E27FC236}">
                <a16:creationId xmlns:a16="http://schemas.microsoft.com/office/drawing/2014/main" id="{57B84689-6466-8FDE-3BB3-6B946A6C82C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20409273">
            <a:off x="4790316" y="339837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8" descr="ArtStation - Animations in Pixel Art">
            <a:extLst>
              <a:ext uri="{FF2B5EF4-FFF2-40B4-BE49-F238E27FC236}">
                <a16:creationId xmlns:a16="http://schemas.microsoft.com/office/drawing/2014/main" id="{33BE5E73-7E68-47D9-9B4C-ABC5FEE70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37779" y="3685958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800BC2-ABEF-538E-66B9-4882FB4C41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43" y="3314264"/>
            <a:ext cx="1915993" cy="2399678"/>
          </a:xfrm>
          <a:prstGeom prst="rect">
            <a:avLst/>
          </a:prstGeom>
        </p:spPr>
      </p:pic>
      <p:pic>
        <p:nvPicPr>
          <p:cNvPr id="121" name="Hammer">
            <a:extLst>
              <a:ext uri="{FF2B5EF4-FFF2-40B4-BE49-F238E27FC236}">
                <a16:creationId xmlns:a16="http://schemas.microsoft.com/office/drawing/2014/main" id="{B2A42D8F-C9C5-4C4E-BE9C-6194B39E236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20409273">
            <a:off x="7737133" y="3172309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Picture 8" descr="ArtStation - Animations in Pixel Art">
            <a:extLst>
              <a:ext uri="{FF2B5EF4-FFF2-40B4-BE49-F238E27FC236}">
                <a16:creationId xmlns:a16="http://schemas.microsoft.com/office/drawing/2014/main" id="{BC5A6C31-5164-4242-B404-BC7684FAD0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71054" y="3872082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Dizzy GIFs - Get the best gif on GIFER">
            <a:extLst>
              <a:ext uri="{FF2B5EF4-FFF2-40B4-BE49-F238E27FC236}">
                <a16:creationId xmlns:a16="http://schemas.microsoft.com/office/drawing/2014/main" id="{02473DB1-3E7B-4F59-914F-B2AD596920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240" y="5234849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89FBFCE-ACC7-432C-845D-D59BF8660CEA}"/>
              </a:ext>
            </a:extLst>
          </p:cNvPr>
          <p:cNvGrpSpPr/>
          <p:nvPr/>
        </p:nvGrpSpPr>
        <p:grpSpPr>
          <a:xfrm>
            <a:off x="1984686" y="3470602"/>
            <a:ext cx="414753" cy="856903"/>
            <a:chOff x="-2743200" y="6008610"/>
            <a:chExt cx="910543" cy="1535671"/>
          </a:xfrm>
        </p:grpSpPr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7BFD2A24-6B71-41A1-AFA4-9A9A9A81F88C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29" name="Flowchart: Punched Tape 1028">
              <a:hlinkClick r:id="rId14" action="ppaction://hlinksldjump"/>
              <a:extLst>
                <a:ext uri="{FF2B5EF4-FFF2-40B4-BE49-F238E27FC236}">
                  <a16:creationId xmlns:a16="http://schemas.microsoft.com/office/drawing/2014/main" id="{AACC6DF8-6E22-4C67-B7BC-ED2EBD899081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95833E-6 3.7037E-7 L 0.07304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79167E-6 2.59259E-6 L 0.07317 -0.0064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6 3.7037E-7 L 0.06901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nip Diagonal Corner Rectangle 3">
            <a:extLst>
              <a:ext uri="{FF2B5EF4-FFF2-40B4-BE49-F238E27FC236}">
                <a16:creationId xmlns:a16="http://schemas.microsoft.com/office/drawing/2014/main" id="{7B484E7F-A1FD-4B27-B2C9-89F484290FCD}"/>
              </a:ext>
            </a:extLst>
          </p:cNvPr>
          <p:cNvSpPr/>
          <p:nvPr/>
        </p:nvSpPr>
        <p:spPr>
          <a:xfrm>
            <a:off x="832636" y="7571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Gia Long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gắn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kiện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nổi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bật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5C0EC9-A55D-419F-A5D2-D5F49D7F56D2}"/>
              </a:ext>
            </a:extLst>
          </p:cNvPr>
          <p:cNvSpPr/>
          <p:nvPr/>
        </p:nvSpPr>
        <p:spPr>
          <a:xfrm>
            <a:off x="1118114" y="526080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endParaRPr lang="en-US" sz="2400" kern="0" dirty="0">
              <a:solidFill>
                <a:srgbClr val="1A1D2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9003-E1BB-4C3D-8B1F-7C190AE33C3D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 nghị cải cách đất nước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F62DFC-65C2-46FD-8D45-7C925B04A88A}"/>
              </a:ext>
            </a:extLst>
          </p:cNvPr>
          <p:cNvSpPr/>
          <p:nvPr/>
        </p:nvSpPr>
        <p:spPr>
          <a:xfrm>
            <a:off x="1118114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Triều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Nguyễn</a:t>
            </a:r>
            <a:endParaRPr lang="en-US" sz="2400" kern="0" dirty="0">
              <a:solidFill>
                <a:srgbClr val="1A1D28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DD9DE7-3477-4921-AFC3-855A37BD8611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Khởi nghĩa Hương Khê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D51FB0-9853-4050-82CD-A18DA05FB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89" y="5286277"/>
            <a:ext cx="805723" cy="7080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4BE69B-6159-4014-9048-69515499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5" y="4431110"/>
            <a:ext cx="804536" cy="6436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F78F695-59E2-4358-A408-4D1FC0738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743FB33-27CB-4273-825A-CCA2B4E7F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FBBD889-B308-4522-B260-132CB2B72E3F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C17B06B-EE15-4CF2-AE6F-67D853DB42FD}"/>
              </a:ext>
            </a:extLst>
          </p:cNvPr>
          <p:cNvSpPr/>
          <p:nvPr/>
        </p:nvSpPr>
        <p:spPr>
          <a:xfrm>
            <a:off x="1118114" y="312555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EAE6A93-380D-4A40-9F69-A7E1F4789C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-62106" y="2361705"/>
            <a:ext cx="1915848" cy="1917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3344" name="Google Shape;3344;p48">
              <a:hlinkClick r:id="rId9" action="ppaction://hlinksldjump"/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" name="Right Arrow 5">
              <a:hlinkClick r:id="rId9" action="ppaction://hlinksldjump"/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4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marR="0" lvl="0" indent="-30478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Khởi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Lam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Sơn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Khởi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Vương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Khởi nghĩa Hương Khê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Khởi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Tây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Sơn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Phan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Đình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Phùng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gắn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kiện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nổi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bật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63E6FD0-532B-4EC6-A5F9-3416C3D15F18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9" action="ppaction://hlinksldjump"/>
              <a:extLst>
                <a:ext uri="{FF2B5EF4-FFF2-40B4-BE49-F238E27FC236}">
                  <a16:creationId xmlns:a16="http://schemas.microsoft.com/office/drawing/2014/main" id="{8BF95436-5379-4411-9301-10C136855299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Right Arrow 5">
              <a:hlinkClick r:id="rId9" action="ppaction://hlinksldjump"/>
              <a:extLst>
                <a:ext uri="{FF2B5EF4-FFF2-40B4-BE49-F238E27FC236}">
                  <a16:creationId xmlns:a16="http://schemas.microsoft.com/office/drawing/2014/main" id="{3263C65E-04D1-43C3-AACE-30560974F4E7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7693AA-E70E-4AAC-BFE7-194CBF3931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3913"/>
          <a:stretch/>
        </p:blipFill>
        <p:spPr>
          <a:xfrm flipH="1">
            <a:off x="407499" y="2244721"/>
            <a:ext cx="142122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0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44D577F-8CDE-4A27-94A2-D3F241E27CB0}"/>
              </a:ext>
            </a:extLst>
          </p:cNvPr>
          <p:cNvSpPr/>
          <p:nvPr/>
        </p:nvSpPr>
        <p:spPr>
          <a:xfrm>
            <a:off x="1118114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8B1CB1-7ED6-4737-A6D7-11D86319A592}"/>
              </a:ext>
            </a:extLst>
          </p:cNvPr>
          <p:cNvSpPr/>
          <p:nvPr/>
        </p:nvSpPr>
        <p:spPr>
          <a:xfrm>
            <a:off x="1118114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CC216B-15D5-408B-B5D8-1868A165AD2F}"/>
              </a:ext>
            </a:extLst>
          </p:cNvPr>
          <p:cNvSpPr/>
          <p:nvPr/>
        </p:nvSpPr>
        <p:spPr>
          <a:xfrm>
            <a:off x="1110222" y="446683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Tiền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Hải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Kim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Sơn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6039C1-2C0E-417B-9D68-9CFEBCD69D5E}"/>
              </a:ext>
            </a:extLst>
          </p:cNvPr>
          <p:cNvSpPr/>
          <p:nvPr/>
        </p:nvSpPr>
        <p:spPr>
          <a:xfrm>
            <a:off x="1092990" y="533734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Hải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Kim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Sơn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D40300-6E4D-420E-A4BD-9C1F6D111A68}"/>
              </a:ext>
            </a:extLst>
          </p:cNvPr>
          <p:cNvSpPr/>
          <p:nvPr/>
        </p:nvSpPr>
        <p:spPr>
          <a:xfrm>
            <a:off x="6096002" y="446686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Tiền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Hải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Kim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Sơn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4DF335-6DCB-43D6-9687-E9F40F1E9170}"/>
              </a:ext>
            </a:extLst>
          </p:cNvPr>
          <p:cNvSpPr/>
          <p:nvPr/>
        </p:nvSpPr>
        <p:spPr>
          <a:xfrm>
            <a:off x="6130617" y="536019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Tiền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Hải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Xương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4BDE09C-20CD-44CE-A634-44C085142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9230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2940DE-6E11-49D9-9002-CBC645A7F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263" y="4530455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F0E64E-D7A1-4D75-AE15-9D4B1456E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5400968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0EBF5AB-9B8C-4A10-94E4-B0FC77D35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1031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14153E20-0D37-4DD2-B27A-82E0F01AFBCC}"/>
              </a:ext>
            </a:extLst>
          </p:cNvPr>
          <p:cNvSpPr/>
          <p:nvPr/>
        </p:nvSpPr>
        <p:spPr>
          <a:xfrm>
            <a:off x="832636" y="68598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Trứ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huyện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A253C2D-28CC-44C2-957A-BDD743B8EDE9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8" action="ppaction://hlinksldjump"/>
              <a:extLst>
                <a:ext uri="{FF2B5EF4-FFF2-40B4-BE49-F238E27FC236}">
                  <a16:creationId xmlns:a16="http://schemas.microsoft.com/office/drawing/2014/main" id="{8CC18547-EFE9-4CA1-B206-752FB8F54364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id="{4F56F4E0-3A0E-4E39-B2EC-68DC736813B1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2C91506-D103-4624-B0E3-9829298E41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8" r="18578"/>
          <a:stretch/>
        </p:blipFill>
        <p:spPr>
          <a:xfrm flipH="1">
            <a:off x="642574" y="2233481"/>
            <a:ext cx="1357032" cy="2147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12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4766" flipH="1">
            <a:off x="-1718717" y="-663157"/>
            <a:ext cx="3698710" cy="87520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72280"/>
            <a:ext cx="12192000" cy="6085720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15" y="0"/>
            <a:ext cx="3978700" cy="4842875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1709" y="4292406"/>
            <a:ext cx="2519656" cy="2600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D76037-76AC-EEBB-FACD-598DDDE995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7916" y="413724"/>
            <a:ext cx="4797968" cy="963251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6A610E-FA62-D750-9875-CA540959EE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374" y="0"/>
            <a:ext cx="1548251" cy="1548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83CA53-183B-4979-E44D-3EC2A29EB5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9767" y="1473234"/>
            <a:ext cx="7260965" cy="2139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E63CC7-AD81-CE29-5421-21B2F6B9AC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5978" y="3080724"/>
            <a:ext cx="194479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48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7979" y="456176"/>
            <a:ext cx="11096625" cy="5944621"/>
          </a:xfrm>
          <a:prstGeom prst="rect">
            <a:avLst/>
          </a:prstGeom>
          <a:solidFill>
            <a:srgbClr val="7D3B0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7" y="866263"/>
            <a:ext cx="5124450" cy="5124450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541" y="0"/>
            <a:ext cx="2707785" cy="6858000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3450" y="487924"/>
            <a:ext cx="4988238" cy="6711710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37" y="-262863"/>
            <a:ext cx="3136931" cy="3082565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FD411FF3-65F5-DF1F-04E7-A7523B812A46}"/>
              </a:ext>
            </a:extLst>
          </p:cNvPr>
          <p:cNvSpPr txBox="1"/>
          <p:nvPr/>
        </p:nvSpPr>
        <p:spPr>
          <a:xfrm>
            <a:off x="3999988" y="2195253"/>
            <a:ext cx="32049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dirty="0" err="1">
                <a:solidFill>
                  <a:srgbClr val="7D3B0D"/>
                </a:solidFill>
                <a:latin typeface="UTM Azuki" panose="02040603050506020204" pitchFamily="18" charset="0"/>
                <a:ea typeface="仿宋" panose="02010609060101010101" pitchFamily="49" charset="-122"/>
              </a:rPr>
              <a:t>Khám</a:t>
            </a:r>
            <a:r>
              <a:rPr lang="en-US" altLang="zh-CN" sz="8800" dirty="0">
                <a:solidFill>
                  <a:srgbClr val="7D3B0D"/>
                </a:solidFill>
                <a:latin typeface="UTM Azuki" panose="02040603050506020204" pitchFamily="18" charset="0"/>
                <a:ea typeface="仿宋" panose="02010609060101010101" pitchFamily="49" charset="-122"/>
              </a:rPr>
              <a:t> </a:t>
            </a:r>
            <a:r>
              <a:rPr lang="en-US" altLang="zh-CN" sz="8800" dirty="0" err="1">
                <a:solidFill>
                  <a:srgbClr val="7D3B0D"/>
                </a:solidFill>
                <a:latin typeface="UTM Azuki" panose="02040603050506020204" pitchFamily="18" charset="0"/>
                <a:ea typeface="仿宋" panose="02010609060101010101" pitchFamily="49" charset="-122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D3B0D"/>
              </a:solidFill>
              <a:effectLst/>
              <a:uLnTx/>
              <a:uFillTx/>
              <a:latin typeface="UTM Azuki" panose="02040603050506020204" pitchFamily="18" charset="0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4293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4411">
            <a:off x="8821855" y="-173682"/>
            <a:ext cx="3884133" cy="3046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B2925F-4351-FF4F-C54B-97B195FA82D0}"/>
              </a:ext>
            </a:extLst>
          </p:cNvPr>
          <p:cNvSpPr txBox="1"/>
          <p:nvPr/>
        </p:nvSpPr>
        <p:spPr>
          <a:xfrm>
            <a:off x="203212" y="304997"/>
            <a:ext cx="11789991" cy="1200329"/>
          </a:xfrm>
          <a:prstGeom prst="rect">
            <a:avLst/>
          </a:prstGeom>
          <a:solidFill>
            <a:srgbClr val="993300">
              <a:alpha val="93000"/>
            </a:srgbClr>
          </a:solidFill>
          <a:ln w="38100">
            <a:solidFill>
              <a:srgbClr val="800000"/>
            </a:solidFill>
            <a:prstDash val="sysDash"/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36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3600" b="1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ọc thông tin mục 2 và vẽ sơ đồ tư duy: Những nét chính của phong trào Cần Vương chống Pháp cuối thế kỉ XIX.</a:t>
            </a:r>
            <a:endParaRPr kumimoji="0" lang="en-US" altLang="en-US" sz="360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7605DD-DE69-9F14-DD52-A4B162783CA6}"/>
              </a:ext>
            </a:extLst>
          </p:cNvPr>
          <p:cNvSpPr txBox="1"/>
          <p:nvPr/>
        </p:nvSpPr>
        <p:spPr>
          <a:xfrm>
            <a:off x="924233" y="1995948"/>
            <a:ext cx="107663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Nhánh 1: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đích của phong trào Cần Vương là gì? </a:t>
            </a:r>
          </a:p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Nhánh 2: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là người lãnh đạo phong trào Cần Vương. </a:t>
            </a:r>
          </a:p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Nhánh 3: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anh hùng chống Pháp tiêu biểu của phong trào Cần vương là ai? </a:t>
            </a:r>
          </a:p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Nhánh 4: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cuộc khởi nghĩa tiêu biểu của phong trào Cần vương? </a:t>
            </a:r>
          </a:p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Nhánh 5: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 trào kéo dài trong bao lâu? </a:t>
            </a:r>
          </a:p>
        </p:txBody>
      </p:sp>
    </p:spTree>
    <p:extLst>
      <p:ext uri="{BB962C8B-B14F-4D97-AF65-F5344CB8AC3E}">
        <p14:creationId xmlns:p14="http://schemas.microsoft.com/office/powerpoint/2010/main" val="21075933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8940504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7_Office 主题​​">
  <a:themeElements>
    <a:clrScheme name="自定义 29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B4E4E4"/>
      </a:accent1>
      <a:accent2>
        <a:srgbClr val="A6A6A6"/>
      </a:accent2>
      <a:accent3>
        <a:srgbClr val="262626"/>
      </a:accent3>
      <a:accent4>
        <a:srgbClr val="B4E4E4"/>
      </a:accent4>
      <a:accent5>
        <a:srgbClr val="A6A6A6"/>
      </a:accent5>
      <a:accent6>
        <a:srgbClr val="262626"/>
      </a:accent6>
      <a:hlink>
        <a:srgbClr val="B4E4E4"/>
      </a:hlink>
      <a:folHlink>
        <a:srgbClr val="A6A6A6"/>
      </a:folHlink>
    </a:clrScheme>
    <a:fontScheme name="微软雅黑">
      <a:majorFont>
        <a:latin typeface="微软雅黑"/>
        <a:ea typeface="微软雅黑"/>
        <a:cs typeface="FontAwesome"/>
      </a:majorFont>
      <a:minorFont>
        <a:latin typeface="微软雅黑"/>
        <a:ea typeface="微软雅黑"/>
        <a:cs typeface="FontAwesome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主题​​">
  <a:themeElements>
    <a:clrScheme name="自定义 29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B4E4E4"/>
      </a:accent1>
      <a:accent2>
        <a:srgbClr val="A6A6A6"/>
      </a:accent2>
      <a:accent3>
        <a:srgbClr val="262626"/>
      </a:accent3>
      <a:accent4>
        <a:srgbClr val="B4E4E4"/>
      </a:accent4>
      <a:accent5>
        <a:srgbClr val="A6A6A6"/>
      </a:accent5>
      <a:accent6>
        <a:srgbClr val="262626"/>
      </a:accent6>
      <a:hlink>
        <a:srgbClr val="B4E4E4"/>
      </a:hlink>
      <a:folHlink>
        <a:srgbClr val="A6A6A6"/>
      </a:folHlink>
    </a:clrScheme>
    <a:fontScheme name="微软雅黑">
      <a:majorFont>
        <a:latin typeface="微软雅黑"/>
        <a:ea typeface="微软雅黑"/>
        <a:cs typeface="FontAwesome"/>
      </a:majorFont>
      <a:minorFont>
        <a:latin typeface="微软雅黑"/>
        <a:ea typeface="微软雅黑"/>
        <a:cs typeface="FontAwesome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605</Words>
  <Application>Microsoft Office PowerPoint</Application>
  <PresentationFormat>Widescreen</PresentationFormat>
  <Paragraphs>92</Paragraphs>
  <Slides>22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6" baseType="lpstr">
      <vt:lpstr>等线</vt:lpstr>
      <vt:lpstr>微软雅黑</vt:lpstr>
      <vt:lpstr>#9Slide02 Noi dung dai</vt:lpstr>
      <vt:lpstr>#9Slide02 Tieu de dai</vt:lpstr>
      <vt:lpstr>#9Slide03 Montserrat Black</vt:lpstr>
      <vt:lpstr>#9Slide03 Ralewayv4020 Black</vt:lpstr>
      <vt:lpstr>#9Slide07 IcielCadena</vt:lpstr>
      <vt:lpstr>#9Slide07 IcielCrocante</vt:lpstr>
      <vt:lpstr>#9Slide07 SVNBango</vt:lpstr>
      <vt:lpstr>Arial</vt:lpstr>
      <vt:lpstr>Calibri</vt:lpstr>
      <vt:lpstr>Calibri Light</vt:lpstr>
      <vt:lpstr>Cambria</vt:lpstr>
      <vt:lpstr>Fredoka One</vt:lpstr>
      <vt:lpstr>Showcard Gothic</vt:lpstr>
      <vt:lpstr>UTM Azuki</vt:lpstr>
      <vt:lpstr>7_Office 主题​​</vt:lpstr>
      <vt:lpstr>Office 主题​​</vt:lpstr>
      <vt:lpstr>8_Office 主题​​</vt:lpstr>
      <vt:lpstr>Custom Design</vt:lpstr>
      <vt:lpstr>2_Custom Design</vt:lpstr>
      <vt:lpstr>2_Office Theme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QUỲNH NHƯ</cp:keywords>
  <cp:lastModifiedBy>DELL</cp:lastModifiedBy>
  <cp:revision>55</cp:revision>
  <dcterms:created xsi:type="dcterms:W3CDTF">2022-04-01T15:40:19Z</dcterms:created>
  <dcterms:modified xsi:type="dcterms:W3CDTF">2025-12-31T07:17:22Z</dcterms:modified>
</cp:coreProperties>
</file>