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7" r:id="rId2"/>
    <p:sldMasterId id="2147483683" r:id="rId3"/>
    <p:sldMasterId id="2147483695" r:id="rId4"/>
  </p:sldMasterIdLst>
  <p:notesMasterIdLst>
    <p:notesMasterId r:id="rId25"/>
  </p:notesMasterIdLst>
  <p:sldIdLst>
    <p:sldId id="290" r:id="rId5"/>
    <p:sldId id="474" r:id="rId6"/>
    <p:sldId id="532" r:id="rId7"/>
    <p:sldId id="533" r:id="rId8"/>
    <p:sldId id="534" r:id="rId9"/>
    <p:sldId id="525" r:id="rId10"/>
    <p:sldId id="375" r:id="rId11"/>
    <p:sldId id="370" r:id="rId12"/>
    <p:sldId id="272" r:id="rId13"/>
    <p:sldId id="376" r:id="rId14"/>
    <p:sldId id="535" r:id="rId15"/>
    <p:sldId id="536" r:id="rId16"/>
    <p:sldId id="537" r:id="rId17"/>
    <p:sldId id="538" r:id="rId18"/>
    <p:sldId id="539" r:id="rId19"/>
    <p:sldId id="540" r:id="rId20"/>
    <p:sldId id="274" r:id="rId21"/>
    <p:sldId id="526" r:id="rId22"/>
    <p:sldId id="471" r:id="rId23"/>
    <p:sldId id="269" r:id="rId24"/>
  </p:sldIdLst>
  <p:sldSz cx="12192000" cy="6858000"/>
  <p:notesSz cx="6858000" cy="9144000"/>
  <p:embeddedFontLs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9EC68-B712-4CCB-BF84-3642104D8866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47261-1F8A-4BB3-9CF0-B02D89248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88063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74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1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9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53402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319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34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76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15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02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60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464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585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7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3110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257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043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430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952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263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47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862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603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809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76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4352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2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61" r:id="rId5"/>
    <p:sldLayoutId id="2147483662" r:id="rId6"/>
    <p:sldLayoutId id="2147483665" r:id="rId7"/>
    <p:sldLayoutId id="2147483667" r:id="rId8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5501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3285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8.png"/><Relationship Id="rId7" Type="http://schemas.openxmlformats.org/officeDocument/2006/relationships/image" Target="../media/image3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www.hoc10.vn/doc-sach/toan-1/1/3/8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www.hoc10.vn/doc-sach/toan-1/1/3/8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688609" y="1658131"/>
            <a:ext cx="7044429" cy="2265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38: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C66A0-238A-27CD-223F-4283A2421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A113B0-E315-5B6C-0840-326A67F6A3D6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F253045-C865-9748-8A89-12599F5D1C18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E1448F8-3329-4B5E-D1D2-401DCB803888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2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7 + 3 = ?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468437EB-35EA-EE68-77DF-26FCDA629D57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D7786615-7477-83E5-9C64-03150E2C3CAE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10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68A37E91-E048-B66D-035B-5D7EE3B6AB86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8</a:t>
            </a: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CF71F9CA-484F-EBC0-68AB-DE931920630C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DC161E1-9941-90B1-3113-BCDAC30B1B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F78BE78-1D28-C750-D3B1-66ABD6D7C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380CF4DA-6FBD-1A9E-C1D0-FFF2B58B5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230" y="3120143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4E12E64D-02D4-0912-8E9E-2440820F5A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F1E855BD-0CA9-CEBE-9124-C1DC7BE30F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B33F20FA-FFCE-C4FE-F6AF-5B8DD7C743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5227877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1B6E5F-DDFC-6C80-968C-90A11406A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73C2DAA-A567-2BDE-D58B-9443FD2F6FF3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78E0C2B-4F02-41A6-AAEF-265F840A9F36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543921-A7BB-64F2-3A07-33DD8ABFE0DC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10 – … = 6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3FC4A87F-4600-80F6-0283-7F7ADD076A3A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EB4DF40B-9B76-6D17-3713-F666B4063C0F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2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98520B59-55D4-11A4-1EF2-9D212F775FA5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1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5E1541F2-0931-6C86-9751-18AFF2D27CE5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2412B90-D926-6365-58BB-5D054D2351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CFD70E-038E-BE37-C572-933F70669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92A50A34-DC6B-062B-89FF-868A8521D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79" y="5060136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D0014D4F-945F-D46F-B88A-5961800B0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94EE9BB3-26C8-6E74-2F9F-B98C74C63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FDC7E56E-860D-CA2B-D85C-C677D8AEE2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908116-43C8-51F3-540F-C15B4C1F4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9E4BA64-F47E-CC99-728B-8E816F66D9B7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2E47AE9-EB0F-F4DB-61F3-BD265B522F05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5D0E295-4657-BC95-16F8-040AD7DEB376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4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8 – … = 3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EB7ABF86-83B5-90AA-7032-2141748DECC3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74C9D182-1656-30DC-F26E-717DF21C08EC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4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50D19854-6F53-0907-E4C8-13A97215CEBE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3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965C488B-048A-6B40-EE3D-A9648AF379B1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B11E6A-9EC8-97B5-FC2C-FA592ECCF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AF3E8CF-2448-7F1E-A527-EF2D9EF69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AD69EE67-110C-CC4A-EA6C-59043DD11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79" y="5060136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5B002816-CC3E-AB37-9B81-7FAABA48E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2E5A8808-4678-300C-A949-D154F3DE8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567725B7-3742-C1F8-8935-4C03F924F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8B254-9E13-9C75-014F-A86FC762B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93C5E62-85D8-92B9-864F-C81C83823A10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828A08-9585-CC97-865F-CEFF21ABA417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9EB4B3-944C-A590-6B1F-5DD95D93FD6E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5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…. + 5 = 9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D28A8FE0-EC79-FF2D-7257-D61F2228129A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43A5DA29-57A7-792C-A755-699EEAE42FFB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1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BC0B0509-E62A-45EC-7215-31E10400886E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4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B4A28759-82B9-8DE6-F726-CA4CEB4F7C11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C3A7C79-387E-00F1-17AA-75FEE36E9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873AEA-11F1-20F6-6FB7-A2AB4FB62A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B1FCA132-2D66-0874-CEE8-040F528B6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632" y="3077567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6C833861-6313-ACDD-2C78-AD6E32C0B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864" y="5073960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357B903C-D136-90D5-C4CA-685613B238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A940D4DD-1BBF-0E98-F8DA-176FA5EBA2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563DB9-9EA3-8F7C-4D0D-4D953DAE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F8A1E62-9F65-2EDC-D764-3F7E9AB1BBFD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69BE30C-0F68-8E3A-EB8F-E86648E7A43E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0ADF69C-0610-6930-641A-33E13354E43E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6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8 – 7 = ?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0B9C6D63-C1BE-8AC7-B641-00C66CE56400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4A0BBC57-0337-C23B-1E5B-E973C52567DF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4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46CBBABA-2AA7-F137-B1A5-20AD96AA026A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5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4E4D50EB-1B9F-16BF-AA46-0B4EF493FB63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15CEE27-D850-7441-A6EC-601A318F9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3C5DA4-FBB3-71CA-A6EA-4B266162D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FB7B06C5-4CC1-D030-8576-74EAE2625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679" y="5060136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13D80743-F627-5F65-29DB-B0605524B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37D8D065-B5D4-E44D-146F-C6F9820713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6472E6F9-1C3F-8FF3-9A2D-7ABC8FEFF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2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234D19-3FD3-50BD-4C60-7BBF8BBF0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2DB5EB-7E52-0C15-9622-CF7DC1A4F1CD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D21A46E-BB4A-E363-9EB6-4477B63D5FE0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388EE64-6170-1195-8C65-941347C7E030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7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8 - 2 - 3 = ?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9084B5A-E1A6-BC20-005F-EEE0873509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121FA2-96B5-9824-7966-9EA4C6601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sp>
        <p:nvSpPr>
          <p:cNvPr id="5" name="ĐA đúng">
            <a:extLst>
              <a:ext uri="{FF2B5EF4-FFF2-40B4-BE49-F238E27FC236}">
                <a16:creationId xmlns:a16="http://schemas.microsoft.com/office/drawing/2014/main" id="{805BBEB2-F068-CFDA-C916-79502AFC1369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9" name="ĐA sai 1">
            <a:extLst>
              <a:ext uri="{FF2B5EF4-FFF2-40B4-BE49-F238E27FC236}">
                <a16:creationId xmlns:a16="http://schemas.microsoft.com/office/drawing/2014/main" id="{12150C17-059D-785D-6DF2-3E166681363F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5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0" name="ĐA sai 2">
            <a:extLst>
              <a:ext uri="{FF2B5EF4-FFF2-40B4-BE49-F238E27FC236}">
                <a16:creationId xmlns:a16="http://schemas.microsoft.com/office/drawing/2014/main" id="{D36A5947-5B3C-44A9-EA24-628E9A4507AE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4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1" name="ĐA sai 3">
            <a:extLst>
              <a:ext uri="{FF2B5EF4-FFF2-40B4-BE49-F238E27FC236}">
                <a16:creationId xmlns:a16="http://schemas.microsoft.com/office/drawing/2014/main" id="{29789169-C0D6-5889-2A5F-F395CF3233F9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13" name="Báo đúng">
            <a:extLst>
              <a:ext uri="{FF2B5EF4-FFF2-40B4-BE49-F238E27FC236}">
                <a16:creationId xmlns:a16="http://schemas.microsoft.com/office/drawing/2014/main" id="{F61590E3-BDF3-6C02-CBF5-A61E8C4F4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578" y="5144263"/>
            <a:ext cx="1542422" cy="1518036"/>
          </a:xfrm>
          <a:prstGeom prst="rect">
            <a:avLst/>
          </a:prstGeom>
        </p:spPr>
      </p:pic>
      <p:pic>
        <p:nvPicPr>
          <p:cNvPr id="14" name="Báo sai 2">
            <a:extLst>
              <a:ext uri="{FF2B5EF4-FFF2-40B4-BE49-F238E27FC236}">
                <a16:creationId xmlns:a16="http://schemas.microsoft.com/office/drawing/2014/main" id="{FE59AD9F-6234-CBC2-4296-C089E2C12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16" name="Báo sai 3">
            <a:extLst>
              <a:ext uri="{FF2B5EF4-FFF2-40B4-BE49-F238E27FC236}">
                <a16:creationId xmlns:a16="http://schemas.microsoft.com/office/drawing/2014/main" id="{A1D1F4D8-157F-D847-DCBB-505E68C533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864" y="5136508"/>
            <a:ext cx="1707028" cy="1457070"/>
          </a:xfrm>
          <a:prstGeom prst="rect">
            <a:avLst/>
          </a:prstGeom>
        </p:spPr>
      </p:pic>
      <p:pic>
        <p:nvPicPr>
          <p:cNvPr id="17" name="Báo sai 1">
            <a:extLst>
              <a:ext uri="{FF2B5EF4-FFF2-40B4-BE49-F238E27FC236}">
                <a16:creationId xmlns:a16="http://schemas.microsoft.com/office/drawing/2014/main" id="{68520950-C468-CCE2-A25A-DE5C29B96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0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D4A2C-ACD4-E57A-F671-7CD04FB6C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768CDF0-AE06-F909-4C72-2E5713494A03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536353C-FC84-A7EB-0C85-78F60B18D1D7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67388F2-01C4-ABBB-3F86-C677BBC6DE96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8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4 + 5 + …= 10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B01E7313-A60F-C16B-B7A9-A11145201F16}"/>
              </a:ext>
            </a:extLst>
          </p:cNvPr>
          <p:cNvSpPr/>
          <p:nvPr/>
        </p:nvSpPr>
        <p:spPr>
          <a:xfrm>
            <a:off x="820845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C. 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49ED8606-9BF6-2C54-8EF2-73284D34B689}"/>
              </a:ext>
            </a:extLst>
          </p:cNvPr>
          <p:cNvSpPr/>
          <p:nvPr/>
        </p:nvSpPr>
        <p:spPr>
          <a:xfrm>
            <a:off x="6618140" y="312403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B. 1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E66C6A70-DAD9-00D2-D4A3-9C50D5942DD1}"/>
              </a:ext>
            </a:extLst>
          </p:cNvPr>
          <p:cNvSpPr/>
          <p:nvPr/>
        </p:nvSpPr>
        <p:spPr>
          <a:xfrm>
            <a:off x="820845" y="3070486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0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6F7AF6B6-037E-8C19-0ADD-6C15BC94E9C6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rPr>
              <a:t>D. 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24FD736-1B00-D7AD-54F3-E0F398EF9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FE3A83E-C3B4-00E0-FDF3-254B1361C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1DB4E307-FD09-E670-74B1-F70482E53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230" y="3120143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0B33849F-A34A-E289-FBB2-2A497DACF9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3325023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4A1E01E1-96E9-B07E-9C8A-BC0B68B3DB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5235595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B50474A5-930F-5466-8393-FAD13DD8A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1400" y="5227877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0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562600" y="2862904"/>
            <a:ext cx="5170488" cy="3731031"/>
            <a:chOff x="5562600" y="2862904"/>
            <a:chExt cx="5170488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966153" y="3689959"/>
              <a:ext cx="4378484" cy="157613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ơn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bạn đã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chọn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vòng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cổ cho </a:t>
              </a:r>
              <a:r>
                <a:rPr kumimoji="0" lang="en-US" sz="36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tớ</a:t>
              </a: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502EE4-074A-B7A5-4954-ADCCD471F7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386384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79723" y="3990212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1274233" y="-36068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1882008" y="2706729"/>
            <a:ext cx="8872419" cy="144277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2330" y="2264262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250273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E29604CE-F2E3-C6DC-9820-1AFB87112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66BECD15-AC37-4B37-92AA-C64BA17C8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713" y="1381125"/>
            <a:ext cx="2381250" cy="20478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B178739-DADC-4413-95B8-17432AB07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36" y="1188651"/>
            <a:ext cx="3066573" cy="212627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27DACA9-33C2-4219-8A30-F16FAB533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38" y="1175944"/>
            <a:ext cx="3015746" cy="2151684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B681E239-313E-4B28-91D2-C76B05CA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654" y="817850"/>
            <a:ext cx="6597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BE430DAC-B9AF-4ED9-B4CC-19A2AF6F1C51}"/>
              </a:ext>
            </a:extLst>
          </p:cNvPr>
          <p:cNvSpPr/>
          <p:nvPr/>
        </p:nvSpPr>
        <p:spPr>
          <a:xfrm>
            <a:off x="535085" y="738233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8A20EE9A-D57D-456F-80A9-C2706649B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084" y="4246664"/>
            <a:ext cx="2868509" cy="169355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67E6D572-58F5-4187-B553-FB9FEE11D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745" y="4278112"/>
            <a:ext cx="1988154" cy="175577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43AB1054-EE88-44CF-8C52-595B7584A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1164" y="4355893"/>
            <a:ext cx="2838233" cy="1584327"/>
          </a:xfrm>
          <a:prstGeom prst="rect">
            <a:avLst/>
          </a:prstGeom>
        </p:spPr>
      </p:pic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FCA932CC-FAFA-4E87-BD9E-9FD21FFA1382}"/>
              </a:ext>
            </a:extLst>
          </p:cNvPr>
          <p:cNvSpPr/>
          <p:nvPr/>
        </p:nvSpPr>
        <p:spPr>
          <a:xfrm>
            <a:off x="2252210" y="3553210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4D07A736-31EF-46D6-B7B7-DB62DD7CDA10}"/>
              </a:ext>
            </a:extLst>
          </p:cNvPr>
          <p:cNvSpPr/>
          <p:nvPr/>
        </p:nvSpPr>
        <p:spPr>
          <a:xfrm>
            <a:off x="5550694" y="3553210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1C043C42-42F3-415C-9263-DD4B1079FE1B}"/>
              </a:ext>
            </a:extLst>
          </p:cNvPr>
          <p:cNvSpPr/>
          <p:nvPr/>
        </p:nvSpPr>
        <p:spPr>
          <a:xfrm>
            <a:off x="9545178" y="3553210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81E2F55B-4A58-4FAD-9763-615D07EB7C7C}"/>
              </a:ext>
            </a:extLst>
          </p:cNvPr>
          <p:cNvSpPr/>
          <p:nvPr/>
        </p:nvSpPr>
        <p:spPr>
          <a:xfrm>
            <a:off x="2252210" y="6025074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chemeClr val="tx1"/>
                </a:solidFill>
                <a:latin typeface="UTM Avo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20158640-4452-4637-AF81-CBB6BFB89116}"/>
              </a:ext>
            </a:extLst>
          </p:cNvPr>
          <p:cNvSpPr/>
          <p:nvPr/>
        </p:nvSpPr>
        <p:spPr>
          <a:xfrm>
            <a:off x="5550694" y="6025074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58228020-16B9-44C5-A9EF-E32F0CECE8B8}"/>
              </a:ext>
            </a:extLst>
          </p:cNvPr>
          <p:cNvSpPr/>
          <p:nvPr/>
        </p:nvSpPr>
        <p:spPr>
          <a:xfrm>
            <a:off x="9545178" y="6025074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93C43FCA-AC6F-4630-B6E4-4823C2EFED51}"/>
              </a:ext>
            </a:extLst>
          </p:cNvPr>
          <p:cNvSpPr/>
          <p:nvPr/>
        </p:nvSpPr>
        <p:spPr>
          <a:xfrm>
            <a:off x="2350446" y="3577364"/>
            <a:ext cx="413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99F537D-5DF7-4E16-A4DC-8BFA577046E2}"/>
              </a:ext>
            </a:extLst>
          </p:cNvPr>
          <p:cNvSpPr/>
          <p:nvPr/>
        </p:nvSpPr>
        <p:spPr>
          <a:xfrm>
            <a:off x="5465648" y="3577364"/>
            <a:ext cx="75132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CBBD02C0-78A8-4227-90F9-7967B745BF36}"/>
              </a:ext>
            </a:extLst>
          </p:cNvPr>
          <p:cNvSpPr/>
          <p:nvPr/>
        </p:nvSpPr>
        <p:spPr>
          <a:xfrm>
            <a:off x="9610029" y="3577364"/>
            <a:ext cx="48055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AD37BC9-F3B0-4697-815E-8E5232EA241E}"/>
              </a:ext>
            </a:extLst>
          </p:cNvPr>
          <p:cNvSpPr/>
          <p:nvPr/>
        </p:nvSpPr>
        <p:spPr>
          <a:xfrm>
            <a:off x="2350446" y="6062836"/>
            <a:ext cx="413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513C5AD-869E-4C6A-9200-20076278DCDE}"/>
              </a:ext>
            </a:extLst>
          </p:cNvPr>
          <p:cNvSpPr/>
          <p:nvPr/>
        </p:nvSpPr>
        <p:spPr>
          <a:xfrm>
            <a:off x="5648930" y="6062836"/>
            <a:ext cx="413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814A355B-9A9A-4B94-A45F-36D8DA0064C7}"/>
              </a:ext>
            </a:extLst>
          </p:cNvPr>
          <p:cNvSpPr/>
          <p:nvPr/>
        </p:nvSpPr>
        <p:spPr>
          <a:xfrm>
            <a:off x="9643414" y="6062836"/>
            <a:ext cx="4137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FF"/>
                </a:highligh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FF"/>
              </a:highligh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8CC84A-01AF-7B6D-98F5-B7F6BF77D4C4}"/>
              </a:ext>
            </a:extLst>
          </p:cNvPr>
          <p:cNvSpPr/>
          <p:nvPr/>
        </p:nvSpPr>
        <p:spPr>
          <a:xfrm>
            <a:off x="1306577" y="823844"/>
            <a:ext cx="457731" cy="439236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660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Hình ảnh 42">
            <a:extLst>
              <a:ext uri="{FF2B5EF4-FFF2-40B4-BE49-F238E27FC236}">
                <a16:creationId xmlns:a16="http://schemas.microsoft.com/office/drawing/2014/main" id="{FAC9C220-1FC8-453C-8F9C-8A98A59CF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EBEC2273-04A8-440D-8535-FCF184EA3FD4}"/>
              </a:ext>
            </a:extLst>
          </p:cNvPr>
          <p:cNvSpPr/>
          <p:nvPr/>
        </p:nvSpPr>
        <p:spPr>
          <a:xfrm>
            <a:off x="1667853" y="2977908"/>
            <a:ext cx="2234200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6          6 </a:t>
            </a: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B7ABFA93-EC4A-4290-A57C-37CECCDE83FC}"/>
              </a:ext>
            </a:extLst>
          </p:cNvPr>
          <p:cNvSpPr/>
          <p:nvPr/>
        </p:nvSpPr>
        <p:spPr>
          <a:xfrm>
            <a:off x="2479825" y="2941495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CE31F8E-C1FC-480C-A118-9B2867B2F932}"/>
              </a:ext>
            </a:extLst>
          </p:cNvPr>
          <p:cNvSpPr/>
          <p:nvPr/>
        </p:nvSpPr>
        <p:spPr>
          <a:xfrm>
            <a:off x="5240648" y="2994472"/>
            <a:ext cx="2234200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7          9 </a:t>
            </a: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5FE1DCF6-A916-46ED-94CD-EC392ABD45D1}"/>
              </a:ext>
            </a:extLst>
          </p:cNvPr>
          <p:cNvSpPr/>
          <p:nvPr/>
        </p:nvSpPr>
        <p:spPr>
          <a:xfrm>
            <a:off x="6052620" y="2958059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01C12931-851C-43E4-A823-10622251BED3}"/>
              </a:ext>
            </a:extLst>
          </p:cNvPr>
          <p:cNvSpPr/>
          <p:nvPr/>
        </p:nvSpPr>
        <p:spPr>
          <a:xfrm>
            <a:off x="8276637" y="2994472"/>
            <a:ext cx="2234200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9          6 </a:t>
            </a: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839D93BE-E93A-4153-9A78-E7431803BEC7}"/>
              </a:ext>
            </a:extLst>
          </p:cNvPr>
          <p:cNvSpPr/>
          <p:nvPr/>
        </p:nvSpPr>
        <p:spPr>
          <a:xfrm>
            <a:off x="9088609" y="2958059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ED9DBA8-E63E-41F4-9E39-AF00BD672EE0}"/>
              </a:ext>
            </a:extLst>
          </p:cNvPr>
          <p:cNvSpPr/>
          <p:nvPr/>
        </p:nvSpPr>
        <p:spPr>
          <a:xfrm>
            <a:off x="8170465" y="1885879"/>
            <a:ext cx="2446545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10          0 </a:t>
            </a: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35470B04-073A-47BB-BF98-0C36F954AB4D}"/>
              </a:ext>
            </a:extLst>
          </p:cNvPr>
          <p:cNvSpPr/>
          <p:nvPr/>
        </p:nvSpPr>
        <p:spPr>
          <a:xfrm>
            <a:off x="9088609" y="1834181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98DDEA64-DCF0-45E0-8A97-A39BD4ECCD56}"/>
              </a:ext>
            </a:extLst>
          </p:cNvPr>
          <p:cNvSpPr/>
          <p:nvPr/>
        </p:nvSpPr>
        <p:spPr>
          <a:xfrm>
            <a:off x="5240648" y="1907007"/>
            <a:ext cx="2234200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4          0 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F48B5831-C27F-4424-A8D2-D0D6ED19903A}"/>
              </a:ext>
            </a:extLst>
          </p:cNvPr>
          <p:cNvSpPr/>
          <p:nvPr/>
        </p:nvSpPr>
        <p:spPr>
          <a:xfrm>
            <a:off x="6052620" y="1870594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FAB66820-51AD-4CAD-81C7-78C44E7717D2}"/>
              </a:ext>
            </a:extLst>
          </p:cNvPr>
          <p:cNvSpPr/>
          <p:nvPr/>
        </p:nvSpPr>
        <p:spPr>
          <a:xfrm>
            <a:off x="1667853" y="1882720"/>
            <a:ext cx="2234200" cy="53917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3          8 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A4B4E388-9085-49EE-A03A-A51A273D74DD}"/>
              </a:ext>
            </a:extLst>
          </p:cNvPr>
          <p:cNvSpPr/>
          <p:nvPr/>
        </p:nvSpPr>
        <p:spPr>
          <a:xfrm>
            <a:off x="2479825" y="1846307"/>
            <a:ext cx="610256" cy="612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257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00B0AE5-CBB0-4FBA-B677-01FCA85E7312}"/>
              </a:ext>
            </a:extLst>
          </p:cNvPr>
          <p:cNvSpPr/>
          <p:nvPr/>
        </p:nvSpPr>
        <p:spPr>
          <a:xfrm>
            <a:off x="2537565" y="3012510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6840C43B-0DA5-41E6-B925-2D7770932FF9}"/>
              </a:ext>
            </a:extLst>
          </p:cNvPr>
          <p:cNvSpPr/>
          <p:nvPr/>
        </p:nvSpPr>
        <p:spPr>
          <a:xfrm>
            <a:off x="6110360" y="3013459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D39BB0F2-51E4-40B3-AAAB-4F8F7D381292}"/>
              </a:ext>
            </a:extLst>
          </p:cNvPr>
          <p:cNvSpPr/>
          <p:nvPr/>
        </p:nvSpPr>
        <p:spPr>
          <a:xfrm>
            <a:off x="9146349" y="2984694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464B7C89-2155-458E-9C07-DBBED805ECE9}"/>
              </a:ext>
            </a:extLst>
          </p:cNvPr>
          <p:cNvSpPr/>
          <p:nvPr/>
        </p:nvSpPr>
        <p:spPr>
          <a:xfrm>
            <a:off x="9146349" y="1871166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AA69CDD-2254-4014-B2BF-05724714BA59}"/>
              </a:ext>
            </a:extLst>
          </p:cNvPr>
          <p:cNvSpPr/>
          <p:nvPr/>
        </p:nvSpPr>
        <p:spPr>
          <a:xfrm>
            <a:off x="2537565" y="1905196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&lt;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CB900240-F811-48B3-A53B-765F2ED80C1F}"/>
              </a:ext>
            </a:extLst>
          </p:cNvPr>
          <p:cNvSpPr/>
          <p:nvPr/>
        </p:nvSpPr>
        <p:spPr>
          <a:xfrm>
            <a:off x="6110360" y="1905196"/>
            <a:ext cx="494777" cy="520188"/>
          </a:xfrm>
          <a:prstGeom prst="roundRect">
            <a:avLst/>
          </a:prstGeom>
          <a:solidFill>
            <a:srgbClr val="FFFFFF"/>
          </a:solidFill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91BC0384-B48A-46DF-BFD1-10E6E18A0723}"/>
              </a:ext>
            </a:extLst>
          </p:cNvPr>
          <p:cNvSpPr/>
          <p:nvPr/>
        </p:nvSpPr>
        <p:spPr>
          <a:xfrm>
            <a:off x="835025" y="940171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74CD1302-B790-41A9-9C44-57B32D7A1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334" y="924776"/>
            <a:ext cx="65978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a) &gt; , &lt;, = 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Sun 3">
            <a:extLst>
              <a:ext uri="{FF2B5EF4-FFF2-40B4-BE49-F238E27FC236}">
                <a16:creationId xmlns:a16="http://schemas.microsoft.com/office/drawing/2014/main" id="{7FE1C426-47F3-40EB-BA9E-021EB8181871}"/>
              </a:ext>
            </a:extLst>
          </p:cNvPr>
          <p:cNvSpPr/>
          <p:nvPr/>
        </p:nvSpPr>
        <p:spPr>
          <a:xfrm>
            <a:off x="1032179" y="706292"/>
            <a:ext cx="978155" cy="1015607"/>
          </a:xfrm>
          <a:prstGeom prst="sun">
            <a:avLst/>
          </a:prstGeom>
          <a:solidFill>
            <a:srgbClr val="FF770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541DE407-32A2-424A-8D00-94D961DAE7D4}"/>
              </a:ext>
            </a:extLst>
          </p:cNvPr>
          <p:cNvSpPr/>
          <p:nvPr/>
        </p:nvSpPr>
        <p:spPr>
          <a:xfrm>
            <a:off x="732543" y="924776"/>
            <a:ext cx="1036773" cy="511205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3200" b="1" kern="0" dirty="0">
                <a:solidFill>
                  <a:prstClr val="white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图片 7" descr="572005ec0a0c4">
            <a:extLst>
              <a:ext uri="{FF2B5EF4-FFF2-40B4-BE49-F238E27FC236}">
                <a16:creationId xmlns:a16="http://schemas.microsoft.com/office/drawing/2014/main" id="{F9D5EDFD-C559-4271-A267-BD51BEE54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832688" y="686608"/>
            <a:ext cx="1808914" cy="1215435"/>
          </a:xfrm>
          <a:prstGeom prst="rect">
            <a:avLst/>
          </a:prstGeom>
        </p:spPr>
      </p:pic>
      <p:sp>
        <p:nvSpPr>
          <p:cNvPr id="52" name="Text Box 5">
            <a:extLst>
              <a:ext uri="{FF2B5EF4-FFF2-40B4-BE49-F238E27FC236}">
                <a16:creationId xmlns:a16="http://schemas.microsoft.com/office/drawing/2014/main" id="{A8C514C4-CE34-4671-9ED6-4F8495E9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742" y="3831815"/>
            <a:ext cx="9565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lớn: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34">
            <a:extLst>
              <a:ext uri="{FF2B5EF4-FFF2-40B4-BE49-F238E27FC236}">
                <a16:creationId xmlns:a16="http://schemas.microsoft.com/office/drawing/2014/main" id="{C1861AFB-AF4F-48DA-B8FB-5D4B868CBA75}"/>
              </a:ext>
            </a:extLst>
          </p:cNvPr>
          <p:cNvGrpSpPr/>
          <p:nvPr/>
        </p:nvGrpSpPr>
        <p:grpSpPr>
          <a:xfrm>
            <a:off x="2109581" y="4427703"/>
            <a:ext cx="1103371" cy="1232856"/>
            <a:chOff x="3692379" y="847374"/>
            <a:chExt cx="1726623" cy="1880264"/>
          </a:xfrm>
        </p:grpSpPr>
        <p:pic>
          <p:nvPicPr>
            <p:cNvPr id="54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4BF32507-9383-4134-B760-DD728DAE00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35">
              <a:extLst>
                <a:ext uri="{FF2B5EF4-FFF2-40B4-BE49-F238E27FC236}">
                  <a16:creationId xmlns:a16="http://schemas.microsoft.com/office/drawing/2014/main" id="{36D3B2C3-B12F-41DB-8F15-1AC5B874745A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56" name="Group 37">
            <a:extLst>
              <a:ext uri="{FF2B5EF4-FFF2-40B4-BE49-F238E27FC236}">
                <a16:creationId xmlns:a16="http://schemas.microsoft.com/office/drawing/2014/main" id="{93BF93FD-D0D0-4CFA-9C20-8CE14E2B634F}"/>
              </a:ext>
            </a:extLst>
          </p:cNvPr>
          <p:cNvGrpSpPr/>
          <p:nvPr/>
        </p:nvGrpSpPr>
        <p:grpSpPr>
          <a:xfrm>
            <a:off x="4205871" y="4427703"/>
            <a:ext cx="1103371" cy="1232856"/>
            <a:chOff x="3692379" y="847374"/>
            <a:chExt cx="1726623" cy="1880264"/>
          </a:xfrm>
        </p:grpSpPr>
        <p:pic>
          <p:nvPicPr>
            <p:cNvPr id="57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E85320E8-9D07-4AD1-9FFE-7983DF098C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39">
              <a:extLst>
                <a:ext uri="{FF2B5EF4-FFF2-40B4-BE49-F238E27FC236}">
                  <a16:creationId xmlns:a16="http://schemas.microsoft.com/office/drawing/2014/main" id="{362BA4A6-0F9A-4907-AF4C-63DADF5B5911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59" name="Group 40">
            <a:extLst>
              <a:ext uri="{FF2B5EF4-FFF2-40B4-BE49-F238E27FC236}">
                <a16:creationId xmlns:a16="http://schemas.microsoft.com/office/drawing/2014/main" id="{20BFF2C8-815B-4726-B7E9-3ABE6191FE6D}"/>
              </a:ext>
            </a:extLst>
          </p:cNvPr>
          <p:cNvGrpSpPr/>
          <p:nvPr/>
        </p:nvGrpSpPr>
        <p:grpSpPr>
          <a:xfrm>
            <a:off x="6437578" y="4427703"/>
            <a:ext cx="1103371" cy="1232856"/>
            <a:chOff x="3692379" y="847374"/>
            <a:chExt cx="1726623" cy="1880264"/>
          </a:xfrm>
        </p:grpSpPr>
        <p:pic>
          <p:nvPicPr>
            <p:cNvPr id="60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65CFDB62-C45D-428F-BB1B-535E093116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379" y="847374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42">
              <a:extLst>
                <a:ext uri="{FF2B5EF4-FFF2-40B4-BE49-F238E27FC236}">
                  <a16:creationId xmlns:a16="http://schemas.microsoft.com/office/drawing/2014/main" id="{4C9BE03D-352C-4E9B-AFD4-18067A024330}"/>
                </a:ext>
              </a:extLst>
            </p:cNvPr>
            <p:cNvSpPr/>
            <p:nvPr/>
          </p:nvSpPr>
          <p:spPr>
            <a:xfrm>
              <a:off x="3871600" y="1357889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2" name="Group 1">
            <a:extLst>
              <a:ext uri="{FF2B5EF4-FFF2-40B4-BE49-F238E27FC236}">
                <a16:creationId xmlns:a16="http://schemas.microsoft.com/office/drawing/2014/main" id="{03CE9102-D44C-472B-A205-CCBF394EBAC0}"/>
              </a:ext>
            </a:extLst>
          </p:cNvPr>
          <p:cNvGrpSpPr/>
          <p:nvPr/>
        </p:nvGrpSpPr>
        <p:grpSpPr>
          <a:xfrm>
            <a:off x="8608150" y="4427703"/>
            <a:ext cx="1103371" cy="1232856"/>
            <a:chOff x="8800376" y="1040437"/>
            <a:chExt cx="1726623" cy="1880264"/>
          </a:xfrm>
        </p:grpSpPr>
        <p:pic>
          <p:nvPicPr>
            <p:cNvPr id="63" name="Picture 2" descr="Hippie Flowers Clip Art , Free Transparent Clipart - ClipartKey">
              <a:extLst>
                <a:ext uri="{FF2B5EF4-FFF2-40B4-BE49-F238E27FC236}">
                  <a16:creationId xmlns:a16="http://schemas.microsoft.com/office/drawing/2014/main" id="{AE08E704-74E3-47AB-AA65-6C50D84C74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0376" y="1040437"/>
              <a:ext cx="1726623" cy="1880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44">
              <a:extLst>
                <a:ext uri="{FF2B5EF4-FFF2-40B4-BE49-F238E27FC236}">
                  <a16:creationId xmlns:a16="http://schemas.microsoft.com/office/drawing/2014/main" id="{0B7F6A7C-DE0B-4C12-AD7C-D421614072FE}"/>
                </a:ext>
              </a:extLst>
            </p:cNvPr>
            <p:cNvSpPr/>
            <p:nvPr/>
          </p:nvSpPr>
          <p:spPr>
            <a:xfrm>
              <a:off x="8982612" y="1550952"/>
              <a:ext cx="1362149" cy="6477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5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09609 0.13889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2431 0.13889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48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10547 0.13889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94 0.13889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6" grpId="0"/>
      <p:bldP spid="27" grpId="0" animBg="1"/>
      <p:bldP spid="34" grpId="0"/>
      <p:bldP spid="35" grpId="0" animBg="1"/>
      <p:bldP spid="30" grpId="0"/>
      <p:bldP spid="31" grpId="0" animBg="1"/>
      <p:bldP spid="22" grpId="0"/>
      <p:bldP spid="23" grpId="0" animBg="1"/>
      <p:bldP spid="12" grpId="0"/>
      <p:bldP spid="13" grpId="0" animBg="1"/>
      <p:bldP spid="37" grpId="0" animBg="1"/>
      <p:bldP spid="39" grpId="0" animBg="1"/>
      <p:bldP spid="41" grpId="0" animBg="1"/>
      <p:bldP spid="40" grpId="0" animBg="1"/>
      <p:bldP spid="14" grpId="0" animBg="1"/>
      <p:bldP spid="38" grpId="0" animBg="1"/>
      <p:bldP spid="10" grpId="0"/>
      <p:bldP spid="47" grpId="0"/>
      <p:bldP spid="49" grpId="0" animBg="1"/>
      <p:bldP spid="5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2612A-7601-AEF5-7EF2-39D3C6FD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237A56A8-6DE0-0260-9192-09B307FDD8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56BA715-924C-B100-E9AA-71ABE71539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161D235B-12C0-4CB5-542D-D8DFD35F9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4B9365EA-A215-7C22-60A4-C10E9E38F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166B9526-29DF-4834-308C-99D359ED10CE}"/>
              </a:ext>
            </a:extLst>
          </p:cNvPr>
          <p:cNvSpPr txBox="1"/>
          <p:nvPr/>
        </p:nvSpPr>
        <p:spPr>
          <a:xfrm>
            <a:off x="4876138" y="250273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inpin heiti" charset="-122"/>
                <a:cs typeface="Times New Roman" panose="02020603050405020304" pitchFamily="18" charset="0"/>
                <a:sym typeface="+mn-ea"/>
              </a:rPr>
              <a:t>VẬN DỤNG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ea typeface="inpin heiti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777D5E89-C2D9-003A-8EBB-1A8606CAEF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3AB408C8-9786-5E7D-9BA2-B7EBE8FA4D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8404" y="3730436"/>
            <a:ext cx="2169519" cy="12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BE82A44B-DCD1-40E6-B14C-A7713580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24"/>
            <a:ext cx="12192001" cy="6456218"/>
          </a:xfrm>
          <a:prstGeom prst="rect">
            <a:avLst/>
          </a:prstGeom>
        </p:spPr>
      </p:pic>
      <p:pic>
        <p:nvPicPr>
          <p:cNvPr id="49" name="Picture 17">
            <a:extLst>
              <a:ext uri="{FF2B5EF4-FFF2-40B4-BE49-F238E27FC236}">
                <a16:creationId xmlns:a16="http://schemas.microsoft.com/office/drawing/2014/main" id="{628DE8EA-EE20-4768-B429-FCF242F1B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694453" y="3918558"/>
            <a:ext cx="2603549" cy="2715492"/>
          </a:xfrm>
          <a:prstGeom prst="rect">
            <a:avLst/>
          </a:prstGeom>
        </p:spPr>
      </p:pic>
      <p:pic>
        <p:nvPicPr>
          <p:cNvPr id="50" name="Picture 18">
            <a:extLst>
              <a:ext uri="{FF2B5EF4-FFF2-40B4-BE49-F238E27FC236}">
                <a16:creationId xmlns:a16="http://schemas.microsoft.com/office/drawing/2014/main" id="{7C82AABD-9157-4336-92D1-09799C0ED4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752371" y="3886202"/>
            <a:ext cx="3126438" cy="2747847"/>
          </a:xfrm>
          <a:prstGeom prst="rect">
            <a:avLst/>
          </a:prstGeom>
        </p:spPr>
      </p:pic>
      <p:sp>
        <p:nvSpPr>
          <p:cNvPr id="51" name="Thought Bubble: Cloud 2">
            <a:extLst>
              <a:ext uri="{FF2B5EF4-FFF2-40B4-BE49-F238E27FC236}">
                <a16:creationId xmlns:a16="http://schemas.microsoft.com/office/drawing/2014/main" id="{4FBA7DDB-60B8-456A-AC25-DF67B45D58D2}"/>
              </a:ext>
            </a:extLst>
          </p:cNvPr>
          <p:cNvSpPr/>
          <p:nvPr/>
        </p:nvSpPr>
        <p:spPr>
          <a:xfrm>
            <a:off x="4312117" y="3180766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67FDDE18-00B4-400C-95CE-70FF5A11A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946410" y="876046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F6ADADDA-AA54-4C05-B7A8-F3BCA24060EA}"/>
              </a:ext>
            </a:extLst>
          </p:cNvPr>
          <p:cNvSpPr/>
          <p:nvPr/>
        </p:nvSpPr>
        <p:spPr>
          <a:xfrm>
            <a:off x="2062288" y="1263713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vi 10.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6F65A60F-8610-42CE-8061-C8D48FF787A1}"/>
              </a:ext>
            </a:extLst>
          </p:cNvPr>
          <p:cNvSpPr/>
          <p:nvPr/>
        </p:nvSpPr>
        <p:spPr>
          <a:xfrm>
            <a:off x="4888935" y="357902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8952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3CD59DB-4B97-4529-990F-B877A9AC8E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23" y="1709661"/>
            <a:ext cx="6529382" cy="2432515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950A63E-AF72-41C5-AED0-2D55950409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444" y="1256220"/>
            <a:ext cx="2085013" cy="999831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6DD72B97-8F2B-4723-9F67-FD81B5B68E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217" y="1286700"/>
            <a:ext cx="2093932" cy="97364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777F623B-A4E0-4946-935C-4F7F0101F1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439" y="1953521"/>
            <a:ext cx="6059949" cy="1944793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  <a:extLst>
              <a:ext uri="{FF2B5EF4-FFF2-40B4-BE49-F238E27FC236}">
                <a16:creationId xmlns:a16="http://schemas.microsoft.com/office/drawing/2014/main" id="{97A40F43-0AD3-4435-B148-642348AB6E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-1009650" y="-2552700"/>
            <a:ext cx="487362" cy="476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DCDF04-DE0A-A454-8A2A-F5C61B5B983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11796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999" showWhenStopped="0">
                    <p:cTn id="3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27" numSld="999" showWhenStopped="0">
                    <p:cTn id="32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B2981E-E9AC-BF66-42E4-A159275061E7}"/>
              </a:ext>
            </a:extLst>
          </p:cNvPr>
          <p:cNvGrpSpPr/>
          <p:nvPr/>
        </p:nvGrpSpPr>
        <p:grpSpPr>
          <a:xfrm>
            <a:off x="2833109" y="1442222"/>
            <a:ext cx="3148199" cy="868729"/>
            <a:chOff x="2430965" y="1434862"/>
            <a:chExt cx="3148199" cy="868729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4A388B0-06EB-4CBA-A3CA-75F080F1F933}"/>
                </a:ext>
              </a:extLst>
            </p:cNvPr>
            <p:cNvSpPr/>
            <p:nvPr/>
          </p:nvSpPr>
          <p:spPr>
            <a:xfrm>
              <a:off x="2840890" y="1465606"/>
              <a:ext cx="2738274" cy="837985"/>
            </a:xfrm>
            <a:prstGeom prst="roundRect">
              <a:avLst/>
            </a:prstGeom>
            <a:solidFill>
              <a:schemeClr val="accent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Hướng dẫn</a:t>
              </a:r>
            </a:p>
          </p:txBody>
        </p:sp>
        <p:pic>
          <p:nvPicPr>
            <p:cNvPr id="98" name="ChuongCam - 9Slide.vn">
              <a:extLst>
                <a:ext uri="{FF2B5EF4-FFF2-40B4-BE49-F238E27FC236}">
                  <a16:creationId xmlns:a16="http://schemas.microsoft.com/office/drawing/2014/main" id="{60FDDF12-4068-4DC9-8EC1-C3DBBF07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0965" y="1434862"/>
              <a:ext cx="942571" cy="868729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4D5B18-DD0D-CDED-BB76-290DE9478193}"/>
              </a:ext>
            </a:extLst>
          </p:cNvPr>
          <p:cNvSpPr/>
          <p:nvPr/>
        </p:nvSpPr>
        <p:spPr>
          <a:xfrm>
            <a:off x="270459" y="2310951"/>
            <a:ext cx="8273500" cy="2828215"/>
          </a:xfrm>
          <a:prstGeom prst="roundRect">
            <a:avLst>
              <a:gd name="adj" fmla="val 90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Click vào bắt đầu để đến trò chơi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Click vào các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đáp án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hiện đáp án đúng/sai.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Bấm chuột trái để chuyển sang câu hỏi tiếp theo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7" name="Rectangle: Rounded Corners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2812C89-D331-633C-0926-A436873A0749}"/>
              </a:ext>
            </a:extLst>
          </p:cNvPr>
          <p:cNvSpPr/>
          <p:nvPr/>
        </p:nvSpPr>
        <p:spPr>
          <a:xfrm>
            <a:off x="9485458" y="5944039"/>
            <a:ext cx="2401678" cy="644839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Bắt đầu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7559">
            <a:off x="7991389" y="-146527"/>
            <a:ext cx="4859701" cy="4914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E2234-5F2C-1D9B-6753-885FE564B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</p:spTree>
    <p:extLst>
      <p:ext uri="{BB962C8B-B14F-4D97-AF65-F5344CB8AC3E}">
        <p14:creationId xmlns:p14="http://schemas.microsoft.com/office/powerpoint/2010/main" val="37868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F0857-2836-33C5-8537-E79F21210C89}"/>
              </a:ext>
            </a:extLst>
          </p:cNvPr>
          <p:cNvGrpSpPr/>
          <p:nvPr/>
        </p:nvGrpSpPr>
        <p:grpSpPr>
          <a:xfrm>
            <a:off x="1415645" y="401111"/>
            <a:ext cx="10079294" cy="2383743"/>
            <a:chOff x="710738" y="3856285"/>
            <a:chExt cx="5105398" cy="213407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5300807-A688-6AF0-F90F-7EA9F11AD9BA}"/>
                </a:ext>
              </a:extLst>
            </p:cNvPr>
            <p:cNvSpPr/>
            <p:nvPr/>
          </p:nvSpPr>
          <p:spPr>
            <a:xfrm>
              <a:off x="710738" y="3856285"/>
              <a:ext cx="5105398" cy="213407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4CC333-F414-1E2E-D73F-C84357B3026A}"/>
                </a:ext>
              </a:extLst>
            </p:cNvPr>
            <p:cNvSpPr/>
            <p:nvPr/>
          </p:nvSpPr>
          <p:spPr>
            <a:xfrm>
              <a:off x="782113" y="3970820"/>
              <a:ext cx="4962648" cy="1905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Câu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1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: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 </a:t>
              </a: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+mn-ea"/>
                  <a:cs typeface="+mn-cs"/>
                </a:rPr>
                <a:t>8 – 6 = ?</a:t>
              </a:r>
            </a:p>
          </p:txBody>
        </p:sp>
      </p:grpSp>
      <p:sp>
        <p:nvSpPr>
          <p:cNvPr id="4" name="ĐA đúng">
            <a:extLst>
              <a:ext uri="{FF2B5EF4-FFF2-40B4-BE49-F238E27FC236}">
                <a16:creationId xmlns:a16="http://schemas.microsoft.com/office/drawing/2014/main" id="{924F9C22-7338-4783-9D1F-4F6669251F7D}"/>
              </a:ext>
            </a:extLst>
          </p:cNvPr>
          <p:cNvSpPr/>
          <p:nvPr/>
        </p:nvSpPr>
        <p:spPr>
          <a:xfrm>
            <a:off x="697061" y="311644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A. 8</a:t>
            </a:r>
          </a:p>
        </p:txBody>
      </p:sp>
      <p:sp>
        <p:nvSpPr>
          <p:cNvPr id="12" name="ĐA sai 1">
            <a:extLst>
              <a:ext uri="{FF2B5EF4-FFF2-40B4-BE49-F238E27FC236}">
                <a16:creationId xmlns:a16="http://schemas.microsoft.com/office/drawing/2014/main" id="{CEB7BA47-02BC-1AD2-916B-72B712941B48}"/>
              </a:ext>
            </a:extLst>
          </p:cNvPr>
          <p:cNvSpPr/>
          <p:nvPr/>
        </p:nvSpPr>
        <p:spPr>
          <a:xfrm>
            <a:off x="6618140" y="311644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B. 6</a:t>
            </a:r>
          </a:p>
        </p:txBody>
      </p:sp>
      <p:sp>
        <p:nvSpPr>
          <p:cNvPr id="15" name="ĐA sai 2">
            <a:extLst>
              <a:ext uri="{FF2B5EF4-FFF2-40B4-BE49-F238E27FC236}">
                <a16:creationId xmlns:a16="http://schemas.microsoft.com/office/drawing/2014/main" id="{8ED869AF-5C36-6127-99B2-9C34B13E24F5}"/>
              </a:ext>
            </a:extLst>
          </p:cNvPr>
          <p:cNvSpPr/>
          <p:nvPr/>
        </p:nvSpPr>
        <p:spPr>
          <a:xfrm>
            <a:off x="697060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/>
              </a:rPr>
              <a:t>C. 4</a:t>
            </a:r>
          </a:p>
        </p:txBody>
      </p:sp>
      <p:sp>
        <p:nvSpPr>
          <p:cNvPr id="19" name="ĐA sai 3">
            <a:extLst>
              <a:ext uri="{FF2B5EF4-FFF2-40B4-BE49-F238E27FC236}">
                <a16:creationId xmlns:a16="http://schemas.microsoft.com/office/drawing/2014/main" id="{C02DD90C-0A26-4F2D-7E8B-FE9A6678CBBF}"/>
              </a:ext>
            </a:extLst>
          </p:cNvPr>
          <p:cNvSpPr/>
          <p:nvPr/>
        </p:nvSpPr>
        <p:spPr>
          <a:xfrm>
            <a:off x="6618139" y="4973468"/>
            <a:ext cx="4876800" cy="16580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/>
              </a:rPr>
              <a:t>D. 2</a:t>
            </a:r>
            <a:endParaRPr lang="en-US" sz="2800" dirty="0">
              <a:solidFill>
                <a:prstClr val="black"/>
              </a:solidFill>
              <a:latin typeface="UTM Avo" panose="02040603050506020204" pitchFamily="18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3F4648-A7D3-F63A-6C32-9A661E54E1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105" cy="785131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87" y="363032"/>
            <a:ext cx="1548518" cy="2383743"/>
          </a:xfrm>
          <a:prstGeom prst="rect">
            <a:avLst/>
          </a:prstGeom>
        </p:spPr>
      </p:pic>
      <p:pic>
        <p:nvPicPr>
          <p:cNvPr id="2" name="Báo đúng">
            <a:extLst>
              <a:ext uri="{FF2B5EF4-FFF2-40B4-BE49-F238E27FC236}">
                <a16:creationId xmlns:a16="http://schemas.microsoft.com/office/drawing/2014/main" id="{AF5F9062-951E-09D7-386D-E5ECF9AEC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9578" y="5116203"/>
            <a:ext cx="1542422" cy="1518036"/>
          </a:xfrm>
          <a:prstGeom prst="rect">
            <a:avLst/>
          </a:prstGeom>
        </p:spPr>
      </p:pic>
      <p:pic>
        <p:nvPicPr>
          <p:cNvPr id="3" name="Báo sai 2">
            <a:extLst>
              <a:ext uri="{FF2B5EF4-FFF2-40B4-BE49-F238E27FC236}">
                <a16:creationId xmlns:a16="http://schemas.microsoft.com/office/drawing/2014/main" id="{46926179-D5B8-F434-DC4E-AD66D4783A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615" y="5235595"/>
            <a:ext cx="1707028" cy="1457070"/>
          </a:xfrm>
          <a:prstGeom prst="rect">
            <a:avLst/>
          </a:prstGeom>
        </p:spPr>
      </p:pic>
      <p:pic>
        <p:nvPicPr>
          <p:cNvPr id="25" name="Báo sai 3">
            <a:extLst>
              <a:ext uri="{FF2B5EF4-FFF2-40B4-BE49-F238E27FC236}">
                <a16:creationId xmlns:a16="http://schemas.microsoft.com/office/drawing/2014/main" id="{E8EAFCCB-A323-8147-CBA4-3C27E1FDF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7615" y="3150794"/>
            <a:ext cx="1707028" cy="1457070"/>
          </a:xfrm>
          <a:prstGeom prst="rect">
            <a:avLst/>
          </a:prstGeom>
        </p:spPr>
      </p:pic>
      <p:pic>
        <p:nvPicPr>
          <p:cNvPr id="37" name="Báo sai 1">
            <a:extLst>
              <a:ext uri="{FF2B5EF4-FFF2-40B4-BE49-F238E27FC236}">
                <a16:creationId xmlns:a16="http://schemas.microsoft.com/office/drawing/2014/main" id="{019505C4-8462-53E1-FDFC-C2286A5D42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1407" y="3273062"/>
            <a:ext cx="1707028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339</Words>
  <Application>Microsoft Office PowerPoint</Application>
  <PresentationFormat>Widescreen</PresentationFormat>
  <Paragraphs>99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UTM Avo</vt:lpstr>
      <vt:lpstr>Aptos</vt:lpstr>
      <vt:lpstr>#9Slide02 Noi dung dai</vt:lpstr>
      <vt:lpstr>Times New Roman</vt:lpstr>
      <vt:lpstr>#9Slide02 Tieu de dai</vt:lpstr>
      <vt:lpstr>1_Office Theme</vt:lpstr>
      <vt:lpstr>4_Office Theme</vt:lpstr>
      <vt:lpstr>Theme1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nt Hoa</cp:lastModifiedBy>
  <cp:revision>80</cp:revision>
  <dcterms:created xsi:type="dcterms:W3CDTF">2021-11-09T15:39:17Z</dcterms:created>
  <dcterms:modified xsi:type="dcterms:W3CDTF">2024-12-18T03:29:13Z</dcterms:modified>
</cp:coreProperties>
</file>