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29"/>
  </p:notesMasterIdLst>
  <p:sldIdLst>
    <p:sldId id="290" r:id="rId5"/>
    <p:sldId id="474" r:id="rId6"/>
    <p:sldId id="513" r:id="rId7"/>
    <p:sldId id="324" r:id="rId8"/>
    <p:sldId id="318" r:id="rId9"/>
    <p:sldId id="546" r:id="rId10"/>
    <p:sldId id="547" r:id="rId11"/>
    <p:sldId id="548" r:id="rId12"/>
    <p:sldId id="549" r:id="rId13"/>
    <p:sldId id="550" r:id="rId14"/>
    <p:sldId id="551" r:id="rId15"/>
    <p:sldId id="552" r:id="rId16"/>
    <p:sldId id="553" r:id="rId17"/>
    <p:sldId id="540" r:id="rId18"/>
    <p:sldId id="531" r:id="rId19"/>
    <p:sldId id="541" r:id="rId20"/>
    <p:sldId id="542" r:id="rId21"/>
    <p:sldId id="543" r:id="rId22"/>
    <p:sldId id="544" r:id="rId23"/>
    <p:sldId id="524" r:id="rId24"/>
    <p:sldId id="525" r:id="rId25"/>
    <p:sldId id="545" r:id="rId26"/>
    <p:sldId id="471" r:id="rId27"/>
    <p:sldId id="269" r:id="rId28"/>
  </p:sldIdLst>
  <p:sldSz cx="12192000" cy="6858000"/>
  <p:notesSz cx="6858000" cy="9144000"/>
  <p:embeddedFontLst>
    <p:embeddedFont>
      <p:font typeface="UTM Avo" panose="02040603050506020204" pitchFamily="18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5097" autoAdjust="0"/>
  </p:normalViewPr>
  <p:slideViewPr>
    <p:cSldViewPr snapToGrid="0">
      <p:cViewPr varScale="1">
        <p:scale>
          <a:sx n="102" d="100"/>
          <a:sy n="102" d="100"/>
        </p:scale>
        <p:origin x="9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3.fntdata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2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font" Target="fonts/font1.fntdata"/><Relationship Id="rId35" Type="http://schemas.openxmlformats.org/officeDocument/2006/relationships/viewProps" Target="viewProp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099F06-EEAE-4FAA-9B15-2BEF5350D2DC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59D024-DE22-4C29-B203-ED9756D09E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39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9D024-DE22-4C29-B203-ED9756D09EB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5407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FC5F6-573E-DA73-9726-F473F582D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AA0E97-25A5-4013-8AE5-091EDE5253D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4D5B2BC-4397-7D78-2A55-44AE624487C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ED29E0-5D91-4BB4-664E-209FE70EDA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59D024-DE22-4C29-B203-ED9756D09EBE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0125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https://www.youtube.com/@hoc1biet10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4C9BC2-C9DC-46E9-89FE-D9A19A127D3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307494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>
          <a:extLst>
            <a:ext uri="{FF2B5EF4-FFF2-40B4-BE49-F238E27FC236}">
              <a16:creationId xmlns:a16="http://schemas.microsoft.com/office/drawing/2014/main" id="{AC589BD1-7B02-404A-570E-2A2DF82D2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>
            <a:extLst>
              <a:ext uri="{FF2B5EF4-FFF2-40B4-BE49-F238E27FC236}">
                <a16:creationId xmlns:a16="http://schemas.microsoft.com/office/drawing/2014/main" id="{F5BFC1D9-6D1A-868F-BE5B-06AE9D32CAA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28;p12:notes">
            <a:extLst>
              <a:ext uri="{FF2B5EF4-FFF2-40B4-BE49-F238E27FC236}">
                <a16:creationId xmlns:a16="http://schemas.microsoft.com/office/drawing/2014/main" id="{23188737-B2B2-46D3-1262-281F12AE9AA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4861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93E25-4099-4FA6-95E6-15580B399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89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DA07B6-DAA0-3D02-407B-853FFABDBF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4818DE3-ED4D-173E-0D14-AC3210B8A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5FC959-E783-B786-DEC5-E1A0DEB160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A6FD5C-3AC4-5F77-A39A-561841C568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93E25-4099-4FA6-95E6-15580B399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1395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5BC73-A46D-730D-E9CE-CE5F24798A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40DD3D9-EA41-CD32-887C-B432111B7D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B01DE98-4589-C98E-6701-89BB353407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B14E4B-36D8-632B-7596-BF75945192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93E25-4099-4FA6-95E6-15580B399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63496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43974A6-9333-E3DB-3BEA-04DCC24344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2AE63B-AF0A-0D0F-035E-862ADE4FE0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1FFF6DB-7149-48E4-7A35-B133CE019F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734D58-E413-2981-98D1-0EC1C04957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93E25-4099-4FA6-95E6-15580B399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994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1FBB6B-5182-4B92-B596-7877EB28C9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B595E0-8870-3EDA-EA61-48977CF965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4A25896-82F5-EF67-DC6D-33602E164B5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59F17-BC4A-CC36-DBD1-308EC6AF18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93E25-4099-4FA6-95E6-15580B399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3004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F98556-DBA6-A72E-2378-2C43C4782C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2F542DC-D788-4D0C-76AB-6C76DCA720A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390FD-D6E1-6343-BE20-F82C8CDC03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2B3ABA-377C-9EAB-494E-0CF503D27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93E25-4099-4FA6-95E6-15580B399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43567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362257-870E-78EA-BAC1-963C7E8D1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1F42EB7-0A1B-AEAF-BE15-6DA398E5049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7938C8B-8AA5-8C00-7661-F79A2C395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9CBB9-3D23-9810-5ED2-DA51E976423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93E25-4099-4FA6-95E6-15580B399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213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FBF1DD-AFE2-1539-0B5E-AF0CB9150C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C84EBBD-D176-29D0-48F9-42391C6882B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1698C0-7F57-4518-A2A8-28063AA0E68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A181E4-90D7-8C7E-4C32-4CCC0E69B89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FB93E25-4099-4FA6-95E6-15580B399C9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9527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800256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C1BF3-57F1-21BC-8AB4-7096EB806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65EA6-00FE-189D-A6A2-DA005E7E14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3D43E4-9470-95FB-C57F-3E01C79916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E078FC-61A4-1480-3449-42671351C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D757D9-7F5D-D1CA-7761-5A13A85746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436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6C6E-6C2E-51AA-AFE8-D976DC2B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7D4075-66F1-B93B-9336-E0D7C1AD8F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C0DF4-EE4A-A5F6-0D78-763EE2541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2C687E-9A0F-68CA-2674-DE41E22EB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ED94E5-9EE3-42CE-E708-70A24BF6D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3608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7E39D-AD05-D9E3-ACF1-085EE9676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E8273A-2420-B3E1-9E42-9A13B1468D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58ECE24-FA8F-587A-9B58-E7F69E4355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9F670D-C151-81BE-7D91-F7D80E8B75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179E4E-04CC-E9AB-A6E4-0EABA139D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05289-E8C5-03C4-A127-CC4DEAE43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652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C4146-313F-CFA0-1806-EFC97A9CA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D18E4-3711-2E71-FCCE-6D31F2AE8A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334387-4406-F381-80E8-CDB3D6B58B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C03B1-FCB1-E07C-BF5D-088987459C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6A40BCE-98BF-7430-9762-EBE08EE9605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369BCF-0B28-70D1-B470-2E89C3D71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0B2AD1A-6BBE-8E53-8A92-42F4FE5A7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D333F1F-4B57-7470-669C-4C72BE1EC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1928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A5E35D-1334-7507-9CFB-20750AA8A3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D0DCEE-09A7-2A09-29E4-ED38984063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9A3EB9-979E-201D-5EBA-ABE8A3174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DDC01-FF54-F1BF-D6F5-BE0F3C84E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8742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92C3F72-A9C3-9620-4F36-D2192953B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AA531F-274F-EDB9-C976-2C6B95465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8C9475-EE37-2FC5-8F24-8385DE167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88176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77A974-C381-1251-EA3D-2805A64B6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C28F7-7ACF-FAC9-C324-8EF2D06940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CAF5B-2BD0-0230-A83B-AF490C6F45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284FB7-C497-90EC-AB03-C88E2F3E81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2BB8F-9F97-310E-E200-713B453C3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013373-2D55-AED3-D773-DF93B5CFE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327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98DAE-D94C-AF5F-2FF5-71866D14A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1DD39B-196C-54B0-3FB9-768E177AAF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2A17E-3282-F500-A08B-0497AF3D00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7A3C32-F4FC-E9F9-7502-FF0711CE6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3DF649-38F5-9807-D64E-F1BE5CA4C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45B632-EDCE-D463-4E51-68C25C85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224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60EA2E-FCE0-11AD-7AAD-9603806A3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BEDBA6E-30C9-FF67-4197-A4E8BE4DE5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D9540-580F-C6CD-A393-75F4A19EF6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D53C5-A5B7-50BD-5B1F-5DB0BF5A65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FBE3B2-A15F-F793-1F8D-5F29336C8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70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C000913-5D8E-FFE7-D299-593BCA09A5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8734522-6381-8281-A20A-123CF26525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4AFF1-C43B-2809-2E8F-4CED7DD37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D5490-1AB9-E7A1-A5B3-84790423BA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1C150A-4599-4DED-BFF5-71428221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7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286455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627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5677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2475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89794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73737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34665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2198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0075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655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16421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75742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9371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5290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511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819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3300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8995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802759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73877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196263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7704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98022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62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6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462082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936875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83528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564135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C4F0F8-FDAF-CD05-8CB8-53A1339186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963212-7B3F-F9B3-50CB-BE41745E57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C57CE4-2362-65FB-7BB5-FBA0B4633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18BEC-E65D-C58A-282E-164FA25C8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D889B9-942F-7FCA-6E43-F81B2F34E9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510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14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61" r:id="rId5"/>
    <p:sldLayoutId id="2147483662" r:id="rId6"/>
    <p:sldLayoutId id="2147483665" r:id="rId7"/>
    <p:sldLayoutId id="2147483667" r:id="rId8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2D0527-997C-14A9-BFF0-408166306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936630-6411-2164-2EB2-3C4D34ACE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8ED3C4-270B-A2E3-2F77-010112A658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EDCC34-66BF-4147-AE1C-B6130A559FC2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61155-52BE-40F5-7DF2-FD0D3F3603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2322-FC2B-705E-9D15-85325C19B2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6AD6B3-DA19-48F8-B249-EB44A4ABA232}" type="slidenum">
              <a:rPr lang="en-US" smtClean="0"/>
              <a:t>‹#›</a:t>
            </a:fld>
            <a:endParaRPr lang="en-US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32805821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34606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7695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CCHUw7f5Vzg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pKMA-qA5YJY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hyperlink" Target="https://youtu.be/SMTcFHW0qy8" TargetMode="Externa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microsoft.com/office/2007/relationships/hdphoto" Target="../media/hdphoto2.wd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microsoft.com/office/2007/relationships/hdphoto" Target="../media/hdphoto1.wdp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hyperlink" Target="https://www.hoc10.vn/doc-sach/toan-1/1/3/83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hyperlink" Target="https://www.hoc10.vn/doc-sach/toan-1/1/3/83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3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0.png"/><Relationship Id="rId7" Type="http://schemas.microsoft.com/office/2007/relationships/hdphoto" Target="../media/hdphoto5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13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c1biet10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31.xml"/><Relationship Id="rId7" Type="http://schemas.openxmlformats.org/officeDocument/2006/relationships/image" Target="../media/image2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5" Type="http://schemas.openxmlformats.org/officeDocument/2006/relationships/slide" Target="slide6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2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748598" y="50995"/>
            <a:ext cx="146302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377">
              <a:defRPr/>
            </a:pPr>
            <a:r>
              <a:rPr lang="en-US" sz="3200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Toán</a:t>
            </a:r>
            <a:r>
              <a:rPr lang="en-US" sz="320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79584" y="1516729"/>
            <a:ext cx="7044428" cy="2542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18</a:t>
            </a:r>
          </a:p>
          <a:p>
            <a:pPr algn="ctr" defTabSz="914377">
              <a:lnSpc>
                <a:spcPct val="200000"/>
              </a:lnSpc>
              <a:defRPr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38: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Ôn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52700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8B35CC0-16B6-F0D5-EB14-6D6E4D07AA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B445558-B66B-9FA8-2663-2D0E987D25AA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7A03B7E-C2E5-0BC9-5EE8-A7EA804100C6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B80D651-F851-1DD0-2820-DB6CBD88AEFD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290493F-EDF6-28D3-DB51-8409C96C36CF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grp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 đố số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 – 2 = …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96DA83EC-CB7F-22D0-1F62-6EE0DA4E5AD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2B7EC1-C3E0-AA0F-530B-4210BCBB2A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F8081B-157E-3A52-05D9-726A9C7DB4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F5EADAC-F5AF-4852-0583-A136C68B4451}"/>
              </a:ext>
            </a:extLst>
          </p:cNvPr>
          <p:cNvSpPr txBox="1"/>
          <p:nvPr/>
        </p:nvSpPr>
        <p:spPr>
          <a:xfrm>
            <a:off x="3162832" y="41174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8 – 2 = 6</a:t>
            </a:r>
            <a:endParaRPr lang="vi-VN" sz="36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236CA59-C392-9006-7F9F-1C15966B022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9EA69AD4-C0AF-2797-287C-9C94C72051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A07B26-9AFE-BFAF-2028-EC2A5C2165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8F4DA7-5DBE-5F50-1EF7-E0DD49597BB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E697800-FA13-F874-93C5-FDD034EB6DD4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20AD2E6-BD87-086A-3EA8-8541F87C27DD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93F3ABB-D061-2927-6DB5-B0B9CAF978A3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grp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 đố số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– 6 = …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4B7F81E5-2CDD-CFF1-62F2-A81C791451C0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9631E91-BA30-1773-3902-E420DBDFF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597FB84-E1CD-3E2E-C588-4D07BE6FE2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FB47768-30AC-850B-E8E8-9398EE4D3BFC}"/>
              </a:ext>
            </a:extLst>
          </p:cNvPr>
          <p:cNvSpPr txBox="1"/>
          <p:nvPr/>
        </p:nvSpPr>
        <p:spPr>
          <a:xfrm>
            <a:off x="3162832" y="41174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– 6 = 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0</a:t>
            </a:r>
            <a:endParaRPr lang="vi-VN" sz="36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FEE1FB-5743-691E-F570-B066B6B790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12412D5-E83B-F26E-85DC-88CFCD55AC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6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06143C-599C-B6C4-0CE7-4FF1A0CC0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3380092-E903-8171-C2F1-DFC59EFB68F1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4D7CC2C-B325-EF7B-12BF-B392CC868BA0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F279B3A-32B9-E51A-1425-F67A925888C8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4BBE503E-3808-33A6-4422-55714BC43A53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grp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 đố số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7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– 4 = ….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FFD8DD9D-BA95-98D6-CAF1-35DF5E5BBE45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3B3BCC0-B65F-7482-D459-DC15527B0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BCCB2E-EFBE-BDCE-E3E3-7913A62E4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42443F1-3306-4DEC-3541-26F1D711623B}"/>
              </a:ext>
            </a:extLst>
          </p:cNvPr>
          <p:cNvSpPr txBox="1"/>
          <p:nvPr/>
        </p:nvSpPr>
        <p:spPr>
          <a:xfrm>
            <a:off x="3162832" y="41174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– 4 =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</a:t>
            </a:r>
            <a:endParaRPr lang="vi-VN" sz="36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EFE02D-283D-4097-85A3-2F9704F5E9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6" name="Picture 5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C00A9A5-4666-35B5-056B-3BFF9F27C1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844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5EDD78F-AA09-45ED-D83F-C4A635A8E5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19AD898-D109-58D6-3175-37BEA5D1115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6E524BD-B6EC-8CAF-0FAC-83861064C531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9D1AB69-8BFD-2619-25CA-9DF9B3B36F01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886B1F5-23E8-2404-F8C9-D1E525D4645D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grp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 đố số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8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10 – 0 = …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134A7945-45F3-DCE0-C854-AAD3FAC7FEA8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437C2DB-83BD-2497-703E-53A0A312D1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829EA2-BCA6-D4E5-A57A-A68E869F1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DE1BDC1-F76B-DB16-D9C2-B9532ED3452F}"/>
              </a:ext>
            </a:extLst>
          </p:cNvPr>
          <p:cNvSpPr txBox="1"/>
          <p:nvPr/>
        </p:nvSpPr>
        <p:spPr>
          <a:xfrm>
            <a:off x="3162832" y="41174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 – 0 = </a:t>
            </a:r>
            <a:r>
              <a:rPr lang="en-US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10</a:t>
            </a:r>
            <a:endParaRPr lang="vi-VN" sz="36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8C065EC-BBFA-C24D-1701-1235886283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B01B058-14F9-6B22-C14C-7D04CAC01A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204662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F654A3-B170-851E-7EA3-332A8D16DB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C404FEC4-BA59-3563-1C02-89260121D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id="{22A09DF4-F188-A541-0A16-0FE4020A0A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41CA0A5-CFCF-0C75-BBE2-73FAB45FF8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930" y="801415"/>
            <a:ext cx="1969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2BA85424-D577-4CB7-EA8E-CF48E7BF0D76}"/>
              </a:ext>
            </a:extLst>
          </p:cNvPr>
          <p:cNvGrpSpPr/>
          <p:nvPr/>
        </p:nvGrpSpPr>
        <p:grpSpPr>
          <a:xfrm>
            <a:off x="1015933" y="2128015"/>
            <a:ext cx="2530601" cy="2934175"/>
            <a:chOff x="447918" y="1919283"/>
            <a:chExt cx="3214641" cy="3117663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6722EDDB-41AB-DA24-7A4D-3C0BA1CB12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t="3506" r="77265" b="17601"/>
            <a:stretch/>
          </p:blipFill>
          <p:spPr>
            <a:xfrm>
              <a:off x="447918" y="1919283"/>
              <a:ext cx="3214641" cy="3117663"/>
            </a:xfrm>
            <a:prstGeom prst="rect">
              <a:avLst/>
            </a:prstGeom>
          </p:spPr>
        </p:pic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776C2A65-5B5B-4B27-B049-30C5521D2826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FBC47D6B-80ED-AF86-CF3F-3759E3F5B24B}"/>
              </a:ext>
            </a:extLst>
          </p:cNvPr>
          <p:cNvSpPr/>
          <p:nvPr/>
        </p:nvSpPr>
        <p:spPr>
          <a:xfrm>
            <a:off x="1170524" y="2780211"/>
            <a:ext cx="2039488" cy="16297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+ 3 = …..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 + 8 = …..</a:t>
            </a: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F3FD990F-1746-3FE5-9E11-21E8743FBE7F}"/>
              </a:ext>
            </a:extLst>
          </p:cNvPr>
          <p:cNvGrpSpPr/>
          <p:nvPr/>
        </p:nvGrpSpPr>
        <p:grpSpPr>
          <a:xfrm>
            <a:off x="3634840" y="2128015"/>
            <a:ext cx="2530601" cy="2934175"/>
            <a:chOff x="447918" y="1919283"/>
            <a:chExt cx="3214641" cy="3117663"/>
          </a:xfrm>
        </p:grpSpPr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482781FE-8177-1FE3-79E6-851196920F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t="3506" r="77265" b="17601"/>
            <a:stretch/>
          </p:blipFill>
          <p:spPr>
            <a:xfrm>
              <a:off x="447918" y="1919283"/>
              <a:ext cx="3214641" cy="3117663"/>
            </a:xfrm>
            <a:prstGeom prst="rect">
              <a:avLst/>
            </a:prstGeom>
          </p:spPr>
        </p:pic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FAE010FD-00C9-381E-AA14-71193223A2AE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8298843F-E944-4109-98F9-795BC3923AC7}"/>
              </a:ext>
            </a:extLst>
          </p:cNvPr>
          <p:cNvSpPr/>
          <p:nvPr/>
        </p:nvSpPr>
        <p:spPr>
          <a:xfrm>
            <a:off x="3789431" y="2781286"/>
            <a:ext cx="2070946" cy="162763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+ 5 = …..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 + 0 = …..</a:t>
            </a: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F19D0D38-1BD1-09F5-6F8F-7D8B122B9CB4}"/>
              </a:ext>
            </a:extLst>
          </p:cNvPr>
          <p:cNvGrpSpPr/>
          <p:nvPr/>
        </p:nvGrpSpPr>
        <p:grpSpPr>
          <a:xfrm>
            <a:off x="6379922" y="2128015"/>
            <a:ext cx="2530601" cy="2934175"/>
            <a:chOff x="484897" y="1898479"/>
            <a:chExt cx="3214641" cy="3117663"/>
          </a:xfrm>
        </p:grpSpPr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id="{B0987FFB-ECEB-2999-FED8-0E4485E4C4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t="3506" r="77265" b="17601"/>
            <a:stretch/>
          </p:blipFill>
          <p:spPr>
            <a:xfrm>
              <a:off x="484897" y="1898479"/>
              <a:ext cx="3214641" cy="3117663"/>
            </a:xfrm>
            <a:prstGeom prst="rect">
              <a:avLst/>
            </a:prstGeom>
          </p:spPr>
        </p:pic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7DB5A6D5-7747-DE62-C7DA-65B87674F526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DD6835C3-75AF-B78F-75A4-44D9EA12B7C7}"/>
              </a:ext>
            </a:extLst>
          </p:cNvPr>
          <p:cNvSpPr/>
          <p:nvPr/>
        </p:nvSpPr>
        <p:spPr>
          <a:xfrm>
            <a:off x="6505403" y="2781286"/>
            <a:ext cx="2052998" cy="162763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 – 2 = …..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– 6 = …..</a:t>
            </a:r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9092CDF8-8808-0F66-3B99-E595F21416BD}"/>
              </a:ext>
            </a:extLst>
          </p:cNvPr>
          <p:cNvGrpSpPr/>
          <p:nvPr/>
        </p:nvGrpSpPr>
        <p:grpSpPr>
          <a:xfrm>
            <a:off x="9016373" y="2128015"/>
            <a:ext cx="2530601" cy="2934175"/>
            <a:chOff x="292308" y="1953866"/>
            <a:chExt cx="3214641" cy="3117663"/>
          </a:xfrm>
        </p:grpSpPr>
        <p:pic>
          <p:nvPicPr>
            <p:cNvPr id="40" name="Hình ảnh 39">
              <a:extLst>
                <a:ext uri="{FF2B5EF4-FFF2-40B4-BE49-F238E27FC236}">
                  <a16:creationId xmlns:a16="http://schemas.microsoft.com/office/drawing/2014/main" id="{2923C34D-0304-2639-0A88-03DC793446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t="3506" r="77265" b="17601"/>
            <a:stretch/>
          </p:blipFill>
          <p:spPr>
            <a:xfrm>
              <a:off x="292308" y="1953866"/>
              <a:ext cx="3214641" cy="3117663"/>
            </a:xfrm>
            <a:prstGeom prst="rect">
              <a:avLst/>
            </a:prstGeom>
          </p:spPr>
        </p:pic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111C5EB6-A752-5634-0FF2-5C0CEE337115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90FD9AE8-8B0A-DB7C-DBB7-C8B06631E2E7}"/>
              </a:ext>
            </a:extLst>
          </p:cNvPr>
          <p:cNvSpPr/>
          <p:nvPr/>
        </p:nvSpPr>
        <p:spPr>
          <a:xfrm>
            <a:off x="9137819" y="2781286"/>
            <a:ext cx="2126811" cy="162763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– 4 = …..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 – 0 = …..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74E14F0-F868-2AA8-417D-D0F409B7C727}"/>
              </a:ext>
            </a:extLst>
          </p:cNvPr>
          <p:cNvSpPr/>
          <p:nvPr/>
        </p:nvSpPr>
        <p:spPr>
          <a:xfrm>
            <a:off x="1306577" y="823844"/>
            <a:ext cx="457731" cy="43923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1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3B81C65E-AF3D-DF41-FCC3-FF4648090BC7}"/>
              </a:ext>
            </a:extLst>
          </p:cNvPr>
          <p:cNvSpPr/>
          <p:nvPr/>
        </p:nvSpPr>
        <p:spPr>
          <a:xfrm>
            <a:off x="2503000" y="3068976"/>
            <a:ext cx="512064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Rounded Rectangle 5">
            <a:extLst>
              <a:ext uri="{FF2B5EF4-FFF2-40B4-BE49-F238E27FC236}">
                <a16:creationId xmlns:a16="http://schemas.microsoft.com/office/drawing/2014/main" id="{AF722657-CB00-9795-655F-DFCF0BB0FDFD}"/>
              </a:ext>
            </a:extLst>
          </p:cNvPr>
          <p:cNvSpPr/>
          <p:nvPr/>
        </p:nvSpPr>
        <p:spPr>
          <a:xfrm>
            <a:off x="2510909" y="3777585"/>
            <a:ext cx="512064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73ECA114-7AEA-66D0-B12F-E1D69D4C1FE0}"/>
              </a:ext>
            </a:extLst>
          </p:cNvPr>
          <p:cNvSpPr/>
          <p:nvPr/>
        </p:nvSpPr>
        <p:spPr>
          <a:xfrm>
            <a:off x="5050415" y="3068976"/>
            <a:ext cx="645366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F1B67ED4-112C-F246-7D5E-3B43485299C8}"/>
              </a:ext>
            </a:extLst>
          </p:cNvPr>
          <p:cNvSpPr/>
          <p:nvPr/>
        </p:nvSpPr>
        <p:spPr>
          <a:xfrm>
            <a:off x="5117066" y="3777585"/>
            <a:ext cx="512064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6ABAE83D-C7C9-359B-2856-4DAB09709CBC}"/>
              </a:ext>
            </a:extLst>
          </p:cNvPr>
          <p:cNvSpPr/>
          <p:nvPr/>
        </p:nvSpPr>
        <p:spPr>
          <a:xfrm>
            <a:off x="7805726" y="3068976"/>
            <a:ext cx="512064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C166C6D9-AA51-AD55-7535-233F873C6F9B}"/>
              </a:ext>
            </a:extLst>
          </p:cNvPr>
          <p:cNvSpPr/>
          <p:nvPr/>
        </p:nvSpPr>
        <p:spPr>
          <a:xfrm>
            <a:off x="7805726" y="3777585"/>
            <a:ext cx="512064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8503BDE4-4E34-1B61-4D74-00B3FCDC6096}"/>
              </a:ext>
            </a:extLst>
          </p:cNvPr>
          <p:cNvSpPr/>
          <p:nvPr/>
        </p:nvSpPr>
        <p:spPr>
          <a:xfrm>
            <a:off x="10495030" y="3068976"/>
            <a:ext cx="512064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668F909D-1863-D5C5-E15F-A26E2CAFBA5F}"/>
              </a:ext>
            </a:extLst>
          </p:cNvPr>
          <p:cNvSpPr/>
          <p:nvPr/>
        </p:nvSpPr>
        <p:spPr>
          <a:xfrm>
            <a:off x="10495030" y="3777585"/>
            <a:ext cx="681038" cy="614362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062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124"/>
            <a:ext cx="12192001" cy="6456218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8EA225D4-093B-4082-97D1-9B851CDA4D5C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D6B641E-5822-543A-078C-1A5CEC2DF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7193" y="801415"/>
            <a:ext cx="10416070" cy="1313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0" indent="-45720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AutoNum type="alphaLcParenR"/>
              <a:defRPr/>
            </a:pP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tam</a:t>
            </a:r>
          </a:p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510A7EF-31D4-CDB0-B99B-628C91754496}"/>
              </a:ext>
            </a:extLst>
          </p:cNvPr>
          <p:cNvSpPr/>
          <p:nvPr/>
        </p:nvSpPr>
        <p:spPr>
          <a:xfrm>
            <a:off x="1040074" y="926372"/>
            <a:ext cx="457731" cy="43923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11" name="Picture 10">
            <a:hlinkClick r:id="rId3"/>
            <a:extLst>
              <a:ext uri="{FF2B5EF4-FFF2-40B4-BE49-F238E27FC236}">
                <a16:creationId xmlns:a16="http://schemas.microsoft.com/office/drawing/2014/main" id="{D282AC5F-1B02-4FA9-9587-F6FF493C8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16485" y="2654371"/>
            <a:ext cx="8468078" cy="2999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47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4124"/>
            <a:ext cx="12192001" cy="6456218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8EA225D4-093B-4082-97D1-9B851CDA4D5C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D6B641E-5822-543A-078C-1A5CEC2DF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930" y="801415"/>
            <a:ext cx="9983948" cy="1128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tam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giác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510A7EF-31D4-CDB0-B99B-628C91754496}"/>
              </a:ext>
            </a:extLst>
          </p:cNvPr>
          <p:cNvSpPr/>
          <p:nvPr/>
        </p:nvSpPr>
        <p:spPr>
          <a:xfrm>
            <a:off x="1306577" y="1145990"/>
            <a:ext cx="457731" cy="43923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5" name="Hình ảnh 7">
            <a:extLst>
              <a:ext uri="{FF2B5EF4-FFF2-40B4-BE49-F238E27FC236}">
                <a16:creationId xmlns:a16="http://schemas.microsoft.com/office/drawing/2014/main" id="{63F57BAA-1A19-85A1-F627-40CD7346A1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1251" y="2247970"/>
            <a:ext cx="6289497" cy="2999199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21507D14-CF43-F64F-EFF5-32C0741FD9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1101" y="5207107"/>
            <a:ext cx="4599001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endParaRPr kumimoji="0" lang="en-US" altLang="en-US" sz="24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aseline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6F7D736A-1802-65EB-1250-13E4EDA81E3E}"/>
              </a:ext>
            </a:extLst>
          </p:cNvPr>
          <p:cNvSpPr/>
          <p:nvPr/>
        </p:nvSpPr>
        <p:spPr>
          <a:xfrm>
            <a:off x="2479310" y="5936242"/>
            <a:ext cx="430121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760695A0-53F5-6296-DC9A-18251B099644}"/>
              </a:ext>
            </a:extLst>
          </p:cNvPr>
          <p:cNvSpPr/>
          <p:nvPr/>
        </p:nvSpPr>
        <p:spPr>
          <a:xfrm>
            <a:off x="2479310" y="5215409"/>
            <a:ext cx="430121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Text Box 5">
            <a:extLst>
              <a:ext uri="{FF2B5EF4-FFF2-40B4-BE49-F238E27FC236}">
                <a16:creationId xmlns:a16="http://schemas.microsoft.com/office/drawing/2014/main" id="{67A3E888-C876-624F-DA2C-47854F04EA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1040" y="5207107"/>
            <a:ext cx="4599001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tam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giác</a:t>
            </a:r>
            <a:endParaRPr kumimoji="0" lang="en-US" altLang="en-US" sz="24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aseline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5">
            <a:extLst>
              <a:ext uri="{FF2B5EF4-FFF2-40B4-BE49-F238E27FC236}">
                <a16:creationId xmlns:a16="http://schemas.microsoft.com/office/drawing/2014/main" id="{F105DA18-CEF1-A02C-F143-A288B6E69415}"/>
              </a:ext>
            </a:extLst>
          </p:cNvPr>
          <p:cNvSpPr/>
          <p:nvPr/>
        </p:nvSpPr>
        <p:spPr>
          <a:xfrm>
            <a:off x="7763520" y="5936242"/>
            <a:ext cx="430121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92D73D4-4816-D36F-9CE7-3935F5A4F507}"/>
              </a:ext>
            </a:extLst>
          </p:cNvPr>
          <p:cNvSpPr/>
          <p:nvPr/>
        </p:nvSpPr>
        <p:spPr>
          <a:xfrm>
            <a:off x="7762010" y="5215409"/>
            <a:ext cx="430121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358142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9" grpId="0" animBg="1"/>
      <p:bldP spid="10" grpId="0"/>
      <p:bldP spid="11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9360"/>
            <a:ext cx="12192001" cy="6456218"/>
          </a:xfrm>
          <a:prstGeom prst="rect">
            <a:avLst/>
          </a:prstGeom>
        </p:spPr>
      </p:pic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8EA225D4-093B-4082-97D1-9B851CDA4D5C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" name="Text Box 5">
            <a:extLst>
              <a:ext uri="{FF2B5EF4-FFF2-40B4-BE49-F238E27FC236}">
                <a16:creationId xmlns:a16="http://schemas.microsoft.com/office/drawing/2014/main" id="{9D6B641E-5822-543A-078C-1A5CEC2DF8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7250" y="899365"/>
            <a:ext cx="9983948" cy="57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 Hình sau có bao nhiêu khối hộp chữ nhật? Khối lậ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phương?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E510A7EF-31D4-CDB0-B99B-628C91754496}"/>
              </a:ext>
            </a:extLst>
          </p:cNvPr>
          <p:cNvSpPr/>
          <p:nvPr/>
        </p:nvSpPr>
        <p:spPr>
          <a:xfrm>
            <a:off x="1148756" y="976456"/>
            <a:ext cx="457731" cy="43923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12" name="Picture 11">
            <a:hlinkClick r:id="rId3"/>
            <a:extLst>
              <a:ext uri="{FF2B5EF4-FFF2-40B4-BE49-F238E27FC236}">
                <a16:creationId xmlns:a16="http://schemas.microsoft.com/office/drawing/2014/main" id="{C878B145-BEE9-6A3F-55C8-9C2E46271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7250" y="1575231"/>
            <a:ext cx="3779848" cy="4383404"/>
          </a:xfrm>
          <a:prstGeom prst="rect">
            <a:avLst/>
          </a:prstGeom>
        </p:spPr>
      </p:pic>
      <p:pic>
        <p:nvPicPr>
          <p:cNvPr id="13" name="Picture 12">
            <a:hlinkClick r:id="rId5"/>
            <a:extLst>
              <a:ext uri="{FF2B5EF4-FFF2-40B4-BE49-F238E27FC236}">
                <a16:creationId xmlns:a16="http://schemas.microsoft.com/office/drawing/2014/main" id="{DD64CAB5-ED99-F892-5E3D-43F8FCBEE6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9224" y="1788610"/>
            <a:ext cx="4407790" cy="417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57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5DAF3268-CA16-48FF-BD1C-7048A0FCAEAE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09803D7F-34EF-F973-960D-DDD6F0AE5595}"/>
              </a:ext>
            </a:extLst>
          </p:cNvPr>
          <p:cNvSpPr/>
          <p:nvPr/>
        </p:nvSpPr>
        <p:spPr>
          <a:xfrm>
            <a:off x="1089762" y="1145990"/>
            <a:ext cx="457731" cy="43923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4</a:t>
            </a:r>
          </a:p>
        </p:txBody>
      </p:sp>
      <p:pic>
        <p:nvPicPr>
          <p:cNvPr id="2" name="Hình ảnh 3">
            <a:extLst>
              <a:ext uri="{FF2B5EF4-FFF2-40B4-BE49-F238E27FC236}">
                <a16:creationId xmlns:a16="http://schemas.microsoft.com/office/drawing/2014/main" id="{6E8F6C71-23AA-712E-B468-653A51839E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417" y="2083188"/>
            <a:ext cx="2853637" cy="3063905"/>
          </a:xfrm>
          <a:prstGeom prst="rect">
            <a:avLst/>
          </a:prstGeom>
        </p:spPr>
      </p:pic>
      <p:pic>
        <p:nvPicPr>
          <p:cNvPr id="6" name="Hình ảnh 2">
            <a:extLst>
              <a:ext uri="{FF2B5EF4-FFF2-40B4-BE49-F238E27FC236}">
                <a16:creationId xmlns:a16="http://schemas.microsoft.com/office/drawing/2014/main" id="{DBDF0645-7957-BF02-0536-ECCB1E714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918" y="2447604"/>
            <a:ext cx="4189198" cy="2765202"/>
          </a:xfrm>
          <a:prstGeom prst="rect">
            <a:avLst/>
          </a:prstGeom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E13E0F51-9B7B-58BC-22F6-A444E1E7C3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2229" y="5239534"/>
            <a:ext cx="4180045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24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aseline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5">
            <a:extLst>
              <a:ext uri="{FF2B5EF4-FFF2-40B4-BE49-F238E27FC236}">
                <a16:creationId xmlns:a16="http://schemas.microsoft.com/office/drawing/2014/main" id="{1AFB5FC7-AB9F-86FC-E39E-213CCF246AA4}"/>
              </a:ext>
            </a:extLst>
          </p:cNvPr>
          <p:cNvSpPr/>
          <p:nvPr/>
        </p:nvSpPr>
        <p:spPr>
          <a:xfrm>
            <a:off x="1952807" y="5960410"/>
            <a:ext cx="464530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0103DEFB-E345-5E0D-2362-1EC8B1B3CB0E}"/>
              </a:ext>
            </a:extLst>
          </p:cNvPr>
          <p:cNvSpPr/>
          <p:nvPr/>
        </p:nvSpPr>
        <p:spPr>
          <a:xfrm>
            <a:off x="1952807" y="5242639"/>
            <a:ext cx="464530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73942D0C-D315-8358-7521-203C1D7CF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727" y="5239534"/>
            <a:ext cx="4384039" cy="130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hộp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kumimoji="0" lang="en-US" altLang="en-US" sz="240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240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kumimoji="0" lang="en-US" altLang="en-US" sz="2400" i="0" u="none" strike="noStrike" kern="1200" cap="none" spc="0" normalizeH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400" baseline="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…..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khối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lập</a:t>
            </a:r>
            <a:r>
              <a:rPr lang="en-US" altLang="en-US" sz="2400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phương</a:t>
            </a:r>
            <a:endParaRPr kumimoji="0" lang="en-US" altLang="en-US" sz="24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E0F98790-ABD5-6F47-106F-EA27ABAC6AC0}"/>
              </a:ext>
            </a:extLst>
          </p:cNvPr>
          <p:cNvSpPr/>
          <p:nvPr/>
        </p:nvSpPr>
        <p:spPr>
          <a:xfrm>
            <a:off x="7335845" y="6013867"/>
            <a:ext cx="464530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3" name="Rounded Rectangle 5">
            <a:extLst>
              <a:ext uri="{FF2B5EF4-FFF2-40B4-BE49-F238E27FC236}">
                <a16:creationId xmlns:a16="http://schemas.microsoft.com/office/drawing/2014/main" id="{C71B8A36-7F43-6C54-F338-58D333A7FE4E}"/>
              </a:ext>
            </a:extLst>
          </p:cNvPr>
          <p:cNvSpPr/>
          <p:nvPr/>
        </p:nvSpPr>
        <p:spPr>
          <a:xfrm>
            <a:off x="7335845" y="5186077"/>
            <a:ext cx="464530" cy="585636"/>
          </a:xfrm>
          <a:prstGeom prst="roundRect">
            <a:avLst/>
          </a:prstGeom>
          <a:solidFill>
            <a:schemeClr val="bg1"/>
          </a:solidFill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5" name="Text Box 5">
            <a:extLst>
              <a:ext uri="{FF2B5EF4-FFF2-40B4-BE49-F238E27FC236}">
                <a16:creationId xmlns:a16="http://schemas.microsoft.com/office/drawing/2014/main" id="{60A565E4-337D-4872-C9B9-D93B063A0E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46321" y="1010838"/>
            <a:ext cx="9983948" cy="57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b) Hình sau có bao nhiêu khối hộp chữ nhật? Khối lậ</a:t>
            </a:r>
            <a:r>
              <a:rPr lang="en-US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phương?</a:t>
            </a:r>
          </a:p>
        </p:txBody>
      </p:sp>
    </p:spTree>
    <p:extLst>
      <p:ext uri="{BB962C8B-B14F-4D97-AF65-F5344CB8AC3E}">
        <p14:creationId xmlns:p14="http://schemas.microsoft.com/office/powerpoint/2010/main" val="595289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2" grpId="0" animBg="1"/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E0A1F9-1F78-0C8B-A641-3355018F5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313085CD-838B-29D7-3DF8-4A9C2EFB7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21F7083D-2AC5-0042-6F85-168FB76AA2DF}"/>
              </a:ext>
            </a:extLst>
          </p:cNvPr>
          <p:cNvSpPr/>
          <p:nvPr/>
        </p:nvSpPr>
        <p:spPr>
          <a:xfrm>
            <a:off x="990934" y="682165"/>
            <a:ext cx="1036773" cy="511205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</a:t>
            </a:r>
            <a:r>
              <a:rPr kumimoji="0" lang="en-US" sz="32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Text Box 5">
            <a:extLst>
              <a:ext uri="{FF2B5EF4-FFF2-40B4-BE49-F238E27FC236}">
                <a16:creationId xmlns:a16="http://schemas.microsoft.com/office/drawing/2014/main" id="{9CBBA072-601B-2527-85E8-53B10C925F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64308" y="856246"/>
            <a:ext cx="9983948" cy="574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base">
              <a:lnSpc>
                <a:spcPct val="15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vi-VN" altLang="en-US" sz="24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Nêu phép tính thích hợp với mỗi tranh vẽ: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BE7382D-41F7-D30F-7792-B5AC99007850}"/>
              </a:ext>
            </a:extLst>
          </p:cNvPr>
          <p:cNvSpPr/>
          <p:nvPr/>
        </p:nvSpPr>
        <p:spPr>
          <a:xfrm>
            <a:off x="1306577" y="973702"/>
            <a:ext cx="457731" cy="43923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5</a:t>
            </a:r>
          </a:p>
        </p:txBody>
      </p:sp>
      <p:pic>
        <p:nvPicPr>
          <p:cNvPr id="5" name="Hình ảnh 7">
            <a:extLst>
              <a:ext uri="{FF2B5EF4-FFF2-40B4-BE49-F238E27FC236}">
                <a16:creationId xmlns:a16="http://schemas.microsoft.com/office/drawing/2014/main" id="{76B074E6-93F6-5615-991D-8786CA2D3A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8759" y="1871747"/>
            <a:ext cx="3874068" cy="1697283"/>
          </a:xfrm>
          <a:prstGeom prst="rect">
            <a:avLst/>
          </a:prstGeom>
        </p:spPr>
      </p:pic>
      <p:pic>
        <p:nvPicPr>
          <p:cNvPr id="14" name="Hình ảnh 8">
            <a:extLst>
              <a:ext uri="{FF2B5EF4-FFF2-40B4-BE49-F238E27FC236}">
                <a16:creationId xmlns:a16="http://schemas.microsoft.com/office/drawing/2014/main" id="{49A1BF10-581F-6EEE-EC9F-5E6C1C5CBA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16028"/>
          <a:stretch/>
        </p:blipFill>
        <p:spPr>
          <a:xfrm>
            <a:off x="2128416" y="4395735"/>
            <a:ext cx="4039585" cy="1769798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B26E119-A60A-7EA1-B781-483D831816C6}"/>
              </a:ext>
            </a:extLst>
          </p:cNvPr>
          <p:cNvGrpSpPr/>
          <p:nvPr/>
        </p:nvGrpSpPr>
        <p:grpSpPr>
          <a:xfrm>
            <a:off x="6982760" y="2586176"/>
            <a:ext cx="4009949" cy="612649"/>
            <a:chOff x="6982760" y="2586176"/>
            <a:chExt cx="4009949" cy="612649"/>
          </a:xfrm>
        </p:grpSpPr>
        <p:sp>
          <p:nvSpPr>
            <p:cNvPr id="16" name="Hình chữ nhật: Góc Tròn 12">
              <a:extLst>
                <a:ext uri="{FF2B5EF4-FFF2-40B4-BE49-F238E27FC236}">
                  <a16:creationId xmlns:a16="http://schemas.microsoft.com/office/drawing/2014/main" id="{3821E24A-99BD-0329-9B8C-D47203EF7A6A}"/>
                </a:ext>
              </a:extLst>
            </p:cNvPr>
            <p:cNvSpPr/>
            <p:nvPr/>
          </p:nvSpPr>
          <p:spPr>
            <a:xfrm>
              <a:off x="6982760" y="258650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7" name="Hình chữ nhật: Góc Tròn 13">
              <a:extLst>
                <a:ext uri="{FF2B5EF4-FFF2-40B4-BE49-F238E27FC236}">
                  <a16:creationId xmlns:a16="http://schemas.microsoft.com/office/drawing/2014/main" id="{1702547B-344D-809B-9F12-4A5F8EF5E185}"/>
                </a:ext>
              </a:extLst>
            </p:cNvPr>
            <p:cNvSpPr/>
            <p:nvPr/>
          </p:nvSpPr>
          <p:spPr>
            <a:xfrm>
              <a:off x="8865400" y="258650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8" name="Hình chữ nhật: Góc Tròn 14">
              <a:extLst>
                <a:ext uri="{FF2B5EF4-FFF2-40B4-BE49-F238E27FC236}">
                  <a16:creationId xmlns:a16="http://schemas.microsoft.com/office/drawing/2014/main" id="{2B1181CF-03FB-6D40-16A9-294CADC8EDFE}"/>
                </a:ext>
              </a:extLst>
            </p:cNvPr>
            <p:cNvSpPr/>
            <p:nvPr/>
          </p:nvSpPr>
          <p:spPr>
            <a:xfrm>
              <a:off x="10380709" y="258650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19" name="Hình Bầu dục 15">
              <a:extLst>
                <a:ext uri="{FF2B5EF4-FFF2-40B4-BE49-F238E27FC236}">
                  <a16:creationId xmlns:a16="http://schemas.microsoft.com/office/drawing/2014/main" id="{44DBDAA0-5512-3A99-A7BB-72024044F74A}"/>
                </a:ext>
              </a:extLst>
            </p:cNvPr>
            <p:cNvSpPr/>
            <p:nvPr/>
          </p:nvSpPr>
          <p:spPr>
            <a:xfrm>
              <a:off x="7924106" y="2586176"/>
              <a:ext cx="612648" cy="612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74AE2CC4-68F5-BA12-802A-589AB5C317B8}"/>
                </a:ext>
              </a:extLst>
            </p:cNvPr>
            <p:cNvSpPr/>
            <p:nvPr/>
          </p:nvSpPr>
          <p:spPr>
            <a:xfrm rot="10800000" flipV="1">
              <a:off x="9622730" y="2586177"/>
              <a:ext cx="612648" cy="612648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21" name="Text Box 5">
            <a:extLst>
              <a:ext uri="{FF2B5EF4-FFF2-40B4-BE49-F238E27FC236}">
                <a16:creationId xmlns:a16="http://schemas.microsoft.com/office/drawing/2014/main" id="{CAC68932-4FB3-70DF-6BEA-2BE3C12416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795" y="1843119"/>
            <a:ext cx="642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a)</a:t>
            </a:r>
          </a:p>
        </p:txBody>
      </p:sp>
      <p:sp>
        <p:nvSpPr>
          <p:cNvPr id="22" name="Text Box 5">
            <a:extLst>
              <a:ext uri="{FF2B5EF4-FFF2-40B4-BE49-F238E27FC236}">
                <a16:creationId xmlns:a16="http://schemas.microsoft.com/office/drawing/2014/main" id="{26BF75EA-4F35-E751-228B-035CC753FE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5795" y="4353232"/>
            <a:ext cx="6429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6FB6A58C-3F60-FF9A-B520-06B599BE7680}"/>
              </a:ext>
            </a:extLst>
          </p:cNvPr>
          <p:cNvSpPr/>
          <p:nvPr/>
        </p:nvSpPr>
        <p:spPr>
          <a:xfrm>
            <a:off x="7072206" y="2639709"/>
            <a:ext cx="433109" cy="505583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8" name="Rounded Rectangle 5">
            <a:extLst>
              <a:ext uri="{FF2B5EF4-FFF2-40B4-BE49-F238E27FC236}">
                <a16:creationId xmlns:a16="http://schemas.microsoft.com/office/drawing/2014/main" id="{5E1DE037-7B00-F7EF-BD83-AB5EFCAC8DFA}"/>
              </a:ext>
            </a:extLst>
          </p:cNvPr>
          <p:cNvSpPr/>
          <p:nvPr/>
        </p:nvSpPr>
        <p:spPr>
          <a:xfrm>
            <a:off x="8013875" y="2708667"/>
            <a:ext cx="433109" cy="367666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–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40D39CEB-8B47-0B06-B123-08CCBD32D829}"/>
              </a:ext>
            </a:extLst>
          </p:cNvPr>
          <p:cNvSpPr/>
          <p:nvPr/>
        </p:nvSpPr>
        <p:spPr>
          <a:xfrm>
            <a:off x="8954846" y="2639709"/>
            <a:ext cx="433109" cy="505583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0" name="Rounded Rectangle 5">
            <a:extLst>
              <a:ext uri="{FF2B5EF4-FFF2-40B4-BE49-F238E27FC236}">
                <a16:creationId xmlns:a16="http://schemas.microsoft.com/office/drawing/2014/main" id="{5E100333-845C-89D0-DA66-F5C383D8B48E}"/>
              </a:ext>
            </a:extLst>
          </p:cNvPr>
          <p:cNvSpPr/>
          <p:nvPr/>
        </p:nvSpPr>
        <p:spPr>
          <a:xfrm>
            <a:off x="10470155" y="2639709"/>
            <a:ext cx="433109" cy="505583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3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2E343CE0-7161-C2E3-18B8-2CD74115C5FA}"/>
              </a:ext>
            </a:extLst>
          </p:cNvPr>
          <p:cNvGrpSpPr/>
          <p:nvPr/>
        </p:nvGrpSpPr>
        <p:grpSpPr>
          <a:xfrm>
            <a:off x="6982760" y="5041938"/>
            <a:ext cx="4009949" cy="612649"/>
            <a:chOff x="6982760" y="2586176"/>
            <a:chExt cx="4009949" cy="612649"/>
          </a:xfrm>
        </p:grpSpPr>
        <p:sp>
          <p:nvSpPr>
            <p:cNvPr id="59" name="Hình chữ nhật: Góc Tròn 12">
              <a:extLst>
                <a:ext uri="{FF2B5EF4-FFF2-40B4-BE49-F238E27FC236}">
                  <a16:creationId xmlns:a16="http://schemas.microsoft.com/office/drawing/2014/main" id="{17D8C738-5DD4-8D75-49E2-D524ED71C30E}"/>
                </a:ext>
              </a:extLst>
            </p:cNvPr>
            <p:cNvSpPr/>
            <p:nvPr/>
          </p:nvSpPr>
          <p:spPr>
            <a:xfrm>
              <a:off x="6982760" y="258650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0" name="Hình chữ nhật: Góc Tròn 13">
              <a:extLst>
                <a:ext uri="{FF2B5EF4-FFF2-40B4-BE49-F238E27FC236}">
                  <a16:creationId xmlns:a16="http://schemas.microsoft.com/office/drawing/2014/main" id="{98EDC706-C47C-99D7-F45E-DC87545AF68F}"/>
                </a:ext>
              </a:extLst>
            </p:cNvPr>
            <p:cNvSpPr/>
            <p:nvPr/>
          </p:nvSpPr>
          <p:spPr>
            <a:xfrm>
              <a:off x="8865400" y="258650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1" name="Hình chữ nhật: Góc Tròn 14">
              <a:extLst>
                <a:ext uri="{FF2B5EF4-FFF2-40B4-BE49-F238E27FC236}">
                  <a16:creationId xmlns:a16="http://schemas.microsoft.com/office/drawing/2014/main" id="{C7EA6EB4-7083-4FC6-50EE-CC5F085EB839}"/>
                </a:ext>
              </a:extLst>
            </p:cNvPr>
            <p:cNvSpPr/>
            <p:nvPr/>
          </p:nvSpPr>
          <p:spPr>
            <a:xfrm>
              <a:off x="10380709" y="2586500"/>
              <a:ext cx="612000" cy="612000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257B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2" name="Hình Bầu dục 15">
              <a:extLst>
                <a:ext uri="{FF2B5EF4-FFF2-40B4-BE49-F238E27FC236}">
                  <a16:creationId xmlns:a16="http://schemas.microsoft.com/office/drawing/2014/main" id="{1AF94521-A1C0-96E6-3537-DE920FE2501A}"/>
                </a:ext>
              </a:extLst>
            </p:cNvPr>
            <p:cNvSpPr/>
            <p:nvPr/>
          </p:nvSpPr>
          <p:spPr>
            <a:xfrm>
              <a:off x="7924106" y="2586176"/>
              <a:ext cx="612648" cy="61264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63" name="Rounded Rectangle 5">
              <a:extLst>
                <a:ext uri="{FF2B5EF4-FFF2-40B4-BE49-F238E27FC236}">
                  <a16:creationId xmlns:a16="http://schemas.microsoft.com/office/drawing/2014/main" id="{29612893-BC33-2897-9E66-4A6DF745CD6F}"/>
                </a:ext>
              </a:extLst>
            </p:cNvPr>
            <p:cNvSpPr/>
            <p:nvPr/>
          </p:nvSpPr>
          <p:spPr>
            <a:xfrm rot="10800000" flipV="1">
              <a:off x="9622730" y="2586177"/>
              <a:ext cx="612648" cy="612648"/>
            </a:xfrm>
            <a:prstGeom prst="roundRect">
              <a:avLst/>
            </a:prstGeom>
            <a:solidFill>
              <a:schemeClr val="bg1"/>
            </a:solidFill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=</a:t>
              </a:r>
            </a:p>
          </p:txBody>
        </p:sp>
      </p:grpSp>
      <p:sp>
        <p:nvSpPr>
          <p:cNvPr id="64" name="Rounded Rectangle 5">
            <a:extLst>
              <a:ext uri="{FF2B5EF4-FFF2-40B4-BE49-F238E27FC236}">
                <a16:creationId xmlns:a16="http://schemas.microsoft.com/office/drawing/2014/main" id="{29A112A6-4C2E-A12C-42D2-537347F3E78E}"/>
              </a:ext>
            </a:extLst>
          </p:cNvPr>
          <p:cNvSpPr/>
          <p:nvPr/>
        </p:nvSpPr>
        <p:spPr>
          <a:xfrm>
            <a:off x="7072206" y="5095471"/>
            <a:ext cx="433109" cy="505583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07EB5038-862A-6096-348A-B84A54BE435C}"/>
              </a:ext>
            </a:extLst>
          </p:cNvPr>
          <p:cNvSpPr/>
          <p:nvPr/>
        </p:nvSpPr>
        <p:spPr>
          <a:xfrm>
            <a:off x="8013875" y="5164429"/>
            <a:ext cx="433109" cy="367666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noProof="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+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6" name="Rounded Rectangle 5">
            <a:extLst>
              <a:ext uri="{FF2B5EF4-FFF2-40B4-BE49-F238E27FC236}">
                <a16:creationId xmlns:a16="http://schemas.microsoft.com/office/drawing/2014/main" id="{BA05085D-2352-883D-4C86-1D8483601570}"/>
              </a:ext>
            </a:extLst>
          </p:cNvPr>
          <p:cNvSpPr/>
          <p:nvPr/>
        </p:nvSpPr>
        <p:spPr>
          <a:xfrm>
            <a:off x="8954846" y="5095471"/>
            <a:ext cx="433109" cy="505583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2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7" name="Rounded Rectangle 5">
            <a:extLst>
              <a:ext uri="{FF2B5EF4-FFF2-40B4-BE49-F238E27FC236}">
                <a16:creationId xmlns:a16="http://schemas.microsoft.com/office/drawing/2014/main" id="{635684E6-A6F0-66D0-5174-9CF6AE674CE6}"/>
              </a:ext>
            </a:extLst>
          </p:cNvPr>
          <p:cNvSpPr/>
          <p:nvPr/>
        </p:nvSpPr>
        <p:spPr>
          <a:xfrm>
            <a:off x="10470155" y="5095471"/>
            <a:ext cx="433109" cy="505583"/>
          </a:xfrm>
          <a:prstGeom prst="roundRect">
            <a:avLst/>
          </a:prstGeom>
          <a:solidFill>
            <a:schemeClr val="bg1"/>
          </a:solidFill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7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034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  <p:bldP spid="4" grpId="0" animBg="1"/>
      <p:bldP spid="21" grpId="0"/>
      <p:bldP spid="22" grpId="0"/>
      <p:bldP spid="29" grpId="0" animBg="1"/>
      <p:bldP spid="38" grpId="0" animBg="1"/>
      <p:bldP spid="39" grpId="0" animBg="1"/>
      <p:bldP spid="40" grpId="0" animBg="1"/>
      <p:bldP spid="64" grpId="0" animBg="1"/>
      <p:bldP spid="65" grpId="0" animBg="1"/>
      <p:bldP spid="66" grpId="0" animBg="1"/>
      <p:bldP spid="6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文本框 11">
            <a:extLst>
              <a:ext uri="{FF2B5EF4-FFF2-40B4-BE49-F238E27FC236}">
                <a16:creationId xmlns:a16="http://schemas.microsoft.com/office/drawing/2014/main" id="{9CA7EC77-22F3-27DD-5F4B-74D539C83AAD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10" name="Picture 9">
            <a:hlinkClick r:id="rId7"/>
            <a:extLst>
              <a:ext uri="{FF2B5EF4-FFF2-40B4-BE49-F238E27FC236}">
                <a16:creationId xmlns:a16="http://schemas.microsoft.com/office/drawing/2014/main" id="{E103264B-3984-695C-0D89-81BD5DBF2F5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  <p:sp>
        <p:nvSpPr>
          <p:cNvPr id="2" name="文本框 11">
            <a:extLst>
              <a:ext uri="{FF2B5EF4-FFF2-40B4-BE49-F238E27FC236}">
                <a16:creationId xmlns:a16="http://schemas.microsoft.com/office/drawing/2014/main" id="{150FB429-8117-4CC0-17F8-153EBC7DA859}"/>
              </a:ext>
            </a:extLst>
          </p:cNvPr>
          <p:cNvSpPr txBox="1"/>
          <p:nvPr/>
        </p:nvSpPr>
        <p:spPr>
          <a:xfrm>
            <a:off x="4876138" y="2502737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defRPr/>
            </a:pPr>
            <a:r>
              <a:rPr lang="en-US" altLang="zh-CN" sz="6000" b="1">
                <a:solidFill>
                  <a:schemeClr val="bg1"/>
                </a:solidFill>
                <a:latin typeface="UTM Avo" panose="02040603050506020204" pitchFamily="18" charset="0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  <a:endParaRPr lang="en-US" altLang="zh-CN" sz="6000" b="1" dirty="0">
              <a:solidFill>
                <a:schemeClr val="bg1"/>
              </a:solidFill>
              <a:latin typeface="UTM Avo" panose="02040603050506020204" pitchFamily="18" charset="0"/>
              <a:ea typeface="inpin heiti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3" name="Picture 2">
            <a:hlinkClick r:id="rId7"/>
            <a:extLst>
              <a:ext uri="{FF2B5EF4-FFF2-40B4-BE49-F238E27FC236}">
                <a16:creationId xmlns:a16="http://schemas.microsoft.com/office/drawing/2014/main" id="{52F84A1A-8B67-07EB-8288-37CB2A9562E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08404" y="3730436"/>
            <a:ext cx="2169519" cy="120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49" name="Picture 17">
            <a:extLst>
              <a:ext uri="{FF2B5EF4-FFF2-40B4-BE49-F238E27FC236}">
                <a16:creationId xmlns:a16="http://schemas.microsoft.com/office/drawing/2014/main" id="{628DE8EA-EE20-4768-B429-FCF242F1B7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818163" y="2942370"/>
            <a:ext cx="2603549" cy="2715492"/>
          </a:xfrm>
          <a:prstGeom prst="rect">
            <a:avLst/>
          </a:prstGeom>
        </p:spPr>
      </p:pic>
      <p:pic>
        <p:nvPicPr>
          <p:cNvPr id="50" name="Picture 18">
            <a:extLst>
              <a:ext uri="{FF2B5EF4-FFF2-40B4-BE49-F238E27FC236}">
                <a16:creationId xmlns:a16="http://schemas.microsoft.com/office/drawing/2014/main" id="{7C82AABD-9157-4336-92D1-09799C0ED40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76081" y="2910014"/>
            <a:ext cx="3126438" cy="2747847"/>
          </a:xfrm>
          <a:prstGeom prst="rect">
            <a:avLst/>
          </a:prstGeom>
        </p:spPr>
      </p:pic>
      <p:sp>
        <p:nvSpPr>
          <p:cNvPr id="51" name="Thought Bubble: Cloud 2">
            <a:extLst>
              <a:ext uri="{FF2B5EF4-FFF2-40B4-BE49-F238E27FC236}">
                <a16:creationId xmlns:a16="http://schemas.microsoft.com/office/drawing/2014/main" id="{4FBA7DDB-60B8-456A-AC25-DF67B45D58D2}"/>
              </a:ext>
            </a:extLst>
          </p:cNvPr>
          <p:cNvSpPr/>
          <p:nvPr/>
        </p:nvSpPr>
        <p:spPr>
          <a:xfrm>
            <a:off x="1991267" y="2595026"/>
            <a:ext cx="2440254" cy="1410871"/>
          </a:xfrm>
          <a:prstGeom prst="cloudCallout">
            <a:avLst>
              <a:gd name="adj1" fmla="val 39121"/>
              <a:gd name="adj2" fmla="val 754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???</a:t>
            </a:r>
          </a:p>
        </p:txBody>
      </p:sp>
      <p:pic>
        <p:nvPicPr>
          <p:cNvPr id="52" name="Picture 2">
            <a:extLst>
              <a:ext uri="{FF2B5EF4-FFF2-40B4-BE49-F238E27FC236}">
                <a16:creationId xmlns:a16="http://schemas.microsoft.com/office/drawing/2014/main" id="{67FDDE18-00B4-400C-95CE-70FF5A11A4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75676" r="81290" b="18925"/>
          <a:stretch/>
        </p:blipFill>
        <p:spPr bwMode="auto">
          <a:xfrm>
            <a:off x="1150620" y="944880"/>
            <a:ext cx="840647" cy="899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F6ADADDA-AA54-4C05-B7A8-F3BCA24060EA}"/>
              </a:ext>
            </a:extLst>
          </p:cNvPr>
          <p:cNvSpPr/>
          <p:nvPr/>
        </p:nvSpPr>
        <p:spPr>
          <a:xfrm>
            <a:off x="1991267" y="944880"/>
            <a:ext cx="9276173" cy="106394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vi 10.</a:t>
            </a:r>
          </a:p>
        </p:txBody>
      </p:sp>
    </p:spTree>
    <p:extLst>
      <p:ext uri="{BB962C8B-B14F-4D97-AF65-F5344CB8AC3E}">
        <p14:creationId xmlns:p14="http://schemas.microsoft.com/office/powerpoint/2010/main" val="89529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73879"/>
            <a:ext cx="5212715" cy="740410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79723" y="3990212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03657" y="4104001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1274233" y="-36068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1882008" y="2706729"/>
            <a:ext cx="8872419" cy="144277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82330" y="2264262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9237" y="61163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789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qr cod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343DE31A-F937-679E-1D1C-2449DBA2CDC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9">
          <a:extLst>
            <a:ext uri="{FF2B5EF4-FFF2-40B4-BE49-F238E27FC236}">
              <a16:creationId xmlns:a16="http://schemas.microsoft.com/office/drawing/2014/main" id="{00CCC50A-AB54-1791-A198-B978C96E8B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6447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01782"/>
            <a:ext cx="12192001" cy="6456218"/>
          </a:xfrm>
          <a:prstGeom prst="rect">
            <a:avLst/>
          </a:prstGeom>
        </p:spPr>
      </p:pic>
      <p:pic>
        <p:nvPicPr>
          <p:cNvPr id="5" name="图片 7" descr="572005ec0a0c4">
            <a:extLst>
              <a:ext uri="{FF2B5EF4-FFF2-40B4-BE49-F238E27FC236}">
                <a16:creationId xmlns:a16="http://schemas.microsoft.com/office/drawing/2014/main" id="{E1EADFFF-5CCE-44C9-9A71-8AC8BA7D5D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9667074" y="689281"/>
            <a:ext cx="1808914" cy="1215435"/>
          </a:xfrm>
          <a:prstGeom prst="rect">
            <a:avLst/>
          </a:prstGeom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19DC2B98-DB43-4CFC-BE71-26E36C511E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5930" y="801415"/>
            <a:ext cx="19692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FBED0421-B5D1-4E6F-9E83-313D239D6653}"/>
              </a:ext>
            </a:extLst>
          </p:cNvPr>
          <p:cNvGrpSpPr/>
          <p:nvPr/>
        </p:nvGrpSpPr>
        <p:grpSpPr>
          <a:xfrm>
            <a:off x="1015932" y="2128015"/>
            <a:ext cx="2530601" cy="2934175"/>
            <a:chOff x="447918" y="1919283"/>
            <a:chExt cx="3214641" cy="3117663"/>
          </a:xfrm>
        </p:grpSpPr>
        <p:pic>
          <p:nvPicPr>
            <p:cNvPr id="20" name="Hình ảnh 19">
              <a:extLst>
                <a:ext uri="{FF2B5EF4-FFF2-40B4-BE49-F238E27FC236}">
                  <a16:creationId xmlns:a16="http://schemas.microsoft.com/office/drawing/2014/main" id="{54DCE742-2AB0-4090-B796-0584862FC6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t="3506" r="77265" b="17601"/>
            <a:stretch/>
          </p:blipFill>
          <p:spPr>
            <a:xfrm>
              <a:off x="447918" y="1919283"/>
              <a:ext cx="3214641" cy="3117663"/>
            </a:xfrm>
            <a:prstGeom prst="rect">
              <a:avLst/>
            </a:prstGeom>
          </p:spPr>
        </p:pic>
        <p:sp>
          <p:nvSpPr>
            <p:cNvPr id="21" name="Hình chữ nhật 20">
              <a:extLst>
                <a:ext uri="{FF2B5EF4-FFF2-40B4-BE49-F238E27FC236}">
                  <a16:creationId xmlns:a16="http://schemas.microsoft.com/office/drawing/2014/main" id="{BC5E904D-CAB5-4372-98DB-14433A7F4AF8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E8E9911-EF40-4858-8EAB-EB660F307E94}"/>
              </a:ext>
            </a:extLst>
          </p:cNvPr>
          <p:cNvSpPr/>
          <p:nvPr/>
        </p:nvSpPr>
        <p:spPr>
          <a:xfrm>
            <a:off x="1170524" y="2780211"/>
            <a:ext cx="2039488" cy="1629783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+ 3 = …..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 + 8 = …..</a:t>
            </a: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3954F04A-73E3-413F-B3A4-EABF5FCCE13B}"/>
              </a:ext>
            </a:extLst>
          </p:cNvPr>
          <p:cNvGrpSpPr/>
          <p:nvPr/>
        </p:nvGrpSpPr>
        <p:grpSpPr>
          <a:xfrm>
            <a:off x="3634839" y="2128015"/>
            <a:ext cx="2530601" cy="2934175"/>
            <a:chOff x="447918" y="1919283"/>
            <a:chExt cx="3214641" cy="3117663"/>
          </a:xfrm>
        </p:grpSpPr>
        <p:pic>
          <p:nvPicPr>
            <p:cNvPr id="30" name="Hình ảnh 29">
              <a:extLst>
                <a:ext uri="{FF2B5EF4-FFF2-40B4-BE49-F238E27FC236}">
                  <a16:creationId xmlns:a16="http://schemas.microsoft.com/office/drawing/2014/main" id="{3FFFCD11-1311-4688-8CA9-4A463C8353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t="3506" r="77265" b="17601"/>
            <a:stretch/>
          </p:blipFill>
          <p:spPr>
            <a:xfrm>
              <a:off x="447918" y="1919283"/>
              <a:ext cx="3214641" cy="3117663"/>
            </a:xfrm>
            <a:prstGeom prst="rect">
              <a:avLst/>
            </a:prstGeom>
          </p:spPr>
        </p:pic>
        <p:sp>
          <p:nvSpPr>
            <p:cNvPr id="31" name="Hình chữ nhật 30">
              <a:extLst>
                <a:ext uri="{FF2B5EF4-FFF2-40B4-BE49-F238E27FC236}">
                  <a16:creationId xmlns:a16="http://schemas.microsoft.com/office/drawing/2014/main" id="{2E4B5DB4-1254-427D-AB6C-2A8633F005E3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5F75F584-C31E-49BB-B67A-A2E54AC428D6}"/>
              </a:ext>
            </a:extLst>
          </p:cNvPr>
          <p:cNvSpPr/>
          <p:nvPr/>
        </p:nvSpPr>
        <p:spPr>
          <a:xfrm>
            <a:off x="3789431" y="2781286"/>
            <a:ext cx="2070946" cy="162763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+ 5 = …..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9 + 0 = …..</a:t>
            </a:r>
          </a:p>
        </p:txBody>
      </p:sp>
      <p:grpSp>
        <p:nvGrpSpPr>
          <p:cNvPr id="33" name="Nhóm 32">
            <a:extLst>
              <a:ext uri="{FF2B5EF4-FFF2-40B4-BE49-F238E27FC236}">
                <a16:creationId xmlns:a16="http://schemas.microsoft.com/office/drawing/2014/main" id="{5D447B62-43E0-48AA-81B7-35548E5EF7AE}"/>
              </a:ext>
            </a:extLst>
          </p:cNvPr>
          <p:cNvGrpSpPr/>
          <p:nvPr/>
        </p:nvGrpSpPr>
        <p:grpSpPr>
          <a:xfrm>
            <a:off x="6379921" y="2128015"/>
            <a:ext cx="2530601" cy="2934175"/>
            <a:chOff x="484897" y="1898479"/>
            <a:chExt cx="3214641" cy="3117663"/>
          </a:xfrm>
        </p:grpSpPr>
        <p:pic>
          <p:nvPicPr>
            <p:cNvPr id="35" name="Hình ảnh 34">
              <a:extLst>
                <a:ext uri="{FF2B5EF4-FFF2-40B4-BE49-F238E27FC236}">
                  <a16:creationId xmlns:a16="http://schemas.microsoft.com/office/drawing/2014/main" id="{6E632676-5099-4923-B99A-16F7FD6F2E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t="3506" r="77265" b="17601"/>
            <a:stretch/>
          </p:blipFill>
          <p:spPr>
            <a:xfrm>
              <a:off x="484897" y="1898479"/>
              <a:ext cx="3214641" cy="3117663"/>
            </a:xfrm>
            <a:prstGeom prst="rect">
              <a:avLst/>
            </a:prstGeom>
          </p:spPr>
        </p:pic>
        <p:sp>
          <p:nvSpPr>
            <p:cNvPr id="36" name="Hình chữ nhật 35">
              <a:extLst>
                <a:ext uri="{FF2B5EF4-FFF2-40B4-BE49-F238E27FC236}">
                  <a16:creationId xmlns:a16="http://schemas.microsoft.com/office/drawing/2014/main" id="{B8CDBA64-8A00-4837-BD69-9F7A22657A8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B6214EA4-EB9B-4B2E-8E3A-7F1FE1A92B52}"/>
              </a:ext>
            </a:extLst>
          </p:cNvPr>
          <p:cNvSpPr/>
          <p:nvPr/>
        </p:nvSpPr>
        <p:spPr>
          <a:xfrm>
            <a:off x="6505403" y="2781286"/>
            <a:ext cx="2052998" cy="162763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8 – 2 = …..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6 – 6 = …..</a:t>
            </a:r>
          </a:p>
        </p:txBody>
      </p:sp>
      <p:grpSp>
        <p:nvGrpSpPr>
          <p:cNvPr id="38" name="Nhóm 37">
            <a:extLst>
              <a:ext uri="{FF2B5EF4-FFF2-40B4-BE49-F238E27FC236}">
                <a16:creationId xmlns:a16="http://schemas.microsoft.com/office/drawing/2014/main" id="{78DC66AE-9305-4A0B-AE43-5F83933FC4D1}"/>
              </a:ext>
            </a:extLst>
          </p:cNvPr>
          <p:cNvGrpSpPr/>
          <p:nvPr/>
        </p:nvGrpSpPr>
        <p:grpSpPr>
          <a:xfrm>
            <a:off x="9016372" y="2128015"/>
            <a:ext cx="2530601" cy="2934175"/>
            <a:chOff x="292308" y="1953866"/>
            <a:chExt cx="3214641" cy="3117663"/>
          </a:xfrm>
        </p:grpSpPr>
        <p:pic>
          <p:nvPicPr>
            <p:cNvPr id="40" name="Hình ảnh 39">
              <a:extLst>
                <a:ext uri="{FF2B5EF4-FFF2-40B4-BE49-F238E27FC236}">
                  <a16:creationId xmlns:a16="http://schemas.microsoft.com/office/drawing/2014/main" id="{2684F093-65D8-45A9-8CEA-1127A7AE37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2780" t="3506" r="77265" b="17601"/>
            <a:stretch/>
          </p:blipFill>
          <p:spPr>
            <a:xfrm>
              <a:off x="292308" y="1953866"/>
              <a:ext cx="3214641" cy="3117663"/>
            </a:xfrm>
            <a:prstGeom prst="rect">
              <a:avLst/>
            </a:prstGeom>
          </p:spPr>
        </p:pic>
        <p:sp>
          <p:nvSpPr>
            <p:cNvPr id="41" name="Hình chữ nhật 40">
              <a:extLst>
                <a:ext uri="{FF2B5EF4-FFF2-40B4-BE49-F238E27FC236}">
                  <a16:creationId xmlns:a16="http://schemas.microsoft.com/office/drawing/2014/main" id="{58D93660-0D56-4130-9232-ACC7EFCCB25C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39" name="Rounded Rectangle 5">
            <a:extLst>
              <a:ext uri="{FF2B5EF4-FFF2-40B4-BE49-F238E27FC236}">
                <a16:creationId xmlns:a16="http://schemas.microsoft.com/office/drawing/2014/main" id="{0273B87A-4280-4C1F-B69D-5F4C4DEC9162}"/>
              </a:ext>
            </a:extLst>
          </p:cNvPr>
          <p:cNvSpPr/>
          <p:nvPr/>
        </p:nvSpPr>
        <p:spPr>
          <a:xfrm>
            <a:off x="9137819" y="2781286"/>
            <a:ext cx="2126811" cy="162763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5 – 4 = …..</a:t>
            </a:r>
          </a:p>
          <a:p>
            <a:pPr marL="0" marR="0" lvl="0" indent="0" algn="ctr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rPr>
              <a:t>10 – 0 = …..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6ED7ADC-D810-5AA6-6248-B32AE48C6B7B}"/>
              </a:ext>
            </a:extLst>
          </p:cNvPr>
          <p:cNvSpPr/>
          <p:nvPr/>
        </p:nvSpPr>
        <p:spPr>
          <a:xfrm>
            <a:off x="1306577" y="823844"/>
            <a:ext cx="457731" cy="439236"/>
          </a:xfrm>
          <a:prstGeom prst="ellipse">
            <a:avLst/>
          </a:prstGeom>
          <a:solidFill>
            <a:schemeClr val="accent5"/>
          </a:solidFill>
          <a:ln w="38100">
            <a:solidFill>
              <a:srgbClr val="0070C0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UTM Avo" panose="020406030505060202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3371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2" grpId="0"/>
      <p:bldP spid="29" grpId="0"/>
      <p:bldP spid="34" grpId="0"/>
      <p:bldP spid="39" grpId="0"/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111" y="2340634"/>
            <a:ext cx="8004529" cy="24041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3317" y="4251213"/>
            <a:ext cx="2592476" cy="25924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61860" y="115814"/>
            <a:ext cx="3543626" cy="177181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77" y="4023752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170" y="3848122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20" y="2177716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759" y="1739566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1229" y="3966654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40241" y="3726975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2564" y="3918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79" y="4030899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161" y="2340634"/>
            <a:ext cx="495300" cy="4381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05B5D4A-6FF2-8A51-5312-CDB17738E4D8}"/>
              </a:ext>
            </a:extLst>
          </p:cNvPr>
          <p:cNvSpPr txBox="1"/>
          <p:nvPr/>
        </p:nvSpPr>
        <p:spPr>
          <a:xfrm>
            <a:off x="6494358" y="1900677"/>
            <a:ext cx="36920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02D94E2-E16F-D4E7-C95C-D43AD3FF21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2" name="[Karaoke guitar] Ngày Xuân Long Phụng Sum Vầy -Bích Phương , Muoi Music _ Mây Guitar">
            <a:hlinkClick r:id="" action="ppaction://media"/>
            <a:extLst>
              <a:ext uri="{FF2B5EF4-FFF2-40B4-BE49-F238E27FC236}">
                <a16:creationId xmlns:a16="http://schemas.microsoft.com/office/drawing/2014/main" id="{72699912-258D-B42C-1D6C-12617DA6650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96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710069" y="-2152356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9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02D94E2-E16F-D4E7-C95C-D43AD3FF21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30B8EC7-FE14-1C1E-756D-0D4F38B0DCD4}"/>
              </a:ext>
            </a:extLst>
          </p:cNvPr>
          <p:cNvSpPr/>
          <p:nvPr/>
        </p:nvSpPr>
        <p:spPr>
          <a:xfrm>
            <a:off x="700262" y="1949381"/>
            <a:ext cx="10791476" cy="3530745"/>
          </a:xfrm>
          <a:prstGeom prst="roundRect">
            <a:avLst>
              <a:gd name="adj" fmla="val 7959"/>
            </a:avLst>
          </a:prstGeom>
          <a:solidFill>
            <a:srgbClr val="FFCC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HƯỚNG DẪN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lang="en-US" sz="2200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</a:t>
            </a:r>
            <a:r>
              <a:rPr lang="en-US" sz="2200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lang="en-US" sz="2200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200" kern="100" dirty="0" err="1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tài</a:t>
            </a:r>
            <a:r>
              <a:rPr lang="en-US" sz="2200" kern="100" dirty="0">
                <a:solidFill>
                  <a:prstClr val="black"/>
                </a:solidFill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kumimoji="0" lang="en-US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GV click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màn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hình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hiển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thị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 </a:t>
            </a:r>
            <a:endParaRPr kumimoji="0" lang="en-US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- Sau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GV click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vào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ông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thần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tài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để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sang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tiếp</a:t>
            </a:r>
            <a:r>
              <a:rPr kumimoji="0" lang="en-US" sz="22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200" b="0" i="0" u="none" strike="noStrike" kern="1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theo.</a:t>
            </a:r>
            <a:endParaRPr kumimoji="0" lang="en-US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30929" y="-176045"/>
            <a:ext cx="3543626" cy="1771813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1542" y="1595768"/>
            <a:ext cx="2451380" cy="245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grp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 đố số 1: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6 + 3 = ….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E1620B34-A121-468D-6060-C46F068F5D4A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94EDD5-C70C-BAD0-6DA0-9B016A6B2E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89BCD0-24AE-162E-C8CE-57A120FDFD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0B56191-9594-015F-BFA1-44ADE9ACA9A7}"/>
              </a:ext>
            </a:extLst>
          </p:cNvPr>
          <p:cNvSpPr txBox="1"/>
          <p:nvPr/>
        </p:nvSpPr>
        <p:spPr>
          <a:xfrm>
            <a:off x="3209744" y="4126920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6 + 3 = 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FE73071-DC48-A7AC-0074-C1D4B93E85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9D23A3B-99CB-35A6-608F-C32712764E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055E729-7B91-D8F4-43B2-48BC86DE9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A0306C2-8666-046D-304B-FAB07F37331D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893BF34-95CA-2C79-41FE-A547ECFAD01A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7EA03C85-AC0D-F05D-1FCD-31FC01A7F16E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4EFA529-2290-E29F-C2CD-405C3D049F56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grp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 đố số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2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1 + 8 = …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5B5D173B-3AC1-BE6D-F633-DF0D1A4179AE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3A1780F-F334-547B-F93D-4208F1A614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87ECF9A-5666-1062-D6B6-2C52A1FB98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F6C1C94-CEFA-A518-151C-71D257780BA7}"/>
              </a:ext>
            </a:extLst>
          </p:cNvPr>
          <p:cNvSpPr txBox="1"/>
          <p:nvPr/>
        </p:nvSpPr>
        <p:spPr>
          <a:xfrm>
            <a:off x="3162832" y="41174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1 + 8 = 9</a:t>
            </a:r>
            <a:endParaRPr lang="vi-VN" sz="36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DC2C948-1D2A-7CC4-D1E5-51B3DCAEF59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12AC0E64-89E9-3930-CD07-9F2EED2882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2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B6C5DC-6F88-0F66-A2A0-18A3282220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A2579A2-76A3-DF42-2C0F-B3879E980184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AFAD17B-9CA7-89F7-6797-A77A2D8994C9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8E57B3F-4449-74BF-E0B3-71A68ED50D0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545B553-FCA8-AC8B-B721-5C5BC996A9B2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grp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 đố số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5 + 5 = ….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1790E2F9-FD29-C390-B75C-80D09CB78FA1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5E915D-E894-8034-5F08-C75C41E47F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949260F-F011-B70C-7A77-6FA4C6CB075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3E3B805-C040-C9CB-2DB4-D3A583023A5F}"/>
              </a:ext>
            </a:extLst>
          </p:cNvPr>
          <p:cNvSpPr txBox="1"/>
          <p:nvPr/>
        </p:nvSpPr>
        <p:spPr>
          <a:xfrm>
            <a:off x="3162832" y="41174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5 + 5 = 10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199DA3E-CD03-5DC1-E378-705EF90EBA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9C59A10-4E73-2F4E-676A-D62F3712CA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323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8C00FBA-5C24-2CD4-1827-BDDB7EFD64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B496BD-15F3-6A67-5EEA-55B06FF0E73A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CAEB325-6916-8893-B6EA-4F6BC3B4311B}"/>
              </a:ext>
            </a:extLst>
          </p:cNvPr>
          <p:cNvGrpSpPr/>
          <p:nvPr/>
        </p:nvGrpSpPr>
        <p:grpSpPr>
          <a:xfrm>
            <a:off x="1231030" y="705737"/>
            <a:ext cx="9143085" cy="2017486"/>
            <a:chOff x="1930400" y="663984"/>
            <a:chExt cx="9143085" cy="2017486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A238AA97-105E-F460-9E0B-08F1A9F95CF5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A4F193F-783C-F9C8-D2DF-85885777A734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grpFill/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Câu đố số 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r>
                <a:rPr kumimoji="0" 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: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anose="02020603050405020304" pitchFamily="18" charset="0"/>
                </a:rPr>
                <a:t>9 + 0 = …</a:t>
              </a:r>
            </a:p>
          </p:txBody>
        </p:sp>
      </p:grp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523D5CAB-B5F4-207A-CD1A-67497051B297}"/>
              </a:ext>
            </a:extLst>
          </p:cNvPr>
          <p:cNvSpPr/>
          <p:nvPr/>
        </p:nvSpPr>
        <p:spPr>
          <a:xfrm>
            <a:off x="1232662" y="2812099"/>
            <a:ext cx="9956341" cy="3134008"/>
          </a:xfrm>
          <a:prstGeom prst="horizontalScroll">
            <a:avLst>
              <a:gd name="adj" fmla="val 15309"/>
            </a:avLst>
          </a:prstGeom>
          <a:solidFill>
            <a:srgbClr val="FFCCCC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E3E3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4450E18-598E-BB8F-BEDF-73A79D794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93893" y="706487"/>
            <a:ext cx="1785257" cy="17852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0EF040-36CF-F428-6AC4-DC47561DEE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209" y="3944818"/>
            <a:ext cx="1596527" cy="159652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CCCF630-E2B1-8F99-232F-22374278ADA8}"/>
              </a:ext>
            </a:extLst>
          </p:cNvPr>
          <p:cNvSpPr txBox="1"/>
          <p:nvPr/>
        </p:nvSpPr>
        <p:spPr>
          <a:xfrm>
            <a:off x="3162832" y="4117493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3600" b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9 + 0 = 9</a:t>
            </a:r>
            <a:endParaRPr lang="vi-VN" sz="3600" b="1" dirty="0">
              <a:solidFill>
                <a:prstClr val="black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24021E9-2A7F-A5AF-BC9A-93AA402BA4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80985" cy="870857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033A2338-69E6-A7DF-BE62-3D43BD00EC3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5744" y="3633196"/>
            <a:ext cx="2550841" cy="2550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83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1" id="{4097779F-E8BC-486A-B819-0292E604E70F}" vid="{4DC8568B-4BA0-4F21-A01E-F1C82C7A139D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293</TotalTime>
  <Words>495</Words>
  <Application>Microsoft Office PowerPoint</Application>
  <PresentationFormat>Widescreen</PresentationFormat>
  <Paragraphs>130</Paragraphs>
  <Slides>24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4" baseType="lpstr">
      <vt:lpstr>UTM Avo</vt:lpstr>
      <vt:lpstr>Calibri Light</vt:lpstr>
      <vt:lpstr>Times New Roman</vt:lpstr>
      <vt:lpstr>Calibri</vt:lpstr>
      <vt:lpstr>Arial</vt:lpstr>
      <vt:lpstr>Aptos</vt:lpstr>
      <vt:lpstr>1_Office Theme</vt:lpstr>
      <vt:lpstr>Theme1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Loan Nguyễn</cp:lastModifiedBy>
  <cp:revision>83</cp:revision>
  <dcterms:created xsi:type="dcterms:W3CDTF">2021-11-09T16:09:47Z</dcterms:created>
  <dcterms:modified xsi:type="dcterms:W3CDTF">2024-12-18T04:59:20Z</dcterms:modified>
</cp:coreProperties>
</file>