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524" r:id="rId4"/>
    <p:sldId id="536" r:id="rId5"/>
    <p:sldId id="538" r:id="rId6"/>
    <p:sldId id="539" r:id="rId7"/>
    <p:sldId id="540" r:id="rId8"/>
    <p:sldId id="5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0544-AC6D-4BC8-A100-59EE07A1FE4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B2-D8ED-4DCD-BBEF-715224F215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0544-AC6D-4BC8-A100-59EE07A1FE4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B2-D8ED-4DCD-BBEF-715224F215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0544-AC6D-4BC8-A100-59EE07A1FE4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B2-D8ED-4DCD-BBEF-715224F215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169675" y="50542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7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7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7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86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0544-AC6D-4BC8-A100-59EE07A1FE4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B2-D8ED-4DCD-BBEF-715224F215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0544-AC6D-4BC8-A100-59EE07A1FE4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B2-D8ED-4DCD-BBEF-715224F215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0544-AC6D-4BC8-A100-59EE07A1FE4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B2-D8ED-4DCD-BBEF-715224F215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0544-AC6D-4BC8-A100-59EE07A1FE4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B2-D8ED-4DCD-BBEF-715224F215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0544-AC6D-4BC8-A100-59EE07A1FE4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B2-D8ED-4DCD-BBEF-715224F215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0544-AC6D-4BC8-A100-59EE07A1FE4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B2-D8ED-4DCD-BBEF-715224F215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0544-AC6D-4BC8-A100-59EE07A1FE4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B2-D8ED-4DCD-BBEF-715224F215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0544-AC6D-4BC8-A100-59EE07A1FE4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2DB2-D8ED-4DCD-BBEF-715224F215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0544-AC6D-4BC8-A100-59EE07A1FE4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02DB2-D8ED-4DCD-BBEF-715224F215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3735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200" lvl="1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800" lvl="2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400" lvl="3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8000" lvl="4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600" lvl="5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200" lvl="6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800" lvl="7" indent="-423545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400" lvl="8" indent="-423545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9144000" y="6570741"/>
            <a:ext cx="6096000" cy="25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5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1065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3.xml"/><Relationship Id="rId3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2095" y="27940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 P 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4" name="Google Shape;386;p32"/>
          <p:cNvSpPr txBox="1"/>
          <p:nvPr/>
        </p:nvSpPr>
        <p:spPr>
          <a:xfrm>
            <a:off x="2556510" y="1188085"/>
            <a:ext cx="7070090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vi-VN" alt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4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74891" y="655064"/>
            <a:ext cx="7591660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</a:t>
            </a:r>
            <a:r>
              <a:rPr lang="en-US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5865" dirty="0">
                <a:solidFill>
                  <a:srgbClr val="FFFFFF"/>
                </a:solidFill>
                <a:latin typeface="HP001 4 hàng" panose="020B0603050302020204" pitchFamily="34" charset="0"/>
              </a:rPr>
              <a:t>P</a:t>
            </a:r>
            <a:endParaRPr lang="en-US" sz="48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30501" y="1766963"/>
            <a:ext cx="7154436" cy="107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5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665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665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665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665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665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4265" b="1" dirty="0">
                <a:solidFill>
                  <a:srgbClr val="F7446B"/>
                </a:solidFill>
                <a:latin typeface="HP001 4 hàng" panose="020B0603050302020204" pitchFamily="34" charset="0"/>
              </a:rPr>
              <a:t>P</a:t>
            </a:r>
            <a:endParaRPr lang="en-US" sz="2665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"/>
          <a:srcRect l="12873" t="23984" r="13536" b="23984"/>
          <a:stretch>
            <a:fillRect/>
          </a:stretch>
        </p:blipFill>
        <p:spPr>
          <a:xfrm>
            <a:off x="6544719" y="3732457"/>
            <a:ext cx="2721203" cy="27212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/>
          <a:srcRect r="57724"/>
          <a:stretch>
            <a:fillRect/>
          </a:stretch>
        </p:blipFill>
        <p:spPr>
          <a:xfrm>
            <a:off x="3144483" y="2806781"/>
            <a:ext cx="2951517" cy="36607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6514" r="54988"/>
          <a:stretch>
            <a:fillRect/>
          </a:stretch>
        </p:blipFill>
        <p:spPr>
          <a:xfrm>
            <a:off x="1926949" y="381000"/>
            <a:ext cx="1847941" cy="1836041"/>
          </a:xfrm>
          <a:prstGeom prst="flowChartConnector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284" y="540889"/>
            <a:ext cx="7154436" cy="107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5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665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665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665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665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665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4265" b="1" dirty="0">
                <a:solidFill>
                  <a:srgbClr val="F7446B"/>
                </a:solidFill>
                <a:latin typeface="HP001 4 hàng" panose="020B0603050302020204" pitchFamily="34" charset="0"/>
              </a:rPr>
              <a:t>P </a:t>
            </a:r>
            <a:r>
              <a:rPr lang="en-US" sz="24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24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24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6408" y="1480023"/>
            <a:ext cx="7888192" cy="4615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1751" y="457200"/>
            <a:ext cx="7154436" cy="107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5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665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665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665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665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665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4265" b="1" dirty="0">
                <a:solidFill>
                  <a:srgbClr val="F7446B"/>
                </a:solidFill>
                <a:latin typeface="HP001 4 hàng" panose="020B0603050302020204" pitchFamily="34" charset="0"/>
              </a:rPr>
              <a:t>P </a:t>
            </a:r>
            <a:r>
              <a:rPr lang="en-US" sz="24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24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24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24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24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l="9315" r="3333" b="13170"/>
          <a:stretch>
            <a:fillRect/>
          </a:stretch>
        </p:blipFill>
        <p:spPr>
          <a:xfrm>
            <a:off x="3144435" y="1404649"/>
            <a:ext cx="6212925" cy="499615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4891" y="655064"/>
            <a:ext cx="7591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48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07635" y="2397124"/>
            <a:ext cx="8866941" cy="1190443"/>
            <a:chOff x="418676" y="2043957"/>
            <a:chExt cx="6650206" cy="8928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/>
            <a:srcRect l="1" r="27106" b="84500"/>
            <a:stretch>
              <a:fillRect/>
            </a:stretch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86967" y="2331614"/>
              <a:ext cx="6181915" cy="499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735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PhưŖg wở đỏ ǟực jŎ gŉ ǇrƟ. </a:t>
              </a:r>
              <a:endParaRPr lang="en-US" sz="3735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76613" y="3511172"/>
            <a:ext cx="8159768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a. </a:t>
            </a:r>
            <a:r>
              <a:rPr lang="en-US" sz="2000" dirty="0" err="1">
                <a:latin typeface="UTM Avo" panose="02040603050506020204" pitchFamily="18" charset="0"/>
              </a:rPr>
              <a:t>Chữ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hoa</a:t>
            </a:r>
            <a:r>
              <a:rPr lang="en-US" sz="2000" dirty="0">
                <a:latin typeface="UTM Avo" panose="02040603050506020204" pitchFamily="18" charset="0"/>
              </a:rPr>
              <a:t>? 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Khoảng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giữa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chữ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  <a:endParaRPr lang="vi-VN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c.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chữ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cao</a:t>
            </a:r>
            <a:r>
              <a:rPr lang="en-US" sz="2000" dirty="0">
                <a:latin typeface="UTM Avo" panose="02040603050506020204" pitchFamily="18" charset="0"/>
              </a:rPr>
              <a:t> 2.5 li ?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6613" y="4907013"/>
            <a:ext cx="815976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6613" y="4049900"/>
            <a:ext cx="1781184" cy="58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135" b="1" dirty="0">
                <a:solidFill>
                  <a:srgbClr val="FF0000"/>
                </a:solidFill>
                <a:latin typeface="HP001 4 hàng" panose="020B0603050302020204" pitchFamily="34" charset="0"/>
              </a:rPr>
              <a:t> 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6613" y="5765175"/>
            <a:ext cx="81597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HP001 4 hàng" panose="020B0603050302020204" pitchFamily="34" charset="0"/>
              </a:rPr>
              <a:t>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6514" r="54988"/>
          <a:stretch>
            <a:fillRect/>
          </a:stretch>
        </p:blipFill>
        <p:spPr>
          <a:xfrm>
            <a:off x="1926949" y="381000"/>
            <a:ext cx="1847941" cy="1836041"/>
          </a:xfrm>
          <a:prstGeom prst="flowChartConnector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4891" y="655064"/>
            <a:ext cx="7591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48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3" y="258415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8777" y="2130496"/>
            <a:ext cx="7154436" cy="58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135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2135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2135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6514" r="54988"/>
          <a:stretch>
            <a:fillRect/>
          </a:stretch>
        </p:blipFill>
        <p:spPr>
          <a:xfrm>
            <a:off x="1926949" y="381000"/>
            <a:ext cx="1847941" cy="1836041"/>
          </a:xfrm>
          <a:prstGeom prst="flowChartConnector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WPS Presentation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7" baseType="lpstr">
      <vt:lpstr>Arial</vt:lpstr>
      <vt:lpstr>SimSun</vt:lpstr>
      <vt:lpstr>Wingdings</vt:lpstr>
      <vt:lpstr>Montserrat Medium</vt:lpstr>
      <vt:lpstr>Segoe Print</vt:lpstr>
      <vt:lpstr>Nunito</vt:lpstr>
      <vt:lpstr>Montserrat</vt:lpstr>
      <vt:lpstr>Times New Roman</vt:lpstr>
      <vt:lpstr>Calibri Light</vt:lpstr>
      <vt:lpstr>Microsoft YaHei</vt:lpstr>
      <vt:lpstr>Arial Unicode MS</vt:lpstr>
      <vt:lpstr>Calibri</vt:lpstr>
      <vt:lpstr>Arial</vt:lpstr>
      <vt:lpstr>Kalam</vt:lpstr>
      <vt:lpstr>Wide Latin</vt:lpstr>
      <vt:lpstr>UTM Cookies</vt:lpstr>
      <vt:lpstr>HP001 4 hàng</vt:lpstr>
      <vt:lpstr>HP001</vt:lpstr>
      <vt:lpstr>UTM Avo</vt:lpstr>
      <vt:lpstr>Office Theme</vt:lpstr>
      <vt:lpstr>Doodle Sketchbook by Slidesgo</vt:lpstr>
      <vt:lpstr>  VIẾT: ÔN CHỮ HOA  A, M, N ( kiểu 2)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Hảo Đoàn Thị</cp:lastModifiedBy>
  <cp:revision>3</cp:revision>
  <dcterms:created xsi:type="dcterms:W3CDTF">2025-05-06T06:18:00Z</dcterms:created>
  <dcterms:modified xsi:type="dcterms:W3CDTF">2026-01-05T23:32:13Z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27313852D99546B1AC1AE588763173AD_12</vt:lpwstr>
  </property>
  <property fmtid="{D5CDD505-2E9C-101B-9397-08002B2CF9AE}" pid="3" name="KSOProductBuildVer">
    <vt:lpwstr>1033-12.2.0.23196</vt:lpwstr>
  </property>
</Properties>
</file>