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21" r:id="rId5"/>
    <p:sldId id="322" r:id="rId6"/>
    <p:sldId id="323" r:id="rId7"/>
    <p:sldId id="324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DCAC5-D7A4-413A-8C73-C28562176DD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F6FC-2548-4CF8-AE26-A3916442F9A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287-A7B6-4B5B-AFFB-A84F652859B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DFD8-A67E-4F15-876C-7A66ED869E1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9B88-BEB4-4B3A-958B-3A890B4679FF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64E-E08E-46A6-A198-314298EE5CC5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38E-B06F-454E-950F-8F2D4D0519F1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B910-A530-4D1A-9D0B-4B4C11A3FDE3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D01A-701F-49E5-92AD-B9229064918D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473A-37D6-4E75-AD87-F7E65B5BBAE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1670-B9CF-4F2C-BFFE-800B0FA5144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5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16948-9564-4384-8CFF-A6F9BAED8F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F48A-2096-4A3A-BC14-B46C9CB4E0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3403-C099-4FBB-AAD8-5048D348D93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3735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24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1219200" lvl="1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800" lvl="2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438400" lvl="3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048000" lvl="4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3657600" lvl="5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4267200" lvl="6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4876800" lvl="7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5486400" lvl="8" indent="-423545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1"/>
            <a:ext cx="6096000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5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1065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tags" Target="../tags/tag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tags" Target="../tags/tag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7"/>
          <p:cNvGrpSpPr/>
          <p:nvPr/>
        </p:nvGrpSpPr>
        <p:grpSpPr bwMode="auto">
          <a:xfrm>
            <a:off x="0" y="4820193"/>
            <a:ext cx="12144654" cy="1915276"/>
            <a:chOff x="0" y="3800475"/>
            <a:chExt cx="9132570" cy="1440180"/>
          </a:xfrm>
        </p:grpSpPr>
        <p:pic>
          <p:nvPicPr>
            <p:cNvPr id="8" name="Picture 3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57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800475"/>
              <a:ext cx="23241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670" y="3802380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1"/>
          <p:cNvSpPr txBox="1"/>
          <p:nvPr/>
        </p:nvSpPr>
        <p:spPr>
          <a:xfrm>
            <a:off x="437322" y="2767965"/>
            <a:ext cx="11107972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TIẾNG VIỆT</a:t>
            </a:r>
            <a:endParaRPr kumimoji="0" lang="vi-V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 và nghe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Ánh sáng của yêu thương</a:t>
            </a:r>
            <a:endParaRPr kumimoji="0" lang="vi-V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63370" y="1023620"/>
            <a:ext cx="10581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TRƯỜNG TIỂU HỌC CỘNG HÒA</a:t>
            </a:r>
            <a:endParaRPr kumimoji="0" lang="vi-V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8229" y="926020"/>
            <a:ext cx="75916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4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/>
          <a:srcRect l="6514" r="54988"/>
          <a:stretch>
            <a:fillRect/>
          </a:stretch>
        </p:blipFill>
        <p:spPr>
          <a:xfrm>
            <a:off x="1926949" y="381000"/>
            <a:ext cx="1847941" cy="1836041"/>
          </a:xfrm>
          <a:prstGeom prst="flowChartConnector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00" y="2278664"/>
            <a:ext cx="8142931" cy="386305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5" y="402568"/>
            <a:ext cx="775400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dirty="0">
                <a:latin typeface="UTM Avo" panose="02040603050506020204" pitchFamily="18" charset="0"/>
              </a:rPr>
              <a:t>Quan </a:t>
            </a:r>
            <a:r>
              <a:rPr lang="en-US" sz="2000" dirty="0" err="1">
                <a:latin typeface="UTM Avo" panose="02040603050506020204" pitchFamily="18" charset="0"/>
              </a:rPr>
              <a:t>sát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Ánh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sáng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của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yêu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thương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tranh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9109" y="1943100"/>
            <a:ext cx="7033761" cy="3962400"/>
          </a:xfrm>
          <a:prstGeom prst="rect">
            <a:avLst/>
          </a:prstGeom>
        </p:spPr>
      </p:pic>
      <p:sp>
        <p:nvSpPr>
          <p:cNvPr id="4" name="Thought Bubble: Cloud 3"/>
          <p:cNvSpPr/>
          <p:nvPr/>
        </p:nvSpPr>
        <p:spPr>
          <a:xfrm>
            <a:off x="1524000" y="1152773"/>
            <a:ext cx="2578100" cy="1511299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5" dirty="0" err="1"/>
              <a:t>Mẹ</a:t>
            </a:r>
            <a:r>
              <a:rPr lang="en-US" sz="1865" dirty="0"/>
              <a:t> </a:t>
            </a:r>
            <a:r>
              <a:rPr lang="en-US" sz="1865" dirty="0" err="1"/>
              <a:t>ốm</a:t>
            </a:r>
            <a:r>
              <a:rPr lang="en-US" sz="1865" dirty="0"/>
              <a:t>, ê-</a:t>
            </a:r>
            <a:r>
              <a:rPr lang="en-US" sz="1865" dirty="0" err="1"/>
              <a:t>đi</a:t>
            </a:r>
            <a:r>
              <a:rPr lang="en-US" sz="1865" dirty="0"/>
              <a:t>-</a:t>
            </a:r>
            <a:r>
              <a:rPr lang="en-US" sz="1865" dirty="0" err="1"/>
              <a:t>sơn</a:t>
            </a:r>
            <a:r>
              <a:rPr lang="en-US" sz="1865" dirty="0"/>
              <a:t> lo </a:t>
            </a:r>
            <a:r>
              <a:rPr lang="en-US" sz="1865" dirty="0" err="1"/>
              <a:t>lắng</a:t>
            </a:r>
            <a:r>
              <a:rPr lang="en-US" sz="1865" dirty="0"/>
              <a:t> </a:t>
            </a:r>
            <a:r>
              <a:rPr lang="en-US" sz="1865" dirty="0" err="1"/>
              <a:t>ngồi</a:t>
            </a:r>
            <a:r>
              <a:rPr lang="en-US" sz="1865" dirty="0"/>
              <a:t> </a:t>
            </a:r>
            <a:r>
              <a:rPr lang="en-US" sz="1865" dirty="0" err="1"/>
              <a:t>bên</a:t>
            </a:r>
            <a:r>
              <a:rPr lang="en-US" sz="1865" dirty="0"/>
              <a:t> </a:t>
            </a:r>
            <a:r>
              <a:rPr lang="en-US" sz="1865" dirty="0" err="1"/>
              <a:t>mẹ</a:t>
            </a:r>
            <a:endParaRPr lang="en-US" sz="1865" dirty="0" err="1"/>
          </a:p>
        </p:txBody>
      </p:sp>
      <p:sp>
        <p:nvSpPr>
          <p:cNvPr id="5" name="Thought Bubble: Cloud 10"/>
          <p:cNvSpPr/>
          <p:nvPr/>
        </p:nvSpPr>
        <p:spPr>
          <a:xfrm>
            <a:off x="7686619" y="933407"/>
            <a:ext cx="2663881" cy="1484159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5" dirty="0"/>
              <a:t>Ê-</a:t>
            </a:r>
            <a:r>
              <a:rPr lang="en-US" sz="1865" dirty="0" err="1"/>
              <a:t>đi</a:t>
            </a:r>
            <a:r>
              <a:rPr lang="en-US" sz="1865" dirty="0"/>
              <a:t>-</a:t>
            </a:r>
            <a:r>
              <a:rPr lang="en-US" sz="1865" dirty="0" err="1"/>
              <a:t>sơn</a:t>
            </a:r>
            <a:r>
              <a:rPr lang="en-US" sz="1865" dirty="0"/>
              <a:t> </a:t>
            </a:r>
            <a:r>
              <a:rPr lang="en-US" sz="1865" dirty="0" err="1"/>
              <a:t>chạy</a:t>
            </a:r>
            <a:r>
              <a:rPr lang="en-US" sz="1865" dirty="0"/>
              <a:t> </a:t>
            </a:r>
            <a:r>
              <a:rPr lang="en-US" sz="1865" dirty="0" err="1"/>
              <a:t>đi</a:t>
            </a:r>
            <a:r>
              <a:rPr lang="en-US" sz="1865" dirty="0"/>
              <a:t> </a:t>
            </a:r>
            <a:r>
              <a:rPr lang="en-US" sz="1865" dirty="0" err="1"/>
              <a:t>tìm</a:t>
            </a:r>
            <a:r>
              <a:rPr lang="en-US" sz="1865" dirty="0"/>
              <a:t> </a:t>
            </a:r>
            <a:r>
              <a:rPr lang="en-US" sz="1865" dirty="0" err="1"/>
              <a:t>bác</a:t>
            </a:r>
            <a:r>
              <a:rPr lang="en-US" sz="1865" dirty="0"/>
              <a:t> </a:t>
            </a:r>
            <a:r>
              <a:rPr lang="en-US" sz="1865" dirty="0" err="1"/>
              <a:t>sỹ</a:t>
            </a:r>
            <a:endParaRPr lang="en-US" sz="1865" dirty="0" err="1"/>
          </a:p>
        </p:txBody>
      </p:sp>
      <p:sp>
        <p:nvSpPr>
          <p:cNvPr id="6" name="Thought Bubble: Cloud 11"/>
          <p:cNvSpPr/>
          <p:nvPr/>
        </p:nvSpPr>
        <p:spPr>
          <a:xfrm>
            <a:off x="1572127" y="3273727"/>
            <a:ext cx="2368440" cy="1308497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5" dirty="0" err="1"/>
              <a:t>Bác</a:t>
            </a:r>
            <a:r>
              <a:rPr lang="en-US" sz="1865" dirty="0"/>
              <a:t> </a:t>
            </a:r>
            <a:r>
              <a:rPr lang="en-US" sz="1865" dirty="0" err="1"/>
              <a:t>sỹ</a:t>
            </a:r>
            <a:r>
              <a:rPr lang="en-US" sz="1865" dirty="0"/>
              <a:t> </a:t>
            </a:r>
            <a:r>
              <a:rPr lang="en-US" sz="1865" dirty="0" err="1"/>
              <a:t>phẫu</a:t>
            </a:r>
            <a:r>
              <a:rPr lang="en-US" sz="1865" dirty="0"/>
              <a:t> </a:t>
            </a:r>
            <a:r>
              <a:rPr lang="en-US" sz="1865" dirty="0" err="1"/>
              <a:t>thuật</a:t>
            </a:r>
            <a:r>
              <a:rPr lang="en-US" sz="1865" dirty="0"/>
              <a:t> </a:t>
            </a:r>
            <a:r>
              <a:rPr lang="en-US" sz="1865" dirty="0" err="1"/>
              <a:t>cho</a:t>
            </a:r>
            <a:r>
              <a:rPr lang="en-US" sz="1865" dirty="0"/>
              <a:t> </a:t>
            </a:r>
            <a:r>
              <a:rPr lang="en-US" sz="1865" dirty="0" err="1"/>
              <a:t>mẹ</a:t>
            </a:r>
            <a:r>
              <a:rPr lang="en-US" sz="1865" dirty="0"/>
              <a:t> Ê-</a:t>
            </a:r>
            <a:r>
              <a:rPr lang="en-US" sz="1865" dirty="0" err="1"/>
              <a:t>đi</a:t>
            </a:r>
            <a:r>
              <a:rPr lang="en-US" sz="1865" dirty="0"/>
              <a:t>-</a:t>
            </a:r>
            <a:r>
              <a:rPr lang="en-US" sz="1865" dirty="0" err="1"/>
              <a:t>sơn</a:t>
            </a:r>
            <a:endParaRPr lang="en-US" sz="1865" dirty="0" err="1"/>
          </a:p>
        </p:txBody>
      </p:sp>
      <p:sp>
        <p:nvSpPr>
          <p:cNvPr id="7" name="Thought Bubble: Cloud 12"/>
          <p:cNvSpPr/>
          <p:nvPr/>
        </p:nvSpPr>
        <p:spPr>
          <a:xfrm>
            <a:off x="8089900" y="3111500"/>
            <a:ext cx="2578100" cy="1660063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5" dirty="0"/>
              <a:t>Ê-</a:t>
            </a:r>
            <a:r>
              <a:rPr lang="en-US" sz="1865" dirty="0" err="1"/>
              <a:t>đi</a:t>
            </a:r>
            <a:r>
              <a:rPr lang="en-US" sz="1865" dirty="0"/>
              <a:t>-</a:t>
            </a:r>
            <a:r>
              <a:rPr lang="en-US" sz="1865" dirty="0" err="1"/>
              <a:t>sơn</a:t>
            </a:r>
            <a:r>
              <a:rPr lang="en-US" sz="1865" dirty="0"/>
              <a:t> </a:t>
            </a:r>
            <a:r>
              <a:rPr lang="en-US" sz="1865" dirty="0" err="1"/>
              <a:t>mang</a:t>
            </a:r>
            <a:r>
              <a:rPr lang="en-US" sz="1865" dirty="0"/>
              <a:t> </a:t>
            </a:r>
            <a:r>
              <a:rPr lang="en-US" sz="1865" dirty="0" err="1"/>
              <a:t>về</a:t>
            </a:r>
            <a:r>
              <a:rPr lang="en-US" sz="1865" dirty="0"/>
              <a:t> 1 </a:t>
            </a:r>
            <a:r>
              <a:rPr lang="en-US" sz="1865" dirty="0" err="1"/>
              <a:t>tấm</a:t>
            </a:r>
            <a:r>
              <a:rPr lang="en-US" sz="1865" dirty="0"/>
              <a:t> </a:t>
            </a:r>
            <a:r>
              <a:rPr lang="en-US" sz="1865" err="1"/>
              <a:t>gương</a:t>
            </a:r>
            <a:r>
              <a:rPr lang="en-US" sz="1865"/>
              <a:t> </a:t>
            </a:r>
            <a:r>
              <a:rPr lang="en-US" sz="1865" smtClean="0"/>
              <a:t>lớn</a:t>
            </a:r>
            <a:endParaRPr lang="en-US" sz="1865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5" y="402568"/>
            <a:ext cx="775400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theo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7" name="Content Placeholder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351" y="3515247"/>
            <a:ext cx="3238888" cy="2467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933436"/>
            <a:ext cx="3243268" cy="2470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71" y="926472"/>
            <a:ext cx="3161471" cy="2477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515247"/>
            <a:ext cx="3243268" cy="246727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5" y="402568"/>
            <a:ext cx="775400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351" y="3515247"/>
            <a:ext cx="3238888" cy="2467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933436"/>
            <a:ext cx="3243268" cy="2470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71" y="926472"/>
            <a:ext cx="3161471" cy="2477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515247"/>
            <a:ext cx="3243268" cy="246727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Presentation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Arial</vt:lpstr>
      <vt:lpstr>Kalam</vt:lpstr>
      <vt:lpstr>Wide Latin</vt:lpstr>
      <vt:lpstr>Montserrat</vt:lpstr>
      <vt:lpstr>Sitka Text</vt:lpstr>
      <vt:lpstr>UTM Cookies</vt:lpstr>
      <vt:lpstr>Segoe Print</vt:lpstr>
      <vt:lpstr>HP001</vt:lpstr>
      <vt:lpstr>UTM Avo</vt:lpstr>
      <vt:lpstr>Office Theme</vt:lpstr>
      <vt:lpstr>1_Office Theme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Hảo Đoàn Thị</cp:lastModifiedBy>
  <cp:revision>3</cp:revision>
  <dcterms:created xsi:type="dcterms:W3CDTF">2025-02-03T13:21:00Z</dcterms:created>
  <dcterms:modified xsi:type="dcterms:W3CDTF">2026-01-05T23:42:21Z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83286452BBEE4615ACEAE1F02019482B_12</vt:lpwstr>
  </property>
  <property fmtid="{D5CDD505-2E9C-101B-9397-08002B2CF9AE}" pid="3" name="KSOProductBuildVer">
    <vt:lpwstr>1033-12.2.0.23196</vt:lpwstr>
  </property>
</Properties>
</file>