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3"/>
  </p:sldMasterIdLst>
  <p:notesMasterIdLst>
    <p:notesMasterId r:id="rId20"/>
  </p:notesMasterIdLst>
  <p:sldIdLst>
    <p:sldId id="352" r:id="rId4"/>
    <p:sldId id="353" r:id="rId5"/>
    <p:sldId id="355" r:id="rId6"/>
    <p:sldId id="375" r:id="rId7"/>
    <p:sldId id="392" r:id="rId8"/>
    <p:sldId id="358" r:id="rId9"/>
    <p:sldId id="385" r:id="rId10"/>
    <p:sldId id="386" r:id="rId11"/>
    <p:sldId id="359" r:id="rId12"/>
    <p:sldId id="387" r:id="rId13"/>
    <p:sldId id="360" r:id="rId14"/>
    <p:sldId id="361" r:id="rId15"/>
    <p:sldId id="388" r:id="rId16"/>
    <p:sldId id="363" r:id="rId17"/>
    <p:sldId id="389" r:id="rId18"/>
    <p:sldId id="381" r:id="rId19"/>
  </p:sldIdLst>
  <p:sldSz cx="6858000" cy="5143500"/>
  <p:notesSz cx="6858000" cy="9144000"/>
  <p:embeddedFontLst>
    <p:embeddedFont>
      <p:font typeface="Kalam" panose="02000000000000000000"/>
      <p:regular r:id="rId24"/>
    </p:embeddedFont>
    <p:embeddedFont>
      <p:font typeface="Montserrat" panose="02000505000000020004"/>
      <p:regular r:id="rId25"/>
    </p:embeddedFont>
    <p:embeddedFont>
      <p:font typeface="Calibri Light" panose="020F0302020204030204" charset="0"/>
      <p:regular r:id="rId26"/>
      <p:italic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B40"/>
    <a:srgbClr val="FFFFFF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818" autoAdjust="0"/>
  </p:normalViewPr>
  <p:slideViewPr>
    <p:cSldViewPr snapToGrid="0">
      <p:cViewPr>
        <p:scale>
          <a:sx n="100" d="100"/>
          <a:sy n="100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6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8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297" t="5051" r="7657" b="12774"/>
          <a:stretch>
            <a:fillRect/>
          </a:stretch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6" y="100977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824" y="16694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ngại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398205" y="18068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1446070" y="16694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phần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15" y="2080953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07824" y="294759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398205" y="308502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446070" y="2947594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gỉ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415" y="3359110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087" y="183374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dội</a:t>
            </a:r>
            <a:r>
              <a:rPr lang="en-US" sz="1500" dirty="0"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842" y="222666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dội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bệnh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086" y="2949161"/>
            <a:ext cx="635909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phẫu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kịp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18" y="3286453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phòng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thắp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đèn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6514" r="54988"/>
          <a:stretch>
            <a:fillRect/>
          </a:stretch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421" y="814629"/>
            <a:ext cx="5602735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cậu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665" y="321754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087" y="1843296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>
            <a:fillRect/>
          </a:stretch>
        </p:blipFill>
        <p:spPr bwMode="auto">
          <a:xfrm>
            <a:off x="369087" y="3159596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81" y="811786"/>
            <a:ext cx="6105238" cy="36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/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  <a:endParaRPr lang="en-US" sz="1200" dirty="0"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246" y="1362115"/>
            <a:ext cx="4881824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lo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"/>
          <a:srcRect l="6514" r="54988"/>
          <a:stretch>
            <a:fillRect/>
          </a:stretch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69087" y="2136423"/>
            <a:ext cx="6119826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liền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).</a:t>
            </a:r>
            <a:endParaRPr lang="en-US" sz="1500" i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phẫu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cứu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vội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sang…)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087" y="434684"/>
            <a:ext cx="546354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33675" y="4047353"/>
            <a:ext cx="45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Ê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suy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thế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r>
              <a:rPr lang="en-US" sz="1500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8118"/>
          <a:stretch>
            <a:fillRect/>
          </a:stretch>
        </p:blipFill>
        <p:spPr>
          <a:xfrm>
            <a:off x="369087" y="952501"/>
            <a:ext cx="6119826" cy="327582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5" name="TextBox 34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  <a:endParaRPr lang="en-US" sz="3600" dirty="0">
                <a:solidFill>
                  <a:srgbClr val="FC7D77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" name="TextBox 2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  <a:endParaRPr lang="en-US" sz="3600" dirty="0">
                <a:solidFill>
                  <a:srgbClr val="FC7D77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547" y="1406822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mệt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45999"/>
            <a:ext cx="5676900" cy="27879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/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27" name="TextBox 26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  <a:endParaRPr lang="en-US" sz="3600" dirty="0">
                <a:solidFill>
                  <a:srgbClr val="FC7D77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/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  <a:endParaRPr lang="en-US" sz="1200" dirty="0"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890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6000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UTM Avo" panose="02040603050506020204" pitchFamily="18" charset="0"/>
              </a:rPr>
              <a:t>r</a:t>
            </a:r>
            <a:r>
              <a:rPr lang="en-US" sz="2100" smtClean="0">
                <a:latin typeface="UTM Avo" panose="02040603050506020204" pitchFamily="18" charset="0"/>
              </a:rPr>
              <a:t>uột thừa</a:t>
            </a:r>
            <a:endParaRPr lang="en-US" sz="2100"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9537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smtClean="0">
                <a:latin typeface="UTM Avo" panose="02040603050506020204" pitchFamily="18" charset="0"/>
              </a:rPr>
              <a:t>đau đớn</a:t>
            </a:r>
            <a:endParaRPr lang="en-US" sz="2100"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7759" y="2647244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á</a:t>
            </a:r>
            <a:r>
              <a:rPr lang="en-US" sz="2000" smtClean="0">
                <a:latin typeface="UTM Avo" panose="02040603050506020204" pitchFamily="18" charset="0"/>
              </a:rPr>
              <a:t>nh sáng</a:t>
            </a:r>
            <a:endParaRPr lang="en-US" sz="2000"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9537" y="2775027"/>
            <a:ext cx="2262330" cy="1119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s</a:t>
            </a:r>
            <a:r>
              <a:rPr lang="en-US" sz="2000" smtClean="0">
                <a:latin typeface="UTM Avo" panose="02040603050506020204" pitchFamily="18" charset="0"/>
              </a:rPr>
              <a:t>áng trưng</a:t>
            </a:r>
            <a:endParaRPr lang="en-US" sz="200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 câu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20" y="1860154"/>
            <a:ext cx="599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err="1">
                <a:latin typeface="UTM Avo" panose="02040603050506020204" pitchFamily="18" charset="0"/>
              </a:rPr>
              <a:t>Đột</a:t>
            </a:r>
            <a:r>
              <a:rPr lang="en-US" sz="1800">
                <a:latin typeface="UTM Avo" panose="02040603050506020204" pitchFamily="18" charset="0"/>
              </a:rPr>
              <a:t> </a:t>
            </a:r>
            <a:r>
              <a:rPr lang="en-US" sz="1800" smtClean="0">
                <a:latin typeface="UTM Avo" panose="02040603050506020204" pitchFamily="18" charset="0"/>
              </a:rPr>
              <a:t>nhiên,cậu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đèn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030387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54555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77537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14444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/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  <a:endParaRPr lang="en-US" sz="1200" dirty="0"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  <a:endParaRPr lang="en-US" sz="1200" dirty="0"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/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  <a:endParaRPr lang="en-US" sz="1200" dirty="0">
              <a:latin typeface="UTM Avo" panose="020406030505060202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00701"/>
            <a:ext cx="304770" cy="28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1445326"/>
            <a:ext cx="288000" cy="28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2539282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5474" y="3685383"/>
            <a:ext cx="395884" cy="646331"/>
            <a:chOff x="3371645" y="2868155"/>
            <a:chExt cx="395884" cy="646331"/>
          </a:xfrm>
        </p:grpSpPr>
        <p:sp>
          <p:nvSpPr>
            <p:cNvPr id="12" name="Oval 11"/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  <a:endParaRPr lang="en-US" sz="3600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6" y="6041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824" y="10471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Ê –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- </a:t>
            </a:r>
            <a:r>
              <a:rPr lang="en-US" sz="1800" dirty="0" err="1">
                <a:latin typeface="UTM Avo" panose="02040603050506020204" pitchFamily="18" charset="0"/>
              </a:rPr>
              <a:t>xơn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398205" y="11845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1879287" y="10471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163" y="1420309"/>
            <a:ext cx="5996761" cy="8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đèn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pic>
        <p:nvPicPr>
          <p:cNvPr id="1032" name="Picture 8" descr="Thomas Edison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" y="2488253"/>
            <a:ext cx="1714652" cy="21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as Alva Edison (lampa ixtiraçısı) - Bildirchin.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41" y="2571750"/>
            <a:ext cx="2875586" cy="205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p="http://schemas.openxmlformats.org/presentationml/2006/main">
  <p:tag name="ARS_RESPONSE_PERSONNUM" val="100"/>
  <p:tag name="ARS_PPT_DBNAME" val="Bai31.Anhsangcuayeuthuong[20210602101829439].mdb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5334</Words>
  <Application>WPS Presentation</Application>
  <PresentationFormat>Custom</PresentationFormat>
  <Paragraphs>141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UTM Charlotte</vt:lpstr>
      <vt:lpstr>Microsoft YaHei</vt:lpstr>
      <vt:lpstr>Arial Unicode MS</vt:lpstr>
      <vt:lpstr>Calibri Light</vt:lpstr>
      <vt:lpstr>Calibri</vt:lpstr>
      <vt:lpstr>Doodle Sketchbook by Slidesgo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Hảo Đoàn Thị</cp:lastModifiedBy>
  <cp:revision>226</cp:revision>
  <dcterms:created xsi:type="dcterms:W3CDTF">2026-01-05T23:26:00Z</dcterms:created>
  <dcterms:modified xsi:type="dcterms:W3CDTF">2026-01-06T02:02:15Z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254B3E10507F4A9B8E40203B6AF9882A_12</vt:lpwstr>
  </property>
  <property fmtid="{D5CDD505-2E9C-101B-9397-08002B2CF9AE}" pid="3" name="KSOProductBuildVer">
    <vt:lpwstr>1033-12.2.0.23196</vt:lpwstr>
  </property>
</Properties>
</file>