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321" r:id="rId4"/>
    <p:sldId id="322" r:id="rId5"/>
    <p:sldId id="323" r:id="rId7"/>
    <p:sldId id="32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n thao" initials="tt"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2" Type="http://schemas.openxmlformats.org/officeDocument/2006/relationships/commentAuthors" Target="commentAuthors.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tranthao121006@gmail.com</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8CFED00-B1CD-41CE-8CCC-0E16A0702E6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8FCDCAC5-D7A4-413A-8C73-C28562176DD7}" type="datetime1">
              <a:rPr lang="en-US" smtClean="0"/>
            </a:fld>
            <a:endParaRPr lang="en-US"/>
          </a:p>
        </p:txBody>
      </p:sp>
      <p:sp>
        <p:nvSpPr>
          <p:cNvPr id="5" name="Footer Placeholder 4"/>
          <p:cNvSpPr>
            <a:spLocks noGrp="1"/>
          </p:cNvSpPr>
          <p:nvPr>
            <p:ph type="ftr" sz="quarter" idx="11"/>
          </p:nvPr>
        </p:nvSpPr>
        <p:spPr/>
        <p:txBody>
          <a:bodyPr/>
          <a:lstStyle/>
          <a:p>
            <a:r>
              <a:rPr lang="en-US"/>
              <a:t>CHU THỊ SOA - Đà Nẵng</a:t>
            </a:r>
            <a:endParaRPr lang="en-US"/>
          </a:p>
        </p:txBody>
      </p:sp>
      <p:sp>
        <p:nvSpPr>
          <p:cNvPr id="6" name="Slide Number Placeholder 5"/>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528D473A-37D6-4E75-AD87-F7E65B5BBAEA}" type="datetime1">
              <a:rPr lang="en-US" smtClean="0"/>
            </a:fld>
            <a:endParaRPr lang="en-US"/>
          </a:p>
        </p:txBody>
      </p:sp>
      <p:sp>
        <p:nvSpPr>
          <p:cNvPr id="5" name="Footer Placeholder 4"/>
          <p:cNvSpPr>
            <a:spLocks noGrp="1"/>
          </p:cNvSpPr>
          <p:nvPr>
            <p:ph type="ftr" sz="quarter" idx="11"/>
          </p:nvPr>
        </p:nvSpPr>
        <p:spPr/>
        <p:txBody>
          <a:bodyPr/>
          <a:lstStyle/>
          <a:p>
            <a:r>
              <a:rPr lang="en-US"/>
              <a:t>CHU THỊ SOA - Đà Nẵng</a:t>
            </a:r>
            <a:endParaRPr lang="en-US"/>
          </a:p>
        </p:txBody>
      </p:sp>
      <p:sp>
        <p:nvSpPr>
          <p:cNvPr id="6" name="Slide Number Placeholder 5"/>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70FF1670-B9CF-4F2C-BFFE-800B0FA5144D}" type="datetime1">
              <a:rPr lang="en-US" smtClean="0"/>
            </a:fld>
            <a:endParaRPr lang="en-US"/>
          </a:p>
        </p:txBody>
      </p:sp>
      <p:sp>
        <p:nvSpPr>
          <p:cNvPr id="5" name="Footer Placeholder 4"/>
          <p:cNvSpPr>
            <a:spLocks noGrp="1"/>
          </p:cNvSpPr>
          <p:nvPr>
            <p:ph type="ftr" sz="quarter" idx="11"/>
          </p:nvPr>
        </p:nvSpPr>
        <p:spPr/>
        <p:txBody>
          <a:bodyPr/>
          <a:lstStyle/>
          <a:p>
            <a:r>
              <a:rPr lang="en-US"/>
              <a:t>CHU THỊ SOA - Đà Nẵng</a:t>
            </a:r>
            <a:endParaRPr lang="en-US"/>
          </a:p>
        </p:txBody>
      </p:sp>
      <p:sp>
        <p:nvSpPr>
          <p:cNvPr id="6" name="Slide Number Placeholder 5"/>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09600" y="1600200"/>
            <a:ext cx="5376672" cy="452596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205728" y="1600200"/>
            <a:ext cx="5376672" cy="452596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B13FF6FC-2548-4CF8-AE26-A3916442F9A0}" type="datetime1">
              <a:rPr lang="en-US" smtClean="0"/>
            </a:fld>
            <a:endParaRPr lang="en-US"/>
          </a:p>
        </p:txBody>
      </p:sp>
      <p:sp>
        <p:nvSpPr>
          <p:cNvPr id="5" name="Footer Placeholder 4"/>
          <p:cNvSpPr>
            <a:spLocks noGrp="1"/>
          </p:cNvSpPr>
          <p:nvPr>
            <p:ph type="ftr" sz="quarter" idx="11"/>
          </p:nvPr>
        </p:nvSpPr>
        <p:spPr/>
        <p:txBody>
          <a:bodyPr/>
          <a:lstStyle/>
          <a:p>
            <a:r>
              <a:rPr lang="en-US"/>
              <a:t>CHU THỊ SOA - Đà Nẵng</a:t>
            </a:r>
            <a:endParaRPr lang="en-US"/>
          </a:p>
        </p:txBody>
      </p:sp>
      <p:sp>
        <p:nvSpPr>
          <p:cNvPr id="6" name="Slide Number Placeholder 5"/>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09600" y="274638"/>
            <a:ext cx="8070573"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0DB2DC-4C9A-4742-B13C-FB6460FD3503}" type="slidenum">
              <a:rPr lang="en-US"/>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BF26E287-A7B6-4B5B-AFFB-A84F652859BD}" type="datetime1">
              <a:rPr lang="en-US" smtClean="0"/>
            </a:fld>
            <a:endParaRPr lang="en-US"/>
          </a:p>
        </p:txBody>
      </p:sp>
      <p:sp>
        <p:nvSpPr>
          <p:cNvPr id="5" name="Footer Placeholder 4"/>
          <p:cNvSpPr>
            <a:spLocks noGrp="1"/>
          </p:cNvSpPr>
          <p:nvPr>
            <p:ph type="ftr" sz="quarter" idx="11"/>
          </p:nvPr>
        </p:nvSpPr>
        <p:spPr/>
        <p:txBody>
          <a:bodyPr/>
          <a:lstStyle/>
          <a:p>
            <a:r>
              <a:rPr lang="en-US"/>
              <a:t>CHU THỊ SOA - Đà Nẵng</a:t>
            </a:r>
            <a:endParaRPr lang="en-US"/>
          </a:p>
        </p:txBody>
      </p:sp>
      <p:sp>
        <p:nvSpPr>
          <p:cNvPr id="6" name="Slide Number Placeholder 5"/>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8BAFDFD8-A67E-4F15-876C-7A66ED869E1E}" type="datetime1">
              <a:rPr lang="en-US" smtClean="0"/>
            </a:fld>
            <a:endParaRPr lang="en-US"/>
          </a:p>
        </p:txBody>
      </p:sp>
      <p:sp>
        <p:nvSpPr>
          <p:cNvPr id="6" name="Footer Placeholder 5"/>
          <p:cNvSpPr>
            <a:spLocks noGrp="1"/>
          </p:cNvSpPr>
          <p:nvPr>
            <p:ph type="ftr" sz="quarter" idx="11"/>
          </p:nvPr>
        </p:nvSpPr>
        <p:spPr/>
        <p:txBody>
          <a:bodyPr/>
          <a:lstStyle/>
          <a:p>
            <a:r>
              <a:rPr lang="en-US"/>
              <a:t>CHU THỊ SOA - Đà Nẵng</a:t>
            </a:r>
            <a:endParaRPr lang="en-US"/>
          </a:p>
        </p:txBody>
      </p:sp>
      <p:sp>
        <p:nvSpPr>
          <p:cNvPr id="7" name="Slide Number Placeholder 6"/>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8EC49B88-BEB4-4B3A-958B-3A890B4679FF}" type="datetime1">
              <a:rPr lang="en-US" smtClean="0"/>
            </a:fld>
            <a:endParaRPr lang="en-US"/>
          </a:p>
        </p:txBody>
      </p:sp>
      <p:sp>
        <p:nvSpPr>
          <p:cNvPr id="8" name="Footer Placeholder 7"/>
          <p:cNvSpPr>
            <a:spLocks noGrp="1"/>
          </p:cNvSpPr>
          <p:nvPr>
            <p:ph type="ftr" sz="quarter" idx="11"/>
          </p:nvPr>
        </p:nvSpPr>
        <p:spPr/>
        <p:txBody>
          <a:bodyPr/>
          <a:lstStyle/>
          <a:p>
            <a:r>
              <a:rPr lang="en-US"/>
              <a:t>CHU THỊ SOA - Đà Nẵng</a:t>
            </a:r>
            <a:endParaRPr lang="en-US"/>
          </a:p>
        </p:txBody>
      </p:sp>
      <p:sp>
        <p:nvSpPr>
          <p:cNvPr id="9" name="Slide Number Placeholder 8"/>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B335664E-E08E-46A6-A198-314298EE5CC5}" type="datetime1">
              <a:rPr lang="en-US" smtClean="0"/>
            </a:fld>
            <a:endParaRPr lang="en-US"/>
          </a:p>
        </p:txBody>
      </p:sp>
      <p:sp>
        <p:nvSpPr>
          <p:cNvPr id="4" name="Footer Placeholder 3"/>
          <p:cNvSpPr>
            <a:spLocks noGrp="1"/>
          </p:cNvSpPr>
          <p:nvPr>
            <p:ph type="ftr" sz="quarter" idx="11"/>
          </p:nvPr>
        </p:nvSpPr>
        <p:spPr/>
        <p:txBody>
          <a:bodyPr/>
          <a:lstStyle/>
          <a:p>
            <a:r>
              <a:rPr lang="en-US"/>
              <a:t>CHU THỊ SOA - Đà Nẵng</a:t>
            </a:r>
            <a:endParaRPr lang="en-US"/>
          </a:p>
        </p:txBody>
      </p:sp>
      <p:sp>
        <p:nvSpPr>
          <p:cNvPr id="5" name="Slide Number Placeholder 4"/>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22538E-B06F-454E-950F-8F2D4D0519F1}" type="datetime1">
              <a:rPr lang="en-US" smtClean="0"/>
            </a:fld>
            <a:endParaRPr lang="en-US"/>
          </a:p>
        </p:txBody>
      </p:sp>
      <p:sp>
        <p:nvSpPr>
          <p:cNvPr id="3" name="Footer Placeholder 2"/>
          <p:cNvSpPr>
            <a:spLocks noGrp="1"/>
          </p:cNvSpPr>
          <p:nvPr>
            <p:ph type="ftr" sz="quarter" idx="11"/>
          </p:nvPr>
        </p:nvSpPr>
        <p:spPr/>
        <p:txBody>
          <a:bodyPr/>
          <a:lstStyle/>
          <a:p>
            <a:r>
              <a:rPr lang="en-US"/>
              <a:t>CHU THỊ SOA - Đà Nẵng</a:t>
            </a:r>
            <a:endParaRPr lang="en-US"/>
          </a:p>
        </p:txBody>
      </p:sp>
      <p:sp>
        <p:nvSpPr>
          <p:cNvPr id="4" name="Slide Number Placeholder 3"/>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1B3B910-A530-4D1A-9D0B-4B4C11A3FDE3}" type="datetime1">
              <a:rPr lang="en-US" smtClean="0"/>
            </a:fld>
            <a:endParaRPr lang="en-US"/>
          </a:p>
        </p:txBody>
      </p:sp>
      <p:sp>
        <p:nvSpPr>
          <p:cNvPr id="6" name="Footer Placeholder 5"/>
          <p:cNvSpPr>
            <a:spLocks noGrp="1"/>
          </p:cNvSpPr>
          <p:nvPr>
            <p:ph type="ftr" sz="quarter" idx="11"/>
          </p:nvPr>
        </p:nvSpPr>
        <p:spPr/>
        <p:txBody>
          <a:bodyPr/>
          <a:lstStyle/>
          <a:p>
            <a:r>
              <a:rPr lang="en-US"/>
              <a:t>CHU THỊ SOA - Đà Nẵng</a:t>
            </a:r>
            <a:endParaRPr lang="en-US"/>
          </a:p>
        </p:txBody>
      </p:sp>
      <p:sp>
        <p:nvSpPr>
          <p:cNvPr id="7" name="Slide Number Placeholder 6"/>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01C0D01A-701F-49E5-92AD-B9229064918D}" type="datetime1">
              <a:rPr lang="en-US" smtClean="0"/>
            </a:fld>
            <a:endParaRPr lang="en-US"/>
          </a:p>
        </p:txBody>
      </p:sp>
      <p:sp>
        <p:nvSpPr>
          <p:cNvPr id="6" name="Footer Placeholder 5"/>
          <p:cNvSpPr>
            <a:spLocks noGrp="1"/>
          </p:cNvSpPr>
          <p:nvPr>
            <p:ph type="ftr" sz="quarter" idx="11"/>
          </p:nvPr>
        </p:nvSpPr>
        <p:spPr/>
        <p:txBody>
          <a:bodyPr/>
          <a:lstStyle/>
          <a:p>
            <a:r>
              <a:rPr lang="en-US"/>
              <a:t>CHU THỊ SOA - Đà Nẵng</a:t>
            </a:r>
            <a:endParaRPr lang="en-US"/>
          </a:p>
        </p:txBody>
      </p:sp>
      <p:sp>
        <p:nvSpPr>
          <p:cNvPr id="7" name="Slide Number Placeholder 6"/>
          <p:cNvSpPr>
            <a:spLocks noGrp="1"/>
          </p:cNvSpPr>
          <p:nvPr>
            <p:ph type="sldNum" sz="quarter" idx="12"/>
          </p:nvPr>
        </p:nvSpPr>
        <p:spPr/>
        <p:txBody>
          <a:bodyPr/>
          <a:lstStyle/>
          <a:p>
            <a:fld id="{E87B8558-E4F2-40C0-BA09-06592CBDAF86}"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43403-C099-4FBB-AAD8-5048D348D935}" type="datetime1">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CHU THỊ SOA - Đà Nẵng</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7B8558-E4F2-40C0-BA09-06592CBDAF86}"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Title 1025"/>
          <p:cNvSpPr>
            <a:spLocks noGrp="1"/>
          </p:cNvSpPr>
          <p:nvPr>
            <p:ph type="title"/>
          </p:nvPr>
        </p:nvSpPr>
        <p:spPr>
          <a:xfrm>
            <a:off x="609600" y="274638"/>
            <a:ext cx="10972800" cy="1143000"/>
          </a:xfrm>
          <a:prstGeom prst="rect">
            <a:avLst/>
          </a:prstGeom>
          <a:noFill/>
          <a:ln w="9525">
            <a:noFill/>
          </a:ln>
        </p:spPr>
        <p:txBody>
          <a:bodyPr anchor="ctr"/>
          <a:lstStyle/>
          <a:p>
            <a:pPr lvl="0"/>
            <a:r>
              <a:t>Click to edit Master title style</a:t>
            </a:r>
          </a:p>
        </p:txBody>
      </p:sp>
      <p:sp>
        <p:nvSpPr>
          <p:cNvPr id="1027" name="Text Placeholder 1026"/>
          <p:cNvSpPr>
            <a:spLocks noGrp="1"/>
          </p:cNvSpPr>
          <p:nvPr>
            <p:ph type="body" idx="1"/>
          </p:nvPr>
        </p:nvSpPr>
        <p:spPr>
          <a:xfrm>
            <a:off x="609600" y="1600200"/>
            <a:ext cx="10972800" cy="4525963"/>
          </a:xfrm>
          <a:prstGeom prst="rect">
            <a:avLst/>
          </a:prstGeom>
          <a:noFill/>
          <a:ln w="9525">
            <a:noFill/>
          </a:ln>
        </p:spPr>
        <p:txBody>
          <a:bodyPr/>
          <a:lstStyle/>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en-US"/>
          </a:p>
        </p:txBody>
      </p:sp>
      <p:sp>
        <p:nvSpPr>
          <p:cNvPr id="1029" name="Footer Placeholder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en-US"/>
          </a:p>
        </p:txBody>
      </p:sp>
      <p:sp>
        <p:nvSpPr>
          <p:cNvPr id="1030" name="Slide Number Placeholder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en-US"/>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37"/>
          <p:cNvGrpSpPr/>
          <p:nvPr/>
        </p:nvGrpSpPr>
        <p:grpSpPr bwMode="auto">
          <a:xfrm>
            <a:off x="0" y="4820193"/>
            <a:ext cx="12144654" cy="1915276"/>
            <a:chOff x="0" y="3800475"/>
            <a:chExt cx="9132570" cy="1440180"/>
          </a:xfrm>
        </p:grpSpPr>
        <p:pic>
          <p:nvPicPr>
            <p:cNvPr id="8" name="Picture 30"/>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3800475"/>
              <a:ext cx="22479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4570" y="3800475"/>
              <a:ext cx="22479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533900" y="3800475"/>
              <a:ext cx="23241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6"/>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884670" y="3802380"/>
              <a:ext cx="22479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 Box 1"/>
          <p:cNvSpPr txBox="1"/>
          <p:nvPr/>
        </p:nvSpPr>
        <p:spPr>
          <a:xfrm>
            <a:off x="541462" y="2767965"/>
            <a:ext cx="11107972" cy="1322070"/>
          </a:xfrm>
          <a:prstGeom prst="rect">
            <a:avLst/>
          </a:prstGeom>
          <a:noFill/>
        </p:spPr>
        <p:txBody>
          <a:bodyPr wrap="square"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vi-VN" altLang="en-US" sz="4000" b="0"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sym typeface="+mn-ea"/>
              </a:rPr>
              <a:t>TIẾNG VIỆT</a:t>
            </a:r>
            <a:endParaRPr kumimoji="0" lang="vi-VN" altLang="en-US" sz="4000" b="0"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vi-VN" altLang="en-US" sz="4000" b="0" i="0" u="none" strike="noStrike" kern="1200" cap="none" spc="0" normalizeH="0" baseline="0" noProof="0">
                <a:ln>
                  <a:noFill/>
                </a:ln>
                <a:solidFill>
                  <a:srgbClr val="0070C0"/>
                </a:solidFill>
                <a:effectLst/>
                <a:uLnTx/>
                <a:uFillTx/>
                <a:latin typeface="Times New Roman" panose="02020603050405020304" pitchFamily="18" charset="0"/>
                <a:ea typeface="+mn-ea"/>
                <a:cs typeface="Times New Roman" panose="02020603050405020304" pitchFamily="18" charset="0"/>
                <a:sym typeface="+mn-ea"/>
              </a:rPr>
              <a:t>    Nghe- viết</a:t>
            </a:r>
            <a:r>
              <a:rPr kumimoji="0" lang="vi-VN" altLang="en-US" sz="4000" b="0"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sym typeface="+mn-ea"/>
              </a:rPr>
              <a:t>: Chơi chong chóng</a:t>
            </a:r>
            <a:r>
              <a:rPr kumimoji="0" lang="vi-VN" altLang="en-US" sz="4000" b="0" i="0" u="none" strike="noStrike" kern="1200" cap="none" spc="0" normalizeH="0" baseline="0" noProof="0">
                <a:ln>
                  <a:noFill/>
                </a:ln>
                <a:solidFill>
                  <a:srgbClr val="0070C0"/>
                </a:solidFill>
                <a:effectLst/>
                <a:uLnTx/>
                <a:uFillTx/>
                <a:latin typeface="Times New Roman" panose="02020603050405020304" pitchFamily="18" charset="0"/>
                <a:ea typeface="+mn-ea"/>
                <a:cs typeface="Times New Roman" panose="02020603050405020304" pitchFamily="18" charset="0"/>
                <a:sym typeface="+mn-ea"/>
              </a:rPr>
              <a:t>.</a:t>
            </a:r>
            <a:endParaRPr kumimoji="0" lang="vi-VN" altLang="en-US" sz="4000" b="0"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sym typeface="+mn-ea"/>
            </a:endParaRPr>
          </a:p>
        </p:txBody>
      </p:sp>
      <p:sp>
        <p:nvSpPr>
          <p:cNvPr id="5" name="Text Box 4"/>
          <p:cNvSpPr txBox="1"/>
          <p:nvPr/>
        </p:nvSpPr>
        <p:spPr>
          <a:xfrm>
            <a:off x="1563370" y="1023620"/>
            <a:ext cx="10581005" cy="5219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vi-VN" alt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TRƯỜNG TIỂU HỌC CỘNG HÒA</a:t>
            </a:r>
            <a:endParaRPr kumimoji="0" lang="vi-VN" alt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Text Box 1"/>
          <p:cNvSpPr txBox="1"/>
          <p:nvPr/>
        </p:nvSpPr>
        <p:spPr>
          <a:xfrm>
            <a:off x="1304925" y="1989573"/>
            <a:ext cx="9531032" cy="1814830"/>
          </a:xfrm>
          <a:prstGeom prst="rect">
            <a:avLst/>
          </a:prstGeom>
          <a:noFill/>
        </p:spPr>
        <p:txBody>
          <a:bodyPr wrap="square" rtlCol="0">
            <a:spAutoFit/>
          </a:bodyPr>
          <a:lstStyle/>
          <a:p>
            <a:pPr lvl="0">
              <a:defRPr/>
            </a:pPr>
            <a:r>
              <a:rPr lang="en-US" sz="2800" dirty="0">
                <a:solidFill>
                  <a:srgbClr val="000000"/>
                </a:solidFill>
                <a:latin typeface="HP001 4 hang 1 ô ly" panose="020B0603050302020204" charset="0"/>
                <a:cs typeface="HP001 4 hang 1 ô ly" panose="020B0603050302020204" charset="0"/>
              </a:rPr>
              <a:t>        </a:t>
            </a:r>
            <a:r>
              <a:rPr lang="vi-VN" sz="2800" dirty="0">
                <a:solidFill>
                  <a:srgbClr val="000000"/>
                </a:solidFill>
                <a:latin typeface="Times New Roman" panose="02020603050405020304" pitchFamily="18" charset="0"/>
                <a:cs typeface="Times New Roman" panose="02020603050405020304" pitchFamily="18" charset="0"/>
              </a:rPr>
              <a:t>An yêu thích những chiếc chong chóng giấy. Mỗi chiếc chong chóng chỉ có một cái cán nhỏ và dài, một đầu gắn bốn cánh giấy mỏng, xinh như một bông hoa. Nhưng mỗi lần quay, nó mang lại bao nhiêu là tiếng cười và sự háo hức. </a:t>
            </a:r>
            <a:endParaRPr kumimoji="0" lang="vi-VN"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3" name="Rounded Rectangle 1"/>
          <p:cNvSpPr/>
          <p:nvPr/>
        </p:nvSpPr>
        <p:spPr>
          <a:xfrm>
            <a:off x="1027430" y="548433"/>
            <a:ext cx="2709192" cy="7531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Arial-Rounded" panose="020B0500000000000000" pitchFamily="34" charset="0"/>
                <a:cs typeface="Times New Roman" panose="02020603050405020304" pitchFamily="18" charset="0"/>
              </a:rPr>
              <a:t>Nghe –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Arial-Rounded" panose="020B0500000000000000" pitchFamily="34" charset="0"/>
                <a:cs typeface="Times New Roman" panose="02020603050405020304" pitchFamily="18" charset="0"/>
              </a:rPr>
              <a:t>viết</a:t>
            </a:r>
            <a:endPar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Arial-Rounded" panose="020B0500000000000000"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8183" y="580508"/>
            <a:ext cx="8212482" cy="1076325"/>
          </a:xfrm>
          <a:prstGeom prst="rect">
            <a:avLst/>
          </a:prstGeom>
          <a:noFill/>
        </p:spPr>
        <p:txBody>
          <a:bodyPr wrap="square" rtlCol="0">
            <a:spAutoFit/>
          </a:bodyPr>
          <a:lstStyle/>
          <a:p>
            <a:pPr algn="l"/>
            <a:r>
              <a:rPr lang="vi-VN" sz="3200" b="1"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2.</a:t>
            </a:r>
            <a:r>
              <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 Chọn a hoặc b:</a:t>
            </a:r>
            <a:endPar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endParaRPr>
          </a:p>
          <a:p>
            <a:pPr algn="l"/>
            <a:r>
              <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a. Chọn </a:t>
            </a:r>
            <a:r>
              <a:rPr lang="vi-VN" sz="3200" b="1"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iu</a:t>
            </a:r>
            <a:r>
              <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 hay </a:t>
            </a:r>
            <a:r>
              <a:rPr lang="vi-VN" sz="3200" b="1"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ưu</a:t>
            </a:r>
            <a:r>
              <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 </a:t>
            </a:r>
            <a:r>
              <a:rPr lang="en-US" sz="3200" b="0" i="0" dirty="0" err="1">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thay</a:t>
            </a:r>
            <a:r>
              <a:rPr lang="en-US"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 </a:t>
            </a:r>
            <a:r>
              <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rPr>
              <a:t>cho ô vuông:</a:t>
            </a:r>
            <a:endParaRPr lang="vi-VN" sz="3200" b="0" i="0" dirty="0">
              <a:solidFill>
                <a:srgbClr val="000000"/>
              </a:solidFill>
              <a:effectLst/>
              <a:latin typeface="Times New Roman" panose="02020603050405020304" pitchFamily="18" charset="0"/>
              <a:ea typeface="Arial-Rounded" panose="020B0500000000000000" pitchFamily="34" charset="0"/>
              <a:cs typeface="Times New Roman" panose="02020603050405020304" pitchFamily="18" charset="0"/>
            </a:endParaRPr>
          </a:p>
        </p:txBody>
      </p:sp>
      <p:pic>
        <p:nvPicPr>
          <p:cNvPr id="4" name="Picture 3"/>
          <p:cNvPicPr>
            <a:picLocks noChangeAspect="1"/>
          </p:cNvPicPr>
          <p:nvPr/>
        </p:nvPicPr>
        <p:blipFill>
          <a:blip r:embed="rId1"/>
          <a:stretch>
            <a:fillRect/>
          </a:stretch>
        </p:blipFill>
        <p:spPr>
          <a:xfrm>
            <a:off x="3483980" y="2118167"/>
            <a:ext cx="5926237" cy="1882333"/>
          </a:xfrm>
          <a:prstGeom prst="rect">
            <a:avLst/>
          </a:prstGeom>
        </p:spPr>
      </p:pic>
      <p:sp>
        <p:nvSpPr>
          <p:cNvPr id="5" name="Rectangle 4"/>
          <p:cNvSpPr/>
          <p:nvPr/>
        </p:nvSpPr>
        <p:spPr>
          <a:xfrm>
            <a:off x="3483980" y="2274503"/>
            <a:ext cx="6759615" cy="156966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s</a:t>
            </a:r>
            <a:r>
              <a:rPr lang="vi-VN" sz="3600" u="sng"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ưu</a:t>
            </a:r>
            <a:r>
              <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 </a:t>
            </a: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tầm</a:t>
            </a:r>
            <a:r>
              <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        </a:t>
            </a: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phụng</a:t>
            </a:r>
            <a:r>
              <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 </a:t>
            </a: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ph</a:t>
            </a:r>
            <a:r>
              <a:rPr lang="en-US" sz="3600" u="sng" dirty="0" err="1">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ịu</a:t>
            </a:r>
            <a:endParaRPr lang="en-US" sz="3600" u="sng"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endParaRPr>
          </a:p>
          <a:p>
            <a:pPr algn="ct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d</a:t>
            </a:r>
            <a:r>
              <a:rPr lang="en-US" sz="3600" u="sng" dirty="0" err="1">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ịu</a:t>
            </a:r>
            <a:r>
              <a:rPr lang="en-US" sz="3600" u="sng"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 </a:t>
            </a: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dàng</a:t>
            </a:r>
            <a:r>
              <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         </a:t>
            </a: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t</a:t>
            </a:r>
            <a:r>
              <a:rPr lang="en-US" sz="3600" u="sng" dirty="0" err="1">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ựu</a:t>
            </a:r>
            <a:r>
              <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 </a:t>
            </a:r>
            <a:r>
              <a:rPr lang="en-US" sz="3600" dirty="0" err="1">
                <a:solidFill>
                  <a:srgbClr val="002060"/>
                </a:solidFill>
                <a:latin typeface="Times New Roman" panose="02020603050405020304" pitchFamily="18" charset="0"/>
                <a:ea typeface="Arial-Rounded" panose="020B0500000000000000" pitchFamily="34" charset="0"/>
                <a:cs typeface="Times New Roman" panose="02020603050405020304" pitchFamily="18" charset="0"/>
              </a:rPr>
              <a:t>trường</a:t>
            </a:r>
            <a:endParaRPr lang="en-US" sz="3600" dirty="0">
              <a:solidFill>
                <a:srgbClr val="002060"/>
              </a:solidFill>
              <a:latin typeface="Times New Roman" panose="02020603050405020304" pitchFamily="18" charset="0"/>
              <a:ea typeface="Arial-Rounded" panose="020B0500000000000000"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1"/>
          <a:stretch>
            <a:fillRect/>
          </a:stretch>
        </p:blipFill>
        <p:spPr>
          <a:xfrm>
            <a:off x="1457325" y="640262"/>
            <a:ext cx="9277350" cy="5276850"/>
          </a:xfrm>
          <a:prstGeom prst="rect">
            <a:avLst/>
          </a:prstGeom>
        </p:spPr>
      </p:pic>
      <p:sp>
        <p:nvSpPr>
          <p:cNvPr id="4" name="Rectangle 3"/>
          <p:cNvSpPr/>
          <p:nvPr/>
        </p:nvSpPr>
        <p:spPr>
          <a:xfrm>
            <a:off x="1741118" y="4484318"/>
            <a:ext cx="1828800" cy="8016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err="1">
                <a:latin typeface="Times New Roman" panose="02020603050405020304" pitchFamily="18" charset="0"/>
                <a:ea typeface="Arial-Rounded" panose="020B0500000000000000" pitchFamily="34" charset="0"/>
                <a:cs typeface="Times New Roman" panose="02020603050405020304" pitchFamily="18" charset="0"/>
              </a:rPr>
              <a:t>Lật</a:t>
            </a:r>
            <a:r>
              <a:rPr lang="en-US" sz="3200" dirty="0">
                <a:latin typeface="Times New Roman" panose="02020603050405020304" pitchFamily="18" charset="0"/>
                <a:ea typeface="Arial-Rounded" panose="020B0500000000000000" pitchFamily="34" charset="0"/>
                <a:cs typeface="Times New Roman" panose="02020603050405020304" pitchFamily="18" charset="0"/>
              </a:rPr>
              <a:t> </a:t>
            </a:r>
            <a:r>
              <a:rPr lang="en-US" sz="3200" dirty="0" err="1">
                <a:latin typeface="Times New Roman" panose="02020603050405020304" pitchFamily="18" charset="0"/>
                <a:ea typeface="Arial-Rounded" panose="020B0500000000000000" pitchFamily="34" charset="0"/>
                <a:cs typeface="Times New Roman" panose="02020603050405020304" pitchFamily="18" charset="0"/>
              </a:rPr>
              <a:t>đật</a:t>
            </a:r>
            <a:endParaRPr lang="en-US" sz="3200" dirty="0">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5" name="Rectangle 4"/>
          <p:cNvSpPr/>
          <p:nvPr/>
        </p:nvSpPr>
        <p:spPr>
          <a:xfrm>
            <a:off x="5724395" y="2329842"/>
            <a:ext cx="1828800" cy="8016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err="1">
                <a:latin typeface="Times New Roman" panose="02020603050405020304" pitchFamily="18" charset="0"/>
                <a:ea typeface="Arial-Rounded" panose="020B0500000000000000" pitchFamily="34" charset="0"/>
                <a:cs typeface="Times New Roman" panose="02020603050405020304" pitchFamily="18" charset="0"/>
              </a:rPr>
              <a:t>Mắc</a:t>
            </a:r>
            <a:r>
              <a:rPr lang="en-US" sz="3200" dirty="0">
                <a:latin typeface="Times New Roman" panose="02020603050405020304" pitchFamily="18" charset="0"/>
                <a:ea typeface="Arial-Rounded" panose="020B0500000000000000" pitchFamily="34" charset="0"/>
                <a:cs typeface="Times New Roman" panose="02020603050405020304" pitchFamily="18" charset="0"/>
              </a:rPr>
              <a:t> </a:t>
            </a:r>
            <a:r>
              <a:rPr lang="en-US" sz="3200" dirty="0" err="1">
                <a:latin typeface="Times New Roman" panose="02020603050405020304" pitchFamily="18" charset="0"/>
                <a:ea typeface="Arial-Rounded" panose="020B0500000000000000" pitchFamily="34" charset="0"/>
                <a:cs typeface="Times New Roman" panose="02020603050405020304" pitchFamily="18" charset="0"/>
              </a:rPr>
              <a:t>áo</a:t>
            </a:r>
            <a:endParaRPr lang="en-US" sz="3200" dirty="0">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6" name="Rectangle 5"/>
          <p:cNvSpPr/>
          <p:nvPr/>
        </p:nvSpPr>
        <p:spPr>
          <a:xfrm>
            <a:off x="4609578" y="5816905"/>
            <a:ext cx="2400822" cy="8016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err="1">
                <a:latin typeface="Times New Roman" panose="02020603050405020304" pitchFamily="18" charset="0"/>
                <a:ea typeface="Arial-Rounded" panose="020B0500000000000000" pitchFamily="34" charset="0"/>
                <a:cs typeface="Times New Roman" panose="02020603050405020304" pitchFamily="18" charset="0"/>
              </a:rPr>
              <a:t>Bậc</a:t>
            </a:r>
            <a:r>
              <a:rPr lang="en-US" sz="3200" dirty="0">
                <a:latin typeface="Times New Roman" panose="02020603050405020304" pitchFamily="18" charset="0"/>
                <a:ea typeface="Arial-Rounded" panose="020B0500000000000000" pitchFamily="34" charset="0"/>
                <a:cs typeface="Times New Roman" panose="02020603050405020304" pitchFamily="18" charset="0"/>
              </a:rPr>
              <a:t> thang</a:t>
            </a:r>
            <a:endParaRPr lang="en-US" sz="3200" dirty="0">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7" name="Rectangle 6"/>
          <p:cNvSpPr/>
          <p:nvPr/>
        </p:nvSpPr>
        <p:spPr>
          <a:xfrm>
            <a:off x="8333914" y="4602516"/>
            <a:ext cx="2400822" cy="8016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err="1">
                <a:latin typeface="Times New Roman" panose="02020603050405020304" pitchFamily="18" charset="0"/>
                <a:ea typeface="Arial-Rounded" panose="020B0500000000000000" pitchFamily="34" charset="0"/>
                <a:cs typeface="Times New Roman" panose="02020603050405020304" pitchFamily="18" charset="0"/>
              </a:rPr>
              <a:t>Mặt</a:t>
            </a:r>
            <a:r>
              <a:rPr lang="en-US" sz="3200" dirty="0">
                <a:latin typeface="Times New Roman" panose="02020603050405020304" pitchFamily="18" charset="0"/>
                <a:ea typeface="Arial-Rounded" panose="020B0500000000000000" pitchFamily="34" charset="0"/>
                <a:cs typeface="Times New Roman" panose="02020603050405020304" pitchFamily="18" charset="0"/>
              </a:rPr>
              <a:t> </a:t>
            </a:r>
            <a:r>
              <a:rPr lang="en-US" sz="3200" dirty="0" err="1">
                <a:latin typeface="Times New Roman" panose="02020603050405020304" pitchFamily="18" charset="0"/>
                <a:ea typeface="Arial-Rounded" panose="020B0500000000000000" pitchFamily="34" charset="0"/>
                <a:cs typeface="Times New Roman" panose="02020603050405020304" pitchFamily="18" charset="0"/>
              </a:rPr>
              <a:t>nạ</a:t>
            </a:r>
            <a:endParaRPr lang="en-US" sz="3200" dirty="0">
              <a:latin typeface="Times New Roman" panose="02020603050405020304" pitchFamily="18" charset="0"/>
              <a:ea typeface="Arial-Rounded" panose="020B0500000000000000"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7" grpId="0" bldLvl="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459</Words>
  <Application>WPS Presentation</Application>
  <PresentationFormat>Widescreen</PresentationFormat>
  <Paragraphs>23</Paragraphs>
  <Slides>4</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4</vt:i4>
      </vt:variant>
    </vt:vector>
  </HeadingPairs>
  <TitlesOfParts>
    <vt:vector size="19" baseType="lpstr">
      <vt:lpstr>Arial</vt:lpstr>
      <vt:lpstr>SimSun</vt:lpstr>
      <vt:lpstr>Wingdings</vt:lpstr>
      <vt:lpstr>Times New Roman</vt:lpstr>
      <vt:lpstr>VNI-Avo</vt:lpstr>
      <vt:lpstr>Calibri</vt:lpstr>
      <vt:lpstr>Microsoft YaHei</vt:lpstr>
      <vt:lpstr>Arial Unicode MS</vt:lpstr>
      <vt:lpstr>Calibri Light</vt:lpstr>
      <vt:lpstr>Segoe Print</vt:lpstr>
      <vt:lpstr>HP001 4 hang 1 ô ly</vt:lpstr>
      <vt:lpstr>Arial-Rounded</vt:lpstr>
      <vt:lpstr>VNI 27 Bendigo</vt:lpstr>
      <vt:lpstr>1_Office Theme</vt:lpstr>
      <vt:lpstr>1_Default Design</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Hảo Đoàn Thị</cp:lastModifiedBy>
  <cp:revision>3</cp:revision>
  <dcterms:created xsi:type="dcterms:W3CDTF">2025-02-03T13:20:00Z</dcterms:created>
  <dcterms:modified xsi:type="dcterms:W3CDTF">2026-01-06T02:10:58Z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E055C2310FAB4E00ADB8FCBC82C3D6FA_12</vt:lpwstr>
  </property>
  <property fmtid="{D5CDD505-2E9C-101B-9397-08002B2CF9AE}" pid="3" name="KSOProductBuildVer">
    <vt:lpwstr>1033-12.2.0.23196</vt:lpwstr>
  </property>
</Properties>
</file>