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9" r:id="rId7"/>
  </p:sldMasterIdLst>
  <p:notesMasterIdLst>
    <p:notesMasterId r:id="rId10"/>
  </p:notesMasterIdLst>
  <p:sldIdLst>
    <p:sldId id="523" r:id="rId8"/>
    <p:sldId id="257" r:id="rId9"/>
    <p:sldId id="258" r:id="rId11"/>
    <p:sldId id="264" r:id="rId12"/>
    <p:sldId id="260" r:id="rId13"/>
    <p:sldId id="261" r:id="rId14"/>
    <p:sldId id="263" r:id="rId15"/>
    <p:sldId id="262" r:id="rId16"/>
    <p:sldId id="266" r:id="rId17"/>
    <p:sldId id="265" r:id="rId18"/>
    <p:sldId id="269" r:id="rId19"/>
    <p:sldId id="531" r:id="rId20"/>
    <p:sldId id="532" r:id="rId21"/>
    <p:sldId id="533" r:id="rId22"/>
    <p:sldId id="299" r:id="rId23"/>
    <p:sldId id="534" r:id="rId24"/>
    <p:sldId id="507" r:id="rId25"/>
    <p:sldId id="508" r:id="rId26"/>
    <p:sldId id="524" r:id="rId27"/>
    <p:sldId id="306" r:id="rId28"/>
    <p:sldId id="525" r:id="rId29"/>
    <p:sldId id="526" r:id="rId30"/>
    <p:sldId id="527" r:id="rId31"/>
    <p:sldId id="528" r:id="rId32"/>
    <p:sldId id="529" r:id="rId33"/>
    <p:sldId id="51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6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microsoft.com/office/2007/relationships/hdphoto" Target="../media/image12.wdp"/><Relationship Id="rId6" Type="http://schemas.openxmlformats.org/officeDocument/2006/relationships/image" Target="../media/image11.png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microsoft.com/office/2007/relationships/hdphoto" Target="../media/image14.wdp"/><Relationship Id="rId6" Type="http://schemas.openxmlformats.org/officeDocument/2006/relationships/image" Target="../media/image13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microsoft.com/office/2007/relationships/hdphoto" Target="../media/image17.wdp"/><Relationship Id="rId7" Type="http://schemas.openxmlformats.org/officeDocument/2006/relationships/image" Target="../media/image16.png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microsoft.com/office/2007/relationships/hdphoto" Target="../media/image10.wdp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9.GIF"/><Relationship Id="rId20" Type="http://schemas.microsoft.com/office/2007/relationships/hdphoto" Target="../media/image28.wdp"/><Relationship Id="rId2" Type="http://schemas.openxmlformats.org/officeDocument/2006/relationships/image" Target="../media/image9.png"/><Relationship Id="rId19" Type="http://schemas.openxmlformats.org/officeDocument/2006/relationships/image" Target="../media/image27.png"/><Relationship Id="rId18" Type="http://schemas.microsoft.com/office/2007/relationships/hdphoto" Target="../media/image26.wdp"/><Relationship Id="rId17" Type="http://schemas.openxmlformats.org/officeDocument/2006/relationships/image" Target="../media/image25.png"/><Relationship Id="rId16" Type="http://schemas.microsoft.com/office/2007/relationships/hdphoto" Target="../media/image24.wdp"/><Relationship Id="rId15" Type="http://schemas.openxmlformats.org/officeDocument/2006/relationships/image" Target="../media/image23.png"/><Relationship Id="rId14" Type="http://schemas.microsoft.com/office/2007/relationships/hdphoto" Target="../media/image22.wdp"/><Relationship Id="rId13" Type="http://schemas.openxmlformats.org/officeDocument/2006/relationships/image" Target="../media/image21.png"/><Relationship Id="rId12" Type="http://schemas.microsoft.com/office/2007/relationships/hdphoto" Target="../media/image20.wdp"/><Relationship Id="rId11" Type="http://schemas.openxmlformats.org/officeDocument/2006/relationships/image" Target="../media/image19.png"/><Relationship Id="rId10" Type="http://schemas.microsoft.com/office/2007/relationships/hdphoto" Target="../media/image14.wdp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35.wdp"/><Relationship Id="rId8" Type="http://schemas.openxmlformats.org/officeDocument/2006/relationships/image" Target="../media/image34.png"/><Relationship Id="rId7" Type="http://schemas.microsoft.com/office/2007/relationships/hdphoto" Target="../media/image33.wdp"/><Relationship Id="rId6" Type="http://schemas.openxmlformats.org/officeDocument/2006/relationships/image" Target="../media/image32.png"/><Relationship Id="rId5" Type="http://schemas.microsoft.com/office/2007/relationships/hdphoto" Target="../media/image31.wdp"/><Relationship Id="rId4" Type="http://schemas.openxmlformats.org/officeDocument/2006/relationships/image" Target="../media/image30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35.wdp"/><Relationship Id="rId8" Type="http://schemas.openxmlformats.org/officeDocument/2006/relationships/image" Target="../media/image34.png"/><Relationship Id="rId7" Type="http://schemas.microsoft.com/office/2007/relationships/hdphoto" Target="../media/image33.wdp"/><Relationship Id="rId6" Type="http://schemas.openxmlformats.org/officeDocument/2006/relationships/image" Target="../media/image32.png"/><Relationship Id="rId5" Type="http://schemas.microsoft.com/office/2007/relationships/hdphoto" Target="../media/image31.wdp"/><Relationship Id="rId4" Type="http://schemas.openxmlformats.org/officeDocument/2006/relationships/image" Target="../media/image30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35.wdp"/><Relationship Id="rId8" Type="http://schemas.openxmlformats.org/officeDocument/2006/relationships/image" Target="../media/image34.png"/><Relationship Id="rId7" Type="http://schemas.microsoft.com/office/2007/relationships/hdphoto" Target="../media/image33.wdp"/><Relationship Id="rId6" Type="http://schemas.openxmlformats.org/officeDocument/2006/relationships/image" Target="../media/image32.png"/><Relationship Id="rId5" Type="http://schemas.microsoft.com/office/2007/relationships/hdphoto" Target="../media/image31.wdp"/><Relationship Id="rId4" Type="http://schemas.openxmlformats.org/officeDocument/2006/relationships/image" Target="../media/image30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35.wdp"/><Relationship Id="rId8" Type="http://schemas.openxmlformats.org/officeDocument/2006/relationships/image" Target="../media/image34.png"/><Relationship Id="rId7" Type="http://schemas.microsoft.com/office/2007/relationships/hdphoto" Target="../media/image33.wdp"/><Relationship Id="rId6" Type="http://schemas.openxmlformats.org/officeDocument/2006/relationships/image" Target="../media/image32.png"/><Relationship Id="rId5" Type="http://schemas.microsoft.com/office/2007/relationships/hdphoto" Target="../media/image31.wdp"/><Relationship Id="rId4" Type="http://schemas.openxmlformats.org/officeDocument/2006/relationships/image" Target="../media/image30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365_Frame_1331_1795x1205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690730" y="1470991"/>
            <a:ext cx="5198167" cy="514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1525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UBN</a:t>
            </a:r>
            <a:r>
              <a:rPr lang="vi-VN" altLang="en-US" sz="21525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 XÃ LAI KHÊ</a:t>
            </a:r>
            <a:r>
              <a:rPr lang="en-US" sz="21525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vi-VN" sz="21525" b="1" kern="10" dirty="0">
              <a:ln w="12700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rtl="0">
              <a:buNone/>
            </a:pPr>
            <a:r>
              <a:rPr lang="vi-VN" sz="21525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TH CỘNG HOÀ</a:t>
            </a:r>
            <a:r>
              <a:rPr lang="en-US" sz="21525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21525" b="1" kern="10" dirty="0">
              <a:ln w="12700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591340" y="4609432"/>
            <a:ext cx="4587736" cy="4273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1350" b="1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GV: </a:t>
            </a:r>
            <a:r>
              <a:rPr lang="vi-VN" altLang="en-US" sz="1350" b="1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Đoàn Thị Hảo</a:t>
            </a:r>
            <a:endParaRPr lang="vi-VN" altLang="en-US" sz="135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" name="14"/>
          <p:cNvGrpSpPr/>
          <p:nvPr/>
        </p:nvGrpSpPr>
        <p:grpSpPr>
          <a:xfrm>
            <a:off x="2971802" y="2387874"/>
            <a:ext cx="6112511" cy="1918256"/>
            <a:chOff x="2118480" y="1316166"/>
            <a:chExt cx="1512168" cy="1056696"/>
          </a:xfrm>
        </p:grpSpPr>
        <p:sp>
          <p:nvSpPr>
            <p:cNvPr id="9" name="15"/>
            <p:cNvSpPr/>
            <p:nvPr/>
          </p:nvSpPr>
          <p:spPr>
            <a:xfrm>
              <a:off x="2118480" y="1316166"/>
              <a:ext cx="1512168" cy="10566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0" name="TextBox 67"/>
            <p:cNvSpPr txBox="1"/>
            <p:nvPr/>
          </p:nvSpPr>
          <p:spPr>
            <a:xfrm>
              <a:off x="2271747" y="1483244"/>
              <a:ext cx="1263839" cy="81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 defTabSz="913765">
                <a:defRPr/>
              </a:pPr>
              <a:r>
                <a:rPr lang="en-US" altLang="zh-CN" sz="4500" b="1" spc="225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Môn</a:t>
              </a:r>
              <a:r>
                <a:rPr lang="en-US" altLang="zh-CN" sz="4500" b="1" spc="225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500" b="1" spc="225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4500" b="1" spc="225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500" b="1" spc="225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Việt</a:t>
              </a:r>
              <a:endParaRPr lang="en-US" altLang="zh-CN" sz="4500" b="1" spc="225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lvl="1" algn="ctr" defTabSz="913765">
                <a:defRPr/>
              </a:pPr>
              <a:r>
                <a:rPr lang="en-US" altLang="zh-CN" sz="4500" b="1" spc="225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4500" b="1" spc="225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  <a:endParaRPr lang="en-US" altLang="zh-CN" sz="4500" b="1" spc="225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91" y="553792"/>
            <a:ext cx="10844011" cy="493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316669"/>
            <a:ext cx="4592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0312400" y="5885180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mẫu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152" t="7665" r="3485" b="3905"/>
          <a:stretch>
            <a:fillRect/>
          </a:stretch>
        </p:blipFill>
        <p:spPr>
          <a:xfrm>
            <a:off x="489397" y="2894580"/>
            <a:ext cx="8010659" cy="3712282"/>
          </a:xfrm>
        </p:spPr>
      </p:pic>
      <p:sp>
        <p:nvSpPr>
          <p:cNvPr id="6" name="Rectangle 5"/>
          <p:cNvSpPr/>
          <p:nvPr/>
        </p:nvSpPr>
        <p:spPr>
          <a:xfrm>
            <a:off x="489397" y="993184"/>
            <a:ext cx="10676585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693" y="2812880"/>
            <a:ext cx="3600720" cy="269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68919" y="2579924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10"/>
          <p:cNvSpPr/>
          <p:nvPr/>
        </p:nvSpPr>
        <p:spPr>
          <a:xfrm>
            <a:off x="2191859" y="6307772"/>
            <a:ext cx="4142266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824959"/>
            <a:ext cx="525780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2987"/>
            <a:ext cx="10515600" cy="1812925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toe,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quay,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68919" y="2579924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10"/>
          <p:cNvSpPr/>
          <p:nvPr/>
        </p:nvSpPr>
        <p:spPr>
          <a:xfrm>
            <a:off x="2191859" y="6307772"/>
            <a:ext cx="4142266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42836" y="2307822"/>
            <a:ext cx="6916420" cy="209867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889" y="1370052"/>
              <a:ext cx="1954115" cy="1010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toe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khuôn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miệng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mở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rộng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sang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hai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thể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thú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chiếc chong chóng chỉ có một cái cán nhỏ và dài, một đầu gắn bốn cánh giấy mỏng, xinh như một bông hoa. 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86489" y="18126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239550" y="17986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0647543" y="18256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46039" y="220453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793783" y="22386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711983" y="222707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239396"/>
            <a:ext cx="527050" cy="23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" y="1648496"/>
            <a:ext cx="527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701748" y="799999"/>
            <a:ext cx="10979390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 cho bài học mới nhé, hãy giúp mẹ con sóc trả lời các câu hỏi để có thể nhặt hạt dẻ cho mùa đông nhé.</a:t>
            </a:r>
            <a:endParaRPr kumimoji="0" lang="en-US" sz="3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6275092"/>
            <a:ext cx="10628364" cy="5379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chi tiết cho thấy An rất thích chơi chong chóng.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08075" y="1192840"/>
            <a:ext cx="5554088" cy="48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11" name="Rectangle: Rounded Corners 7"/>
          <p:cNvSpPr/>
          <p:nvPr/>
        </p:nvSpPr>
        <p:spPr>
          <a:xfrm>
            <a:off x="370191" y="6254058"/>
            <a:ext cx="10963216" cy="5793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Vì sao An luôn thắng khi thi chơi chong chóng cùng bé Mai?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11861" y="4430332"/>
            <a:ext cx="6416973" cy="66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447464" y="6262211"/>
            <a:ext cx="6889090" cy="5507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 nghĩ ra cách gì để bé Mai vui?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06497" y="4875714"/>
            <a:ext cx="5710224" cy="537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1442" y="5331854"/>
            <a:ext cx="7695279" cy="135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11" name="Rectangle: Rounded Corners 7"/>
          <p:cNvSpPr/>
          <p:nvPr/>
        </p:nvSpPr>
        <p:spPr>
          <a:xfrm>
            <a:off x="383068" y="613342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Qua câu chuyện, em thấy tình cảm anh em của Mai và An như thế nào?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84822" y="5995114"/>
            <a:ext cx="3654591" cy="862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khăng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khít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316" t="8508" r="3815" b="2402"/>
          <a:stretch>
            <a:fillRect/>
          </a:stretch>
        </p:blipFill>
        <p:spPr>
          <a:xfrm>
            <a:off x="399245" y="2691685"/>
            <a:ext cx="8024029" cy="4038680"/>
          </a:xfrm>
        </p:spPr>
      </p:pic>
      <p:sp>
        <p:nvSpPr>
          <p:cNvPr id="6" name="Rectangle 5"/>
          <p:cNvSpPr/>
          <p:nvPr/>
        </p:nvSpPr>
        <p:spPr>
          <a:xfrm>
            <a:off x="399245" y="799999"/>
            <a:ext cx="11281893" cy="18916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344435" y="6194739"/>
            <a:ext cx="8926234" cy="6723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trong bài đ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tả chiếc chong chóng.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429767" y="1204419"/>
            <a:ext cx="116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9207" y="1558181"/>
            <a:ext cx="10575413" cy="1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5" y="1841679"/>
            <a:ext cx="10515600" cy="631065"/>
          </a:xfrm>
        </p:spPr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Nếu em là Mai, em sẽ nói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 anh An sau </a:t>
            </a:r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chơi?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90451" y="3117502"/>
            <a:ext cx="6567824" cy="207186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 ơn anh vì đã nhường nhịn để em vui.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4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Flowchart: Connector 29">
            <a:hlinkClick r:id="rId5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Flowchart: Connector 30">
            <a:hlinkClick r:id="rId6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Flowchart: Connector 31">
            <a:hlinkClick r:id="rId6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trước chúng ta học bài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Ê-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Ê-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88538" y="1497896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525862" y="1496775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1922591" y="1599721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77160" y="148345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1494067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510" y="1557326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14"/>
          <p:cNvGrpSpPr/>
          <p:nvPr/>
        </p:nvGrpSpPr>
        <p:grpSpPr>
          <a:xfrm>
            <a:off x="3505200" y="2820112"/>
            <a:ext cx="6456680" cy="2016125"/>
            <a:chOff x="2118480" y="1316166"/>
            <a:chExt cx="1512168" cy="1512168"/>
          </a:xfrm>
        </p:grpSpPr>
        <p:sp>
          <p:nvSpPr>
            <p:cNvPr id="23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5" name="1"/>
          <p:cNvGrpSpPr/>
          <p:nvPr/>
        </p:nvGrpSpPr>
        <p:grpSpPr>
          <a:xfrm>
            <a:off x="-90473" y="3160582"/>
            <a:ext cx="12282473" cy="3934752"/>
            <a:chOff x="-53293" y="2190760"/>
            <a:chExt cx="9211855" cy="2951064"/>
          </a:xfrm>
        </p:grpSpPr>
        <p:pic>
          <p:nvPicPr>
            <p:cNvPr id="26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7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8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5411</Words>
  <Application>WPS Presentation</Application>
  <PresentationFormat>Widescreen</PresentationFormat>
  <Paragraphs>133</Paragraphs>
  <Slides>26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26</vt:i4>
      </vt:variant>
    </vt:vector>
  </HeadingPairs>
  <TitlesOfParts>
    <vt:vector size="52" baseType="lpstr">
      <vt:lpstr>Arial</vt:lpstr>
      <vt:lpstr>SimSun</vt:lpstr>
      <vt:lpstr>Wingdings</vt:lpstr>
      <vt:lpstr>Microsoft YaHei</vt:lpstr>
      <vt:lpstr>Calibri Light</vt:lpstr>
      <vt:lpstr>Calibri</vt:lpstr>
      <vt:lpstr>Times New Roman</vt:lpstr>
      <vt:lpstr>Calibri</vt:lpstr>
      <vt:lpstr>Times New Roman</vt:lpstr>
      <vt:lpstr>Arial-Rounded</vt:lpstr>
      <vt:lpstr>VNI 27 Bendigo</vt:lpstr>
      <vt:lpstr>Arial Rounded MT Bold</vt:lpstr>
      <vt:lpstr>Arial Unicode MS</vt:lpstr>
      <vt:lpstr>等线</vt:lpstr>
      <vt:lpstr>Verdana</vt:lpstr>
      <vt:lpstr>HP001 4 hang 1 ô ly</vt:lpstr>
      <vt:lpstr>Segoe Print</vt:lpstr>
      <vt:lpstr>.VnAvant</vt:lpstr>
      <vt:lpstr>Sitka Heading</vt:lpstr>
      <vt:lpstr>黑体</vt:lpstr>
      <vt:lpstr>1_Office Theme</vt:lpstr>
      <vt:lpstr>2_Office 主题​​</vt:lpstr>
      <vt:lpstr>3_Office Theme</vt:lpstr>
      <vt:lpstr>6_Office Theme</vt:lpstr>
      <vt:lpstr>5_Office Theme</vt:lpstr>
      <vt:lpstr>9_Office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Luyện đọc từ khó:</vt:lpstr>
      <vt:lpstr>PowerPoint 演示文稿</vt:lpstr>
      <vt:lpstr>PowerPoint 演示文稿</vt:lpstr>
      <vt:lpstr>PowerPoint 演示文稿</vt:lpstr>
      <vt:lpstr>Luyện đọc câu dài: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 Nếu em là Mai, em sẽ nói gì với anh An sau khi chơi?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Hảo Đoàn Thị</cp:lastModifiedBy>
  <cp:revision>68</cp:revision>
  <dcterms:created xsi:type="dcterms:W3CDTF">2021-05-27T10:44:00Z</dcterms:created>
  <dcterms:modified xsi:type="dcterms:W3CDTF">2026-01-06T02:18:59Z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5275F0A102A24891A672E31FABE41A97_12</vt:lpwstr>
  </property>
  <property fmtid="{D5CDD505-2E9C-101B-9397-08002B2CF9AE}" pid="3" name="KSOProductBuildVer">
    <vt:lpwstr>1033-12.2.0.23196</vt:lpwstr>
  </property>
</Properties>
</file>