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60" r:id="rId4"/>
    <p:sldId id="261" r:id="rId5"/>
    <p:sldId id="262" r:id="rId6"/>
    <p:sldId id="257" r:id="rId7"/>
    <p:sldId id="265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5" r:id="rId21"/>
    <p:sldId id="276" r:id="rId22"/>
    <p:sldId id="278" r:id="rId23"/>
    <p:sldId id="279" r:id="rId24"/>
    <p:sldId id="280" r:id="rId25"/>
    <p:sldId id="281" r:id="rId26"/>
  </p:sldIdLst>
  <p:sldSz cx="12192000" cy="6858000"/>
  <p:notesSz cx="6858000" cy="9144000"/>
  <p:embeddedFontLst>
    <p:embeddedFont>
      <p:font typeface="#9Slide03 Montserrat Alternates" panose="020B0604020202020204" charset="0"/>
      <p:regular r:id="rId28"/>
      <p:bold r:id="rId29"/>
    </p:embeddedFont>
    <p:embeddedFont>
      <p:font typeface="#9Slide05 SVNBellico" panose="020B0604020202020204" charset="0"/>
      <p:regular r:id="rId30"/>
    </p:embeddedFont>
    <p:embeddedFont>
      <p:font typeface="#9Slide07 Cadena" panose="020B0604020202020204" charset="0"/>
      <p:bold r:id="rId31"/>
    </p:embeddedFont>
    <p:embeddedFont>
      <p:font typeface="#9Slide07 SVNDessert Menu Scrip" panose="020B0604020202020204" charset="0"/>
      <p:regular r:id="rId32"/>
    </p:embeddedFont>
    <p:embeddedFont>
      <p:font typeface="Aptos" panose="020B0004020202020204" pitchFamily="34" charset="0"/>
      <p:regular r:id="rId33"/>
    </p:embeddedFont>
    <p:embeddedFont>
      <p:font typeface="Aptos Display" panose="020B0004020202020204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5434"/>
    <a:srgbClr val="EE478F"/>
    <a:srgbClr val="8F4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EFA2B-B490-4BE9-9E3A-76B3B3909A78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4BD4B-B94A-4424-83CD-7AB1A121990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2397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BC214-BCB1-F9C3-35B9-A64EE36E7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5399CD-74D3-3B26-D156-7FEC35806A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425B0-84B1-2D53-89C0-F264295C8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763E-5858-90AA-B0D4-049E5E1D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B75E-4B9D-1E2B-87E5-B0DF8FE7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4381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22E8-9067-E51E-EC15-7FE7DE8A8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0A855-2CFC-83BC-8FCE-25A3E90B9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995F-166B-684D-3FDB-469BD47A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EE28-5A9C-669D-EF3C-B2CA7D14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9BF4C-3BF9-991A-C6FF-16E13D934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352801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5A237C-D645-E011-AA25-8CE20E5605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6BFB6-FDBD-EACC-C479-6AA90B475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D7BB1-9DF6-A7AC-1CDC-EE1B2084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E95C2-7794-1899-7D41-FE935C88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E4841-B6A1-374F-D3E7-2BCE779B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18426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D68AC-5406-5719-830C-D7B8907E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64356-5A1F-6124-3C84-9C0235DCB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1DBC0-9D8B-5232-0EF0-C7DB9738F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1B490-38AD-035A-1DBC-94E32B92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1D64-E0D0-461A-9364-9862DABA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7278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6C494-F7B0-1B30-94A1-EA0D423D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0BC65-F014-55C6-7FA9-03FDD21A6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E3215-7029-17EE-01F0-570BF3DD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F0326-59DE-3AB6-5BAF-35BB92714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32319-C144-824E-CB90-BD31C31C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83256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9757A-4F51-07CF-E8BC-C81885EE8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46686-6BB7-3C52-2643-6F45BDF8C4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0E484-9526-620D-EF98-5785D74CD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A2BE3-1566-81A6-F86D-28A2C5475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1534F-3808-AA74-C6C4-E0AFB2C1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BAAFB-48F9-6125-8A7E-C97D95C8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81023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F554-8D4B-6BAD-5CA5-2817AC709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6AE6F-6635-5C2C-CBEC-A38DB0BB1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3A005-7DBD-43B7-95B9-3D966CAF1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D835C1-193C-5261-1868-8F0C47201F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26680-6422-FFEC-A91C-2DCD85946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94A67A-5DF3-B7A9-C5A3-3AA60FF9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EEF498-8523-1F70-07F6-0EE21DD2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1C3F1-0357-08BC-F97D-6F4D65A1B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4293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E011A-642B-B315-352E-BE5E00555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64444-1168-1ED4-FBF6-29F0E640C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777A46-BD32-A9C6-EE30-06DA57560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FCA06-4DBF-BCD9-858A-F33C9FC4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04112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11D41D-11A1-8DF3-7FE3-197C247E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EE7F17-EA29-23A2-9DC0-2F89DEF42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C5E2E-8F7F-C90F-3664-93718550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19014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21D84-2828-E294-2815-409D1EA09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07979-0952-3878-7D8B-B9625A02A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44CF0B-03F2-CEC3-F9C5-EC4CA7B96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5AB6C-3D7B-203B-DCCB-AA1DF24D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510EF-B70D-8231-2CE6-E34B4B38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5158D-E659-4BB1-6B79-6738F85D2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089351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5DA6-E2DB-5FD1-A7A3-4B7F4188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8B26B-80FE-2105-34DF-E97762B46B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670EE-E453-42F5-3890-8DC9A0338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D6007-8162-9251-EB92-3BC503D4D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DABD3-750A-FCFF-1418-7990559A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1D62B-E4B4-15ED-9910-FA87D6EA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818132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C33F8-A6DC-D25A-D4C9-BFF6A9323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2B4CD-298A-2B05-F27B-682217481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0D54F-F170-F3BB-11C0-2DA05496D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BAF330-37FD-4911-A7DC-F4CE3CF01A4F}" type="datetimeFigureOut">
              <a:rPr lang="vi-VN" smtClean="0"/>
              <a:t>06/01/2026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C0084-72C1-8304-19A7-B4815C777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99CD0-AE12-43B4-A599-1E67B3308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EA6B81-A93F-4007-9D1C-EDCC9E2D0B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99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E92A-E284-5671-C062-F08504785D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C637D4-7451-7D8B-467E-FAC74CFDE5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group of children running in a field&#10;&#10;Description automatically generated">
            <a:extLst>
              <a:ext uri="{FF2B5EF4-FFF2-40B4-BE49-F238E27FC236}">
                <a16:creationId xmlns:a16="http://schemas.microsoft.com/office/drawing/2014/main" id="{5405C510-FE18-8BD4-98DF-FD2706ED2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3A162-5FC6-2118-A4D5-C572E1E09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575" y="321470"/>
            <a:ext cx="5504283" cy="35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89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F0DB7A-AB81-1220-F447-4284BADA7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0342AA-DF1F-A08F-F6A4-50DFA7A5C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800D709E-9F6E-0AF1-D371-85A672D97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248892-063B-4F9C-94F4-065827F22F40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7F03F4-A289-0AE7-075C-BCC2B3BD1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3" y="296028"/>
            <a:ext cx="4016151" cy="5923509"/>
          </a:xfrm>
          <a:prstGeom prst="rect">
            <a:avLst/>
          </a:prstGeom>
        </p:spPr>
      </p:pic>
      <p:sp>
        <p:nvSpPr>
          <p:cNvPr id="8" name="圆角矩形 15">
            <a:extLst>
              <a:ext uri="{FF2B5EF4-FFF2-40B4-BE49-F238E27FC236}">
                <a16:creationId xmlns:a16="http://schemas.microsoft.com/office/drawing/2014/main" id="{E033A9BB-56B0-0CAD-230A-F76ECD7E78E9}"/>
              </a:ext>
            </a:extLst>
          </p:cNvPr>
          <p:cNvSpPr/>
          <p:nvPr/>
        </p:nvSpPr>
        <p:spPr>
          <a:xfrm>
            <a:off x="4648200" y="1587958"/>
            <a:ext cx="5924549" cy="3515707"/>
          </a:xfrm>
          <a:custGeom>
            <a:avLst/>
            <a:gdLst>
              <a:gd name="connsiteX0" fmla="*/ 0 w 5924549"/>
              <a:gd name="connsiteY0" fmla="*/ 585963 h 3515707"/>
              <a:gd name="connsiteX1" fmla="*/ 585963 w 5924549"/>
              <a:gd name="connsiteY1" fmla="*/ 0 h 3515707"/>
              <a:gd name="connsiteX2" fmla="*/ 5338586 w 5924549"/>
              <a:gd name="connsiteY2" fmla="*/ 0 h 3515707"/>
              <a:gd name="connsiteX3" fmla="*/ 5924549 w 5924549"/>
              <a:gd name="connsiteY3" fmla="*/ 585963 h 3515707"/>
              <a:gd name="connsiteX4" fmla="*/ 5924549 w 5924549"/>
              <a:gd name="connsiteY4" fmla="*/ 2929744 h 3515707"/>
              <a:gd name="connsiteX5" fmla="*/ 5338586 w 5924549"/>
              <a:gd name="connsiteY5" fmla="*/ 3515707 h 3515707"/>
              <a:gd name="connsiteX6" fmla="*/ 585963 w 5924549"/>
              <a:gd name="connsiteY6" fmla="*/ 3515707 h 3515707"/>
              <a:gd name="connsiteX7" fmla="*/ 0 w 5924549"/>
              <a:gd name="connsiteY7" fmla="*/ 2929744 h 3515707"/>
              <a:gd name="connsiteX8" fmla="*/ 0 w 5924549"/>
              <a:gd name="connsiteY8" fmla="*/ 585963 h 35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4549" h="3515707" fill="none" extrusionOk="0">
                <a:moveTo>
                  <a:pt x="0" y="585963"/>
                </a:moveTo>
                <a:cubicBezTo>
                  <a:pt x="28272" y="215122"/>
                  <a:pt x="253930" y="34748"/>
                  <a:pt x="585963" y="0"/>
                </a:cubicBezTo>
                <a:cubicBezTo>
                  <a:pt x="1688223" y="-48969"/>
                  <a:pt x="4486440" y="10257"/>
                  <a:pt x="5338586" y="0"/>
                </a:cubicBezTo>
                <a:cubicBezTo>
                  <a:pt x="5625156" y="36647"/>
                  <a:pt x="5966973" y="241022"/>
                  <a:pt x="5924549" y="585963"/>
                </a:cubicBezTo>
                <a:cubicBezTo>
                  <a:pt x="5803018" y="1747798"/>
                  <a:pt x="5764421" y="2188725"/>
                  <a:pt x="5924549" y="2929744"/>
                </a:cubicBezTo>
                <a:cubicBezTo>
                  <a:pt x="5959881" y="3230074"/>
                  <a:pt x="5662247" y="3469690"/>
                  <a:pt x="5338586" y="3515707"/>
                </a:cubicBezTo>
                <a:cubicBezTo>
                  <a:pt x="3653522" y="3551980"/>
                  <a:pt x="1325031" y="3490377"/>
                  <a:pt x="585963" y="3515707"/>
                </a:cubicBezTo>
                <a:cubicBezTo>
                  <a:pt x="267847" y="3508653"/>
                  <a:pt x="-2653" y="3243850"/>
                  <a:pt x="0" y="2929744"/>
                </a:cubicBezTo>
                <a:cubicBezTo>
                  <a:pt x="83164" y="2014299"/>
                  <a:pt x="162567" y="823764"/>
                  <a:pt x="0" y="585963"/>
                </a:cubicBezTo>
                <a:close/>
              </a:path>
              <a:path w="5924549" h="3515707" stroke="0" extrusionOk="0">
                <a:moveTo>
                  <a:pt x="0" y="585963"/>
                </a:moveTo>
                <a:cubicBezTo>
                  <a:pt x="-15171" y="256392"/>
                  <a:pt x="267657" y="-5369"/>
                  <a:pt x="585963" y="0"/>
                </a:cubicBezTo>
                <a:cubicBezTo>
                  <a:pt x="1246553" y="-94193"/>
                  <a:pt x="3876362" y="-70811"/>
                  <a:pt x="5338586" y="0"/>
                </a:cubicBezTo>
                <a:cubicBezTo>
                  <a:pt x="5707400" y="20337"/>
                  <a:pt x="5948641" y="251518"/>
                  <a:pt x="5924549" y="585963"/>
                </a:cubicBezTo>
                <a:cubicBezTo>
                  <a:pt x="5926383" y="1502395"/>
                  <a:pt x="5774899" y="2351012"/>
                  <a:pt x="5924549" y="2929744"/>
                </a:cubicBezTo>
                <a:cubicBezTo>
                  <a:pt x="5916683" y="3251773"/>
                  <a:pt x="5639225" y="3484349"/>
                  <a:pt x="5338586" y="3515707"/>
                </a:cubicBezTo>
                <a:cubicBezTo>
                  <a:pt x="3352845" y="3494082"/>
                  <a:pt x="2771817" y="3630283"/>
                  <a:pt x="585963" y="3515707"/>
                </a:cubicBezTo>
                <a:cubicBezTo>
                  <a:pt x="250224" y="3555952"/>
                  <a:pt x="40109" y="3252532"/>
                  <a:pt x="0" y="2929744"/>
                </a:cubicBezTo>
                <a:cubicBezTo>
                  <a:pt x="123760" y="2557934"/>
                  <a:pt x="16653" y="1494288"/>
                  <a:pt x="0" y="58596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BB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73890191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9" name="圆角矩形 15">
            <a:extLst>
              <a:ext uri="{FF2B5EF4-FFF2-40B4-BE49-F238E27FC236}">
                <a16:creationId xmlns:a16="http://schemas.microsoft.com/office/drawing/2014/main" id="{9D7CB0F8-3F06-6D35-ED4C-07A84CE55FC8}"/>
              </a:ext>
            </a:extLst>
          </p:cNvPr>
          <p:cNvSpPr/>
          <p:nvPr/>
        </p:nvSpPr>
        <p:spPr>
          <a:xfrm>
            <a:off x="6265606" y="1317134"/>
            <a:ext cx="2403987" cy="541648"/>
          </a:xfrm>
          <a:custGeom>
            <a:avLst/>
            <a:gdLst>
              <a:gd name="connsiteX0" fmla="*/ 0 w 2403987"/>
              <a:gd name="connsiteY0" fmla="*/ 90276 h 541648"/>
              <a:gd name="connsiteX1" fmla="*/ 90276 w 2403987"/>
              <a:gd name="connsiteY1" fmla="*/ 0 h 541648"/>
              <a:gd name="connsiteX2" fmla="*/ 2313711 w 2403987"/>
              <a:gd name="connsiteY2" fmla="*/ 0 h 541648"/>
              <a:gd name="connsiteX3" fmla="*/ 2403987 w 2403987"/>
              <a:gd name="connsiteY3" fmla="*/ 90276 h 541648"/>
              <a:gd name="connsiteX4" fmla="*/ 2403987 w 2403987"/>
              <a:gd name="connsiteY4" fmla="*/ 451372 h 541648"/>
              <a:gd name="connsiteX5" fmla="*/ 2313711 w 2403987"/>
              <a:gd name="connsiteY5" fmla="*/ 541648 h 541648"/>
              <a:gd name="connsiteX6" fmla="*/ 90276 w 2403987"/>
              <a:gd name="connsiteY6" fmla="*/ 541648 h 541648"/>
              <a:gd name="connsiteX7" fmla="*/ 0 w 2403987"/>
              <a:gd name="connsiteY7" fmla="*/ 451372 h 541648"/>
              <a:gd name="connsiteX8" fmla="*/ 0 w 2403987"/>
              <a:gd name="connsiteY8" fmla="*/ 90276 h 54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3987" h="541648" fill="none" extrusionOk="0">
                <a:moveTo>
                  <a:pt x="0" y="90276"/>
                </a:moveTo>
                <a:cubicBezTo>
                  <a:pt x="3791" y="34087"/>
                  <a:pt x="38315" y="8685"/>
                  <a:pt x="90276" y="0"/>
                </a:cubicBezTo>
                <a:cubicBezTo>
                  <a:pt x="702934" y="-48969"/>
                  <a:pt x="1571282" y="10257"/>
                  <a:pt x="2313711" y="0"/>
                </a:cubicBezTo>
                <a:cubicBezTo>
                  <a:pt x="2357269" y="6231"/>
                  <a:pt x="2404683" y="40068"/>
                  <a:pt x="2403987" y="90276"/>
                </a:cubicBezTo>
                <a:cubicBezTo>
                  <a:pt x="2407144" y="264292"/>
                  <a:pt x="2413320" y="400625"/>
                  <a:pt x="2403987" y="451372"/>
                </a:cubicBezTo>
                <a:cubicBezTo>
                  <a:pt x="2406119" y="499825"/>
                  <a:pt x="2363578" y="531887"/>
                  <a:pt x="2313711" y="541648"/>
                </a:cubicBezTo>
                <a:cubicBezTo>
                  <a:pt x="1276395" y="577921"/>
                  <a:pt x="955216" y="516318"/>
                  <a:pt x="90276" y="541648"/>
                </a:cubicBezTo>
                <a:cubicBezTo>
                  <a:pt x="40968" y="540943"/>
                  <a:pt x="-711" y="498680"/>
                  <a:pt x="0" y="451372"/>
                </a:cubicBezTo>
                <a:cubicBezTo>
                  <a:pt x="10086" y="298435"/>
                  <a:pt x="6034" y="154325"/>
                  <a:pt x="0" y="90276"/>
                </a:cubicBezTo>
                <a:close/>
              </a:path>
              <a:path w="2403987" h="541648" stroke="0" extrusionOk="0">
                <a:moveTo>
                  <a:pt x="0" y="90276"/>
                </a:moveTo>
                <a:cubicBezTo>
                  <a:pt x="-2165" y="39569"/>
                  <a:pt x="46465" y="-6112"/>
                  <a:pt x="90276" y="0"/>
                </a:cubicBezTo>
                <a:cubicBezTo>
                  <a:pt x="961894" y="-94193"/>
                  <a:pt x="1696992" y="-70811"/>
                  <a:pt x="2313711" y="0"/>
                </a:cubicBezTo>
                <a:cubicBezTo>
                  <a:pt x="2367315" y="1686"/>
                  <a:pt x="2409543" y="37921"/>
                  <a:pt x="2403987" y="90276"/>
                </a:cubicBezTo>
                <a:cubicBezTo>
                  <a:pt x="2404354" y="131852"/>
                  <a:pt x="2417515" y="294196"/>
                  <a:pt x="2403987" y="451372"/>
                </a:cubicBezTo>
                <a:cubicBezTo>
                  <a:pt x="2395885" y="499593"/>
                  <a:pt x="2359795" y="536498"/>
                  <a:pt x="2313711" y="541648"/>
                </a:cubicBezTo>
                <a:cubicBezTo>
                  <a:pt x="1506415" y="520023"/>
                  <a:pt x="1067494" y="656224"/>
                  <a:pt x="90276" y="541648"/>
                </a:cubicBezTo>
                <a:cubicBezTo>
                  <a:pt x="38217" y="548956"/>
                  <a:pt x="3031" y="501167"/>
                  <a:pt x="0" y="451372"/>
                </a:cubicBezTo>
                <a:cubicBezTo>
                  <a:pt x="9302" y="317273"/>
                  <a:pt x="-27622" y="202321"/>
                  <a:pt x="0" y="9027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73890191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vi-VN" altLang="zh-CN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Yêu cầu</a:t>
            </a:r>
            <a:endParaRPr kumimoji="1" lang="zh-CN" altLang="en-US" sz="4000" b="1" dirty="0">
              <a:solidFill>
                <a:schemeClr val="tx1"/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1" name="图片 6" descr="卡通人物&#10;&#10;低可信度描述已自动生成">
            <a:extLst>
              <a:ext uri="{FF2B5EF4-FFF2-40B4-BE49-F238E27FC236}">
                <a16:creationId xmlns:a16="http://schemas.microsoft.com/office/drawing/2014/main" id="{79841505-853C-9964-07B4-88B4FE67F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316" y="2176059"/>
            <a:ext cx="721402" cy="7214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50AD9F-6825-AE7B-3903-9CD6C3544547}"/>
              </a:ext>
            </a:extLst>
          </p:cNvPr>
          <p:cNvSpPr txBox="1"/>
          <p:nvPr/>
        </p:nvSpPr>
        <p:spPr>
          <a:xfrm>
            <a:off x="5510067" y="2303875"/>
            <a:ext cx="46816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Phân công đọc theo đoạn.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6" descr="卡通人物&#10;&#10;低可信度描述已自动生成">
            <a:extLst>
              <a:ext uri="{FF2B5EF4-FFF2-40B4-BE49-F238E27FC236}">
                <a16:creationId xmlns:a16="http://schemas.microsoft.com/office/drawing/2014/main" id="{08B86130-FBA5-5313-30B6-DB7863FE4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316" y="3049861"/>
            <a:ext cx="721402" cy="721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95026B-AAC3-8F97-9D2A-95FF8F393E4F}"/>
              </a:ext>
            </a:extLst>
          </p:cNvPr>
          <p:cNvSpPr txBox="1"/>
          <p:nvPr/>
        </p:nvSpPr>
        <p:spPr>
          <a:xfrm>
            <a:off x="5510067" y="3177677"/>
            <a:ext cx="47959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Tất cả các thành viên đều đọc.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图片 6" descr="卡通人物&#10;&#10;低可信度描述已自动生成">
            <a:extLst>
              <a:ext uri="{FF2B5EF4-FFF2-40B4-BE49-F238E27FC236}">
                <a16:creationId xmlns:a16="http://schemas.microsoft.com/office/drawing/2014/main" id="{4DA0E93D-D415-6380-51C7-220A6178B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316" y="4059349"/>
            <a:ext cx="721402" cy="7214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D4B2F5-D22E-AB5A-28DA-F7B98648B1A4}"/>
              </a:ext>
            </a:extLst>
          </p:cNvPr>
          <p:cNvSpPr txBox="1"/>
          <p:nvPr/>
        </p:nvSpPr>
        <p:spPr>
          <a:xfrm>
            <a:off x="5510067" y="4187165"/>
            <a:ext cx="4458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</a:rPr>
              <a:t>Sửa lỗi cùng nhau.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76048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2" grpId="0"/>
          <p:bldP spid="14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2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2" grpId="0"/>
          <p:bldP spid="14" grpId="0"/>
          <p:bldP spid="1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BEA5C9-DF07-8F46-79A2-E9F632BDF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A5B63E9-BB81-AA08-0265-EEC5B3868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C1D0F976-6DB2-AEDD-8282-4355F11AA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9874665-B372-262D-7D10-CEF1410A3BB4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113F82-2DE8-26DC-29B5-974E4408A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9" y="821549"/>
            <a:ext cx="3535714" cy="5214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7B6E54-FAFA-0178-C444-03C233C9A648}"/>
              </a:ext>
            </a:extLst>
          </p:cNvPr>
          <p:cNvSpPr txBox="1"/>
          <p:nvPr/>
        </p:nvSpPr>
        <p:spPr>
          <a:xfrm>
            <a:off x="6016092" y="618489"/>
            <a:ext cx="26929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</a:rPr>
              <a:t>Tiêu</a:t>
            </a:r>
            <a:r>
              <a:rPr kumimoji="0" lang="en-GB" sz="5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</a:rPr>
              <a:t> </a:t>
            </a:r>
            <a:r>
              <a:rPr kumimoji="0" lang="en-GB" sz="5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SVNDessert Menu Scrip" panose="00000500000000000000" pitchFamily="2" charset="0"/>
              </a:rPr>
              <a:t>chí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EC366D-086C-6886-F3B5-EFD35E630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567" y="1503219"/>
            <a:ext cx="6888802" cy="2222742"/>
          </a:xfrm>
          <a:prstGeom prst="rect">
            <a:avLst/>
          </a:prstGeom>
        </p:spPr>
      </p:pic>
      <p:sp>
        <p:nvSpPr>
          <p:cNvPr id="18" name="Freeform 11">
            <a:extLst>
              <a:ext uri="{FF2B5EF4-FFF2-40B4-BE49-F238E27FC236}">
                <a16:creationId xmlns:a16="http://schemas.microsoft.com/office/drawing/2014/main" id="{4E450896-D997-3CDB-CCB3-E45E133F7855}"/>
              </a:ext>
            </a:extLst>
          </p:cNvPr>
          <p:cNvSpPr/>
          <p:nvPr/>
        </p:nvSpPr>
        <p:spPr>
          <a:xfrm>
            <a:off x="6200281" y="3960102"/>
            <a:ext cx="5017456" cy="2738847"/>
          </a:xfrm>
          <a:custGeom>
            <a:avLst/>
            <a:gdLst/>
            <a:ahLst/>
            <a:cxnLst/>
            <a:rect l="l" t="t" r="r" b="b"/>
            <a:pathLst>
              <a:path w="3286022" h="1692301">
                <a:moveTo>
                  <a:pt x="0" y="0"/>
                </a:moveTo>
                <a:lnTo>
                  <a:pt x="3286021" y="0"/>
                </a:lnTo>
                <a:lnTo>
                  <a:pt x="3286021" y="1692301"/>
                </a:lnTo>
                <a:lnTo>
                  <a:pt x="0" y="16923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619994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0595DE-0407-F01E-1D78-1849EB4E8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640550C-91E4-392D-253F-21DA0D9AD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child raising his hand&#10;&#10;Description automatically generated">
            <a:extLst>
              <a:ext uri="{FF2B5EF4-FFF2-40B4-BE49-F238E27FC236}">
                <a16:creationId xmlns:a16="http://schemas.microsoft.com/office/drawing/2014/main" id="{1D8984B3-78AE-BDCB-CC4A-CBEAE0909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 b="107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0FDD1B-6FC6-BD6D-E55C-5B819CB4F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601" y="271673"/>
            <a:ext cx="5925799" cy="236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076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B970C9-3528-7CE3-7863-D807AF71C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4403DC-E87F-A8C6-A0ED-51A9B4C9C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4AAD7A2A-94B2-E650-18BF-F34CCB7AB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0CDCA7-746C-5121-F205-CF37E4C9DE1F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BBC33D-444D-E765-FF9C-BEE85ED3463C}"/>
              </a:ext>
            </a:extLst>
          </p:cNvPr>
          <p:cNvGrpSpPr/>
          <p:nvPr/>
        </p:nvGrpSpPr>
        <p:grpSpPr>
          <a:xfrm>
            <a:off x="-211597" y="1812571"/>
            <a:ext cx="4998996" cy="4998996"/>
            <a:chOff x="-155389" y="1592156"/>
            <a:chExt cx="4998996" cy="4998996"/>
          </a:xfrm>
        </p:grpSpPr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938C46BF-56DD-219E-26B6-E40C34B84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-155389" y="1592156"/>
              <a:ext cx="4998996" cy="499899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68E623-5882-9BC4-2111-2F859A214F83}"/>
                </a:ext>
              </a:extLst>
            </p:cNvPr>
            <p:cNvSpPr txBox="1"/>
            <p:nvPr/>
          </p:nvSpPr>
          <p:spPr>
            <a:xfrm>
              <a:off x="1507039" y="2371725"/>
              <a:ext cx="22017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thầm bài đọc</a:t>
              </a:r>
              <a:endPara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E58C1D8-FE15-E132-CDF5-2EA002D14E17}"/>
              </a:ext>
            </a:extLst>
          </p:cNvPr>
          <p:cNvGrpSpPr/>
          <p:nvPr/>
        </p:nvGrpSpPr>
        <p:grpSpPr>
          <a:xfrm>
            <a:off x="3344862" y="1814088"/>
            <a:ext cx="4998996" cy="4998996"/>
            <a:chOff x="3402014" y="1688186"/>
            <a:chExt cx="4998996" cy="4998996"/>
          </a:xfrm>
        </p:grpSpPr>
        <p:pic>
          <p:nvPicPr>
            <p:cNvPr id="11" name="图片 16">
              <a:extLst>
                <a:ext uri="{FF2B5EF4-FFF2-40B4-BE49-F238E27FC236}">
                  <a16:creationId xmlns:a16="http://schemas.microsoft.com/office/drawing/2014/main" id="{1D9D7389-E7E0-8B9C-135D-D82C26FB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3402014" y="1688186"/>
              <a:ext cx="4998996" cy="499899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6830BF-48DE-FDAB-1B3B-8A4FDD096167}"/>
                </a:ext>
              </a:extLst>
            </p:cNvPr>
            <p:cNvSpPr txBox="1"/>
            <p:nvPr/>
          </p:nvSpPr>
          <p:spPr>
            <a:xfrm>
              <a:off x="4938725" y="2289425"/>
              <a:ext cx="24147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 luận nhóm 4</a:t>
              </a:r>
              <a:endParaRPr lang="en-US" sz="36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2D7D0A-8F64-6CC8-752C-2CC8E22C5A43}"/>
              </a:ext>
            </a:extLst>
          </p:cNvPr>
          <p:cNvGrpSpPr/>
          <p:nvPr/>
        </p:nvGrpSpPr>
        <p:grpSpPr>
          <a:xfrm>
            <a:off x="6974225" y="1687268"/>
            <a:ext cx="5124299" cy="5124299"/>
            <a:chOff x="7029981" y="1625534"/>
            <a:chExt cx="5124299" cy="5124299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FEB80C6B-D571-A505-949B-F08C4B37F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029981" y="1625534"/>
              <a:ext cx="5124299" cy="512429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A60DDEC-9795-1EEA-CEC2-EA50EEE4D0EF}"/>
                </a:ext>
              </a:extLst>
            </p:cNvPr>
            <p:cNvSpPr txBox="1"/>
            <p:nvPr/>
          </p:nvSpPr>
          <p:spPr>
            <a:xfrm>
              <a:off x="8592151" y="2094726"/>
              <a:ext cx="250666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FC470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 lời các câu hỏi cuối bài</a:t>
              </a:r>
              <a:endParaRPr lang="en-US" sz="3600" b="1" dirty="0">
                <a:solidFill>
                  <a:srgbClr val="FC470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85EFE7F-6AD5-E84B-A8DF-339981A0A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765" y="-172337"/>
            <a:ext cx="6661942" cy="265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89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932CAE-BF1F-65FB-5EB0-EAD503702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8782ED-E16F-81E0-7BF2-A643D4EC4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7B432383-62C0-12D2-2C07-8FD95BEF4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4AAF2A-ED7D-644F-A293-3FB1040966F3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46DF81-531D-40D0-DF35-FE8B011A7F42}"/>
              </a:ext>
            </a:extLst>
          </p:cNvPr>
          <p:cNvGrpSpPr/>
          <p:nvPr/>
        </p:nvGrpSpPr>
        <p:grpSpPr>
          <a:xfrm>
            <a:off x="723412" y="432171"/>
            <a:ext cx="10745175" cy="1392308"/>
            <a:chOff x="74901" y="331023"/>
            <a:chExt cx="10745175" cy="12530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3EFF05-0338-281F-F3E6-F77005A17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09" y="331023"/>
              <a:ext cx="10632867" cy="125301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C40E27E-2CB4-48FC-F704-4FF5A86E4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396005"/>
              <a:ext cx="1154227" cy="1154227"/>
            </a:xfrm>
            <a:prstGeom prst="rect">
              <a:avLst/>
            </a:prstGeom>
          </p:spPr>
        </p:pic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4604CB0B-BD4A-87AD-38B8-4205F6FC88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5985" y="488393"/>
              <a:ext cx="9604162" cy="96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b="1" i="0" dirty="0">
                  <a:solidFill>
                    <a:schemeClr val="accent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 đảm bảo an toàn khi ở nhà một mình, em không được làm những việc gì?</a:t>
              </a:r>
              <a:endParaRPr lang="en-US" altLang="en-US" sz="4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891367-8DC8-2C0A-6BE8-03ADD13E568B}"/>
              </a:ext>
            </a:extLst>
          </p:cNvPr>
          <p:cNvGrpSpPr/>
          <p:nvPr/>
        </p:nvGrpSpPr>
        <p:grpSpPr>
          <a:xfrm>
            <a:off x="402472" y="1918145"/>
            <a:ext cx="1953517" cy="2291074"/>
            <a:chOff x="402472" y="1889570"/>
            <a:chExt cx="1953517" cy="22910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32CE93-6E51-CD46-010C-4E368195E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63045" y="1889570"/>
              <a:ext cx="1892944" cy="192340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9E4CFC0-BDB3-0F13-325C-34B369F26FF2}"/>
                </a:ext>
              </a:extLst>
            </p:cNvPr>
            <p:cNvSpPr/>
            <p:nvPr/>
          </p:nvSpPr>
          <p:spPr>
            <a:xfrm>
              <a:off x="402472" y="3420866"/>
              <a:ext cx="1953517" cy="759778"/>
            </a:xfrm>
            <a:prstGeom prst="roundRect">
              <a:avLst/>
            </a:prstGeom>
            <a:ln w="571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err="1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GB" sz="3600" b="1" dirty="0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b="1" dirty="0" err="1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endParaRPr lang="vi-VN" sz="3600" b="1" dirty="0">
                <a:solidFill>
                  <a:srgbClr val="B75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3FF6C53-86F6-5657-8251-0D4D0B12922F}"/>
              </a:ext>
            </a:extLst>
          </p:cNvPr>
          <p:cNvSpPr/>
          <p:nvPr/>
        </p:nvSpPr>
        <p:spPr>
          <a:xfrm>
            <a:off x="2825495" y="2221991"/>
            <a:ext cx="8643091" cy="402897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D25A4E-474B-7684-712F-025105139125}"/>
              </a:ext>
            </a:extLst>
          </p:cNvPr>
          <p:cNvSpPr txBox="1"/>
          <p:nvPr/>
        </p:nvSpPr>
        <p:spPr>
          <a:xfrm>
            <a:off x="3047238" y="2578608"/>
            <a:ext cx="80352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5 việc em không được làm khi ở nhà một mình: </a:t>
            </a:r>
            <a:r>
              <a:rPr lang="vi-VN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chạy nhảy, leo trèo nguy hiểm; không nói chuyện với người lạ, không để người lạ vào nhà; không tò mò nghịch, tự sửa chữa thiết bị điện; không trêu chọc, </a:t>
            </a:r>
            <a:r>
              <a:rPr lang="vi-VN" sz="3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doạ</a:t>
            </a:r>
            <a:r>
              <a:rPr lang="vi-VN" sz="3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dẫm vật nuôi trong nhà (nếu có); không tự ý ra khỏi nhà (trừ trường hợp đặc biệt).</a:t>
            </a:r>
          </a:p>
        </p:txBody>
      </p:sp>
    </p:spTree>
    <p:extLst>
      <p:ext uri="{BB962C8B-B14F-4D97-AF65-F5344CB8AC3E}">
        <p14:creationId xmlns:p14="http://schemas.microsoft.com/office/powerpoint/2010/main" val="1346158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2063B9-D88E-D841-C0B2-5BAB7CCBB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A665DC-8378-ECEC-4BD5-1F3DAB576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D2D2DC6F-22A1-33DF-5DEC-F5A4A1036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E50DE7-1CEF-AB61-D9C6-018D81898C73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6CA045-C634-7620-323B-7E5BB63751BB}"/>
              </a:ext>
            </a:extLst>
          </p:cNvPr>
          <p:cNvGrpSpPr/>
          <p:nvPr/>
        </p:nvGrpSpPr>
        <p:grpSpPr>
          <a:xfrm>
            <a:off x="402472" y="1889570"/>
            <a:ext cx="1953517" cy="2291074"/>
            <a:chOff x="402472" y="1889570"/>
            <a:chExt cx="1953517" cy="22910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DA7D56-D0D1-BBE7-8065-1A14685EC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63045" y="1889570"/>
              <a:ext cx="1892944" cy="192340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D659EE1-8A93-0DEB-EB59-348C7208F7D2}"/>
                </a:ext>
              </a:extLst>
            </p:cNvPr>
            <p:cNvSpPr/>
            <p:nvPr/>
          </p:nvSpPr>
          <p:spPr>
            <a:xfrm>
              <a:off x="402472" y="3420866"/>
              <a:ext cx="1953517" cy="759778"/>
            </a:xfrm>
            <a:prstGeom prst="roundRect">
              <a:avLst/>
            </a:prstGeom>
            <a:ln w="571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err="1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GB" sz="3600" b="1" dirty="0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b="1" dirty="0" err="1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endParaRPr lang="vi-VN" sz="3600" b="1" dirty="0">
                <a:solidFill>
                  <a:srgbClr val="B75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2A2A37-8C58-1294-0106-BD1554142F43}"/>
              </a:ext>
            </a:extLst>
          </p:cNvPr>
          <p:cNvGrpSpPr/>
          <p:nvPr/>
        </p:nvGrpSpPr>
        <p:grpSpPr>
          <a:xfrm>
            <a:off x="2825495" y="2221991"/>
            <a:ext cx="8643091" cy="4031873"/>
            <a:chOff x="2825495" y="2221991"/>
            <a:chExt cx="8643091" cy="4031873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F53A0FE-D263-74FA-E2AB-9266D4DF4C48}"/>
                </a:ext>
              </a:extLst>
            </p:cNvPr>
            <p:cNvSpPr/>
            <p:nvPr/>
          </p:nvSpPr>
          <p:spPr>
            <a:xfrm>
              <a:off x="2825495" y="2221991"/>
              <a:ext cx="8643091" cy="402897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FDE7A3-30A4-A5AB-7E38-21953371EC65}"/>
                </a:ext>
              </a:extLst>
            </p:cNvPr>
            <p:cNvSpPr txBox="1"/>
            <p:nvPr/>
          </p:nvSpPr>
          <p:spPr>
            <a:xfrm>
              <a:off x="3129395" y="2221991"/>
              <a:ext cx="8035290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 5 việc em cần làm để đảm bảo an toàn khi ở nhà một mình: </a:t>
              </a:r>
              <a:r>
                <a:rPr lang="vi-VN" sz="3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cẩn thận khi sử dụng vật sắc nhọn; cẩn thận khi sử dụng những đồ có thể gây cháy nổ; biết sơ cứu đúng cách khi bị trầy xước da, bị chảy máu hay bỏng nhẹ; </a:t>
              </a:r>
              <a:r>
                <a:rPr lang="vi-VN" sz="3200" i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hoà</a:t>
              </a:r>
              <a:r>
                <a:rPr lang="vi-VN" sz="32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thuận và luôn ở bên cạnh em nhỏ (nếu có em ở nhà cùng); tìm cách báo cho cha mẹ hoặc người thân khi xảy ra bất kì sự cố nào.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24B459E-10D3-8412-77F3-AA8D856D52C2}"/>
              </a:ext>
            </a:extLst>
          </p:cNvPr>
          <p:cNvGrpSpPr/>
          <p:nvPr/>
        </p:nvGrpSpPr>
        <p:grpSpPr>
          <a:xfrm>
            <a:off x="510524" y="224720"/>
            <a:ext cx="11183787" cy="1283569"/>
            <a:chOff x="593886" y="409080"/>
            <a:chExt cx="11183787" cy="12835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0EF69F-1D6C-F0CF-59D7-66D492711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0"/>
              <a:ext cx="11183787" cy="12835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399B2A-6FCE-6C13-A1F2-5C7564EC4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940" y="528056"/>
              <a:ext cx="803839" cy="990880"/>
            </a:xfrm>
            <a:prstGeom prst="rect">
              <a:avLst/>
            </a:prstGeom>
          </p:spPr>
        </p:pic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AD2CF667-B991-191D-7E7B-42E7E4D86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8936" y="484887"/>
              <a:ext cx="1005080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None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việc gì em cần làm để đảm bảo an toàn khi ở nhà một mình?</a:t>
              </a:r>
              <a:endPara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104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67FB4-076C-2F89-B264-01E05F7A9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5466383-BF60-854C-D007-0A94EFCE3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CEC5074E-9FFC-1FCC-B463-D700E6294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FCB6B9-B109-7558-63A0-07CAC4721517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805C35-4238-97AF-EF53-5A3C22AA47D9}"/>
              </a:ext>
            </a:extLst>
          </p:cNvPr>
          <p:cNvGrpSpPr/>
          <p:nvPr/>
        </p:nvGrpSpPr>
        <p:grpSpPr>
          <a:xfrm>
            <a:off x="402472" y="1889570"/>
            <a:ext cx="1953517" cy="2291074"/>
            <a:chOff x="402472" y="1889570"/>
            <a:chExt cx="1953517" cy="22910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F0F5212-7AAC-4896-ED39-0CCF83F7E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63045" y="1889570"/>
              <a:ext cx="1892944" cy="192340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7B913A0-6A2F-558F-BA86-3DC12244940C}"/>
                </a:ext>
              </a:extLst>
            </p:cNvPr>
            <p:cNvSpPr/>
            <p:nvPr/>
          </p:nvSpPr>
          <p:spPr>
            <a:xfrm>
              <a:off x="402472" y="3420866"/>
              <a:ext cx="1953517" cy="759778"/>
            </a:xfrm>
            <a:prstGeom prst="roundRect">
              <a:avLst/>
            </a:prstGeom>
            <a:ln w="571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err="1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GB" sz="3600" b="1" dirty="0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b="1" dirty="0" err="1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endParaRPr lang="vi-VN" sz="3600" b="1" dirty="0">
                <a:solidFill>
                  <a:srgbClr val="B75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A4348DB-3486-5C0C-3C81-548C49F32A82}"/>
              </a:ext>
            </a:extLst>
          </p:cNvPr>
          <p:cNvGrpSpPr/>
          <p:nvPr/>
        </p:nvGrpSpPr>
        <p:grpSpPr>
          <a:xfrm>
            <a:off x="708453" y="422532"/>
            <a:ext cx="10775093" cy="1397629"/>
            <a:chOff x="633075" y="187012"/>
            <a:chExt cx="9960176" cy="139762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9650F40-28E8-D943-B0C2-261BBF39ED4E}"/>
                </a:ext>
              </a:extLst>
            </p:cNvPr>
            <p:cNvGrpSpPr/>
            <p:nvPr/>
          </p:nvGrpSpPr>
          <p:grpSpPr>
            <a:xfrm>
              <a:off x="633075" y="187012"/>
              <a:ext cx="9960176" cy="1397629"/>
              <a:chOff x="593886" y="409080"/>
              <a:chExt cx="9960176" cy="139762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BD9E592-7B80-8CC1-89B4-112E03F56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886" y="409080"/>
                <a:ext cx="9960176" cy="1397629"/>
              </a:xfrm>
              <a:prstGeom prst="rect">
                <a:avLst/>
              </a:prstGeom>
            </p:spPr>
          </p:pic>
          <p:sp>
            <p:nvSpPr>
              <p:cNvPr id="14" name="Text Box 10">
                <a:extLst>
                  <a:ext uri="{FF2B5EF4-FFF2-40B4-BE49-F238E27FC236}">
                    <a16:creationId xmlns:a16="http://schemas.microsoft.com/office/drawing/2014/main" id="{B6330479-3CF4-190A-AEFC-4B6D3E458A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3985" y="473080"/>
                <a:ext cx="8692948" cy="1323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None/>
                </a:pPr>
                <a:r>
                  <a:rPr lang="vi-VN" sz="40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Em đã thực hiện được những điều nào trong 10 điều nói trên?</a:t>
                </a:r>
                <a:endParaRPr lang="en-US" sz="60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FC3D9F-76FF-9193-6B21-8FAFB8D9A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206" y="251012"/>
              <a:ext cx="916906" cy="99628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EE66FB4-2163-27A9-5506-E32876C242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>
            <a:off x="9059177" y="2743200"/>
            <a:ext cx="2730351" cy="3941064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3E7192E0-64FE-6A8F-21E0-39C144D2C450}"/>
              </a:ext>
            </a:extLst>
          </p:cNvPr>
          <p:cNvSpPr/>
          <p:nvPr/>
        </p:nvSpPr>
        <p:spPr>
          <a:xfrm>
            <a:off x="5047488" y="2186747"/>
            <a:ext cx="4010937" cy="2302957"/>
          </a:xfrm>
          <a:prstGeom prst="cloudCallout">
            <a:avLst>
              <a:gd name="adj1" fmla="val 49622"/>
              <a:gd name="adj2" fmla="val 66169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Chia </a:t>
            </a:r>
            <a:r>
              <a:rPr lang="en-GB" sz="4000" b="1" dirty="0" err="1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sẻ</a:t>
            </a:r>
            <a:r>
              <a:rPr lang="en-GB" sz="4000" b="1" dirty="0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 </a:t>
            </a:r>
            <a:r>
              <a:rPr lang="en-GB" sz="4000" b="1" dirty="0" err="1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trước</a:t>
            </a:r>
            <a:r>
              <a:rPr lang="en-GB" sz="4000" b="1" dirty="0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 </a:t>
            </a:r>
            <a:r>
              <a:rPr lang="en-GB" sz="4000" b="1" dirty="0" err="1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lớp</a:t>
            </a:r>
            <a:endParaRPr lang="vi-VN" sz="4000" b="1" dirty="0">
              <a:solidFill>
                <a:srgbClr val="B75434"/>
              </a:solidFill>
              <a:latin typeface="#9Slide03 Montserrat Alternates" panose="000003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86008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77E9B-AC22-0355-B272-F31E2F676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1988DB-8D4B-1965-9ECC-331A1EA6A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3F12DC2E-78AF-B2EC-E257-2B42F5058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E44D30-989B-20C7-059F-FF55F3AC0FCD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35AFE3-AA3F-E3ED-909B-C3929AABF77F}"/>
              </a:ext>
            </a:extLst>
          </p:cNvPr>
          <p:cNvGrpSpPr/>
          <p:nvPr/>
        </p:nvGrpSpPr>
        <p:grpSpPr>
          <a:xfrm>
            <a:off x="402472" y="1889570"/>
            <a:ext cx="1953517" cy="2291074"/>
            <a:chOff x="402472" y="1889570"/>
            <a:chExt cx="1953517" cy="22910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22E6371-6195-C621-28F4-1B905B529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63045" y="1889570"/>
              <a:ext cx="1892944" cy="192340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5E37B8-AF34-A514-35E4-63346C499C15}"/>
                </a:ext>
              </a:extLst>
            </p:cNvPr>
            <p:cNvSpPr/>
            <p:nvPr/>
          </p:nvSpPr>
          <p:spPr>
            <a:xfrm>
              <a:off x="402472" y="3420866"/>
              <a:ext cx="1953517" cy="759778"/>
            </a:xfrm>
            <a:prstGeom prst="roundRect">
              <a:avLst/>
            </a:prstGeom>
            <a:ln w="571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err="1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GB" sz="3600" b="1" dirty="0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b="1" dirty="0" err="1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endParaRPr lang="vi-VN" sz="3600" b="1" dirty="0">
                <a:solidFill>
                  <a:srgbClr val="B75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193E033-0E1E-57EE-40CF-90F8D06559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5"/>
          <a:stretch/>
        </p:blipFill>
        <p:spPr>
          <a:xfrm>
            <a:off x="9059177" y="2743200"/>
            <a:ext cx="2730351" cy="3941064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FE6267DB-9DB7-404D-0362-25F790C3AE45}"/>
              </a:ext>
            </a:extLst>
          </p:cNvPr>
          <p:cNvSpPr/>
          <p:nvPr/>
        </p:nvSpPr>
        <p:spPr>
          <a:xfrm>
            <a:off x="5047488" y="2186747"/>
            <a:ext cx="4010937" cy="2302957"/>
          </a:xfrm>
          <a:prstGeom prst="cloudCallout">
            <a:avLst>
              <a:gd name="adj1" fmla="val 49622"/>
              <a:gd name="adj2" fmla="val 66169"/>
            </a:avLst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Chia </a:t>
            </a:r>
            <a:r>
              <a:rPr lang="en-GB" sz="4000" b="1" dirty="0" err="1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sẻ</a:t>
            </a:r>
            <a:r>
              <a:rPr lang="en-GB" sz="4000" b="1" dirty="0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 </a:t>
            </a:r>
            <a:r>
              <a:rPr lang="en-GB" sz="4000" b="1" dirty="0" err="1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trước</a:t>
            </a:r>
            <a:r>
              <a:rPr lang="en-GB" sz="4000" b="1" dirty="0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 </a:t>
            </a:r>
            <a:r>
              <a:rPr lang="en-GB" sz="4000" b="1" dirty="0" err="1">
                <a:solidFill>
                  <a:srgbClr val="B75434"/>
                </a:solidFill>
                <a:latin typeface="#9Slide03 Montserrat Alternates" panose="00000300000000000000" pitchFamily="2" charset="-93"/>
              </a:rPr>
              <a:t>lớp</a:t>
            </a:r>
            <a:endParaRPr lang="vi-VN" sz="4000" b="1" dirty="0">
              <a:solidFill>
                <a:srgbClr val="B75434"/>
              </a:solidFill>
              <a:latin typeface="#9Slide03 Montserrat Alternates" panose="00000300000000000000" pitchFamily="2" charset="-93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33ECA8-B4C6-0402-86B6-C0131C8D42FD}"/>
              </a:ext>
            </a:extLst>
          </p:cNvPr>
          <p:cNvGrpSpPr/>
          <p:nvPr/>
        </p:nvGrpSpPr>
        <p:grpSpPr>
          <a:xfrm>
            <a:off x="375600" y="311401"/>
            <a:ext cx="11521432" cy="1261759"/>
            <a:chOff x="738584" y="274936"/>
            <a:chExt cx="11096822" cy="12617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3DA02B-C3D3-1CB4-B2FE-01CC32581329}"/>
                </a:ext>
              </a:extLst>
            </p:cNvPr>
            <p:cNvGrpSpPr/>
            <p:nvPr/>
          </p:nvGrpSpPr>
          <p:grpSpPr>
            <a:xfrm>
              <a:off x="738584" y="274936"/>
              <a:ext cx="11096822" cy="1261759"/>
              <a:chOff x="593887" y="409081"/>
              <a:chExt cx="11096822" cy="126175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37F8B03-D074-3E02-6C67-91A1280A7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3887" y="409081"/>
                <a:ext cx="11096822" cy="1261759"/>
              </a:xfrm>
              <a:prstGeom prst="rect">
                <a:avLst/>
              </a:prstGeom>
            </p:spPr>
          </p:pic>
          <p:sp>
            <p:nvSpPr>
              <p:cNvPr id="11" name="Text Box 10">
                <a:extLst>
                  <a:ext uri="{FF2B5EF4-FFF2-40B4-BE49-F238E27FC236}">
                    <a16:creationId xmlns:a16="http://schemas.microsoft.com/office/drawing/2014/main" id="{D14C49EE-1EB8-1432-A2C3-CC99F1B1CF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11173" y="504467"/>
                <a:ext cx="980535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buNone/>
                </a:pPr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Có những điều nào em chưa thực hiện được? Vì sao?</a:t>
                </a:r>
                <a:endParaRPr lang="en-US" sz="48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A2B853-DB3D-0396-24F8-C5E9CF8BA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04" b="91877" l="9726" r="89970">
                          <a14:foregroundMark x1="65046" y1="89916" x2="76596" y2="918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5102" y="370530"/>
              <a:ext cx="750899" cy="814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9673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D35165-DED3-B112-6E55-63D04F8BE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D1854C-A705-E724-38D6-D452DFE74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5BB2142A-C840-6A59-53B7-6B1B0A1A5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2B2AE7-B1DE-A4B9-6249-67AF38593889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4F2E0F-8162-0CA3-2121-8724C8E99913}"/>
              </a:ext>
            </a:extLst>
          </p:cNvPr>
          <p:cNvGrpSpPr/>
          <p:nvPr/>
        </p:nvGrpSpPr>
        <p:grpSpPr>
          <a:xfrm>
            <a:off x="402472" y="1889570"/>
            <a:ext cx="1953517" cy="2291074"/>
            <a:chOff x="402472" y="1889570"/>
            <a:chExt cx="1953517" cy="22910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BDC3B2-6D9B-8894-97F8-BF09204E8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63045" y="1889570"/>
              <a:ext cx="1892944" cy="192340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B31B32C-FDBC-5B4B-E911-035B32213957}"/>
                </a:ext>
              </a:extLst>
            </p:cNvPr>
            <p:cNvSpPr/>
            <p:nvPr/>
          </p:nvSpPr>
          <p:spPr>
            <a:xfrm>
              <a:off x="402472" y="3420866"/>
              <a:ext cx="1953517" cy="759778"/>
            </a:xfrm>
            <a:prstGeom prst="roundRect">
              <a:avLst/>
            </a:prstGeom>
            <a:ln w="571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sz="3600" b="1" dirty="0" err="1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GB" sz="3600" b="1" dirty="0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sz="3600" b="1" dirty="0" err="1">
                  <a:solidFill>
                    <a:srgbClr val="B7543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endParaRPr lang="vi-VN" sz="3600" b="1" dirty="0">
                <a:solidFill>
                  <a:srgbClr val="B7543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1D0D490-AE8C-CCCB-D029-45B11962C072}"/>
              </a:ext>
            </a:extLst>
          </p:cNvPr>
          <p:cNvGrpSpPr/>
          <p:nvPr/>
        </p:nvGrpSpPr>
        <p:grpSpPr>
          <a:xfrm>
            <a:off x="375600" y="311401"/>
            <a:ext cx="11521432" cy="1261759"/>
            <a:chOff x="593887" y="409081"/>
            <a:chExt cx="11096822" cy="12617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E9547E-7CCB-FFCA-7719-74D848082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7" y="409081"/>
              <a:ext cx="11096822" cy="1261759"/>
            </a:xfrm>
            <a:prstGeom prst="rect">
              <a:avLst/>
            </a:prstGeom>
          </p:spPr>
        </p:pic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AFA87A16-C524-91A4-82C9-AAD47401D5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435" y="729911"/>
              <a:ext cx="980535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buNone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 bức tranh minh </a:t>
              </a:r>
              <a:r>
                <a:rPr lang="vi-VN" sz="36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hoạ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trong bài có tác dụng gì?</a:t>
              </a:r>
              <a:endParaRPr lang="en-US" sz="7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BF1569A-67F9-B0F0-E9DD-F380C3F4F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52" y="515550"/>
            <a:ext cx="586803" cy="803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3A0C25-C1D0-3301-53E0-084DC5299D0D}"/>
              </a:ext>
            </a:extLst>
          </p:cNvPr>
          <p:cNvSpPr txBox="1"/>
          <p:nvPr/>
        </p:nvSpPr>
        <p:spPr>
          <a:xfrm>
            <a:off x="2819400" y="1948623"/>
            <a:ext cx="8592312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 bức tranh minh </a:t>
            </a:r>
            <a:r>
              <a:rPr lang="vi-VN" sz="3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</a:t>
            </a:r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giúp em dễ hiểu, dễ nhớ hơn những việc không được làm và những việc cần làm để đảm bảo an toàn khi ở nhà một mình.</a:t>
            </a:r>
          </a:p>
        </p:txBody>
      </p:sp>
    </p:spTree>
    <p:extLst>
      <p:ext uri="{BB962C8B-B14F-4D97-AF65-F5344CB8AC3E}">
        <p14:creationId xmlns:p14="http://schemas.microsoft.com/office/powerpoint/2010/main" val="851514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82AB4-F7F2-D8F8-556E-A331E9B6B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F0A168E-8392-F04A-C132-9EA9BC17B8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0A3BD682-EF97-2297-0EB3-9F3276C1F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BF19EB-E3C6-824F-B746-F795C48ECEB4}"/>
              </a:ext>
            </a:extLst>
          </p:cNvPr>
          <p:cNvGrpSpPr/>
          <p:nvPr/>
        </p:nvGrpSpPr>
        <p:grpSpPr>
          <a:xfrm>
            <a:off x="5235565" y="315871"/>
            <a:ext cx="5730737" cy="4999153"/>
            <a:chOff x="279517" y="782215"/>
            <a:chExt cx="5730737" cy="499915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74CF9D-8A50-EEB1-9E18-82774EC87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517" y="782215"/>
              <a:ext cx="5730737" cy="49991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CBCFF25-6635-5ED1-BEC7-B2FC55B175B3}"/>
                </a:ext>
              </a:extLst>
            </p:cNvPr>
            <p:cNvSpPr txBox="1"/>
            <p:nvPr/>
          </p:nvSpPr>
          <p:spPr>
            <a:xfrm>
              <a:off x="642575" y="2269714"/>
              <a:ext cx="500461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600" spc="-3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600" spc="-3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trẻ</a:t>
              </a:r>
              <a:r>
                <a:rPr lang="en-US" sz="3600" spc="-3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spc="-3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600" spc="-3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spc="-3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spc="-3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600" spc="-3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đảm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an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toàn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600" dirty="0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231F2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endParaRPr lang="en-US" sz="6600" b="1" dirty="0">
                <a:solidFill>
                  <a:srgbClr val="256EE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5D42DC7C-E22F-DB72-5AB1-B1A3B8408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4" y="1405816"/>
            <a:ext cx="4734139" cy="603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80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hild lying on the floor in a room with toys&#10;&#10;Description automatically generated">
            <a:extLst>
              <a:ext uri="{FF2B5EF4-FFF2-40B4-BE49-F238E27FC236}">
                <a16:creationId xmlns:a16="http://schemas.microsoft.com/office/drawing/2014/main" id="{51505F6A-4C05-D7BE-04D1-2F745DD94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989B65-EA08-78F9-9208-09EB2F90C99F}"/>
              </a:ext>
            </a:extLst>
          </p:cNvPr>
          <p:cNvGrpSpPr/>
          <p:nvPr/>
        </p:nvGrpSpPr>
        <p:grpSpPr>
          <a:xfrm>
            <a:off x="1159764" y="969264"/>
            <a:ext cx="2821527" cy="1200329"/>
            <a:chOff x="1461516" y="649224"/>
            <a:chExt cx="2821527" cy="12003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8E11E0-BAB6-DEDF-55C5-4E1E4F9A4BFB}"/>
                </a:ext>
              </a:extLst>
            </p:cNvPr>
            <p:cNvSpPr txBox="1"/>
            <p:nvPr/>
          </p:nvSpPr>
          <p:spPr>
            <a:xfrm>
              <a:off x="1463040" y="649224"/>
              <a:ext cx="2820003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GB" sz="7200" dirty="0" err="1">
                  <a:ln w="190500">
                    <a:solidFill>
                      <a:schemeClr val="bg1"/>
                    </a:solidFill>
                  </a:ln>
                  <a:effectLst>
                    <a:outerShdw sx="102000" sy="102000" algn="ctr" rotWithShape="0">
                      <a:prstClr val="black"/>
                    </a:outerShdw>
                  </a:effectLst>
                  <a:latin typeface="#9Slide05 SVNBellico" panose="02000000000000000000" pitchFamily="2" charset="-93"/>
                </a:rPr>
                <a:t>Tiếng</a:t>
              </a:r>
              <a:r>
                <a:rPr lang="en-GB" sz="7200" dirty="0">
                  <a:ln w="190500">
                    <a:solidFill>
                      <a:schemeClr val="bg1"/>
                    </a:solidFill>
                  </a:ln>
                  <a:effectLst>
                    <a:outerShdw sx="102000" sy="102000" algn="ctr" rotWithShape="0">
                      <a:prstClr val="black"/>
                    </a:outerShdw>
                  </a:effectLst>
                  <a:latin typeface="#9Slide05 SVNBellico" panose="02000000000000000000" pitchFamily="2" charset="-93"/>
                </a:rPr>
                <a:t> </a:t>
              </a:r>
              <a:r>
                <a:rPr lang="en-GB" sz="7200" dirty="0" err="1">
                  <a:ln w="190500">
                    <a:solidFill>
                      <a:schemeClr val="bg1"/>
                    </a:solidFill>
                  </a:ln>
                  <a:effectLst>
                    <a:outerShdw sx="102000" sy="102000" algn="ctr" rotWithShape="0">
                      <a:prstClr val="black"/>
                    </a:outerShdw>
                  </a:effectLst>
                  <a:latin typeface="#9Slide05 SVNBellico" panose="02000000000000000000" pitchFamily="2" charset="-93"/>
                </a:rPr>
                <a:t>Việt</a:t>
              </a:r>
              <a:endParaRPr lang="vi-VN" sz="7200" dirty="0">
                <a:ln w="190500">
                  <a:solidFill>
                    <a:schemeClr val="bg1"/>
                  </a:solidFill>
                </a:ln>
                <a:effectLst>
                  <a:outerShdw sx="102000" sy="102000" algn="ctr" rotWithShape="0">
                    <a:prstClr val="black"/>
                  </a:outerShdw>
                </a:effectLst>
                <a:latin typeface="#9Slide05 SVNBellico" panose="02000000000000000000" pitchFamily="2" charset="-93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36BD80E-D407-C4CF-18F9-84DC92BB281D}"/>
                </a:ext>
              </a:extLst>
            </p:cNvPr>
            <p:cNvSpPr txBox="1"/>
            <p:nvPr/>
          </p:nvSpPr>
          <p:spPr>
            <a:xfrm>
              <a:off x="1461516" y="649224"/>
              <a:ext cx="2820003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GB" sz="7200" dirty="0" err="1">
                  <a:solidFill>
                    <a:srgbClr val="8F4D95"/>
                  </a:solidFill>
                  <a:latin typeface="#9Slide05 SVNBellico" panose="02000000000000000000" pitchFamily="2" charset="-93"/>
                </a:rPr>
                <a:t>Tiếng</a:t>
              </a:r>
              <a:r>
                <a:rPr lang="en-GB" sz="7200" dirty="0">
                  <a:solidFill>
                    <a:srgbClr val="8F4D95"/>
                  </a:solidFill>
                  <a:latin typeface="#9Slide05 SVNBellico" panose="02000000000000000000" pitchFamily="2" charset="-93"/>
                </a:rPr>
                <a:t> </a:t>
              </a:r>
              <a:r>
                <a:rPr lang="en-GB" sz="7200" dirty="0" err="1">
                  <a:solidFill>
                    <a:srgbClr val="8F4D95"/>
                  </a:solidFill>
                  <a:latin typeface="#9Slide05 SVNBellico" panose="02000000000000000000" pitchFamily="2" charset="-93"/>
                </a:rPr>
                <a:t>Việt</a:t>
              </a:r>
              <a:endParaRPr lang="vi-VN" sz="7200" dirty="0">
                <a:solidFill>
                  <a:srgbClr val="8F4D95"/>
                </a:solidFill>
                <a:latin typeface="#9Slide05 SVNBellico" panose="02000000000000000000" pitchFamily="2" charset="-93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7192E2-60C0-B1A3-53DB-F2CA9D6478B0}"/>
              </a:ext>
            </a:extLst>
          </p:cNvPr>
          <p:cNvSpPr/>
          <p:nvPr/>
        </p:nvSpPr>
        <p:spPr>
          <a:xfrm>
            <a:off x="1452212" y="1636776"/>
            <a:ext cx="2040795" cy="7007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B7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err="1">
                <a:solidFill>
                  <a:srgbClr val="B75434"/>
                </a:solidFill>
                <a:latin typeface="#9Slide05 SVNBellico" panose="02000000000000000000" pitchFamily="2" charset="-93"/>
              </a:rPr>
              <a:t>Đọc</a:t>
            </a:r>
            <a:endParaRPr lang="vi-VN" sz="6000" dirty="0">
              <a:solidFill>
                <a:srgbClr val="B75434"/>
              </a:solidFill>
              <a:latin typeface="#9Slide05 SVNBellico" panose="02000000000000000000" pitchFamily="2" charset="-93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09DF4F8-2414-F163-82FA-F020836EBBAE}"/>
              </a:ext>
            </a:extLst>
          </p:cNvPr>
          <p:cNvGrpSpPr/>
          <p:nvPr/>
        </p:nvGrpSpPr>
        <p:grpSpPr>
          <a:xfrm>
            <a:off x="564102" y="2367171"/>
            <a:ext cx="6829806" cy="2174059"/>
            <a:chOff x="564102" y="2367171"/>
            <a:chExt cx="6829806" cy="21740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CFBD7A5-EB1B-6A8C-28FF-C3F5CB514D0D}"/>
                </a:ext>
              </a:extLst>
            </p:cNvPr>
            <p:cNvSpPr txBox="1"/>
            <p:nvPr/>
          </p:nvSpPr>
          <p:spPr>
            <a:xfrm>
              <a:off x="565626" y="2417572"/>
              <a:ext cx="6828282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6600" b="1" i="0" dirty="0">
                  <a:ln w="317500">
                    <a:solidFill>
                      <a:schemeClr val="bg1"/>
                    </a:solidFill>
                  </a:ln>
                  <a:solidFill>
                    <a:srgbClr val="000000"/>
                  </a:solidFill>
                  <a:effectLst>
                    <a:outerShdw dist="38100" dir="8100000" algn="tr" rotWithShape="0">
                      <a:srgbClr val="FFC000"/>
                    </a:outerShdw>
                  </a:effectLst>
                  <a:latin typeface="#9Slide07 Cadena" panose="02000503000000020004" pitchFamily="2" charset="-93"/>
                </a:rPr>
                <a:t>Khi các em ở nhà một mình</a:t>
              </a:r>
              <a:endParaRPr lang="vi-VN" sz="6600" dirty="0">
                <a:ln w="317500">
                  <a:solidFill>
                    <a:schemeClr val="bg1"/>
                  </a:solidFill>
                </a:ln>
                <a:effectLst>
                  <a:outerShdw dist="38100" dir="8100000" algn="tr" rotWithShape="0">
                    <a:srgbClr val="FFC000"/>
                  </a:outerShdw>
                </a:effectLst>
                <a:latin typeface="#9Slide07 Cadena" panose="02000503000000020004" pitchFamily="2" charset="-93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70A8AB8-AE55-F098-B0D2-AA633D33EA72}"/>
                </a:ext>
              </a:extLst>
            </p:cNvPr>
            <p:cNvSpPr txBox="1"/>
            <p:nvPr/>
          </p:nvSpPr>
          <p:spPr>
            <a:xfrm>
              <a:off x="564102" y="2367171"/>
              <a:ext cx="6828282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6600" b="1" i="0" dirty="0">
                  <a:gradFill>
                    <a:gsLst>
                      <a:gs pos="55000">
                        <a:srgbClr val="EE478F"/>
                      </a:gs>
                      <a:gs pos="59000">
                        <a:srgbClr val="8F4D95"/>
                      </a:gs>
                    </a:gsLst>
                    <a:lin ang="5400000" scaled="1"/>
                  </a:gradFill>
                  <a:effectLst/>
                  <a:latin typeface="#9Slide07 Cadena" panose="02000503000000020004" pitchFamily="2" charset="-93"/>
                </a:rPr>
                <a:t>Khi các em ở nhà một mình</a:t>
              </a:r>
              <a:endParaRPr lang="vi-VN" sz="6600" dirty="0">
                <a:gradFill>
                  <a:gsLst>
                    <a:gs pos="55000">
                      <a:srgbClr val="EE478F"/>
                    </a:gs>
                    <a:gs pos="59000">
                      <a:srgbClr val="8F4D95"/>
                    </a:gs>
                  </a:gsLst>
                  <a:lin ang="5400000" scaled="1"/>
                </a:gradFill>
                <a:latin typeface="#9Slide07 Cadena" panose="02000503000000020004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3300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D69F7F-E574-455A-62E0-1268AAA73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90104F-30BB-6B5F-6A2F-49C461CB1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child raising his hand&#10;&#10;Description automatically generated">
            <a:extLst>
              <a:ext uri="{FF2B5EF4-FFF2-40B4-BE49-F238E27FC236}">
                <a16:creationId xmlns:a16="http://schemas.microsoft.com/office/drawing/2014/main" id="{B72F1059-C339-E3DD-72F6-3F6F498B9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 b="107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D6604-2B24-3FB5-F178-C5B6A59F6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104" y="264144"/>
            <a:ext cx="4878502" cy="38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EDF6D6-64F5-9D82-023E-8AA72A9BA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6D79C48-516D-FD1F-CFA9-95F27977C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4D6BECF2-4E73-0874-6DA0-AA5254B67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F672DCA-4401-CB4D-19CC-AAAE10C97828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D4857E-4C46-17E1-9E2E-36EAB9F2EC84}"/>
              </a:ext>
            </a:extLst>
          </p:cNvPr>
          <p:cNvSpPr txBox="1"/>
          <p:nvPr/>
        </p:nvSpPr>
        <p:spPr>
          <a:xfrm>
            <a:off x="3953426" y="45720"/>
            <a:ext cx="4285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 err="1">
                <a:solidFill>
                  <a:srgbClr val="B75434"/>
                </a:solidFill>
                <a:latin typeface="#9Slide05 SVNBellico" panose="02000000000000000000" pitchFamily="2" charset="-93"/>
              </a:rPr>
              <a:t>Đọc</a:t>
            </a:r>
            <a:r>
              <a:rPr lang="en-GB" sz="8000" dirty="0">
                <a:solidFill>
                  <a:srgbClr val="B75434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B75434"/>
                </a:solidFill>
                <a:latin typeface="#9Slide05 SVNBellico" panose="02000000000000000000" pitchFamily="2" charset="-93"/>
              </a:rPr>
              <a:t>nâng</a:t>
            </a:r>
            <a:r>
              <a:rPr lang="en-GB" sz="8000" dirty="0">
                <a:solidFill>
                  <a:srgbClr val="B75434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B75434"/>
                </a:solidFill>
                <a:latin typeface="#9Slide05 SVNBellico" panose="02000000000000000000" pitchFamily="2" charset="-93"/>
              </a:rPr>
              <a:t>cao</a:t>
            </a:r>
            <a:endParaRPr lang="vi-VN" sz="8000" dirty="0">
              <a:solidFill>
                <a:srgbClr val="B75434"/>
              </a:solidFill>
              <a:latin typeface="#9Slide05 SVNBellico" panose="02000000000000000000" pitchFamily="2" charset="-93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1C3DE0-D762-A78A-BA9E-B3F597A011A8}"/>
              </a:ext>
            </a:extLst>
          </p:cNvPr>
          <p:cNvSpPr txBox="1"/>
          <p:nvPr/>
        </p:nvSpPr>
        <p:spPr>
          <a:xfrm>
            <a:off x="1268242" y="1447732"/>
            <a:ext cx="10798028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1.Không </a:t>
            </a:r>
            <a:r>
              <a:rPr lang="nl-N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chạy nhảy</a:t>
            </a: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,/ </a:t>
            </a:r>
            <a:r>
              <a:rPr lang="nl-N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nguy hiểm//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>
              <a:lnSpc>
                <a:spcPct val="150000"/>
              </a:lnSpc>
            </a:pP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2. Không </a:t>
            </a:r>
            <a:r>
              <a:rPr lang="nl-N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nói chuyện</a:t>
            </a: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với </a:t>
            </a:r>
            <a:r>
              <a:rPr lang="nl-N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 lạ</a:t>
            </a: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,/ không để </a:t>
            </a:r>
            <a:r>
              <a:rPr lang="nl-N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 lạ</a:t>
            </a: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vào nhà.//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>
              <a:lnSpc>
                <a:spcPct val="150000"/>
              </a:lnSpc>
            </a:pP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3. Không tò mò </a:t>
            </a:r>
            <a:r>
              <a:rPr lang="nl-N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,/ tự sửa chữa các thiết bị điện.//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>
              <a:lnSpc>
                <a:spcPct val="150000"/>
              </a:lnSpc>
            </a:pP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4. Không </a:t>
            </a:r>
            <a:r>
              <a:rPr lang="nl-N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trêu chọc</a:t>
            </a: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,/ </a:t>
            </a:r>
            <a:r>
              <a:rPr lang="nl-N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doạ dẫm</a:t>
            </a: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vật nuôi trong nhà (nếu có).//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0480" marR="30480">
              <a:lnSpc>
                <a:spcPct val="150000"/>
              </a:lnSpc>
            </a:pP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5. Không </a:t>
            </a:r>
            <a:r>
              <a:rPr lang="nl-NL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 ý</a:t>
            </a:r>
            <a:r>
              <a:rPr lang="nl-NL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 khỏi nhà (trừ trường hợp đặc biệt).//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886D94-8F5E-6D45-0140-62AEE0625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734CA2-7D94-E117-54E2-6C3651941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child raising his hand&#10;&#10;Description automatically generated">
            <a:extLst>
              <a:ext uri="{FF2B5EF4-FFF2-40B4-BE49-F238E27FC236}">
                <a16:creationId xmlns:a16="http://schemas.microsoft.com/office/drawing/2014/main" id="{853E37D2-1225-06B1-BA0A-BFE0AA8245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 b="107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A432FC-17CC-F20E-7C23-AD542EB1D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375" y="694943"/>
            <a:ext cx="5072348" cy="3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05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1F098C-94F0-83A0-4155-823A113D6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40D1C4B-0FA5-8DD0-7C52-D9FDDDECE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4A792465-8F69-B7AE-4CC2-45F17E5F9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87D22A3C-1C2C-7B36-85A4-58C0CB1ED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594" y="2082472"/>
            <a:ext cx="4734139" cy="6032497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915330F-B3B7-0955-0B3F-AF598FED63B8}"/>
              </a:ext>
            </a:extLst>
          </p:cNvPr>
          <p:cNvSpPr/>
          <p:nvPr/>
        </p:nvSpPr>
        <p:spPr>
          <a:xfrm>
            <a:off x="3904488" y="155448"/>
            <a:ext cx="6099048" cy="4114800"/>
          </a:xfrm>
          <a:prstGeom prst="cloudCallout">
            <a:avLst>
              <a:gd name="adj1" fmla="val -68509"/>
              <a:gd name="adj2" fmla="val 41611"/>
            </a:avLst>
          </a:prstGeom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/>
              <a:t>Em học tập được những gì qua 10 điều quy tắc an toàn của bài đọc.</a:t>
            </a:r>
          </a:p>
        </p:txBody>
      </p:sp>
    </p:spTree>
    <p:extLst>
      <p:ext uri="{BB962C8B-B14F-4D97-AF65-F5344CB8AC3E}">
        <p14:creationId xmlns:p14="http://schemas.microsoft.com/office/powerpoint/2010/main" val="4630423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8D2945-4D39-839C-759E-4075A6808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9E92B8-703F-3687-6235-3E47DF5DF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184E34F9-0AD9-B10D-3EB0-6682708427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E0550F65-2DE8-BC4C-2298-EDD7E741F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594" y="2082472"/>
            <a:ext cx="4734139" cy="6032497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2FAB95B-248D-9493-F952-FEEBFF8E62DF}"/>
              </a:ext>
            </a:extLst>
          </p:cNvPr>
          <p:cNvSpPr/>
          <p:nvPr/>
        </p:nvSpPr>
        <p:spPr>
          <a:xfrm>
            <a:off x="3904488" y="155448"/>
            <a:ext cx="6437376" cy="4489704"/>
          </a:xfrm>
          <a:prstGeom prst="cloudCallout">
            <a:avLst>
              <a:gd name="adj1" fmla="val -68509"/>
              <a:gd name="adj2" fmla="val 41611"/>
            </a:avLst>
          </a:prstGeom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điều nào các em chưa thực hiện được. Em hãy đưa ra những dự định để thực hiện các điều chưa thực hiện được </a:t>
            </a:r>
          </a:p>
        </p:txBody>
      </p:sp>
    </p:spTree>
    <p:extLst>
      <p:ext uri="{BB962C8B-B14F-4D97-AF65-F5344CB8AC3E}">
        <p14:creationId xmlns:p14="http://schemas.microsoft.com/office/powerpoint/2010/main" val="106858270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7C9569-825B-9E8F-DF39-238EFB425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64A1ED-EE09-9948-54D8-94B5EB3D2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a child raising his hand&#10;&#10;Description automatically generated">
            <a:extLst>
              <a:ext uri="{FF2B5EF4-FFF2-40B4-BE49-F238E27FC236}">
                <a16:creationId xmlns:a16="http://schemas.microsoft.com/office/drawing/2014/main" id="{9BF2A6C8-F9B8-580F-F6AB-B5B4AEBF5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 b="107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C2D63D-515A-C71D-59DE-B1BC001DB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990" y="274320"/>
            <a:ext cx="6047870" cy="387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55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of a child raising his hand&#10;&#10;Description automatically generated">
            <a:extLst>
              <a:ext uri="{FF2B5EF4-FFF2-40B4-BE49-F238E27FC236}">
                <a16:creationId xmlns:a16="http://schemas.microsoft.com/office/drawing/2014/main" id="{08DE95B6-CB19-CD73-BEAE-BD161ECB7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 b="107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ECB96-E868-57C7-49E6-0DB3F2D52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73" y="4482439"/>
            <a:ext cx="10013560" cy="2925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B55B7-597E-126F-DFBE-025837877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628" y="869146"/>
            <a:ext cx="4674686" cy="30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09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CA7597-9ACA-13E8-0D45-1FCA2437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103A1F2-2E74-91B0-04D0-A90DF7AE1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52F5CE9B-FEB4-4D84-1808-895E8B564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003DA97-D665-0E63-7388-FE8445D90861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1A5205-AC8A-3057-6888-3335853CDCD6}"/>
              </a:ext>
            </a:extLst>
          </p:cNvPr>
          <p:cNvSpPr txBox="1"/>
          <p:nvPr/>
        </p:nvSpPr>
        <p:spPr>
          <a:xfrm>
            <a:off x="1812417" y="219456"/>
            <a:ext cx="8609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B75434"/>
                </a:solidFill>
                <a:latin typeface="#9Slide03 Montserrat Alternates" panose="00000300000000000000" pitchFamily="2" charset="-93"/>
                <a:ea typeface="Calibri" panose="020F0502020204030204" pitchFamily="34" charset="0"/>
                <a:cs typeface="Calibri" panose="020F0502020204030204" pitchFamily="34" charset="0"/>
              </a:rPr>
              <a:t>Khi các em ở nhà một mình</a:t>
            </a:r>
          </a:p>
        </p:txBody>
      </p:sp>
      <p:pic>
        <p:nvPicPr>
          <p:cNvPr id="3" name="Picture 2" descr="A poster of a group of people&#10;&#10;Description automatically generated">
            <a:extLst>
              <a:ext uri="{FF2B5EF4-FFF2-40B4-BE49-F238E27FC236}">
                <a16:creationId xmlns:a16="http://schemas.microsoft.com/office/drawing/2014/main" id="{51D65E2D-7454-C859-199E-0B60004CD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t="7734" r="65297" b="75733"/>
          <a:stretch/>
        </p:blipFill>
        <p:spPr>
          <a:xfrm>
            <a:off x="598556" y="697841"/>
            <a:ext cx="2915783" cy="2939489"/>
          </a:xfrm>
          <a:prstGeom prst="rect">
            <a:avLst/>
          </a:prstGeom>
        </p:spPr>
      </p:pic>
      <p:pic>
        <p:nvPicPr>
          <p:cNvPr id="4" name="Picture 3" descr="A poster of a group of people&#10;&#10;Description automatically generated">
            <a:extLst>
              <a:ext uri="{FF2B5EF4-FFF2-40B4-BE49-F238E27FC236}">
                <a16:creationId xmlns:a16="http://schemas.microsoft.com/office/drawing/2014/main" id="{54D499A4-82F0-2947-EE61-20146AFDE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6" t="10254" r="33307" b="73213"/>
          <a:stretch/>
        </p:blipFill>
        <p:spPr>
          <a:xfrm>
            <a:off x="3780570" y="1027081"/>
            <a:ext cx="3338505" cy="2939489"/>
          </a:xfrm>
          <a:prstGeom prst="rect">
            <a:avLst/>
          </a:prstGeom>
        </p:spPr>
      </p:pic>
      <p:pic>
        <p:nvPicPr>
          <p:cNvPr id="7" name="Picture 6" descr="A poster of a group of people&#10;&#10;Description automatically generated">
            <a:extLst>
              <a:ext uri="{FF2B5EF4-FFF2-40B4-BE49-F238E27FC236}">
                <a16:creationId xmlns:a16="http://schemas.microsoft.com/office/drawing/2014/main" id="{CC07CE4D-2611-C997-7337-39A664955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7" t="7736" r="9238" b="74774"/>
          <a:stretch/>
        </p:blipFill>
        <p:spPr>
          <a:xfrm>
            <a:off x="7892608" y="808530"/>
            <a:ext cx="2320671" cy="3109604"/>
          </a:xfrm>
          <a:prstGeom prst="rect">
            <a:avLst/>
          </a:prstGeom>
        </p:spPr>
      </p:pic>
      <p:pic>
        <p:nvPicPr>
          <p:cNvPr id="9" name="Picture 8" descr="A poster of a group of people&#10;&#10;Description automatically generated">
            <a:extLst>
              <a:ext uri="{FF2B5EF4-FFF2-40B4-BE49-F238E27FC236}">
                <a16:creationId xmlns:a16="http://schemas.microsoft.com/office/drawing/2014/main" id="{1B9E020F-CCFA-E5D0-0043-6B24949A0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3" t="28375" r="57875" b="57058"/>
          <a:stretch/>
        </p:blipFill>
        <p:spPr>
          <a:xfrm>
            <a:off x="690371" y="3733799"/>
            <a:ext cx="3088675" cy="2589899"/>
          </a:xfrm>
          <a:prstGeom prst="rect">
            <a:avLst/>
          </a:prstGeom>
        </p:spPr>
      </p:pic>
      <p:pic>
        <p:nvPicPr>
          <p:cNvPr id="11" name="Picture 10" descr="A poster of a group of people&#10;&#10;Description automatically generated">
            <a:extLst>
              <a:ext uri="{FF2B5EF4-FFF2-40B4-BE49-F238E27FC236}">
                <a16:creationId xmlns:a16="http://schemas.microsoft.com/office/drawing/2014/main" id="{759CE738-2927-8BDC-FBBC-713AF22C5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5" t="26938" r="10661" b="56924"/>
          <a:stretch/>
        </p:blipFill>
        <p:spPr>
          <a:xfrm>
            <a:off x="4176809" y="4094014"/>
            <a:ext cx="3341306" cy="2462805"/>
          </a:xfrm>
          <a:prstGeom prst="rect">
            <a:avLst/>
          </a:prstGeom>
        </p:spPr>
      </p:pic>
      <p:pic>
        <p:nvPicPr>
          <p:cNvPr id="12" name="Picture 11" descr="A poster of a group of people&#10;&#10;Description automatically generated">
            <a:extLst>
              <a:ext uri="{FF2B5EF4-FFF2-40B4-BE49-F238E27FC236}">
                <a16:creationId xmlns:a16="http://schemas.microsoft.com/office/drawing/2014/main" id="{0B613E7C-EAF6-9324-80EA-494F2C9B8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 t="44300" r="64205" b="37257"/>
          <a:stretch/>
        </p:blipFill>
        <p:spPr>
          <a:xfrm>
            <a:off x="7795834" y="3918134"/>
            <a:ext cx="2320671" cy="28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3473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823DF-0527-DE80-F1B4-5013D57B9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3E4897-67E9-470B-B67A-3D41B137A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D17708FB-055D-8F2D-BF6C-A745AEA91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4AA90E-B128-338A-33C7-8925EE26445C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55F38-73DD-9843-5C01-4604A5F58EFF}"/>
              </a:ext>
            </a:extLst>
          </p:cNvPr>
          <p:cNvSpPr txBox="1"/>
          <p:nvPr/>
        </p:nvSpPr>
        <p:spPr>
          <a:xfrm>
            <a:off x="1812417" y="219456"/>
            <a:ext cx="8609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B75434"/>
                </a:solidFill>
                <a:latin typeface="#9Slide03 Montserrat Alternates" panose="00000300000000000000" pitchFamily="2" charset="-93"/>
                <a:ea typeface="Calibri" panose="020F0502020204030204" pitchFamily="34" charset="0"/>
                <a:cs typeface="Calibri" panose="020F0502020204030204" pitchFamily="34" charset="0"/>
              </a:rPr>
              <a:t>Khi các em ở nhà một mình</a:t>
            </a:r>
          </a:p>
        </p:txBody>
      </p:sp>
      <p:pic>
        <p:nvPicPr>
          <p:cNvPr id="12" name="Picture 11" descr="A poster of a group of people&#10;&#10;Description automatically generated">
            <a:extLst>
              <a:ext uri="{FF2B5EF4-FFF2-40B4-BE49-F238E27FC236}">
                <a16:creationId xmlns:a16="http://schemas.microsoft.com/office/drawing/2014/main" id="{27E508D7-A2DF-614A-2DD5-71BDCEAE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4" t="59100" r="33424" b="20927"/>
          <a:stretch/>
        </p:blipFill>
        <p:spPr>
          <a:xfrm>
            <a:off x="2359919" y="1357277"/>
            <a:ext cx="3256498" cy="3781495"/>
          </a:xfrm>
          <a:prstGeom prst="rect">
            <a:avLst/>
          </a:prstGeom>
        </p:spPr>
      </p:pic>
      <p:pic>
        <p:nvPicPr>
          <p:cNvPr id="2" name="Picture 1" descr="A poster of a group of people&#10;&#10;Description automatically generated">
            <a:extLst>
              <a:ext uri="{FF2B5EF4-FFF2-40B4-BE49-F238E27FC236}">
                <a16:creationId xmlns:a16="http://schemas.microsoft.com/office/drawing/2014/main" id="{6F5C8E43-240C-C3E1-54BF-A8F27BFA7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8" t="66467" r="8807" b="14437"/>
          <a:stretch/>
        </p:blipFill>
        <p:spPr>
          <a:xfrm>
            <a:off x="6480573" y="1340856"/>
            <a:ext cx="3142918" cy="38235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FE390C-EDC6-2436-C8A2-10873F2AA3D5}"/>
              </a:ext>
            </a:extLst>
          </p:cNvPr>
          <p:cNvSpPr txBox="1"/>
          <p:nvPr/>
        </p:nvSpPr>
        <p:spPr>
          <a:xfrm>
            <a:off x="7754112" y="5577902"/>
            <a:ext cx="2313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(Theo Thu Hà)</a:t>
            </a:r>
            <a:endParaRPr lang="vi-VN" sz="28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5823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E11EF65E-1C5B-167D-2A84-7F4D51E23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256B55-5805-A51D-B78C-31BBB5655E13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89EBA1-90BD-3FAE-E548-9EE9F10D6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52" y="45720"/>
            <a:ext cx="5071598" cy="1730451"/>
          </a:xfrm>
          <a:prstGeom prst="rect">
            <a:avLst/>
          </a:prstGeom>
        </p:spPr>
      </p:pic>
      <p:sp>
        <p:nvSpPr>
          <p:cNvPr id="15" name="Freeform 5">
            <a:extLst>
              <a:ext uri="{FF2B5EF4-FFF2-40B4-BE49-F238E27FC236}">
                <a16:creationId xmlns:a16="http://schemas.microsoft.com/office/drawing/2014/main" id="{80E5745A-6F72-18B3-C2B5-C693C986B4B9}"/>
              </a:ext>
            </a:extLst>
          </p:cNvPr>
          <p:cNvSpPr/>
          <p:nvPr/>
        </p:nvSpPr>
        <p:spPr>
          <a:xfrm>
            <a:off x="580939" y="2315654"/>
            <a:ext cx="2750439" cy="4322890"/>
          </a:xfrm>
          <a:custGeom>
            <a:avLst/>
            <a:gdLst/>
            <a:ahLst/>
            <a:cxnLst/>
            <a:rect l="l" t="t" r="r" b="b"/>
            <a:pathLst>
              <a:path w="2750439" h="4322890">
                <a:moveTo>
                  <a:pt x="0" y="0"/>
                </a:moveTo>
                <a:lnTo>
                  <a:pt x="2750439" y="0"/>
                </a:lnTo>
                <a:lnTo>
                  <a:pt x="2750439" y="4322890"/>
                </a:lnTo>
                <a:lnTo>
                  <a:pt x="0" y="43228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FEC5C0-06C0-0F98-39E4-DE7362720308}"/>
              </a:ext>
            </a:extLst>
          </p:cNvPr>
          <p:cNvGrpSpPr/>
          <p:nvPr/>
        </p:nvGrpSpPr>
        <p:grpSpPr>
          <a:xfrm>
            <a:off x="3039938" y="1866332"/>
            <a:ext cx="3780361" cy="953957"/>
            <a:chOff x="642754" y="1683910"/>
            <a:chExt cx="2653058" cy="11558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071996-E651-D8ED-DB51-3EBC302CF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54" y="1683910"/>
              <a:ext cx="2653058" cy="115581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69EA96-A91E-2865-5B07-E4652EA07804}"/>
                </a:ext>
              </a:extLst>
            </p:cNvPr>
            <p:cNvSpPr txBox="1"/>
            <p:nvPr/>
          </p:nvSpPr>
          <p:spPr>
            <a:xfrm>
              <a:off x="642754" y="1758398"/>
              <a:ext cx="2653058" cy="1006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tò</a:t>
              </a:r>
              <a:r>
                <a:rPr lang="en-GB" sz="4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mò</a:t>
              </a:r>
              <a:endParaRPr lang="en-US" sz="48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C4B817-C4C4-2146-45B5-6019FD1D2E1F}"/>
              </a:ext>
            </a:extLst>
          </p:cNvPr>
          <p:cNvGrpSpPr/>
          <p:nvPr/>
        </p:nvGrpSpPr>
        <p:grpSpPr>
          <a:xfrm>
            <a:off x="7491001" y="1866330"/>
            <a:ext cx="3780361" cy="953957"/>
            <a:chOff x="642754" y="1683910"/>
            <a:chExt cx="2653058" cy="115581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ED81-F40A-99C7-CB0D-BCE0C1429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54" y="1683910"/>
              <a:ext cx="2653058" cy="115581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37BC6DC-1ADA-BF89-BF26-000E67578DB3}"/>
                </a:ext>
              </a:extLst>
            </p:cNvPr>
            <p:cNvSpPr txBox="1"/>
            <p:nvPr/>
          </p:nvSpPr>
          <p:spPr>
            <a:xfrm>
              <a:off x="642754" y="1758398"/>
              <a:ext cx="2653058" cy="1006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5 Pattaya" panose="00000500000000000000" pitchFamily="2" charset="-34"/>
                </a:rPr>
                <a:t>dọa</a:t>
              </a:r>
              <a:r>
                <a:rPr lang="en-GB" sz="4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5 Pattaya" panose="00000500000000000000" pitchFamily="2" charset="-34"/>
                </a:rPr>
                <a:t> </a:t>
              </a:r>
              <a:r>
                <a:rPr lang="en-GB" sz="4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#9Slide05 Pattaya" panose="00000500000000000000" pitchFamily="2" charset="-34"/>
                </a:rPr>
                <a:t>dẫm</a:t>
              </a:r>
              <a:endParaRPr lang="en-US" sz="48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AA62A58-E972-7826-ABC9-B70665CAA4C9}"/>
              </a:ext>
            </a:extLst>
          </p:cNvPr>
          <p:cNvGrpSpPr/>
          <p:nvPr/>
        </p:nvGrpSpPr>
        <p:grpSpPr>
          <a:xfrm>
            <a:off x="5080263" y="3373521"/>
            <a:ext cx="3780361" cy="953957"/>
            <a:chOff x="642754" y="1683910"/>
            <a:chExt cx="2653058" cy="115581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5A8881-FD19-BC95-C461-4F5400605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54" y="1683910"/>
              <a:ext cx="2653058" cy="115581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CFEC770-D6D1-89ED-9168-D84575C73ED0}"/>
                </a:ext>
              </a:extLst>
            </p:cNvPr>
            <p:cNvSpPr txBox="1"/>
            <p:nvPr/>
          </p:nvSpPr>
          <p:spPr>
            <a:xfrm>
              <a:off x="642754" y="1758398"/>
              <a:ext cx="2653058" cy="1006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</a:t>
              </a:r>
              <a:r>
                <a:rPr lang="en-GB" sz="4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cứu</a:t>
              </a:r>
              <a:endParaRPr lang="en-US" sz="4800" b="1" dirty="0">
                <a:solidFill>
                  <a:srgbClr val="009999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224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26EAB3-757F-1B17-9546-07FFB85E6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F20F70-5224-BB86-9226-6574B4553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44FCA529-044D-0C78-CD77-27F364103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C39862-7CF6-95D2-623A-E97F49F24E14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F4960718-C0D1-A0BF-F9BE-6BF6E828A15A}"/>
              </a:ext>
            </a:extLst>
          </p:cNvPr>
          <p:cNvSpPr/>
          <p:nvPr/>
        </p:nvSpPr>
        <p:spPr>
          <a:xfrm>
            <a:off x="580939" y="2315654"/>
            <a:ext cx="2750439" cy="4322890"/>
          </a:xfrm>
          <a:custGeom>
            <a:avLst/>
            <a:gdLst/>
            <a:ahLst/>
            <a:cxnLst/>
            <a:rect l="l" t="t" r="r" b="b"/>
            <a:pathLst>
              <a:path w="2750439" h="4322890">
                <a:moveTo>
                  <a:pt x="0" y="0"/>
                </a:moveTo>
                <a:lnTo>
                  <a:pt x="2750439" y="0"/>
                </a:lnTo>
                <a:lnTo>
                  <a:pt x="2750439" y="4322890"/>
                </a:lnTo>
                <a:lnTo>
                  <a:pt x="0" y="432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15CF6-B410-951F-A218-973A0DC4A89A}"/>
              </a:ext>
            </a:extLst>
          </p:cNvPr>
          <p:cNvSpPr txBox="1"/>
          <p:nvPr/>
        </p:nvSpPr>
        <p:spPr>
          <a:xfrm>
            <a:off x="4081186" y="310896"/>
            <a:ext cx="43941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Luyện</a:t>
            </a:r>
            <a:r>
              <a:rPr lang="en-GB" sz="8000" dirty="0">
                <a:solidFill>
                  <a:srgbClr val="C00000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đọc</a:t>
            </a:r>
            <a:r>
              <a:rPr lang="en-GB" sz="8000" dirty="0">
                <a:solidFill>
                  <a:srgbClr val="C00000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câu</a:t>
            </a:r>
            <a:endParaRPr lang="vi-VN" sz="8000" dirty="0">
              <a:solidFill>
                <a:srgbClr val="C00000"/>
              </a:solidFill>
              <a:latin typeface="#9Slide05 SVNBellico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481BF9-5508-E1CE-D0E4-D24A27DEAC78}"/>
              </a:ext>
            </a:extLst>
          </p:cNvPr>
          <p:cNvSpPr txBox="1"/>
          <p:nvPr/>
        </p:nvSpPr>
        <p:spPr>
          <a:xfrm>
            <a:off x="2999232" y="1945231"/>
            <a:ext cx="9315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chạy nhảy,</a:t>
            </a:r>
            <a:r>
              <a:rPr lang="vi-VN" sz="4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leo trèo nguy hiểm</a:t>
            </a:r>
            <a:r>
              <a:rPr lang="vi-VN" sz="4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.//</a:t>
            </a:r>
          </a:p>
          <a:p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 trêu chọc,</a:t>
            </a:r>
            <a:r>
              <a:rPr lang="vi-VN" sz="4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doạ</a:t>
            </a:r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dẫm vật nuôi trong nhà (nếu có)</a:t>
            </a:r>
            <a:r>
              <a:rPr lang="vi-VN" sz="4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.//  </a:t>
            </a:r>
            <a:r>
              <a:rPr lang="vi-VN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220878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D242EE-8122-B4F4-3C65-7D3EC94E7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140363-CF10-879D-CE3C-C20A19F63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ED689713-0E0F-672D-89CB-400398597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F542C4-C5CC-E55D-B0E3-DE092C3D95F8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C9BFFB5C-3B20-1824-7A31-86ECF6A01FF8}"/>
              </a:ext>
            </a:extLst>
          </p:cNvPr>
          <p:cNvSpPr/>
          <p:nvPr/>
        </p:nvSpPr>
        <p:spPr>
          <a:xfrm>
            <a:off x="580939" y="2315654"/>
            <a:ext cx="2750439" cy="4322890"/>
          </a:xfrm>
          <a:custGeom>
            <a:avLst/>
            <a:gdLst/>
            <a:ahLst/>
            <a:cxnLst/>
            <a:rect l="l" t="t" r="r" b="b"/>
            <a:pathLst>
              <a:path w="2750439" h="4322890">
                <a:moveTo>
                  <a:pt x="0" y="0"/>
                </a:moveTo>
                <a:lnTo>
                  <a:pt x="2750439" y="0"/>
                </a:lnTo>
                <a:lnTo>
                  <a:pt x="2750439" y="4322890"/>
                </a:lnTo>
                <a:lnTo>
                  <a:pt x="0" y="432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90C8E2-A54D-321C-A206-1CF894CA6955}"/>
              </a:ext>
            </a:extLst>
          </p:cNvPr>
          <p:cNvSpPr txBox="1"/>
          <p:nvPr/>
        </p:nvSpPr>
        <p:spPr>
          <a:xfrm>
            <a:off x="2965618" y="219456"/>
            <a:ext cx="68467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Giải</a:t>
            </a:r>
            <a:r>
              <a:rPr lang="en-GB" sz="8000" dirty="0">
                <a:solidFill>
                  <a:srgbClr val="C00000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nghĩa</a:t>
            </a:r>
            <a:r>
              <a:rPr lang="en-GB" sz="8000" dirty="0">
                <a:solidFill>
                  <a:srgbClr val="C00000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từ</a:t>
            </a:r>
            <a:r>
              <a:rPr lang="en-GB" sz="8000" dirty="0">
                <a:solidFill>
                  <a:srgbClr val="C00000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khó</a:t>
            </a:r>
            <a:r>
              <a:rPr lang="en-GB" sz="8000" dirty="0">
                <a:solidFill>
                  <a:srgbClr val="C00000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hiểu</a:t>
            </a:r>
            <a:endParaRPr lang="vi-VN" sz="8000" dirty="0">
              <a:solidFill>
                <a:srgbClr val="C00000"/>
              </a:solidFill>
              <a:latin typeface="#9Slide05 SVNBellico" panose="02000000000000000000" pitchFamily="2" charset="-93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E9DF89-BC6D-6E2E-2EF9-CAC434494853}"/>
              </a:ext>
            </a:extLst>
          </p:cNvPr>
          <p:cNvSpPr/>
          <p:nvPr/>
        </p:nvSpPr>
        <p:spPr>
          <a:xfrm>
            <a:off x="4937760" y="1675574"/>
            <a:ext cx="3118104" cy="92132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Thiết bị điện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08E80B-7C4D-92AA-B60D-E3270C4EA0C2}"/>
              </a:ext>
            </a:extLst>
          </p:cNvPr>
          <p:cNvSpPr txBox="1"/>
          <p:nvPr/>
        </p:nvSpPr>
        <p:spPr>
          <a:xfrm>
            <a:off x="3851952" y="2815070"/>
            <a:ext cx="7660343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máy móc hoạt động b</a:t>
            </a:r>
            <a:r>
              <a:rPr lang="en-GB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ằ</a:t>
            </a:r>
            <a:r>
              <a:rPr lang="vi-VN" sz="3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</a:t>
            </a: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điện hoặc công cụ để đấu nối, điều khiển hoạt động của lưới điện….</a:t>
            </a:r>
          </a:p>
        </p:txBody>
      </p:sp>
    </p:spTree>
    <p:extLst>
      <p:ext uri="{BB962C8B-B14F-4D97-AF65-F5344CB8AC3E}">
        <p14:creationId xmlns:p14="http://schemas.microsoft.com/office/powerpoint/2010/main" val="1745313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20CEA9-57F6-B778-B7D9-7E17D14B5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82D388-AA0B-E09B-2737-0B7B3BF06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yellow background with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5D3C579C-3A56-702B-7033-5F61D0878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83174E-CE56-DCB4-598F-6C648B0ED236}"/>
              </a:ext>
            </a:extLst>
          </p:cNvPr>
          <p:cNvSpPr/>
          <p:nvPr/>
        </p:nvSpPr>
        <p:spPr>
          <a:xfrm>
            <a:off x="292608" y="219456"/>
            <a:ext cx="11649456" cy="646480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44E8B459-5A11-3288-C288-F9E719F6B59F}"/>
              </a:ext>
            </a:extLst>
          </p:cNvPr>
          <p:cNvSpPr/>
          <p:nvPr/>
        </p:nvSpPr>
        <p:spPr>
          <a:xfrm>
            <a:off x="580939" y="2315654"/>
            <a:ext cx="2750439" cy="4322890"/>
          </a:xfrm>
          <a:custGeom>
            <a:avLst/>
            <a:gdLst/>
            <a:ahLst/>
            <a:cxnLst/>
            <a:rect l="l" t="t" r="r" b="b"/>
            <a:pathLst>
              <a:path w="2750439" h="4322890">
                <a:moveTo>
                  <a:pt x="0" y="0"/>
                </a:moveTo>
                <a:lnTo>
                  <a:pt x="2750439" y="0"/>
                </a:lnTo>
                <a:lnTo>
                  <a:pt x="2750439" y="4322890"/>
                </a:lnTo>
                <a:lnTo>
                  <a:pt x="0" y="43228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7377EB-6517-3C07-D438-9AF81701983B}"/>
              </a:ext>
            </a:extLst>
          </p:cNvPr>
          <p:cNvSpPr txBox="1"/>
          <p:nvPr/>
        </p:nvSpPr>
        <p:spPr>
          <a:xfrm>
            <a:off x="2965618" y="219456"/>
            <a:ext cx="68467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Giải</a:t>
            </a:r>
            <a:r>
              <a:rPr lang="en-GB" sz="8000" dirty="0">
                <a:solidFill>
                  <a:srgbClr val="C00000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nghĩa</a:t>
            </a:r>
            <a:r>
              <a:rPr lang="en-GB" sz="8000" dirty="0">
                <a:solidFill>
                  <a:srgbClr val="C00000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từ</a:t>
            </a:r>
            <a:r>
              <a:rPr lang="en-GB" sz="8000" dirty="0">
                <a:solidFill>
                  <a:srgbClr val="C00000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khó</a:t>
            </a:r>
            <a:r>
              <a:rPr lang="en-GB" sz="8000" dirty="0">
                <a:solidFill>
                  <a:srgbClr val="C00000"/>
                </a:solidFill>
                <a:latin typeface="#9Slide05 SVNBellico" panose="02000000000000000000" pitchFamily="2" charset="-93"/>
              </a:rPr>
              <a:t> </a:t>
            </a:r>
            <a:r>
              <a:rPr lang="en-GB" sz="8000" dirty="0" err="1">
                <a:solidFill>
                  <a:srgbClr val="C00000"/>
                </a:solidFill>
                <a:latin typeface="#9Slide05 SVNBellico" panose="02000000000000000000" pitchFamily="2" charset="-93"/>
              </a:rPr>
              <a:t>hiểu</a:t>
            </a:r>
            <a:endParaRPr lang="vi-VN" sz="8000" dirty="0">
              <a:solidFill>
                <a:srgbClr val="C00000"/>
              </a:solidFill>
              <a:latin typeface="#9Slide05 SVNBellico" panose="02000000000000000000" pitchFamily="2" charset="-93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545CD4-2134-BA72-0AC3-9898DB1194E5}"/>
              </a:ext>
            </a:extLst>
          </p:cNvPr>
          <p:cNvSpPr/>
          <p:nvPr/>
        </p:nvSpPr>
        <p:spPr>
          <a:xfrm>
            <a:off x="4937760" y="1675574"/>
            <a:ext cx="3118104" cy="92132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GB" sz="3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cố</a:t>
            </a:r>
            <a:endParaRPr lang="vi-VN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EEC7FA-6C4C-D735-A5A9-A49CB890890F}"/>
              </a:ext>
            </a:extLst>
          </p:cNvPr>
          <p:cNvSpPr txBox="1"/>
          <p:nvPr/>
        </p:nvSpPr>
        <p:spPr>
          <a:xfrm>
            <a:off x="3851952" y="2815070"/>
            <a:ext cx="7660343" cy="837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 bất thường và không hay xảy ra.</a:t>
            </a:r>
          </a:p>
        </p:txBody>
      </p:sp>
    </p:spTree>
    <p:extLst>
      <p:ext uri="{BB962C8B-B14F-4D97-AF65-F5344CB8AC3E}">
        <p14:creationId xmlns:p14="http://schemas.microsoft.com/office/powerpoint/2010/main" val="2115377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592</Words>
  <Application>Microsoft Office PowerPoint</Application>
  <PresentationFormat>Widescreen</PresentationFormat>
  <Paragraphs>52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Aptos</vt:lpstr>
      <vt:lpstr>Times New Roman</vt:lpstr>
      <vt:lpstr>Calibri</vt:lpstr>
      <vt:lpstr>Arial</vt:lpstr>
      <vt:lpstr>#9Slide03 Montserrat Alternates</vt:lpstr>
      <vt:lpstr>#9Slide05 SVNBellico</vt:lpstr>
      <vt:lpstr>#9Slide07 Cadena</vt:lpstr>
      <vt:lpstr>Aptos Display</vt:lpstr>
      <vt:lpstr>#9Slide07 SVNDessert Menu Scrip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DELL</cp:lastModifiedBy>
  <cp:revision>2</cp:revision>
  <dcterms:created xsi:type="dcterms:W3CDTF">2024-12-08T08:33:50Z</dcterms:created>
  <dcterms:modified xsi:type="dcterms:W3CDTF">2026-01-06T02:48:02Z</dcterms:modified>
</cp:coreProperties>
</file>